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483815"/>
              <a:ext cx="6145984" cy="885357"/>
            </a:xfrm>
            <a:custGeom>
              <a:avLst/>
              <a:pathLst>
                <a:path w="6145984" h="885357">
                  <a:moveTo>
                    <a:pt x="0" y="483542"/>
                  </a:moveTo>
                  <a:lnTo>
                    <a:pt x="53982" y="494015"/>
                  </a:lnTo>
                  <a:lnTo>
                    <a:pt x="171010" y="515361"/>
                  </a:lnTo>
                  <a:lnTo>
                    <a:pt x="288037" y="535326"/>
                  </a:lnTo>
                  <a:lnTo>
                    <a:pt x="405065" y="553885"/>
                  </a:lnTo>
                  <a:lnTo>
                    <a:pt x="522092" y="571008"/>
                  </a:lnTo>
                  <a:lnTo>
                    <a:pt x="639120" y="586665"/>
                  </a:lnTo>
                  <a:lnTo>
                    <a:pt x="756148" y="600825"/>
                  </a:lnTo>
                  <a:lnTo>
                    <a:pt x="873175" y="613458"/>
                  </a:lnTo>
                  <a:lnTo>
                    <a:pt x="990203" y="624549"/>
                  </a:lnTo>
                  <a:lnTo>
                    <a:pt x="1107230" y="634100"/>
                  </a:lnTo>
                  <a:lnTo>
                    <a:pt x="1224258" y="642151"/>
                  </a:lnTo>
                  <a:lnTo>
                    <a:pt x="1341286" y="648792"/>
                  </a:lnTo>
                  <a:lnTo>
                    <a:pt x="1458313" y="654170"/>
                  </a:lnTo>
                  <a:lnTo>
                    <a:pt x="1575341" y="658478"/>
                  </a:lnTo>
                  <a:lnTo>
                    <a:pt x="1692368" y="661925"/>
                  </a:lnTo>
                  <a:lnTo>
                    <a:pt x="1809396" y="664691"/>
                  </a:lnTo>
                  <a:lnTo>
                    <a:pt x="1926424" y="666989"/>
                  </a:lnTo>
                  <a:lnTo>
                    <a:pt x="2043451" y="668745"/>
                  </a:lnTo>
                  <a:lnTo>
                    <a:pt x="2160479" y="669821"/>
                  </a:lnTo>
                  <a:lnTo>
                    <a:pt x="2277506" y="670301"/>
                  </a:lnTo>
                  <a:lnTo>
                    <a:pt x="2394534" y="670470"/>
                  </a:lnTo>
                  <a:lnTo>
                    <a:pt x="2511561" y="669515"/>
                  </a:lnTo>
                  <a:lnTo>
                    <a:pt x="2628589" y="667802"/>
                  </a:lnTo>
                  <a:lnTo>
                    <a:pt x="2745617" y="665923"/>
                  </a:lnTo>
                  <a:lnTo>
                    <a:pt x="2862644" y="662528"/>
                  </a:lnTo>
                  <a:lnTo>
                    <a:pt x="2979672" y="658148"/>
                  </a:lnTo>
                  <a:lnTo>
                    <a:pt x="3096699" y="656136"/>
                  </a:lnTo>
                  <a:lnTo>
                    <a:pt x="3213727" y="656340"/>
                  </a:lnTo>
                  <a:lnTo>
                    <a:pt x="3330755" y="654653"/>
                  </a:lnTo>
                  <a:lnTo>
                    <a:pt x="3447782" y="649199"/>
                  </a:lnTo>
                  <a:lnTo>
                    <a:pt x="3564810" y="643222"/>
                  </a:lnTo>
                  <a:lnTo>
                    <a:pt x="3681837" y="635818"/>
                  </a:lnTo>
                  <a:lnTo>
                    <a:pt x="3798865" y="624046"/>
                  </a:lnTo>
                  <a:lnTo>
                    <a:pt x="3915893" y="608116"/>
                  </a:lnTo>
                  <a:lnTo>
                    <a:pt x="4032920" y="589657"/>
                  </a:lnTo>
                  <a:lnTo>
                    <a:pt x="4149948" y="568689"/>
                  </a:lnTo>
                  <a:lnTo>
                    <a:pt x="4266975" y="545469"/>
                  </a:lnTo>
                  <a:lnTo>
                    <a:pt x="4384003" y="520537"/>
                  </a:lnTo>
                  <a:lnTo>
                    <a:pt x="4501031" y="494267"/>
                  </a:lnTo>
                  <a:lnTo>
                    <a:pt x="4618058" y="466819"/>
                  </a:lnTo>
                  <a:lnTo>
                    <a:pt x="4735086" y="438284"/>
                  </a:lnTo>
                  <a:lnTo>
                    <a:pt x="4852113" y="408702"/>
                  </a:lnTo>
                  <a:lnTo>
                    <a:pt x="4969141" y="378070"/>
                  </a:lnTo>
                  <a:lnTo>
                    <a:pt x="5086169" y="346358"/>
                  </a:lnTo>
                  <a:lnTo>
                    <a:pt x="5203196" y="313517"/>
                  </a:lnTo>
                  <a:lnTo>
                    <a:pt x="5320224" y="279483"/>
                  </a:lnTo>
                  <a:lnTo>
                    <a:pt x="5437251" y="244190"/>
                  </a:lnTo>
                  <a:lnTo>
                    <a:pt x="5554279" y="207569"/>
                  </a:lnTo>
                  <a:lnTo>
                    <a:pt x="5671307" y="169557"/>
                  </a:lnTo>
                  <a:lnTo>
                    <a:pt x="5788334" y="130095"/>
                  </a:lnTo>
                  <a:lnTo>
                    <a:pt x="5905362" y="89134"/>
                  </a:lnTo>
                  <a:lnTo>
                    <a:pt x="6022389" y="46634"/>
                  </a:lnTo>
                  <a:lnTo>
                    <a:pt x="6139417" y="2562"/>
                  </a:lnTo>
                  <a:lnTo>
                    <a:pt x="6145984" y="0"/>
                  </a:lnTo>
                  <a:lnTo>
                    <a:pt x="6145984" y="238389"/>
                  </a:lnTo>
                  <a:lnTo>
                    <a:pt x="6139417" y="239897"/>
                  </a:lnTo>
                  <a:lnTo>
                    <a:pt x="6022389" y="266684"/>
                  </a:lnTo>
                  <a:lnTo>
                    <a:pt x="5905362" y="293370"/>
                  </a:lnTo>
                  <a:lnTo>
                    <a:pt x="5788334" y="319924"/>
                  </a:lnTo>
                  <a:lnTo>
                    <a:pt x="5671307" y="346303"/>
                  </a:lnTo>
                  <a:lnTo>
                    <a:pt x="5554279" y="372455"/>
                  </a:lnTo>
                  <a:lnTo>
                    <a:pt x="5437251" y="398322"/>
                  </a:lnTo>
                  <a:lnTo>
                    <a:pt x="5320224" y="423838"/>
                  </a:lnTo>
                  <a:lnTo>
                    <a:pt x="5203196" y="448935"/>
                  </a:lnTo>
                  <a:lnTo>
                    <a:pt x="5086169" y="473542"/>
                  </a:lnTo>
                  <a:lnTo>
                    <a:pt x="4969141" y="497596"/>
                  </a:lnTo>
                  <a:lnTo>
                    <a:pt x="4852113" y="521047"/>
                  </a:lnTo>
                  <a:lnTo>
                    <a:pt x="4735086" y="543862"/>
                  </a:lnTo>
                  <a:lnTo>
                    <a:pt x="4618058" y="566038"/>
                  </a:lnTo>
                  <a:lnTo>
                    <a:pt x="4501031" y="587612"/>
                  </a:lnTo>
                  <a:lnTo>
                    <a:pt x="4384003" y="608675"/>
                  </a:lnTo>
                  <a:lnTo>
                    <a:pt x="4266975" y="629385"/>
                  </a:lnTo>
                  <a:lnTo>
                    <a:pt x="4149948" y="649421"/>
                  </a:lnTo>
                  <a:lnTo>
                    <a:pt x="4032920" y="668034"/>
                  </a:lnTo>
                  <a:lnTo>
                    <a:pt x="3915893" y="685293"/>
                  </a:lnTo>
                  <a:lnTo>
                    <a:pt x="3798865" y="701044"/>
                  </a:lnTo>
                  <a:lnTo>
                    <a:pt x="3681837" y="712503"/>
                  </a:lnTo>
                  <a:lnTo>
                    <a:pt x="3564810" y="720226"/>
                  </a:lnTo>
                  <a:lnTo>
                    <a:pt x="3447782" y="727378"/>
                  </a:lnTo>
                  <a:lnTo>
                    <a:pt x="3330755" y="732626"/>
                  </a:lnTo>
                  <a:lnTo>
                    <a:pt x="3213727" y="734068"/>
                  </a:lnTo>
                  <a:lnTo>
                    <a:pt x="3096699" y="735401"/>
                  </a:lnTo>
                  <a:lnTo>
                    <a:pt x="2979672" y="738041"/>
                  </a:lnTo>
                  <a:lnTo>
                    <a:pt x="2862644" y="740507"/>
                  </a:lnTo>
                  <a:lnTo>
                    <a:pt x="2745617" y="743327"/>
                  </a:lnTo>
                  <a:lnTo>
                    <a:pt x="2628589" y="745738"/>
                  </a:lnTo>
                  <a:lnTo>
                    <a:pt x="2511561" y="746284"/>
                  </a:lnTo>
                  <a:lnTo>
                    <a:pt x="2394534" y="746663"/>
                  </a:lnTo>
                  <a:lnTo>
                    <a:pt x="2277506" y="747137"/>
                  </a:lnTo>
                  <a:lnTo>
                    <a:pt x="2160479" y="746918"/>
                  </a:lnTo>
                  <a:lnTo>
                    <a:pt x="2043451" y="746681"/>
                  </a:lnTo>
                  <a:lnTo>
                    <a:pt x="1926424" y="746696"/>
                  </a:lnTo>
                  <a:lnTo>
                    <a:pt x="1809396" y="747000"/>
                  </a:lnTo>
                  <a:lnTo>
                    <a:pt x="1692368" y="747686"/>
                  </a:lnTo>
                  <a:lnTo>
                    <a:pt x="1575341" y="749031"/>
                  </a:lnTo>
                  <a:lnTo>
                    <a:pt x="1458313" y="751200"/>
                  </a:lnTo>
                  <a:lnTo>
                    <a:pt x="1341286" y="754384"/>
                  </a:lnTo>
                  <a:lnTo>
                    <a:pt x="1224258" y="758761"/>
                  </a:lnTo>
                  <a:lnTo>
                    <a:pt x="1107230" y="764462"/>
                  </a:lnTo>
                  <a:lnTo>
                    <a:pt x="990203" y="771559"/>
                  </a:lnTo>
                  <a:lnTo>
                    <a:pt x="873175" y="780076"/>
                  </a:lnTo>
                  <a:lnTo>
                    <a:pt x="756148" y="790001"/>
                  </a:lnTo>
                  <a:lnTo>
                    <a:pt x="639120" y="801299"/>
                  </a:lnTo>
                  <a:lnTo>
                    <a:pt x="522092" y="813925"/>
                  </a:lnTo>
                  <a:lnTo>
                    <a:pt x="405065" y="827833"/>
                  </a:lnTo>
                  <a:lnTo>
                    <a:pt x="288037" y="842975"/>
                  </a:lnTo>
                  <a:lnTo>
                    <a:pt x="171010" y="859306"/>
                  </a:lnTo>
                  <a:lnTo>
                    <a:pt x="53982" y="876784"/>
                  </a:lnTo>
                  <a:lnTo>
                    <a:pt x="0" y="88535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483815"/>
              <a:ext cx="6145984" cy="670470"/>
            </a:xfrm>
            <a:custGeom>
              <a:avLst/>
              <a:pathLst>
                <a:path w="6145984" h="670470">
                  <a:moveTo>
                    <a:pt x="0" y="483542"/>
                  </a:moveTo>
                  <a:lnTo>
                    <a:pt x="53982" y="494015"/>
                  </a:lnTo>
                  <a:lnTo>
                    <a:pt x="171010" y="515361"/>
                  </a:lnTo>
                  <a:lnTo>
                    <a:pt x="288037" y="535326"/>
                  </a:lnTo>
                  <a:lnTo>
                    <a:pt x="405065" y="553885"/>
                  </a:lnTo>
                  <a:lnTo>
                    <a:pt x="522092" y="571008"/>
                  </a:lnTo>
                  <a:lnTo>
                    <a:pt x="639120" y="586665"/>
                  </a:lnTo>
                  <a:lnTo>
                    <a:pt x="756148" y="600825"/>
                  </a:lnTo>
                  <a:lnTo>
                    <a:pt x="873175" y="613458"/>
                  </a:lnTo>
                  <a:lnTo>
                    <a:pt x="990203" y="624549"/>
                  </a:lnTo>
                  <a:lnTo>
                    <a:pt x="1107230" y="634100"/>
                  </a:lnTo>
                  <a:lnTo>
                    <a:pt x="1224258" y="642151"/>
                  </a:lnTo>
                  <a:lnTo>
                    <a:pt x="1341286" y="648792"/>
                  </a:lnTo>
                  <a:lnTo>
                    <a:pt x="1458313" y="654170"/>
                  </a:lnTo>
                  <a:lnTo>
                    <a:pt x="1575341" y="658478"/>
                  </a:lnTo>
                  <a:lnTo>
                    <a:pt x="1692368" y="661925"/>
                  </a:lnTo>
                  <a:lnTo>
                    <a:pt x="1809396" y="664691"/>
                  </a:lnTo>
                  <a:lnTo>
                    <a:pt x="1926424" y="666989"/>
                  </a:lnTo>
                  <a:lnTo>
                    <a:pt x="2043451" y="668745"/>
                  </a:lnTo>
                  <a:lnTo>
                    <a:pt x="2160479" y="669821"/>
                  </a:lnTo>
                  <a:lnTo>
                    <a:pt x="2277506" y="670301"/>
                  </a:lnTo>
                  <a:lnTo>
                    <a:pt x="2394534" y="670470"/>
                  </a:lnTo>
                  <a:lnTo>
                    <a:pt x="2511561" y="669515"/>
                  </a:lnTo>
                  <a:lnTo>
                    <a:pt x="2628589" y="667802"/>
                  </a:lnTo>
                  <a:lnTo>
                    <a:pt x="2745617" y="665923"/>
                  </a:lnTo>
                  <a:lnTo>
                    <a:pt x="2862644" y="662528"/>
                  </a:lnTo>
                  <a:lnTo>
                    <a:pt x="2979672" y="658148"/>
                  </a:lnTo>
                  <a:lnTo>
                    <a:pt x="3096699" y="656136"/>
                  </a:lnTo>
                  <a:lnTo>
                    <a:pt x="3213727" y="656340"/>
                  </a:lnTo>
                  <a:lnTo>
                    <a:pt x="3330755" y="654653"/>
                  </a:lnTo>
                  <a:lnTo>
                    <a:pt x="3447782" y="649199"/>
                  </a:lnTo>
                  <a:lnTo>
                    <a:pt x="3564810" y="643222"/>
                  </a:lnTo>
                  <a:lnTo>
                    <a:pt x="3681837" y="635818"/>
                  </a:lnTo>
                  <a:lnTo>
                    <a:pt x="3798865" y="624046"/>
                  </a:lnTo>
                  <a:lnTo>
                    <a:pt x="3915893" y="608116"/>
                  </a:lnTo>
                  <a:lnTo>
                    <a:pt x="4032920" y="589657"/>
                  </a:lnTo>
                  <a:lnTo>
                    <a:pt x="4149948" y="568689"/>
                  </a:lnTo>
                  <a:lnTo>
                    <a:pt x="4266975" y="545469"/>
                  </a:lnTo>
                  <a:lnTo>
                    <a:pt x="4384003" y="520537"/>
                  </a:lnTo>
                  <a:lnTo>
                    <a:pt x="4501031" y="494267"/>
                  </a:lnTo>
                  <a:lnTo>
                    <a:pt x="4618058" y="466819"/>
                  </a:lnTo>
                  <a:lnTo>
                    <a:pt x="4735086" y="438284"/>
                  </a:lnTo>
                  <a:lnTo>
                    <a:pt x="4852113" y="408702"/>
                  </a:lnTo>
                  <a:lnTo>
                    <a:pt x="4969141" y="378070"/>
                  </a:lnTo>
                  <a:lnTo>
                    <a:pt x="5086169" y="346358"/>
                  </a:lnTo>
                  <a:lnTo>
                    <a:pt x="5203196" y="313517"/>
                  </a:lnTo>
                  <a:lnTo>
                    <a:pt x="5320224" y="279483"/>
                  </a:lnTo>
                  <a:lnTo>
                    <a:pt x="5437251" y="244190"/>
                  </a:lnTo>
                  <a:lnTo>
                    <a:pt x="5554279" y="207569"/>
                  </a:lnTo>
                  <a:lnTo>
                    <a:pt x="5671307" y="169557"/>
                  </a:lnTo>
                  <a:lnTo>
                    <a:pt x="5788334" y="130095"/>
                  </a:lnTo>
                  <a:lnTo>
                    <a:pt x="5905362" y="89134"/>
                  </a:lnTo>
                  <a:lnTo>
                    <a:pt x="6022389" y="46634"/>
                  </a:lnTo>
                  <a:lnTo>
                    <a:pt x="6139417" y="256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722205"/>
              <a:ext cx="6145984" cy="646967"/>
            </a:xfrm>
            <a:custGeom>
              <a:avLst/>
              <a:pathLst>
                <a:path w="6145984" h="646967">
                  <a:moveTo>
                    <a:pt x="6145984" y="0"/>
                  </a:moveTo>
                  <a:lnTo>
                    <a:pt x="6139417" y="1507"/>
                  </a:lnTo>
                  <a:lnTo>
                    <a:pt x="6022389" y="28294"/>
                  </a:lnTo>
                  <a:lnTo>
                    <a:pt x="5905362" y="54981"/>
                  </a:lnTo>
                  <a:lnTo>
                    <a:pt x="5788334" y="81534"/>
                  </a:lnTo>
                  <a:lnTo>
                    <a:pt x="5671307" y="107913"/>
                  </a:lnTo>
                  <a:lnTo>
                    <a:pt x="5554279" y="134065"/>
                  </a:lnTo>
                  <a:lnTo>
                    <a:pt x="5437251" y="159932"/>
                  </a:lnTo>
                  <a:lnTo>
                    <a:pt x="5320224" y="185449"/>
                  </a:lnTo>
                  <a:lnTo>
                    <a:pt x="5203196" y="210545"/>
                  </a:lnTo>
                  <a:lnTo>
                    <a:pt x="5086169" y="235152"/>
                  </a:lnTo>
                  <a:lnTo>
                    <a:pt x="4969141" y="259206"/>
                  </a:lnTo>
                  <a:lnTo>
                    <a:pt x="4852113" y="282657"/>
                  </a:lnTo>
                  <a:lnTo>
                    <a:pt x="4735086" y="305472"/>
                  </a:lnTo>
                  <a:lnTo>
                    <a:pt x="4618058" y="327648"/>
                  </a:lnTo>
                  <a:lnTo>
                    <a:pt x="4501031" y="349222"/>
                  </a:lnTo>
                  <a:lnTo>
                    <a:pt x="4384003" y="370286"/>
                  </a:lnTo>
                  <a:lnTo>
                    <a:pt x="4266975" y="390996"/>
                  </a:lnTo>
                  <a:lnTo>
                    <a:pt x="4149948" y="411031"/>
                  </a:lnTo>
                  <a:lnTo>
                    <a:pt x="4032920" y="429644"/>
                  </a:lnTo>
                  <a:lnTo>
                    <a:pt x="3915893" y="446903"/>
                  </a:lnTo>
                  <a:lnTo>
                    <a:pt x="3798865" y="462654"/>
                  </a:lnTo>
                  <a:lnTo>
                    <a:pt x="3681837" y="474113"/>
                  </a:lnTo>
                  <a:lnTo>
                    <a:pt x="3564810" y="481837"/>
                  </a:lnTo>
                  <a:lnTo>
                    <a:pt x="3447782" y="488988"/>
                  </a:lnTo>
                  <a:lnTo>
                    <a:pt x="3330755" y="494236"/>
                  </a:lnTo>
                  <a:lnTo>
                    <a:pt x="3213727" y="495678"/>
                  </a:lnTo>
                  <a:lnTo>
                    <a:pt x="3096699" y="497011"/>
                  </a:lnTo>
                  <a:lnTo>
                    <a:pt x="2979672" y="499651"/>
                  </a:lnTo>
                  <a:lnTo>
                    <a:pt x="2862644" y="502117"/>
                  </a:lnTo>
                  <a:lnTo>
                    <a:pt x="2745617" y="504937"/>
                  </a:lnTo>
                  <a:lnTo>
                    <a:pt x="2628589" y="507348"/>
                  </a:lnTo>
                  <a:lnTo>
                    <a:pt x="2511561" y="507894"/>
                  </a:lnTo>
                  <a:lnTo>
                    <a:pt x="2394534" y="508273"/>
                  </a:lnTo>
                  <a:lnTo>
                    <a:pt x="2277506" y="508747"/>
                  </a:lnTo>
                  <a:lnTo>
                    <a:pt x="2160479" y="508529"/>
                  </a:lnTo>
                  <a:lnTo>
                    <a:pt x="2043451" y="508291"/>
                  </a:lnTo>
                  <a:lnTo>
                    <a:pt x="1926424" y="508306"/>
                  </a:lnTo>
                  <a:lnTo>
                    <a:pt x="1809396" y="508610"/>
                  </a:lnTo>
                  <a:lnTo>
                    <a:pt x="1692368" y="509296"/>
                  </a:lnTo>
                  <a:lnTo>
                    <a:pt x="1575341" y="510641"/>
                  </a:lnTo>
                  <a:lnTo>
                    <a:pt x="1458313" y="512810"/>
                  </a:lnTo>
                  <a:lnTo>
                    <a:pt x="1341286" y="515995"/>
                  </a:lnTo>
                  <a:lnTo>
                    <a:pt x="1224258" y="520372"/>
                  </a:lnTo>
                  <a:lnTo>
                    <a:pt x="1107230" y="526072"/>
                  </a:lnTo>
                  <a:lnTo>
                    <a:pt x="990203" y="533169"/>
                  </a:lnTo>
                  <a:lnTo>
                    <a:pt x="873175" y="541687"/>
                  </a:lnTo>
                  <a:lnTo>
                    <a:pt x="756148" y="551611"/>
                  </a:lnTo>
                  <a:lnTo>
                    <a:pt x="639120" y="562909"/>
                  </a:lnTo>
                  <a:lnTo>
                    <a:pt x="522092" y="575536"/>
                  </a:lnTo>
                  <a:lnTo>
                    <a:pt x="405065" y="589444"/>
                  </a:lnTo>
                  <a:lnTo>
                    <a:pt x="288037" y="604586"/>
                  </a:lnTo>
                  <a:lnTo>
                    <a:pt x="171010" y="620917"/>
                  </a:lnTo>
                  <a:lnTo>
                    <a:pt x="53982" y="638394"/>
                  </a:lnTo>
                  <a:lnTo>
                    <a:pt x="0" y="6469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603010"/>
              <a:ext cx="6145984" cy="589524"/>
            </a:xfrm>
            <a:custGeom>
              <a:avLst/>
              <a:pathLst>
                <a:path w="6145984" h="589524">
                  <a:moveTo>
                    <a:pt x="0" y="565255"/>
                  </a:moveTo>
                  <a:lnTo>
                    <a:pt x="53982" y="566205"/>
                  </a:lnTo>
                  <a:lnTo>
                    <a:pt x="171010" y="568139"/>
                  </a:lnTo>
                  <a:lnTo>
                    <a:pt x="288037" y="569956"/>
                  </a:lnTo>
                  <a:lnTo>
                    <a:pt x="405065" y="571664"/>
                  </a:lnTo>
                  <a:lnTo>
                    <a:pt x="522092" y="573272"/>
                  </a:lnTo>
                  <a:lnTo>
                    <a:pt x="639120" y="574787"/>
                  </a:lnTo>
                  <a:lnTo>
                    <a:pt x="756148" y="576218"/>
                  </a:lnTo>
                  <a:lnTo>
                    <a:pt x="873175" y="577573"/>
                  </a:lnTo>
                  <a:lnTo>
                    <a:pt x="990203" y="578859"/>
                  </a:lnTo>
                  <a:lnTo>
                    <a:pt x="1107230" y="580086"/>
                  </a:lnTo>
                  <a:lnTo>
                    <a:pt x="1224258" y="581261"/>
                  </a:lnTo>
                  <a:lnTo>
                    <a:pt x="1341286" y="582393"/>
                  </a:lnTo>
                  <a:lnTo>
                    <a:pt x="1458313" y="583490"/>
                  </a:lnTo>
                  <a:lnTo>
                    <a:pt x="1575341" y="584560"/>
                  </a:lnTo>
                  <a:lnTo>
                    <a:pt x="1692368" y="585611"/>
                  </a:lnTo>
                  <a:lnTo>
                    <a:pt x="1809396" y="586650"/>
                  </a:lnTo>
                  <a:lnTo>
                    <a:pt x="1926424" y="587648"/>
                  </a:lnTo>
                  <a:lnTo>
                    <a:pt x="2043451" y="588518"/>
                  </a:lnTo>
                  <a:lnTo>
                    <a:pt x="2160479" y="589175"/>
                  </a:lnTo>
                  <a:lnTo>
                    <a:pt x="2277506" y="589524"/>
                  </a:lnTo>
                  <a:lnTo>
                    <a:pt x="2394534" y="589371"/>
                  </a:lnTo>
                  <a:lnTo>
                    <a:pt x="2511561" y="588705"/>
                  </a:lnTo>
                  <a:lnTo>
                    <a:pt x="2628589" y="587575"/>
                  </a:lnTo>
                  <a:lnTo>
                    <a:pt x="2745617" y="585430"/>
                  </a:lnTo>
                  <a:lnTo>
                    <a:pt x="2862644" y="582322"/>
                  </a:lnTo>
                  <a:lnTo>
                    <a:pt x="2979672" y="578900"/>
                  </a:lnTo>
                  <a:lnTo>
                    <a:pt x="3096699" y="576574"/>
                  </a:lnTo>
                  <a:lnTo>
                    <a:pt x="3213727" y="576009"/>
                  </a:lnTo>
                  <a:lnTo>
                    <a:pt x="3330755" y="574444"/>
                  </a:lnTo>
                  <a:lnTo>
                    <a:pt x="3447782" y="569094"/>
                  </a:lnTo>
                  <a:lnTo>
                    <a:pt x="3564810" y="562529"/>
                  </a:lnTo>
                  <a:lnTo>
                    <a:pt x="3681837" y="554966"/>
                  </a:lnTo>
                  <a:lnTo>
                    <a:pt x="3798865" y="543350"/>
                  </a:lnTo>
                  <a:lnTo>
                    <a:pt x="3915893" y="527510"/>
                  </a:lnTo>
                  <a:lnTo>
                    <a:pt x="4032920" y="509651"/>
                  </a:lnTo>
                  <a:lnTo>
                    <a:pt x="4149948" y="489860"/>
                  </a:lnTo>
                  <a:lnTo>
                    <a:pt x="4266975" y="468233"/>
                  </a:lnTo>
                  <a:lnTo>
                    <a:pt x="4384003" y="445411"/>
                  </a:lnTo>
                  <a:lnTo>
                    <a:pt x="4501031" y="421745"/>
                  </a:lnTo>
                  <a:lnTo>
                    <a:pt x="4618058" y="397233"/>
                  </a:lnTo>
                  <a:lnTo>
                    <a:pt x="4735086" y="371878"/>
                  </a:lnTo>
                  <a:lnTo>
                    <a:pt x="4852113" y="345679"/>
                  </a:lnTo>
                  <a:lnTo>
                    <a:pt x="4969141" y="318638"/>
                  </a:lnTo>
                  <a:lnTo>
                    <a:pt x="5086169" y="290755"/>
                  </a:lnTo>
                  <a:lnTo>
                    <a:pt x="5203196" y="262031"/>
                  </a:lnTo>
                  <a:lnTo>
                    <a:pt x="5320224" y="232466"/>
                  </a:lnTo>
                  <a:lnTo>
                    <a:pt x="5437251" y="202061"/>
                  </a:lnTo>
                  <a:lnTo>
                    <a:pt x="5554279" y="170817"/>
                  </a:lnTo>
                  <a:lnTo>
                    <a:pt x="5671307" y="138735"/>
                  </a:lnTo>
                  <a:lnTo>
                    <a:pt x="5788334" y="105815"/>
                  </a:lnTo>
                  <a:lnTo>
                    <a:pt x="5905362" y="72057"/>
                  </a:lnTo>
                  <a:lnTo>
                    <a:pt x="6022389" y="37464"/>
                  </a:lnTo>
                  <a:lnTo>
                    <a:pt x="6139417" y="203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399374"/>
              <a:ext cx="6145984" cy="979085"/>
            </a:xfrm>
            <a:custGeom>
              <a:avLst/>
              <a:pathLst>
                <a:path w="6145984" h="979085">
                  <a:moveTo>
                    <a:pt x="0" y="514102"/>
                  </a:moveTo>
                  <a:lnTo>
                    <a:pt x="53982" y="527873"/>
                  </a:lnTo>
                  <a:lnTo>
                    <a:pt x="171010" y="555779"/>
                  </a:lnTo>
                  <a:lnTo>
                    <a:pt x="288037" y="581705"/>
                  </a:lnTo>
                  <a:lnTo>
                    <a:pt x="405065" y="605612"/>
                  </a:lnTo>
                  <a:lnTo>
                    <a:pt x="522092" y="627457"/>
                  </a:lnTo>
                  <a:lnTo>
                    <a:pt x="639120" y="647197"/>
                  </a:lnTo>
                  <a:lnTo>
                    <a:pt x="756148" y="664785"/>
                  </a:lnTo>
                  <a:lnTo>
                    <a:pt x="873175" y="680181"/>
                  </a:lnTo>
                  <a:lnTo>
                    <a:pt x="990203" y="693357"/>
                  </a:lnTo>
                  <a:lnTo>
                    <a:pt x="1107230" y="704311"/>
                  </a:lnTo>
                  <a:lnTo>
                    <a:pt x="1224258" y="713090"/>
                  </a:lnTo>
                  <a:lnTo>
                    <a:pt x="1341286" y="719802"/>
                  </a:lnTo>
                  <a:lnTo>
                    <a:pt x="1458313" y="724630"/>
                  </a:lnTo>
                  <a:lnTo>
                    <a:pt x="1575341" y="727816"/>
                  </a:lnTo>
                  <a:lnTo>
                    <a:pt x="1692368" y="729620"/>
                  </a:lnTo>
                  <a:lnTo>
                    <a:pt x="1809396" y="730262"/>
                  </a:lnTo>
                  <a:lnTo>
                    <a:pt x="1926424" y="729891"/>
                  </a:lnTo>
                  <a:lnTo>
                    <a:pt x="2043451" y="728521"/>
                  </a:lnTo>
                  <a:lnTo>
                    <a:pt x="2160479" y="726202"/>
                  </a:lnTo>
                  <a:lnTo>
                    <a:pt x="2277506" y="723196"/>
                  </a:lnTo>
                  <a:lnTo>
                    <a:pt x="2394534" y="719008"/>
                  </a:lnTo>
                  <a:lnTo>
                    <a:pt x="2511561" y="713144"/>
                  </a:lnTo>
                  <a:lnTo>
                    <a:pt x="2628589" y="707170"/>
                  </a:lnTo>
                  <a:lnTo>
                    <a:pt x="2745617" y="700658"/>
                  </a:lnTo>
                  <a:lnTo>
                    <a:pt x="2862644" y="691842"/>
                  </a:lnTo>
                  <a:lnTo>
                    <a:pt x="2979672" y="683178"/>
                  </a:lnTo>
                  <a:lnTo>
                    <a:pt x="3096699" y="680426"/>
                  </a:lnTo>
                  <a:lnTo>
                    <a:pt x="3213727" y="682738"/>
                  </a:lnTo>
                  <a:lnTo>
                    <a:pt x="3330755" y="683289"/>
                  </a:lnTo>
                  <a:lnTo>
                    <a:pt x="3447782" y="678140"/>
                  </a:lnTo>
                  <a:lnTo>
                    <a:pt x="3564810" y="672326"/>
                  </a:lnTo>
                  <a:lnTo>
                    <a:pt x="3681837" y="665228"/>
                  </a:lnTo>
                  <a:lnTo>
                    <a:pt x="3798865" y="652369"/>
                  </a:lnTo>
                  <a:lnTo>
                    <a:pt x="3915893" y="634045"/>
                  </a:lnTo>
                  <a:lnTo>
                    <a:pt x="4032920" y="613006"/>
                  </a:lnTo>
                  <a:lnTo>
                    <a:pt x="4149948" y="589411"/>
                  </a:lnTo>
                  <a:lnTo>
                    <a:pt x="4266975" y="563717"/>
                  </a:lnTo>
                  <a:lnTo>
                    <a:pt x="4384003" y="536473"/>
                  </a:lnTo>
                  <a:lnTo>
                    <a:pt x="4501031" y="508028"/>
                  </a:lnTo>
                  <a:lnTo>
                    <a:pt x="4618058" y="478581"/>
                  </a:lnTo>
                  <a:lnTo>
                    <a:pt x="4735086" y="448246"/>
                  </a:lnTo>
                  <a:lnTo>
                    <a:pt x="4852113" y="417069"/>
                  </a:lnTo>
                  <a:lnTo>
                    <a:pt x="4969141" y="385042"/>
                  </a:lnTo>
                  <a:lnTo>
                    <a:pt x="5086169" y="352124"/>
                  </a:lnTo>
                  <a:lnTo>
                    <a:pt x="5203196" y="318247"/>
                  </a:lnTo>
                  <a:lnTo>
                    <a:pt x="5320224" y="283327"/>
                  </a:lnTo>
                  <a:lnTo>
                    <a:pt x="5437251" y="247274"/>
                  </a:lnTo>
                  <a:lnTo>
                    <a:pt x="5554279" y="209998"/>
                  </a:lnTo>
                  <a:lnTo>
                    <a:pt x="5671307" y="171412"/>
                  </a:lnTo>
                  <a:lnTo>
                    <a:pt x="5788334" y="131440"/>
                  </a:lnTo>
                  <a:lnTo>
                    <a:pt x="5905362" y="90013"/>
                  </a:lnTo>
                  <a:lnTo>
                    <a:pt x="6022389" y="47076"/>
                  </a:lnTo>
                  <a:lnTo>
                    <a:pt x="6139417" y="2585"/>
                  </a:lnTo>
                  <a:lnTo>
                    <a:pt x="6145984" y="0"/>
                  </a:lnTo>
                  <a:lnTo>
                    <a:pt x="6145984" y="304292"/>
                  </a:lnTo>
                  <a:lnTo>
                    <a:pt x="6139417" y="305531"/>
                  </a:lnTo>
                  <a:lnTo>
                    <a:pt x="6022389" y="327959"/>
                  </a:lnTo>
                  <a:lnTo>
                    <a:pt x="5905362" y="350710"/>
                  </a:lnTo>
                  <a:lnTo>
                    <a:pt x="5788334" y="373747"/>
                  </a:lnTo>
                  <a:lnTo>
                    <a:pt x="5671307" y="397019"/>
                  </a:lnTo>
                  <a:lnTo>
                    <a:pt x="5554279" y="420466"/>
                  </a:lnTo>
                  <a:lnTo>
                    <a:pt x="5437251" y="444016"/>
                  </a:lnTo>
                  <a:lnTo>
                    <a:pt x="5320224" y="467589"/>
                  </a:lnTo>
                  <a:lnTo>
                    <a:pt x="5203196" y="491101"/>
                  </a:lnTo>
                  <a:lnTo>
                    <a:pt x="5086169" y="514467"/>
                  </a:lnTo>
                  <a:lnTo>
                    <a:pt x="4969141" y="537611"/>
                  </a:lnTo>
                  <a:lnTo>
                    <a:pt x="4852113" y="560471"/>
                  </a:lnTo>
                  <a:lnTo>
                    <a:pt x="4735086" y="583010"/>
                  </a:lnTo>
                  <a:lnTo>
                    <a:pt x="4618058" y="605228"/>
                  </a:lnTo>
                  <a:lnTo>
                    <a:pt x="4501031" y="627177"/>
                  </a:lnTo>
                  <a:lnTo>
                    <a:pt x="4384003" y="648977"/>
                  </a:lnTo>
                  <a:lnTo>
                    <a:pt x="4266975" y="670831"/>
                  </a:lnTo>
                  <a:lnTo>
                    <a:pt x="4149948" y="692461"/>
                  </a:lnTo>
                  <a:lnTo>
                    <a:pt x="4032920" y="713050"/>
                  </a:lnTo>
                  <a:lnTo>
                    <a:pt x="3915893" y="732557"/>
                  </a:lnTo>
                  <a:lnTo>
                    <a:pt x="3798865" y="750653"/>
                  </a:lnTo>
                  <a:lnTo>
                    <a:pt x="3681837" y="763113"/>
                  </a:lnTo>
                  <a:lnTo>
                    <a:pt x="3564810" y="770619"/>
                  </a:lnTo>
                  <a:lnTo>
                    <a:pt x="3447782" y="777931"/>
                  </a:lnTo>
                  <a:lnTo>
                    <a:pt x="3330755" y="782818"/>
                  </a:lnTo>
                  <a:lnTo>
                    <a:pt x="3213727" y="781953"/>
                  </a:lnTo>
                  <a:lnTo>
                    <a:pt x="3096699" y="781603"/>
                  </a:lnTo>
                  <a:lnTo>
                    <a:pt x="2979672" y="785157"/>
                  </a:lnTo>
                  <a:lnTo>
                    <a:pt x="2862644" y="791379"/>
                  </a:lnTo>
                  <a:lnTo>
                    <a:pt x="2745617" y="799460"/>
                  </a:lnTo>
                  <a:lnTo>
                    <a:pt x="2628589" y="806652"/>
                  </a:lnTo>
                  <a:lnTo>
                    <a:pt x="2511561" y="811135"/>
                  </a:lnTo>
                  <a:lnTo>
                    <a:pt x="2394534" y="816264"/>
                  </a:lnTo>
                  <a:lnTo>
                    <a:pt x="2277506" y="821273"/>
                  </a:lnTo>
                  <a:lnTo>
                    <a:pt x="2160479" y="824613"/>
                  </a:lnTo>
                  <a:lnTo>
                    <a:pt x="2043451" y="828002"/>
                  </a:lnTo>
                  <a:lnTo>
                    <a:pt x="1926424" y="831633"/>
                  </a:lnTo>
                  <a:lnTo>
                    <a:pt x="1809396" y="835325"/>
                  </a:lnTo>
                  <a:lnTo>
                    <a:pt x="1692368" y="839088"/>
                  </a:lnTo>
                  <a:lnTo>
                    <a:pt x="1575341" y="843402"/>
                  </a:lnTo>
                  <a:lnTo>
                    <a:pt x="1458313" y="848485"/>
                  </a:lnTo>
                  <a:lnTo>
                    <a:pt x="1341286" y="854586"/>
                  </a:lnTo>
                  <a:lnTo>
                    <a:pt x="1224258" y="861937"/>
                  </a:lnTo>
                  <a:lnTo>
                    <a:pt x="1107230" y="870711"/>
                  </a:lnTo>
                  <a:lnTo>
                    <a:pt x="990203" y="881007"/>
                  </a:lnTo>
                  <a:lnTo>
                    <a:pt x="873175" y="892860"/>
                  </a:lnTo>
                  <a:lnTo>
                    <a:pt x="756148" y="906259"/>
                  </a:lnTo>
                  <a:lnTo>
                    <a:pt x="639120" y="921165"/>
                  </a:lnTo>
                  <a:lnTo>
                    <a:pt x="522092" y="937528"/>
                  </a:lnTo>
                  <a:lnTo>
                    <a:pt x="405065" y="955293"/>
                  </a:lnTo>
                  <a:lnTo>
                    <a:pt x="288037" y="974403"/>
                  </a:lnTo>
                  <a:lnTo>
                    <a:pt x="261184" y="97908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399374"/>
              <a:ext cx="6145984" cy="730262"/>
            </a:xfrm>
            <a:custGeom>
              <a:avLst/>
              <a:pathLst>
                <a:path w="6145984" h="730262">
                  <a:moveTo>
                    <a:pt x="0" y="514102"/>
                  </a:moveTo>
                  <a:lnTo>
                    <a:pt x="53982" y="527873"/>
                  </a:lnTo>
                  <a:lnTo>
                    <a:pt x="171010" y="555779"/>
                  </a:lnTo>
                  <a:lnTo>
                    <a:pt x="288037" y="581705"/>
                  </a:lnTo>
                  <a:lnTo>
                    <a:pt x="405065" y="605612"/>
                  </a:lnTo>
                  <a:lnTo>
                    <a:pt x="522092" y="627457"/>
                  </a:lnTo>
                  <a:lnTo>
                    <a:pt x="639120" y="647197"/>
                  </a:lnTo>
                  <a:lnTo>
                    <a:pt x="756148" y="664785"/>
                  </a:lnTo>
                  <a:lnTo>
                    <a:pt x="873175" y="680181"/>
                  </a:lnTo>
                  <a:lnTo>
                    <a:pt x="990203" y="693357"/>
                  </a:lnTo>
                  <a:lnTo>
                    <a:pt x="1107230" y="704311"/>
                  </a:lnTo>
                  <a:lnTo>
                    <a:pt x="1224258" y="713090"/>
                  </a:lnTo>
                  <a:lnTo>
                    <a:pt x="1341286" y="719802"/>
                  </a:lnTo>
                  <a:lnTo>
                    <a:pt x="1458313" y="724630"/>
                  </a:lnTo>
                  <a:lnTo>
                    <a:pt x="1575341" y="727816"/>
                  </a:lnTo>
                  <a:lnTo>
                    <a:pt x="1692368" y="729620"/>
                  </a:lnTo>
                  <a:lnTo>
                    <a:pt x="1809396" y="730262"/>
                  </a:lnTo>
                  <a:lnTo>
                    <a:pt x="1926424" y="729891"/>
                  </a:lnTo>
                  <a:lnTo>
                    <a:pt x="2043451" y="728521"/>
                  </a:lnTo>
                  <a:lnTo>
                    <a:pt x="2160479" y="726202"/>
                  </a:lnTo>
                  <a:lnTo>
                    <a:pt x="2277506" y="723196"/>
                  </a:lnTo>
                  <a:lnTo>
                    <a:pt x="2394534" y="719008"/>
                  </a:lnTo>
                  <a:lnTo>
                    <a:pt x="2511561" y="713144"/>
                  </a:lnTo>
                  <a:lnTo>
                    <a:pt x="2628589" y="707170"/>
                  </a:lnTo>
                  <a:lnTo>
                    <a:pt x="2745617" y="700658"/>
                  </a:lnTo>
                  <a:lnTo>
                    <a:pt x="2862644" y="691842"/>
                  </a:lnTo>
                  <a:lnTo>
                    <a:pt x="2979672" y="683178"/>
                  </a:lnTo>
                  <a:lnTo>
                    <a:pt x="3096699" y="680426"/>
                  </a:lnTo>
                  <a:lnTo>
                    <a:pt x="3213727" y="682738"/>
                  </a:lnTo>
                  <a:lnTo>
                    <a:pt x="3330755" y="683289"/>
                  </a:lnTo>
                  <a:lnTo>
                    <a:pt x="3447782" y="678140"/>
                  </a:lnTo>
                  <a:lnTo>
                    <a:pt x="3564810" y="672326"/>
                  </a:lnTo>
                  <a:lnTo>
                    <a:pt x="3681837" y="665228"/>
                  </a:lnTo>
                  <a:lnTo>
                    <a:pt x="3798865" y="652369"/>
                  </a:lnTo>
                  <a:lnTo>
                    <a:pt x="3915893" y="634045"/>
                  </a:lnTo>
                  <a:lnTo>
                    <a:pt x="4032920" y="613006"/>
                  </a:lnTo>
                  <a:lnTo>
                    <a:pt x="4149948" y="589411"/>
                  </a:lnTo>
                  <a:lnTo>
                    <a:pt x="4266975" y="563717"/>
                  </a:lnTo>
                  <a:lnTo>
                    <a:pt x="4384003" y="536473"/>
                  </a:lnTo>
                  <a:lnTo>
                    <a:pt x="4501031" y="508028"/>
                  </a:lnTo>
                  <a:lnTo>
                    <a:pt x="4618058" y="478581"/>
                  </a:lnTo>
                  <a:lnTo>
                    <a:pt x="4735086" y="448246"/>
                  </a:lnTo>
                  <a:lnTo>
                    <a:pt x="4852113" y="417069"/>
                  </a:lnTo>
                  <a:lnTo>
                    <a:pt x="4969141" y="385042"/>
                  </a:lnTo>
                  <a:lnTo>
                    <a:pt x="5086169" y="352124"/>
                  </a:lnTo>
                  <a:lnTo>
                    <a:pt x="5203196" y="318247"/>
                  </a:lnTo>
                  <a:lnTo>
                    <a:pt x="5320224" y="283327"/>
                  </a:lnTo>
                  <a:lnTo>
                    <a:pt x="5437251" y="247274"/>
                  </a:lnTo>
                  <a:lnTo>
                    <a:pt x="5554279" y="209998"/>
                  </a:lnTo>
                  <a:lnTo>
                    <a:pt x="5671307" y="171412"/>
                  </a:lnTo>
                  <a:lnTo>
                    <a:pt x="5788334" y="131440"/>
                  </a:lnTo>
                  <a:lnTo>
                    <a:pt x="5905362" y="90013"/>
                  </a:lnTo>
                  <a:lnTo>
                    <a:pt x="6022389" y="47076"/>
                  </a:lnTo>
                  <a:lnTo>
                    <a:pt x="6139417" y="258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203060" y="4703666"/>
              <a:ext cx="5884800" cy="674793"/>
            </a:xfrm>
            <a:custGeom>
              <a:avLst/>
              <a:pathLst>
                <a:path w="5884800" h="674793">
                  <a:moveTo>
                    <a:pt x="5884800" y="0"/>
                  </a:moveTo>
                  <a:lnTo>
                    <a:pt x="5878233" y="1238"/>
                  </a:lnTo>
                  <a:lnTo>
                    <a:pt x="5761205" y="23666"/>
                  </a:lnTo>
                  <a:lnTo>
                    <a:pt x="5644177" y="46418"/>
                  </a:lnTo>
                  <a:lnTo>
                    <a:pt x="5527150" y="69454"/>
                  </a:lnTo>
                  <a:lnTo>
                    <a:pt x="5410122" y="92727"/>
                  </a:lnTo>
                  <a:lnTo>
                    <a:pt x="5293095" y="116174"/>
                  </a:lnTo>
                  <a:lnTo>
                    <a:pt x="5176067" y="139724"/>
                  </a:lnTo>
                  <a:lnTo>
                    <a:pt x="5059039" y="163297"/>
                  </a:lnTo>
                  <a:lnTo>
                    <a:pt x="4942012" y="186809"/>
                  </a:lnTo>
                  <a:lnTo>
                    <a:pt x="4824984" y="210175"/>
                  </a:lnTo>
                  <a:lnTo>
                    <a:pt x="4707957" y="233319"/>
                  </a:lnTo>
                  <a:lnTo>
                    <a:pt x="4590929" y="256179"/>
                  </a:lnTo>
                  <a:lnTo>
                    <a:pt x="4473901" y="278718"/>
                  </a:lnTo>
                  <a:lnTo>
                    <a:pt x="4356874" y="300936"/>
                  </a:lnTo>
                  <a:lnTo>
                    <a:pt x="4239846" y="322885"/>
                  </a:lnTo>
                  <a:lnTo>
                    <a:pt x="4122819" y="344684"/>
                  </a:lnTo>
                  <a:lnTo>
                    <a:pt x="4005791" y="366539"/>
                  </a:lnTo>
                  <a:lnTo>
                    <a:pt x="3888763" y="388168"/>
                  </a:lnTo>
                  <a:lnTo>
                    <a:pt x="3771736" y="408758"/>
                  </a:lnTo>
                  <a:lnTo>
                    <a:pt x="3654708" y="428265"/>
                  </a:lnTo>
                  <a:lnTo>
                    <a:pt x="3537681" y="446360"/>
                  </a:lnTo>
                  <a:lnTo>
                    <a:pt x="3420653" y="458821"/>
                  </a:lnTo>
                  <a:lnTo>
                    <a:pt x="3303625" y="466326"/>
                  </a:lnTo>
                  <a:lnTo>
                    <a:pt x="3186598" y="473638"/>
                  </a:lnTo>
                  <a:lnTo>
                    <a:pt x="3069570" y="478526"/>
                  </a:lnTo>
                  <a:lnTo>
                    <a:pt x="2952543" y="477661"/>
                  </a:lnTo>
                  <a:lnTo>
                    <a:pt x="2835515" y="477311"/>
                  </a:lnTo>
                  <a:lnTo>
                    <a:pt x="2718488" y="480865"/>
                  </a:lnTo>
                  <a:lnTo>
                    <a:pt x="2601460" y="487087"/>
                  </a:lnTo>
                  <a:lnTo>
                    <a:pt x="2484432" y="495168"/>
                  </a:lnTo>
                  <a:lnTo>
                    <a:pt x="2367405" y="502359"/>
                  </a:lnTo>
                  <a:lnTo>
                    <a:pt x="2250377" y="506843"/>
                  </a:lnTo>
                  <a:lnTo>
                    <a:pt x="2133350" y="511972"/>
                  </a:lnTo>
                  <a:lnTo>
                    <a:pt x="2016322" y="516981"/>
                  </a:lnTo>
                  <a:lnTo>
                    <a:pt x="1899294" y="520320"/>
                  </a:lnTo>
                  <a:lnTo>
                    <a:pt x="1782267" y="523709"/>
                  </a:lnTo>
                  <a:lnTo>
                    <a:pt x="1665239" y="527341"/>
                  </a:lnTo>
                  <a:lnTo>
                    <a:pt x="1548212" y="531032"/>
                  </a:lnTo>
                  <a:lnTo>
                    <a:pt x="1431184" y="534796"/>
                  </a:lnTo>
                  <a:lnTo>
                    <a:pt x="1314156" y="539110"/>
                  </a:lnTo>
                  <a:lnTo>
                    <a:pt x="1197129" y="544192"/>
                  </a:lnTo>
                  <a:lnTo>
                    <a:pt x="1080101" y="550293"/>
                  </a:lnTo>
                  <a:lnTo>
                    <a:pt x="963074" y="557645"/>
                  </a:lnTo>
                  <a:lnTo>
                    <a:pt x="846046" y="566419"/>
                  </a:lnTo>
                  <a:lnTo>
                    <a:pt x="729018" y="576715"/>
                  </a:lnTo>
                  <a:lnTo>
                    <a:pt x="611991" y="588568"/>
                  </a:lnTo>
                  <a:lnTo>
                    <a:pt x="494963" y="601966"/>
                  </a:lnTo>
                  <a:lnTo>
                    <a:pt x="377936" y="616873"/>
                  </a:lnTo>
                  <a:lnTo>
                    <a:pt x="260908" y="633236"/>
                  </a:lnTo>
                  <a:lnTo>
                    <a:pt x="143880" y="651000"/>
                  </a:lnTo>
                  <a:lnTo>
                    <a:pt x="26853" y="670111"/>
                  </a:lnTo>
                  <a:lnTo>
                    <a:pt x="0" y="67479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51520"/>
              <a:ext cx="6145984" cy="635367"/>
            </a:xfrm>
            <a:custGeom>
              <a:avLst/>
              <a:pathLst>
                <a:path w="6145984" h="635367">
                  <a:moveTo>
                    <a:pt x="0" y="618404"/>
                  </a:moveTo>
                  <a:lnTo>
                    <a:pt x="53982" y="620019"/>
                  </a:lnTo>
                  <a:lnTo>
                    <a:pt x="171010" y="623147"/>
                  </a:lnTo>
                  <a:lnTo>
                    <a:pt x="288037" y="625908"/>
                  </a:lnTo>
                  <a:lnTo>
                    <a:pt x="405065" y="628306"/>
                  </a:lnTo>
                  <a:lnTo>
                    <a:pt x="522092" y="630347"/>
                  </a:lnTo>
                  <a:lnTo>
                    <a:pt x="639120" y="632035"/>
                  </a:lnTo>
                  <a:lnTo>
                    <a:pt x="756148" y="633376"/>
                  </a:lnTo>
                  <a:lnTo>
                    <a:pt x="873175" y="634374"/>
                  </a:lnTo>
                  <a:lnTo>
                    <a:pt x="990203" y="635036"/>
                  </a:lnTo>
                  <a:lnTo>
                    <a:pt x="1107230" y="635365"/>
                  </a:lnTo>
                  <a:lnTo>
                    <a:pt x="1224258" y="635367"/>
                  </a:lnTo>
                  <a:lnTo>
                    <a:pt x="1341286" y="635048"/>
                  </a:lnTo>
                  <a:lnTo>
                    <a:pt x="1458313" y="634411"/>
                  </a:lnTo>
                  <a:lnTo>
                    <a:pt x="1575341" y="633463"/>
                  </a:lnTo>
                  <a:lnTo>
                    <a:pt x="1692368" y="632208"/>
                  </a:lnTo>
                  <a:lnTo>
                    <a:pt x="1809396" y="630647"/>
                  </a:lnTo>
                  <a:lnTo>
                    <a:pt x="1926424" y="628616"/>
                  </a:lnTo>
                  <a:lnTo>
                    <a:pt x="2043451" y="626115"/>
                  </a:lnTo>
                  <a:lnTo>
                    <a:pt x="2160479" y="623261"/>
                  </a:lnTo>
                  <a:lnTo>
                    <a:pt x="2277506" y="620088"/>
                  </a:lnTo>
                  <a:lnTo>
                    <a:pt x="2394534" y="615490"/>
                  </a:lnTo>
                  <a:lnTo>
                    <a:pt x="2511561" y="609993"/>
                  </a:lnTo>
                  <a:lnTo>
                    <a:pt x="2628589" y="604764"/>
                  </a:lnTo>
                  <a:lnTo>
                    <a:pt x="2745617" y="597913"/>
                  </a:lnTo>
                  <a:lnTo>
                    <a:pt x="2862644" y="589464"/>
                  </a:lnTo>
                  <a:lnTo>
                    <a:pt x="2979672" y="582021"/>
                  </a:lnTo>
                  <a:lnTo>
                    <a:pt x="3096699" y="578869"/>
                  </a:lnTo>
                  <a:lnTo>
                    <a:pt x="3213727" y="580199"/>
                  </a:lnTo>
                  <a:lnTo>
                    <a:pt x="3330755" y="580907"/>
                  </a:lnTo>
                  <a:lnTo>
                    <a:pt x="3447782" y="575889"/>
                  </a:lnTo>
                  <a:lnTo>
                    <a:pt x="3564810" y="569326"/>
                  </a:lnTo>
                  <a:lnTo>
                    <a:pt x="3681837" y="562024"/>
                  </a:lnTo>
                  <a:lnTo>
                    <a:pt x="3798865" y="549365"/>
                  </a:lnTo>
                  <a:lnTo>
                    <a:pt x="3915893" y="531155"/>
                  </a:lnTo>
                  <a:lnTo>
                    <a:pt x="4032920" y="510882"/>
                  </a:lnTo>
                  <a:lnTo>
                    <a:pt x="4149948" y="488790"/>
                  </a:lnTo>
                  <a:lnTo>
                    <a:pt x="4266975" y="465128"/>
                  </a:lnTo>
                  <a:lnTo>
                    <a:pt x="4384003" y="440578"/>
                  </a:lnTo>
                  <a:lnTo>
                    <a:pt x="4501031" y="415456"/>
                  </a:lnTo>
                  <a:lnTo>
                    <a:pt x="4618058" y="389758"/>
                  </a:lnTo>
                  <a:lnTo>
                    <a:pt x="4735086" y="363482"/>
                  </a:lnTo>
                  <a:lnTo>
                    <a:pt x="4852113" y="336624"/>
                  </a:lnTo>
                  <a:lnTo>
                    <a:pt x="4969141" y="309181"/>
                  </a:lnTo>
                  <a:lnTo>
                    <a:pt x="5086169" y="281150"/>
                  </a:lnTo>
                  <a:lnTo>
                    <a:pt x="5203196" y="252528"/>
                  </a:lnTo>
                  <a:lnTo>
                    <a:pt x="5320224" y="223312"/>
                  </a:lnTo>
                  <a:lnTo>
                    <a:pt x="5437251" y="193499"/>
                  </a:lnTo>
                  <a:lnTo>
                    <a:pt x="5554279" y="163086"/>
                  </a:lnTo>
                  <a:lnTo>
                    <a:pt x="5671307" y="132070"/>
                  </a:lnTo>
                  <a:lnTo>
                    <a:pt x="5788334" y="100447"/>
                  </a:lnTo>
                  <a:lnTo>
                    <a:pt x="5905362" y="68215"/>
                  </a:lnTo>
                  <a:lnTo>
                    <a:pt x="6022389" y="35371"/>
                  </a:lnTo>
                  <a:lnTo>
                    <a:pt x="6139417" y="191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816810"/>
              <a:ext cx="6145984" cy="561649"/>
            </a:xfrm>
            <a:custGeom>
              <a:avLst/>
              <a:pathLst>
                <a:path w="6145984" h="561649">
                  <a:moveTo>
                    <a:pt x="0" y="178055"/>
                  </a:moveTo>
                  <a:lnTo>
                    <a:pt x="53982" y="187579"/>
                  </a:lnTo>
                  <a:lnTo>
                    <a:pt x="171010" y="206910"/>
                  </a:lnTo>
                  <a:lnTo>
                    <a:pt x="288037" y="224896"/>
                  </a:lnTo>
                  <a:lnTo>
                    <a:pt x="405065" y="241502"/>
                  </a:lnTo>
                  <a:lnTo>
                    <a:pt x="522092" y="256692"/>
                  </a:lnTo>
                  <a:lnTo>
                    <a:pt x="639120" y="270427"/>
                  </a:lnTo>
                  <a:lnTo>
                    <a:pt x="756148" y="282669"/>
                  </a:lnTo>
                  <a:lnTo>
                    <a:pt x="873175" y="293382"/>
                  </a:lnTo>
                  <a:lnTo>
                    <a:pt x="990203" y="302539"/>
                  </a:lnTo>
                  <a:lnTo>
                    <a:pt x="1107230" y="310137"/>
                  </a:lnTo>
                  <a:lnTo>
                    <a:pt x="1224258" y="316208"/>
                  </a:lnTo>
                  <a:lnTo>
                    <a:pt x="1341286" y="320832"/>
                  </a:lnTo>
                  <a:lnTo>
                    <a:pt x="1458313" y="324150"/>
                  </a:lnTo>
                  <a:lnTo>
                    <a:pt x="1575341" y="326346"/>
                  </a:lnTo>
                  <a:lnTo>
                    <a:pt x="1692368" y="327621"/>
                  </a:lnTo>
                  <a:lnTo>
                    <a:pt x="1809396" y="328144"/>
                  </a:lnTo>
                  <a:lnTo>
                    <a:pt x="1926424" y="328112"/>
                  </a:lnTo>
                  <a:lnTo>
                    <a:pt x="2043451" y="327539"/>
                  </a:lnTo>
                  <a:lnTo>
                    <a:pt x="2160479" y="326413"/>
                  </a:lnTo>
                  <a:lnTo>
                    <a:pt x="2277506" y="324993"/>
                  </a:lnTo>
                  <a:lnTo>
                    <a:pt x="2394534" y="324324"/>
                  </a:lnTo>
                  <a:lnTo>
                    <a:pt x="2511561" y="323165"/>
                  </a:lnTo>
                  <a:lnTo>
                    <a:pt x="2628589" y="321043"/>
                  </a:lnTo>
                  <a:lnTo>
                    <a:pt x="2745617" y="320545"/>
                  </a:lnTo>
                  <a:lnTo>
                    <a:pt x="2862644" y="320105"/>
                  </a:lnTo>
                  <a:lnTo>
                    <a:pt x="2979672" y="317486"/>
                  </a:lnTo>
                  <a:lnTo>
                    <a:pt x="3096699" y="313234"/>
                  </a:lnTo>
                  <a:lnTo>
                    <a:pt x="3213727" y="307752"/>
                  </a:lnTo>
                  <a:lnTo>
                    <a:pt x="3330755" y="300702"/>
                  </a:lnTo>
                  <a:lnTo>
                    <a:pt x="3447782" y="293948"/>
                  </a:lnTo>
                  <a:lnTo>
                    <a:pt x="3564810" y="288303"/>
                  </a:lnTo>
                  <a:lnTo>
                    <a:pt x="3681837" y="281762"/>
                  </a:lnTo>
                  <a:lnTo>
                    <a:pt x="3798865" y="273571"/>
                  </a:lnTo>
                  <a:lnTo>
                    <a:pt x="3915893" y="263982"/>
                  </a:lnTo>
                  <a:lnTo>
                    <a:pt x="4032920" y="253062"/>
                  </a:lnTo>
                  <a:lnTo>
                    <a:pt x="4149948" y="240938"/>
                  </a:lnTo>
                  <a:lnTo>
                    <a:pt x="4266975" y="227968"/>
                  </a:lnTo>
                  <a:lnTo>
                    <a:pt x="4384003" y="214509"/>
                  </a:lnTo>
                  <a:lnTo>
                    <a:pt x="4501031" y="200795"/>
                  </a:lnTo>
                  <a:lnTo>
                    <a:pt x="4618058" y="186990"/>
                  </a:lnTo>
                  <a:lnTo>
                    <a:pt x="4735086" y="173189"/>
                  </a:lnTo>
                  <a:lnTo>
                    <a:pt x="4852113" y="159434"/>
                  </a:lnTo>
                  <a:lnTo>
                    <a:pt x="4969141" y="145730"/>
                  </a:lnTo>
                  <a:lnTo>
                    <a:pt x="5086169" y="132049"/>
                  </a:lnTo>
                  <a:lnTo>
                    <a:pt x="5203196" y="118346"/>
                  </a:lnTo>
                  <a:lnTo>
                    <a:pt x="5320224" y="104564"/>
                  </a:lnTo>
                  <a:lnTo>
                    <a:pt x="5437251" y="90639"/>
                  </a:lnTo>
                  <a:lnTo>
                    <a:pt x="5554279" y="76507"/>
                  </a:lnTo>
                  <a:lnTo>
                    <a:pt x="5671307" y="62110"/>
                  </a:lnTo>
                  <a:lnTo>
                    <a:pt x="5788334" y="47392"/>
                  </a:lnTo>
                  <a:lnTo>
                    <a:pt x="5905362" y="32311"/>
                  </a:lnTo>
                  <a:lnTo>
                    <a:pt x="6022389" y="16828"/>
                  </a:lnTo>
                  <a:lnTo>
                    <a:pt x="6139417" y="917"/>
                  </a:lnTo>
                  <a:lnTo>
                    <a:pt x="6145984" y="0"/>
                  </a:lnTo>
                  <a:lnTo>
                    <a:pt x="6145984" y="237841"/>
                  </a:lnTo>
                  <a:lnTo>
                    <a:pt x="6139417" y="237706"/>
                  </a:lnTo>
                  <a:lnTo>
                    <a:pt x="6022389" y="236371"/>
                  </a:lnTo>
                  <a:lnTo>
                    <a:pt x="5905362" y="236077"/>
                  </a:lnTo>
                  <a:lnTo>
                    <a:pt x="5788334" y="236784"/>
                  </a:lnTo>
                  <a:lnTo>
                    <a:pt x="5671307" y="238448"/>
                  </a:lnTo>
                  <a:lnTo>
                    <a:pt x="5554279" y="241013"/>
                  </a:lnTo>
                  <a:lnTo>
                    <a:pt x="5437251" y="244416"/>
                  </a:lnTo>
                  <a:lnTo>
                    <a:pt x="5320224" y="248587"/>
                  </a:lnTo>
                  <a:lnTo>
                    <a:pt x="5203196" y="253453"/>
                  </a:lnTo>
                  <a:lnTo>
                    <a:pt x="5086169" y="258940"/>
                  </a:lnTo>
                  <a:lnTo>
                    <a:pt x="4969141" y="264981"/>
                  </a:lnTo>
                  <a:lnTo>
                    <a:pt x="4852113" y="271521"/>
                  </a:lnTo>
                  <a:lnTo>
                    <a:pt x="4735086" y="278523"/>
                  </a:lnTo>
                  <a:lnTo>
                    <a:pt x="4618058" y="285980"/>
                  </a:lnTo>
                  <a:lnTo>
                    <a:pt x="4501031" y="293925"/>
                  </a:lnTo>
                  <a:lnTo>
                    <a:pt x="4384003" y="302444"/>
                  </a:lnTo>
                  <a:lnTo>
                    <a:pt x="4266975" y="311691"/>
                  </a:lnTo>
                  <a:lnTo>
                    <a:pt x="4149948" y="321483"/>
                  </a:lnTo>
                  <a:lnTo>
                    <a:pt x="4032920" y="331259"/>
                  </a:lnTo>
                  <a:lnTo>
                    <a:pt x="3915893" y="340982"/>
                  </a:lnTo>
                  <a:lnTo>
                    <a:pt x="3798865" y="350392"/>
                  </a:lnTo>
                  <a:lnTo>
                    <a:pt x="3681837" y="358270"/>
                  </a:lnTo>
                  <a:lnTo>
                    <a:pt x="3564810" y="365130"/>
                  </a:lnTo>
                  <a:lnTo>
                    <a:pt x="3447782" y="371947"/>
                  </a:lnTo>
                  <a:lnTo>
                    <a:pt x="3330755" y="378496"/>
                  </a:lnTo>
                  <a:lnTo>
                    <a:pt x="3213727" y="385300"/>
                  </a:lnTo>
                  <a:lnTo>
                    <a:pt x="3096699" y="392316"/>
                  </a:lnTo>
                  <a:lnTo>
                    <a:pt x="2979672" y="397194"/>
                  </a:lnTo>
                  <a:lnTo>
                    <a:pt x="2862644" y="397905"/>
                  </a:lnTo>
                  <a:lnTo>
                    <a:pt x="2745617" y="397771"/>
                  </a:lnTo>
                  <a:lnTo>
                    <a:pt x="2628589" y="398800"/>
                  </a:lnTo>
                  <a:lnTo>
                    <a:pt x="2511561" y="399756"/>
                  </a:lnTo>
                  <a:lnTo>
                    <a:pt x="2394534" y="400342"/>
                  </a:lnTo>
                  <a:lnTo>
                    <a:pt x="2277506" y="401652"/>
                  </a:lnTo>
                  <a:lnTo>
                    <a:pt x="2160479" y="403333"/>
                  </a:lnTo>
                  <a:lnTo>
                    <a:pt x="2043451" y="405295"/>
                  </a:lnTo>
                  <a:lnTo>
                    <a:pt x="1926424" y="407635"/>
                  </a:lnTo>
                  <a:lnTo>
                    <a:pt x="1809396" y="410263"/>
                  </a:lnTo>
                  <a:lnTo>
                    <a:pt x="1692368" y="413184"/>
                  </a:lnTo>
                  <a:lnTo>
                    <a:pt x="1575341" y="416691"/>
                  </a:lnTo>
                  <a:lnTo>
                    <a:pt x="1458313" y="420957"/>
                  </a:lnTo>
                  <a:lnTo>
                    <a:pt x="1341286" y="426182"/>
                  </a:lnTo>
                  <a:lnTo>
                    <a:pt x="1224258" y="432549"/>
                  </a:lnTo>
                  <a:lnTo>
                    <a:pt x="1107230" y="440199"/>
                  </a:lnTo>
                  <a:lnTo>
                    <a:pt x="990203" y="449211"/>
                  </a:lnTo>
                  <a:lnTo>
                    <a:pt x="873175" y="459616"/>
                  </a:lnTo>
                  <a:lnTo>
                    <a:pt x="756148" y="471410"/>
                  </a:lnTo>
                  <a:lnTo>
                    <a:pt x="639120" y="484567"/>
                  </a:lnTo>
                  <a:lnTo>
                    <a:pt x="522092" y="499050"/>
                  </a:lnTo>
                  <a:lnTo>
                    <a:pt x="405065" y="514819"/>
                  </a:lnTo>
                  <a:lnTo>
                    <a:pt x="288037" y="531837"/>
                  </a:lnTo>
                  <a:lnTo>
                    <a:pt x="171010" y="550064"/>
                  </a:lnTo>
                  <a:lnTo>
                    <a:pt x="101135" y="56164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816810"/>
              <a:ext cx="6145984" cy="328144"/>
            </a:xfrm>
            <a:custGeom>
              <a:avLst/>
              <a:pathLst>
                <a:path w="6145984" h="328144">
                  <a:moveTo>
                    <a:pt x="0" y="178055"/>
                  </a:moveTo>
                  <a:lnTo>
                    <a:pt x="53982" y="187579"/>
                  </a:lnTo>
                  <a:lnTo>
                    <a:pt x="171010" y="206910"/>
                  </a:lnTo>
                  <a:lnTo>
                    <a:pt x="288037" y="224896"/>
                  </a:lnTo>
                  <a:lnTo>
                    <a:pt x="405065" y="241502"/>
                  </a:lnTo>
                  <a:lnTo>
                    <a:pt x="522092" y="256692"/>
                  </a:lnTo>
                  <a:lnTo>
                    <a:pt x="639120" y="270427"/>
                  </a:lnTo>
                  <a:lnTo>
                    <a:pt x="756148" y="282669"/>
                  </a:lnTo>
                  <a:lnTo>
                    <a:pt x="873175" y="293382"/>
                  </a:lnTo>
                  <a:lnTo>
                    <a:pt x="990203" y="302539"/>
                  </a:lnTo>
                  <a:lnTo>
                    <a:pt x="1107230" y="310137"/>
                  </a:lnTo>
                  <a:lnTo>
                    <a:pt x="1224258" y="316208"/>
                  </a:lnTo>
                  <a:lnTo>
                    <a:pt x="1341286" y="320832"/>
                  </a:lnTo>
                  <a:lnTo>
                    <a:pt x="1458313" y="324150"/>
                  </a:lnTo>
                  <a:lnTo>
                    <a:pt x="1575341" y="326346"/>
                  </a:lnTo>
                  <a:lnTo>
                    <a:pt x="1692368" y="327621"/>
                  </a:lnTo>
                  <a:lnTo>
                    <a:pt x="1809396" y="328144"/>
                  </a:lnTo>
                  <a:lnTo>
                    <a:pt x="1926424" y="328112"/>
                  </a:lnTo>
                  <a:lnTo>
                    <a:pt x="2043451" y="327539"/>
                  </a:lnTo>
                  <a:lnTo>
                    <a:pt x="2160479" y="326413"/>
                  </a:lnTo>
                  <a:lnTo>
                    <a:pt x="2277506" y="324993"/>
                  </a:lnTo>
                  <a:lnTo>
                    <a:pt x="2394534" y="324324"/>
                  </a:lnTo>
                  <a:lnTo>
                    <a:pt x="2511561" y="323165"/>
                  </a:lnTo>
                  <a:lnTo>
                    <a:pt x="2628589" y="321043"/>
                  </a:lnTo>
                  <a:lnTo>
                    <a:pt x="2745617" y="320545"/>
                  </a:lnTo>
                  <a:lnTo>
                    <a:pt x="2862644" y="320105"/>
                  </a:lnTo>
                  <a:lnTo>
                    <a:pt x="2979672" y="317486"/>
                  </a:lnTo>
                  <a:lnTo>
                    <a:pt x="3096699" y="313234"/>
                  </a:lnTo>
                  <a:lnTo>
                    <a:pt x="3213727" y="307752"/>
                  </a:lnTo>
                  <a:lnTo>
                    <a:pt x="3330755" y="300702"/>
                  </a:lnTo>
                  <a:lnTo>
                    <a:pt x="3447782" y="293948"/>
                  </a:lnTo>
                  <a:lnTo>
                    <a:pt x="3564810" y="288303"/>
                  </a:lnTo>
                  <a:lnTo>
                    <a:pt x="3681837" y="281762"/>
                  </a:lnTo>
                  <a:lnTo>
                    <a:pt x="3798865" y="273571"/>
                  </a:lnTo>
                  <a:lnTo>
                    <a:pt x="3915893" y="263982"/>
                  </a:lnTo>
                  <a:lnTo>
                    <a:pt x="4032920" y="253062"/>
                  </a:lnTo>
                  <a:lnTo>
                    <a:pt x="4149948" y="240938"/>
                  </a:lnTo>
                  <a:lnTo>
                    <a:pt x="4266975" y="227968"/>
                  </a:lnTo>
                  <a:lnTo>
                    <a:pt x="4384003" y="214509"/>
                  </a:lnTo>
                  <a:lnTo>
                    <a:pt x="4501031" y="200795"/>
                  </a:lnTo>
                  <a:lnTo>
                    <a:pt x="4618058" y="186990"/>
                  </a:lnTo>
                  <a:lnTo>
                    <a:pt x="4735086" y="173189"/>
                  </a:lnTo>
                  <a:lnTo>
                    <a:pt x="4852113" y="159434"/>
                  </a:lnTo>
                  <a:lnTo>
                    <a:pt x="4969141" y="145730"/>
                  </a:lnTo>
                  <a:lnTo>
                    <a:pt x="5086169" y="132049"/>
                  </a:lnTo>
                  <a:lnTo>
                    <a:pt x="5203196" y="118346"/>
                  </a:lnTo>
                  <a:lnTo>
                    <a:pt x="5320224" y="104564"/>
                  </a:lnTo>
                  <a:lnTo>
                    <a:pt x="5437251" y="90639"/>
                  </a:lnTo>
                  <a:lnTo>
                    <a:pt x="5554279" y="76507"/>
                  </a:lnTo>
                  <a:lnTo>
                    <a:pt x="5671307" y="62110"/>
                  </a:lnTo>
                  <a:lnTo>
                    <a:pt x="5788334" y="47392"/>
                  </a:lnTo>
                  <a:lnTo>
                    <a:pt x="5905362" y="32311"/>
                  </a:lnTo>
                  <a:lnTo>
                    <a:pt x="6022389" y="16828"/>
                  </a:lnTo>
                  <a:lnTo>
                    <a:pt x="6139417" y="91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043011" y="5052887"/>
              <a:ext cx="6044849" cy="325572"/>
            </a:xfrm>
            <a:custGeom>
              <a:avLst/>
              <a:pathLst>
                <a:path w="6044849" h="325572">
                  <a:moveTo>
                    <a:pt x="6044849" y="1763"/>
                  </a:moveTo>
                  <a:lnTo>
                    <a:pt x="6038282" y="1629"/>
                  </a:lnTo>
                  <a:lnTo>
                    <a:pt x="5921254" y="294"/>
                  </a:lnTo>
                  <a:lnTo>
                    <a:pt x="5804227" y="0"/>
                  </a:lnTo>
                  <a:lnTo>
                    <a:pt x="5687199" y="707"/>
                  </a:lnTo>
                  <a:lnTo>
                    <a:pt x="5570171" y="2371"/>
                  </a:lnTo>
                  <a:lnTo>
                    <a:pt x="5453144" y="4936"/>
                  </a:lnTo>
                  <a:lnTo>
                    <a:pt x="5336116" y="8339"/>
                  </a:lnTo>
                  <a:lnTo>
                    <a:pt x="5219089" y="12510"/>
                  </a:lnTo>
                  <a:lnTo>
                    <a:pt x="5102061" y="17376"/>
                  </a:lnTo>
                  <a:lnTo>
                    <a:pt x="4985033" y="22863"/>
                  </a:lnTo>
                  <a:lnTo>
                    <a:pt x="4868006" y="28904"/>
                  </a:lnTo>
                  <a:lnTo>
                    <a:pt x="4750978" y="35444"/>
                  </a:lnTo>
                  <a:lnTo>
                    <a:pt x="4633951" y="42446"/>
                  </a:lnTo>
                  <a:lnTo>
                    <a:pt x="4516923" y="49903"/>
                  </a:lnTo>
                  <a:lnTo>
                    <a:pt x="4399896" y="57848"/>
                  </a:lnTo>
                  <a:lnTo>
                    <a:pt x="4282868" y="66367"/>
                  </a:lnTo>
                  <a:lnTo>
                    <a:pt x="4165840" y="75614"/>
                  </a:lnTo>
                  <a:lnTo>
                    <a:pt x="4048813" y="85406"/>
                  </a:lnTo>
                  <a:lnTo>
                    <a:pt x="3931785" y="95182"/>
                  </a:lnTo>
                  <a:lnTo>
                    <a:pt x="3814758" y="104905"/>
                  </a:lnTo>
                  <a:lnTo>
                    <a:pt x="3697730" y="114315"/>
                  </a:lnTo>
                  <a:lnTo>
                    <a:pt x="3580702" y="122193"/>
                  </a:lnTo>
                  <a:lnTo>
                    <a:pt x="3463675" y="129053"/>
                  </a:lnTo>
                  <a:lnTo>
                    <a:pt x="3346647" y="135870"/>
                  </a:lnTo>
                  <a:lnTo>
                    <a:pt x="3229620" y="142419"/>
                  </a:lnTo>
                  <a:lnTo>
                    <a:pt x="3112592" y="149223"/>
                  </a:lnTo>
                  <a:lnTo>
                    <a:pt x="2995564" y="156239"/>
                  </a:lnTo>
                  <a:lnTo>
                    <a:pt x="2878537" y="161117"/>
                  </a:lnTo>
                  <a:lnTo>
                    <a:pt x="2761509" y="161827"/>
                  </a:lnTo>
                  <a:lnTo>
                    <a:pt x="2644482" y="161694"/>
                  </a:lnTo>
                  <a:lnTo>
                    <a:pt x="2527454" y="162723"/>
                  </a:lnTo>
                  <a:lnTo>
                    <a:pt x="2410426" y="163679"/>
                  </a:lnTo>
                  <a:lnTo>
                    <a:pt x="2293399" y="164264"/>
                  </a:lnTo>
                  <a:lnTo>
                    <a:pt x="2176371" y="165575"/>
                  </a:lnTo>
                  <a:lnTo>
                    <a:pt x="2059344" y="167256"/>
                  </a:lnTo>
                  <a:lnTo>
                    <a:pt x="1942316" y="169218"/>
                  </a:lnTo>
                  <a:lnTo>
                    <a:pt x="1825288" y="171558"/>
                  </a:lnTo>
                  <a:lnTo>
                    <a:pt x="1708261" y="174186"/>
                  </a:lnTo>
                  <a:lnTo>
                    <a:pt x="1591233" y="177106"/>
                  </a:lnTo>
                  <a:lnTo>
                    <a:pt x="1474206" y="180614"/>
                  </a:lnTo>
                  <a:lnTo>
                    <a:pt x="1357178" y="184880"/>
                  </a:lnTo>
                  <a:lnTo>
                    <a:pt x="1240150" y="190105"/>
                  </a:lnTo>
                  <a:lnTo>
                    <a:pt x="1123123" y="196472"/>
                  </a:lnTo>
                  <a:lnTo>
                    <a:pt x="1006095" y="204121"/>
                  </a:lnTo>
                  <a:lnTo>
                    <a:pt x="889068" y="213133"/>
                  </a:lnTo>
                  <a:lnTo>
                    <a:pt x="772040" y="223539"/>
                  </a:lnTo>
                  <a:lnTo>
                    <a:pt x="655013" y="235333"/>
                  </a:lnTo>
                  <a:lnTo>
                    <a:pt x="537985" y="248490"/>
                  </a:lnTo>
                  <a:lnTo>
                    <a:pt x="420957" y="262973"/>
                  </a:lnTo>
                  <a:lnTo>
                    <a:pt x="303930" y="278742"/>
                  </a:lnTo>
                  <a:lnTo>
                    <a:pt x="186902" y="295759"/>
                  </a:lnTo>
                  <a:lnTo>
                    <a:pt x="69875" y="313987"/>
                  </a:lnTo>
                  <a:lnTo>
                    <a:pt x="0" y="3255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935730"/>
              <a:ext cx="6145984" cy="259602"/>
            </a:xfrm>
            <a:custGeom>
              <a:avLst/>
              <a:pathLst>
                <a:path w="6145984" h="259602">
                  <a:moveTo>
                    <a:pt x="0" y="259580"/>
                  </a:moveTo>
                  <a:lnTo>
                    <a:pt x="53982" y="259602"/>
                  </a:lnTo>
                  <a:lnTo>
                    <a:pt x="171010" y="259566"/>
                  </a:lnTo>
                  <a:lnTo>
                    <a:pt x="288037" y="259446"/>
                  </a:lnTo>
                  <a:lnTo>
                    <a:pt x="405065" y="259240"/>
                  </a:lnTo>
                  <a:lnTo>
                    <a:pt x="522092" y="258950"/>
                  </a:lnTo>
                  <a:lnTo>
                    <a:pt x="639120" y="258577"/>
                  </a:lnTo>
                  <a:lnTo>
                    <a:pt x="756148" y="258119"/>
                  </a:lnTo>
                  <a:lnTo>
                    <a:pt x="873175" y="257578"/>
                  </a:lnTo>
                  <a:lnTo>
                    <a:pt x="990203" y="256954"/>
                  </a:lnTo>
                  <a:lnTo>
                    <a:pt x="1107230" y="256247"/>
                  </a:lnTo>
                  <a:lnTo>
                    <a:pt x="1224258" y="255458"/>
                  </a:lnTo>
                  <a:lnTo>
                    <a:pt x="1341286" y="254587"/>
                  </a:lnTo>
                  <a:lnTo>
                    <a:pt x="1458313" y="253633"/>
                  </a:lnTo>
                  <a:lnTo>
                    <a:pt x="1575341" y="252598"/>
                  </a:lnTo>
                  <a:lnTo>
                    <a:pt x="1692368" y="251482"/>
                  </a:lnTo>
                  <a:lnTo>
                    <a:pt x="1809396" y="250283"/>
                  </a:lnTo>
                  <a:lnTo>
                    <a:pt x="1926424" y="248953"/>
                  </a:lnTo>
                  <a:lnTo>
                    <a:pt x="2043451" y="247496"/>
                  </a:lnTo>
                  <a:lnTo>
                    <a:pt x="2160479" y="245952"/>
                  </a:lnTo>
                  <a:lnTo>
                    <a:pt x="2277506" y="244402"/>
                  </a:lnTo>
                  <a:lnTo>
                    <a:pt x="2394534" y="243412"/>
                  </a:lnTo>
                  <a:lnTo>
                    <a:pt x="2511561" y="242540"/>
                  </a:lnTo>
                  <a:lnTo>
                    <a:pt x="2628589" y="241001"/>
                  </a:lnTo>
                  <a:lnTo>
                    <a:pt x="2745617" y="240237"/>
                  </a:lnTo>
                  <a:lnTo>
                    <a:pt x="2862644" y="240084"/>
                  </a:lnTo>
                  <a:lnTo>
                    <a:pt x="2979672" y="238420"/>
                  </a:lnTo>
                  <a:lnTo>
                    <a:pt x="3096699" y="233854"/>
                  </a:lnTo>
                  <a:lnTo>
                    <a:pt x="3213727" y="227605"/>
                  </a:lnTo>
                  <a:lnTo>
                    <a:pt x="3330755" y="220679"/>
                  </a:lnTo>
                  <a:lnTo>
                    <a:pt x="3447782" y="214027"/>
                  </a:lnTo>
                  <a:lnTo>
                    <a:pt x="3564810" y="207796"/>
                  </a:lnTo>
                  <a:lnTo>
                    <a:pt x="3681837" y="201096"/>
                  </a:lnTo>
                  <a:lnTo>
                    <a:pt x="3798865" y="193061"/>
                  </a:lnTo>
                  <a:lnTo>
                    <a:pt x="3915893" y="183562"/>
                  </a:lnTo>
                  <a:lnTo>
                    <a:pt x="4032920" y="173240"/>
                  </a:lnTo>
                  <a:lnTo>
                    <a:pt x="4149948" y="162290"/>
                  </a:lnTo>
                  <a:lnTo>
                    <a:pt x="4266975" y="150909"/>
                  </a:lnTo>
                  <a:lnTo>
                    <a:pt x="4384003" y="139556"/>
                  </a:lnTo>
                  <a:lnTo>
                    <a:pt x="4501031" y="128440"/>
                  </a:lnTo>
                  <a:lnTo>
                    <a:pt x="4618058" y="117564"/>
                  </a:lnTo>
                  <a:lnTo>
                    <a:pt x="4735086" y="106935"/>
                  </a:lnTo>
                  <a:lnTo>
                    <a:pt x="4852113" y="96557"/>
                  </a:lnTo>
                  <a:lnTo>
                    <a:pt x="4969141" y="86435"/>
                  </a:lnTo>
                  <a:lnTo>
                    <a:pt x="5086169" y="76574"/>
                  </a:lnTo>
                  <a:lnTo>
                    <a:pt x="5203196" y="66979"/>
                  </a:lnTo>
                  <a:lnTo>
                    <a:pt x="5320224" y="57655"/>
                  </a:lnTo>
                  <a:lnTo>
                    <a:pt x="5437251" y="48607"/>
                  </a:lnTo>
                  <a:lnTo>
                    <a:pt x="5554279" y="39840"/>
                  </a:lnTo>
                  <a:lnTo>
                    <a:pt x="5671307" y="31358"/>
                  </a:lnTo>
                  <a:lnTo>
                    <a:pt x="5788334" y="23168"/>
                  </a:lnTo>
                  <a:lnTo>
                    <a:pt x="5905362" y="15273"/>
                  </a:lnTo>
                  <a:lnTo>
                    <a:pt x="6022389" y="7679"/>
                  </a:lnTo>
                  <a:lnTo>
                    <a:pt x="6139417" y="39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727632"/>
              <a:ext cx="6145984" cy="622284"/>
            </a:xfrm>
            <a:custGeom>
              <a:avLst/>
              <a:pathLst>
                <a:path w="6145984" h="622284">
                  <a:moveTo>
                    <a:pt x="0" y="188966"/>
                  </a:moveTo>
                  <a:lnTo>
                    <a:pt x="53982" y="202184"/>
                  </a:lnTo>
                  <a:lnTo>
                    <a:pt x="171010" y="229061"/>
                  </a:lnTo>
                  <a:lnTo>
                    <a:pt x="288037" y="254136"/>
                  </a:lnTo>
                  <a:lnTo>
                    <a:pt x="405065" y="277385"/>
                  </a:lnTo>
                  <a:lnTo>
                    <a:pt x="522092" y="298779"/>
                  </a:lnTo>
                  <a:lnTo>
                    <a:pt x="639120" y="318287"/>
                  </a:lnTo>
                  <a:lnTo>
                    <a:pt x="756148" y="335878"/>
                  </a:lnTo>
                  <a:lnTo>
                    <a:pt x="873175" y="351525"/>
                  </a:lnTo>
                  <a:lnTo>
                    <a:pt x="990203" y="365210"/>
                  </a:lnTo>
                  <a:lnTo>
                    <a:pt x="1107230" y="376940"/>
                  </a:lnTo>
                  <a:lnTo>
                    <a:pt x="1224258" y="386760"/>
                  </a:lnTo>
                  <a:lnTo>
                    <a:pt x="1341286" y="394770"/>
                  </a:lnTo>
                  <a:lnTo>
                    <a:pt x="1458313" y="401130"/>
                  </a:lnTo>
                  <a:lnTo>
                    <a:pt x="1575341" y="406053"/>
                  </a:lnTo>
                  <a:lnTo>
                    <a:pt x="1692368" y="409765"/>
                  </a:lnTo>
                  <a:lnTo>
                    <a:pt x="1809396" y="412460"/>
                  </a:lnTo>
                  <a:lnTo>
                    <a:pt x="1926424" y="414295"/>
                  </a:lnTo>
                  <a:lnTo>
                    <a:pt x="2043451" y="415176"/>
                  </a:lnTo>
                  <a:lnTo>
                    <a:pt x="2160479" y="414989"/>
                  </a:lnTo>
                  <a:lnTo>
                    <a:pt x="2277506" y="413808"/>
                  </a:lnTo>
                  <a:lnTo>
                    <a:pt x="2394534" y="411295"/>
                  </a:lnTo>
                  <a:lnTo>
                    <a:pt x="2511561" y="407035"/>
                  </a:lnTo>
                  <a:lnTo>
                    <a:pt x="2628589" y="402308"/>
                  </a:lnTo>
                  <a:lnTo>
                    <a:pt x="2745617" y="399463"/>
                  </a:lnTo>
                  <a:lnTo>
                    <a:pt x="2862644" y="396325"/>
                  </a:lnTo>
                  <a:lnTo>
                    <a:pt x="2979672" y="391324"/>
                  </a:lnTo>
                  <a:lnTo>
                    <a:pt x="3096699" y="385340"/>
                  </a:lnTo>
                  <a:lnTo>
                    <a:pt x="3213727" y="378092"/>
                  </a:lnTo>
                  <a:lnTo>
                    <a:pt x="3330755" y="369569"/>
                  </a:lnTo>
                  <a:lnTo>
                    <a:pt x="3447782" y="362170"/>
                  </a:lnTo>
                  <a:lnTo>
                    <a:pt x="3564810" y="356213"/>
                  </a:lnTo>
                  <a:lnTo>
                    <a:pt x="3681837" y="349742"/>
                  </a:lnTo>
                  <a:lnTo>
                    <a:pt x="3798865" y="342853"/>
                  </a:lnTo>
                  <a:lnTo>
                    <a:pt x="3915893" y="335869"/>
                  </a:lnTo>
                  <a:lnTo>
                    <a:pt x="4032920" y="328058"/>
                  </a:lnTo>
                  <a:lnTo>
                    <a:pt x="4149948" y="319309"/>
                  </a:lnTo>
                  <a:lnTo>
                    <a:pt x="4266975" y="309751"/>
                  </a:lnTo>
                  <a:lnTo>
                    <a:pt x="4384003" y="298942"/>
                  </a:lnTo>
                  <a:lnTo>
                    <a:pt x="4501031" y="286751"/>
                  </a:lnTo>
                  <a:lnTo>
                    <a:pt x="4618058" y="273371"/>
                  </a:lnTo>
                  <a:lnTo>
                    <a:pt x="4735086" y="258926"/>
                  </a:lnTo>
                  <a:lnTo>
                    <a:pt x="4852113" y="243480"/>
                  </a:lnTo>
                  <a:lnTo>
                    <a:pt x="4969141" y="227055"/>
                  </a:lnTo>
                  <a:lnTo>
                    <a:pt x="5086169" y="209640"/>
                  </a:lnTo>
                  <a:lnTo>
                    <a:pt x="5203196" y="191206"/>
                  </a:lnTo>
                  <a:lnTo>
                    <a:pt x="5320224" y="171707"/>
                  </a:lnTo>
                  <a:lnTo>
                    <a:pt x="5437251" y="151096"/>
                  </a:lnTo>
                  <a:lnTo>
                    <a:pt x="5554279" y="129320"/>
                  </a:lnTo>
                  <a:lnTo>
                    <a:pt x="5671307" y="106335"/>
                  </a:lnTo>
                  <a:lnTo>
                    <a:pt x="5788334" y="82101"/>
                  </a:lnTo>
                  <a:lnTo>
                    <a:pt x="5905362" y="56588"/>
                  </a:lnTo>
                  <a:lnTo>
                    <a:pt x="6022389" y="29775"/>
                  </a:lnTo>
                  <a:lnTo>
                    <a:pt x="6139417" y="1651"/>
                  </a:lnTo>
                  <a:lnTo>
                    <a:pt x="6145984" y="0"/>
                  </a:lnTo>
                  <a:lnTo>
                    <a:pt x="6145984" y="257079"/>
                  </a:lnTo>
                  <a:lnTo>
                    <a:pt x="6139417" y="257593"/>
                  </a:lnTo>
                  <a:lnTo>
                    <a:pt x="6022389" y="267077"/>
                  </a:lnTo>
                  <a:lnTo>
                    <a:pt x="5905362" y="276836"/>
                  </a:lnTo>
                  <a:lnTo>
                    <a:pt x="5788334" y="286813"/>
                  </a:lnTo>
                  <a:lnTo>
                    <a:pt x="5671307" y="296938"/>
                  </a:lnTo>
                  <a:lnTo>
                    <a:pt x="5554279" y="307133"/>
                  </a:lnTo>
                  <a:lnTo>
                    <a:pt x="5437251" y="317312"/>
                  </a:lnTo>
                  <a:lnTo>
                    <a:pt x="5320224" y="327380"/>
                  </a:lnTo>
                  <a:lnTo>
                    <a:pt x="5203196" y="337240"/>
                  </a:lnTo>
                  <a:lnTo>
                    <a:pt x="5086169" y="346795"/>
                  </a:lnTo>
                  <a:lnTo>
                    <a:pt x="4969141" y="355952"/>
                  </a:lnTo>
                  <a:lnTo>
                    <a:pt x="4852113" y="364633"/>
                  </a:lnTo>
                  <a:lnTo>
                    <a:pt x="4735086" y="372781"/>
                  </a:lnTo>
                  <a:lnTo>
                    <a:pt x="4618058" y="380369"/>
                  </a:lnTo>
                  <a:lnTo>
                    <a:pt x="4501031" y="387414"/>
                  </a:lnTo>
                  <a:lnTo>
                    <a:pt x="4384003" y="393991"/>
                  </a:lnTo>
                  <a:lnTo>
                    <a:pt x="4266975" y="400246"/>
                  </a:lnTo>
                  <a:lnTo>
                    <a:pt x="4149948" y="406370"/>
                  </a:lnTo>
                  <a:lnTo>
                    <a:pt x="4032920" y="412580"/>
                  </a:lnTo>
                  <a:lnTo>
                    <a:pt x="3915893" y="419096"/>
                  </a:lnTo>
                  <a:lnTo>
                    <a:pt x="3798865" y="425887"/>
                  </a:lnTo>
                  <a:lnTo>
                    <a:pt x="3681837" y="432439"/>
                  </a:lnTo>
                  <a:lnTo>
                    <a:pt x="3564810" y="439255"/>
                  </a:lnTo>
                  <a:lnTo>
                    <a:pt x="3447782" y="446479"/>
                  </a:lnTo>
                  <a:lnTo>
                    <a:pt x="3330755" y="453655"/>
                  </a:lnTo>
                  <a:lnTo>
                    <a:pt x="3213727" y="461914"/>
                  </a:lnTo>
                  <a:lnTo>
                    <a:pt x="3096699" y="470819"/>
                  </a:lnTo>
                  <a:lnTo>
                    <a:pt x="2979672" y="477480"/>
                  </a:lnTo>
                  <a:lnTo>
                    <a:pt x="2862644" y="480418"/>
                  </a:lnTo>
                  <a:lnTo>
                    <a:pt x="2745617" y="482936"/>
                  </a:lnTo>
                  <a:lnTo>
                    <a:pt x="2628589" y="486355"/>
                  </a:lnTo>
                  <a:lnTo>
                    <a:pt x="2511561" y="489822"/>
                  </a:lnTo>
                  <a:lnTo>
                    <a:pt x="2394534" y="493461"/>
                  </a:lnTo>
                  <a:lnTo>
                    <a:pt x="2277506" y="496669"/>
                  </a:lnTo>
                  <a:lnTo>
                    <a:pt x="2160479" y="498130"/>
                  </a:lnTo>
                  <a:lnTo>
                    <a:pt x="2043451" y="499222"/>
                  </a:lnTo>
                  <a:lnTo>
                    <a:pt x="1926424" y="500251"/>
                  </a:lnTo>
                  <a:lnTo>
                    <a:pt x="1809396" y="501221"/>
                  </a:lnTo>
                  <a:lnTo>
                    <a:pt x="1692368" y="502248"/>
                  </a:lnTo>
                  <a:lnTo>
                    <a:pt x="1575341" y="503705"/>
                  </a:lnTo>
                  <a:lnTo>
                    <a:pt x="1458313" y="505768"/>
                  </a:lnTo>
                  <a:lnTo>
                    <a:pt x="1341286" y="508641"/>
                  </a:lnTo>
                  <a:lnTo>
                    <a:pt x="1224258" y="512512"/>
                  </a:lnTo>
                  <a:lnTo>
                    <a:pt x="1107230" y="517522"/>
                  </a:lnTo>
                  <a:lnTo>
                    <a:pt x="990203" y="523745"/>
                  </a:lnTo>
                  <a:lnTo>
                    <a:pt x="873175" y="531206"/>
                  </a:lnTo>
                  <a:lnTo>
                    <a:pt x="756148" y="539886"/>
                  </a:lnTo>
                  <a:lnTo>
                    <a:pt x="639120" y="549748"/>
                  </a:lnTo>
                  <a:lnTo>
                    <a:pt x="522092" y="560741"/>
                  </a:lnTo>
                  <a:lnTo>
                    <a:pt x="405065" y="572811"/>
                  </a:lnTo>
                  <a:lnTo>
                    <a:pt x="288037" y="585905"/>
                  </a:lnTo>
                  <a:lnTo>
                    <a:pt x="171010" y="599972"/>
                  </a:lnTo>
                  <a:lnTo>
                    <a:pt x="53982" y="614963"/>
                  </a:lnTo>
                  <a:lnTo>
                    <a:pt x="0" y="62228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727632"/>
              <a:ext cx="6145984" cy="415176"/>
            </a:xfrm>
            <a:custGeom>
              <a:avLst/>
              <a:pathLst>
                <a:path w="6145984" h="415176">
                  <a:moveTo>
                    <a:pt x="0" y="188966"/>
                  </a:moveTo>
                  <a:lnTo>
                    <a:pt x="53982" y="202184"/>
                  </a:lnTo>
                  <a:lnTo>
                    <a:pt x="171010" y="229061"/>
                  </a:lnTo>
                  <a:lnTo>
                    <a:pt x="288037" y="254136"/>
                  </a:lnTo>
                  <a:lnTo>
                    <a:pt x="405065" y="277385"/>
                  </a:lnTo>
                  <a:lnTo>
                    <a:pt x="522092" y="298779"/>
                  </a:lnTo>
                  <a:lnTo>
                    <a:pt x="639120" y="318287"/>
                  </a:lnTo>
                  <a:lnTo>
                    <a:pt x="756148" y="335878"/>
                  </a:lnTo>
                  <a:lnTo>
                    <a:pt x="873175" y="351525"/>
                  </a:lnTo>
                  <a:lnTo>
                    <a:pt x="990203" y="365210"/>
                  </a:lnTo>
                  <a:lnTo>
                    <a:pt x="1107230" y="376940"/>
                  </a:lnTo>
                  <a:lnTo>
                    <a:pt x="1224258" y="386760"/>
                  </a:lnTo>
                  <a:lnTo>
                    <a:pt x="1341286" y="394770"/>
                  </a:lnTo>
                  <a:lnTo>
                    <a:pt x="1458313" y="401130"/>
                  </a:lnTo>
                  <a:lnTo>
                    <a:pt x="1575341" y="406053"/>
                  </a:lnTo>
                  <a:lnTo>
                    <a:pt x="1692368" y="409765"/>
                  </a:lnTo>
                  <a:lnTo>
                    <a:pt x="1809396" y="412460"/>
                  </a:lnTo>
                  <a:lnTo>
                    <a:pt x="1926424" y="414295"/>
                  </a:lnTo>
                  <a:lnTo>
                    <a:pt x="2043451" y="415176"/>
                  </a:lnTo>
                  <a:lnTo>
                    <a:pt x="2160479" y="414989"/>
                  </a:lnTo>
                  <a:lnTo>
                    <a:pt x="2277506" y="413808"/>
                  </a:lnTo>
                  <a:lnTo>
                    <a:pt x="2394534" y="411295"/>
                  </a:lnTo>
                  <a:lnTo>
                    <a:pt x="2511561" y="407035"/>
                  </a:lnTo>
                  <a:lnTo>
                    <a:pt x="2628589" y="402308"/>
                  </a:lnTo>
                  <a:lnTo>
                    <a:pt x="2745617" y="399463"/>
                  </a:lnTo>
                  <a:lnTo>
                    <a:pt x="2862644" y="396325"/>
                  </a:lnTo>
                  <a:lnTo>
                    <a:pt x="2979672" y="391324"/>
                  </a:lnTo>
                  <a:lnTo>
                    <a:pt x="3096699" y="385340"/>
                  </a:lnTo>
                  <a:lnTo>
                    <a:pt x="3213727" y="378092"/>
                  </a:lnTo>
                  <a:lnTo>
                    <a:pt x="3330755" y="369569"/>
                  </a:lnTo>
                  <a:lnTo>
                    <a:pt x="3447782" y="362170"/>
                  </a:lnTo>
                  <a:lnTo>
                    <a:pt x="3564810" y="356213"/>
                  </a:lnTo>
                  <a:lnTo>
                    <a:pt x="3681837" y="349742"/>
                  </a:lnTo>
                  <a:lnTo>
                    <a:pt x="3798865" y="342853"/>
                  </a:lnTo>
                  <a:lnTo>
                    <a:pt x="3915893" y="335869"/>
                  </a:lnTo>
                  <a:lnTo>
                    <a:pt x="4032920" y="328058"/>
                  </a:lnTo>
                  <a:lnTo>
                    <a:pt x="4149948" y="319309"/>
                  </a:lnTo>
                  <a:lnTo>
                    <a:pt x="4266975" y="309751"/>
                  </a:lnTo>
                  <a:lnTo>
                    <a:pt x="4384003" y="298942"/>
                  </a:lnTo>
                  <a:lnTo>
                    <a:pt x="4501031" y="286751"/>
                  </a:lnTo>
                  <a:lnTo>
                    <a:pt x="4618058" y="273371"/>
                  </a:lnTo>
                  <a:lnTo>
                    <a:pt x="4735086" y="258926"/>
                  </a:lnTo>
                  <a:lnTo>
                    <a:pt x="4852113" y="243480"/>
                  </a:lnTo>
                  <a:lnTo>
                    <a:pt x="4969141" y="227055"/>
                  </a:lnTo>
                  <a:lnTo>
                    <a:pt x="5086169" y="209640"/>
                  </a:lnTo>
                  <a:lnTo>
                    <a:pt x="5203196" y="191206"/>
                  </a:lnTo>
                  <a:lnTo>
                    <a:pt x="5320224" y="171707"/>
                  </a:lnTo>
                  <a:lnTo>
                    <a:pt x="5437251" y="151096"/>
                  </a:lnTo>
                  <a:lnTo>
                    <a:pt x="5554279" y="129320"/>
                  </a:lnTo>
                  <a:lnTo>
                    <a:pt x="5671307" y="106335"/>
                  </a:lnTo>
                  <a:lnTo>
                    <a:pt x="5788334" y="82101"/>
                  </a:lnTo>
                  <a:lnTo>
                    <a:pt x="5905362" y="56588"/>
                  </a:lnTo>
                  <a:lnTo>
                    <a:pt x="6022389" y="29775"/>
                  </a:lnTo>
                  <a:lnTo>
                    <a:pt x="6139417" y="165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984712"/>
              <a:ext cx="6145984" cy="365204"/>
            </a:xfrm>
            <a:custGeom>
              <a:avLst/>
              <a:pathLst>
                <a:path w="6145984" h="365204">
                  <a:moveTo>
                    <a:pt x="6145984" y="0"/>
                  </a:moveTo>
                  <a:lnTo>
                    <a:pt x="6139417" y="513"/>
                  </a:lnTo>
                  <a:lnTo>
                    <a:pt x="6022389" y="9997"/>
                  </a:lnTo>
                  <a:lnTo>
                    <a:pt x="5905362" y="19757"/>
                  </a:lnTo>
                  <a:lnTo>
                    <a:pt x="5788334" y="29733"/>
                  </a:lnTo>
                  <a:lnTo>
                    <a:pt x="5671307" y="39858"/>
                  </a:lnTo>
                  <a:lnTo>
                    <a:pt x="5554279" y="50053"/>
                  </a:lnTo>
                  <a:lnTo>
                    <a:pt x="5437251" y="60232"/>
                  </a:lnTo>
                  <a:lnTo>
                    <a:pt x="5320224" y="70301"/>
                  </a:lnTo>
                  <a:lnTo>
                    <a:pt x="5203196" y="80161"/>
                  </a:lnTo>
                  <a:lnTo>
                    <a:pt x="5086169" y="89715"/>
                  </a:lnTo>
                  <a:lnTo>
                    <a:pt x="4969141" y="98872"/>
                  </a:lnTo>
                  <a:lnTo>
                    <a:pt x="4852113" y="107553"/>
                  </a:lnTo>
                  <a:lnTo>
                    <a:pt x="4735086" y="115701"/>
                  </a:lnTo>
                  <a:lnTo>
                    <a:pt x="4618058" y="123289"/>
                  </a:lnTo>
                  <a:lnTo>
                    <a:pt x="4501031" y="130334"/>
                  </a:lnTo>
                  <a:lnTo>
                    <a:pt x="4384003" y="136911"/>
                  </a:lnTo>
                  <a:lnTo>
                    <a:pt x="4266975" y="143166"/>
                  </a:lnTo>
                  <a:lnTo>
                    <a:pt x="4149948" y="149291"/>
                  </a:lnTo>
                  <a:lnTo>
                    <a:pt x="4032920" y="155501"/>
                  </a:lnTo>
                  <a:lnTo>
                    <a:pt x="3915893" y="162017"/>
                  </a:lnTo>
                  <a:lnTo>
                    <a:pt x="3798865" y="168807"/>
                  </a:lnTo>
                  <a:lnTo>
                    <a:pt x="3681837" y="175359"/>
                  </a:lnTo>
                  <a:lnTo>
                    <a:pt x="3564810" y="182175"/>
                  </a:lnTo>
                  <a:lnTo>
                    <a:pt x="3447782" y="189399"/>
                  </a:lnTo>
                  <a:lnTo>
                    <a:pt x="3330755" y="196575"/>
                  </a:lnTo>
                  <a:lnTo>
                    <a:pt x="3213727" y="204834"/>
                  </a:lnTo>
                  <a:lnTo>
                    <a:pt x="3096699" y="213739"/>
                  </a:lnTo>
                  <a:lnTo>
                    <a:pt x="2979672" y="220400"/>
                  </a:lnTo>
                  <a:lnTo>
                    <a:pt x="2862644" y="223338"/>
                  </a:lnTo>
                  <a:lnTo>
                    <a:pt x="2745617" y="225856"/>
                  </a:lnTo>
                  <a:lnTo>
                    <a:pt x="2628589" y="229275"/>
                  </a:lnTo>
                  <a:lnTo>
                    <a:pt x="2511561" y="232742"/>
                  </a:lnTo>
                  <a:lnTo>
                    <a:pt x="2394534" y="236382"/>
                  </a:lnTo>
                  <a:lnTo>
                    <a:pt x="2277506" y="239589"/>
                  </a:lnTo>
                  <a:lnTo>
                    <a:pt x="2160479" y="241051"/>
                  </a:lnTo>
                  <a:lnTo>
                    <a:pt x="2043451" y="242142"/>
                  </a:lnTo>
                  <a:lnTo>
                    <a:pt x="1926424" y="243171"/>
                  </a:lnTo>
                  <a:lnTo>
                    <a:pt x="1809396" y="244142"/>
                  </a:lnTo>
                  <a:lnTo>
                    <a:pt x="1692368" y="245169"/>
                  </a:lnTo>
                  <a:lnTo>
                    <a:pt x="1575341" y="246626"/>
                  </a:lnTo>
                  <a:lnTo>
                    <a:pt x="1458313" y="248688"/>
                  </a:lnTo>
                  <a:lnTo>
                    <a:pt x="1341286" y="251561"/>
                  </a:lnTo>
                  <a:lnTo>
                    <a:pt x="1224258" y="255433"/>
                  </a:lnTo>
                  <a:lnTo>
                    <a:pt x="1107230" y="260442"/>
                  </a:lnTo>
                  <a:lnTo>
                    <a:pt x="990203" y="266666"/>
                  </a:lnTo>
                  <a:lnTo>
                    <a:pt x="873175" y="274126"/>
                  </a:lnTo>
                  <a:lnTo>
                    <a:pt x="756148" y="282807"/>
                  </a:lnTo>
                  <a:lnTo>
                    <a:pt x="639120" y="292668"/>
                  </a:lnTo>
                  <a:lnTo>
                    <a:pt x="522092" y="303661"/>
                  </a:lnTo>
                  <a:lnTo>
                    <a:pt x="405065" y="315732"/>
                  </a:lnTo>
                  <a:lnTo>
                    <a:pt x="288037" y="328826"/>
                  </a:lnTo>
                  <a:lnTo>
                    <a:pt x="171010" y="342892"/>
                  </a:lnTo>
                  <a:lnTo>
                    <a:pt x="53982" y="357883"/>
                  </a:lnTo>
                  <a:lnTo>
                    <a:pt x="0" y="36520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56172"/>
              <a:ext cx="6145984" cy="328733"/>
            </a:xfrm>
            <a:custGeom>
              <a:avLst/>
              <a:pathLst>
                <a:path w="6145984" h="328733">
                  <a:moveTo>
                    <a:pt x="0" y="277085"/>
                  </a:moveTo>
                  <a:lnTo>
                    <a:pt x="53982" y="280034"/>
                  </a:lnTo>
                  <a:lnTo>
                    <a:pt x="171010" y="285977"/>
                  </a:lnTo>
                  <a:lnTo>
                    <a:pt x="288037" y="291481"/>
                  </a:lnTo>
                  <a:lnTo>
                    <a:pt x="405065" y="296559"/>
                  </a:lnTo>
                  <a:lnTo>
                    <a:pt x="522092" y="301220"/>
                  </a:lnTo>
                  <a:lnTo>
                    <a:pt x="639120" y="305478"/>
                  </a:lnTo>
                  <a:lnTo>
                    <a:pt x="756148" y="309342"/>
                  </a:lnTo>
                  <a:lnTo>
                    <a:pt x="873175" y="312825"/>
                  </a:lnTo>
                  <a:lnTo>
                    <a:pt x="990203" y="315938"/>
                  </a:lnTo>
                  <a:lnTo>
                    <a:pt x="1107230" y="318691"/>
                  </a:lnTo>
                  <a:lnTo>
                    <a:pt x="1224258" y="321096"/>
                  </a:lnTo>
                  <a:lnTo>
                    <a:pt x="1341286" y="323165"/>
                  </a:lnTo>
                  <a:lnTo>
                    <a:pt x="1458313" y="324909"/>
                  </a:lnTo>
                  <a:lnTo>
                    <a:pt x="1575341" y="326339"/>
                  </a:lnTo>
                  <a:lnTo>
                    <a:pt x="1692368" y="327467"/>
                  </a:lnTo>
                  <a:lnTo>
                    <a:pt x="1809396" y="328301"/>
                  </a:lnTo>
                  <a:lnTo>
                    <a:pt x="1926424" y="328733"/>
                  </a:lnTo>
                  <a:lnTo>
                    <a:pt x="2043451" y="328659"/>
                  </a:lnTo>
                  <a:lnTo>
                    <a:pt x="2160479" y="328020"/>
                  </a:lnTo>
                  <a:lnTo>
                    <a:pt x="2277506" y="326699"/>
                  </a:lnTo>
                  <a:lnTo>
                    <a:pt x="2394534" y="323838"/>
                  </a:lnTo>
                  <a:lnTo>
                    <a:pt x="2511561" y="319888"/>
                  </a:lnTo>
                  <a:lnTo>
                    <a:pt x="2628589" y="315792"/>
                  </a:lnTo>
                  <a:lnTo>
                    <a:pt x="2745617" y="312659"/>
                  </a:lnTo>
                  <a:lnTo>
                    <a:pt x="2862644" y="309831"/>
                  </a:lnTo>
                  <a:lnTo>
                    <a:pt x="2979672" y="305862"/>
                  </a:lnTo>
                  <a:lnTo>
                    <a:pt x="3096699" y="299539"/>
                  </a:lnTo>
                  <a:lnTo>
                    <a:pt x="3213727" y="291463"/>
                  </a:lnTo>
                  <a:lnTo>
                    <a:pt x="3330755" y="283072"/>
                  </a:lnTo>
                  <a:lnTo>
                    <a:pt x="3447782" y="275785"/>
                  </a:lnTo>
                  <a:lnTo>
                    <a:pt x="3564810" y="269194"/>
                  </a:lnTo>
                  <a:lnTo>
                    <a:pt x="3681837" y="262550"/>
                  </a:lnTo>
                  <a:lnTo>
                    <a:pt x="3798865" y="255830"/>
                  </a:lnTo>
                  <a:lnTo>
                    <a:pt x="3915893" y="248943"/>
                  </a:lnTo>
                  <a:lnTo>
                    <a:pt x="4032920" y="241779"/>
                  </a:lnTo>
                  <a:lnTo>
                    <a:pt x="4149948" y="234300"/>
                  </a:lnTo>
                  <a:lnTo>
                    <a:pt x="4266975" y="226459"/>
                  </a:lnTo>
                  <a:lnTo>
                    <a:pt x="4384003" y="217927"/>
                  </a:lnTo>
                  <a:lnTo>
                    <a:pt x="4501031" y="208542"/>
                  </a:lnTo>
                  <a:lnTo>
                    <a:pt x="4618058" y="198330"/>
                  </a:lnTo>
                  <a:lnTo>
                    <a:pt x="4735086" y="187314"/>
                  </a:lnTo>
                  <a:lnTo>
                    <a:pt x="4852113" y="175517"/>
                  </a:lnTo>
                  <a:lnTo>
                    <a:pt x="4969141" y="162964"/>
                  </a:lnTo>
                  <a:lnTo>
                    <a:pt x="5086169" y="149678"/>
                  </a:lnTo>
                  <a:lnTo>
                    <a:pt x="5203196" y="135683"/>
                  </a:lnTo>
                  <a:lnTo>
                    <a:pt x="5320224" y="121004"/>
                  </a:lnTo>
                  <a:lnTo>
                    <a:pt x="5437251" y="105664"/>
                  </a:lnTo>
                  <a:lnTo>
                    <a:pt x="5554279" y="89687"/>
                  </a:lnTo>
                  <a:lnTo>
                    <a:pt x="5671307" y="73097"/>
                  </a:lnTo>
                  <a:lnTo>
                    <a:pt x="5788334" y="55917"/>
                  </a:lnTo>
                  <a:lnTo>
                    <a:pt x="5905362" y="38172"/>
                  </a:lnTo>
                  <a:lnTo>
                    <a:pt x="6022389" y="19886"/>
                  </a:lnTo>
                  <a:lnTo>
                    <a:pt x="6139417" y="108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869855"/>
              <a:ext cx="6145984" cy="454405"/>
            </a:xfrm>
            <a:custGeom>
              <a:avLst/>
              <a:pathLst>
                <a:path w="6145984" h="454405">
                  <a:moveTo>
                    <a:pt x="0" y="76310"/>
                  </a:moveTo>
                  <a:lnTo>
                    <a:pt x="53982" y="87914"/>
                  </a:lnTo>
                  <a:lnTo>
                    <a:pt x="171010" y="111531"/>
                  </a:lnTo>
                  <a:lnTo>
                    <a:pt x="288037" y="133590"/>
                  </a:lnTo>
                  <a:lnTo>
                    <a:pt x="405065" y="154071"/>
                  </a:lnTo>
                  <a:lnTo>
                    <a:pt x="522092" y="172951"/>
                  </a:lnTo>
                  <a:lnTo>
                    <a:pt x="639120" y="190205"/>
                  </a:lnTo>
                  <a:lnTo>
                    <a:pt x="756148" y="205808"/>
                  </a:lnTo>
                  <a:lnTo>
                    <a:pt x="873175" y="219738"/>
                  </a:lnTo>
                  <a:lnTo>
                    <a:pt x="990203" y="231982"/>
                  </a:lnTo>
                  <a:lnTo>
                    <a:pt x="1107230" y="242549"/>
                  </a:lnTo>
                  <a:lnTo>
                    <a:pt x="1224258" y="251478"/>
                  </a:lnTo>
                  <a:lnTo>
                    <a:pt x="1341286" y="258859"/>
                  </a:lnTo>
                  <a:lnTo>
                    <a:pt x="1458313" y="264835"/>
                  </a:lnTo>
                  <a:lnTo>
                    <a:pt x="1575341" y="269592"/>
                  </a:lnTo>
                  <a:lnTo>
                    <a:pt x="1692368" y="273330"/>
                  </a:lnTo>
                  <a:lnTo>
                    <a:pt x="1809396" y="276222"/>
                  </a:lnTo>
                  <a:lnTo>
                    <a:pt x="1926424" y="278446"/>
                  </a:lnTo>
                  <a:lnTo>
                    <a:pt x="2043451" y="279885"/>
                  </a:lnTo>
                  <a:lnTo>
                    <a:pt x="2160479" y="280362"/>
                  </a:lnTo>
                  <a:lnTo>
                    <a:pt x="2277506" y="279855"/>
                  </a:lnTo>
                  <a:lnTo>
                    <a:pt x="2394534" y="277849"/>
                  </a:lnTo>
                  <a:lnTo>
                    <a:pt x="2511561" y="274164"/>
                  </a:lnTo>
                  <a:lnTo>
                    <a:pt x="2628589" y="270211"/>
                  </a:lnTo>
                  <a:lnTo>
                    <a:pt x="2745617" y="267066"/>
                  </a:lnTo>
                  <a:lnTo>
                    <a:pt x="2862644" y="263031"/>
                  </a:lnTo>
                  <a:lnTo>
                    <a:pt x="2979672" y="258150"/>
                  </a:lnTo>
                  <a:lnTo>
                    <a:pt x="3096699" y="254021"/>
                  </a:lnTo>
                  <a:lnTo>
                    <a:pt x="3213727" y="249508"/>
                  </a:lnTo>
                  <a:lnTo>
                    <a:pt x="3330755" y="244203"/>
                  </a:lnTo>
                  <a:lnTo>
                    <a:pt x="3447782" y="239870"/>
                  </a:lnTo>
                  <a:lnTo>
                    <a:pt x="3564810" y="237618"/>
                  </a:lnTo>
                  <a:lnTo>
                    <a:pt x="3681837" y="235263"/>
                  </a:lnTo>
                  <a:lnTo>
                    <a:pt x="3798865" y="231430"/>
                  </a:lnTo>
                  <a:lnTo>
                    <a:pt x="3915893" y="226244"/>
                  </a:lnTo>
                  <a:lnTo>
                    <a:pt x="4032920" y="219960"/>
                  </a:lnTo>
                  <a:lnTo>
                    <a:pt x="4149948" y="212404"/>
                  </a:lnTo>
                  <a:lnTo>
                    <a:pt x="4266975" y="203623"/>
                  </a:lnTo>
                  <a:lnTo>
                    <a:pt x="4384003" y="193950"/>
                  </a:lnTo>
                  <a:lnTo>
                    <a:pt x="4501031" y="183707"/>
                  </a:lnTo>
                  <a:lnTo>
                    <a:pt x="4618058" y="173053"/>
                  </a:lnTo>
                  <a:lnTo>
                    <a:pt x="4735086" y="162084"/>
                  </a:lnTo>
                  <a:lnTo>
                    <a:pt x="4852113" y="150845"/>
                  </a:lnTo>
                  <a:lnTo>
                    <a:pt x="4969141" y="139342"/>
                  </a:lnTo>
                  <a:lnTo>
                    <a:pt x="5086169" y="127555"/>
                  </a:lnTo>
                  <a:lnTo>
                    <a:pt x="5203196" y="115447"/>
                  </a:lnTo>
                  <a:lnTo>
                    <a:pt x="5320224" y="102968"/>
                  </a:lnTo>
                  <a:lnTo>
                    <a:pt x="5437251" y="90063"/>
                  </a:lnTo>
                  <a:lnTo>
                    <a:pt x="5554279" y="76676"/>
                  </a:lnTo>
                  <a:lnTo>
                    <a:pt x="5671307" y="62757"/>
                  </a:lnTo>
                  <a:lnTo>
                    <a:pt x="5788334" y="48260"/>
                  </a:lnTo>
                  <a:lnTo>
                    <a:pt x="5905362" y="33146"/>
                  </a:lnTo>
                  <a:lnTo>
                    <a:pt x="6022389" y="17386"/>
                  </a:lnTo>
                  <a:lnTo>
                    <a:pt x="6139417" y="959"/>
                  </a:lnTo>
                  <a:lnTo>
                    <a:pt x="6145984" y="0"/>
                  </a:lnTo>
                  <a:lnTo>
                    <a:pt x="6145984" y="224317"/>
                  </a:lnTo>
                  <a:lnTo>
                    <a:pt x="6139417" y="224284"/>
                  </a:lnTo>
                  <a:lnTo>
                    <a:pt x="6022389" y="224446"/>
                  </a:lnTo>
                  <a:lnTo>
                    <a:pt x="5905362" y="225326"/>
                  </a:lnTo>
                  <a:lnTo>
                    <a:pt x="5788334" y="226883"/>
                  </a:lnTo>
                  <a:lnTo>
                    <a:pt x="5671307" y="229069"/>
                  </a:lnTo>
                  <a:lnTo>
                    <a:pt x="5554279" y="231829"/>
                  </a:lnTo>
                  <a:lnTo>
                    <a:pt x="5437251" y="235097"/>
                  </a:lnTo>
                  <a:lnTo>
                    <a:pt x="5320224" y="238802"/>
                  </a:lnTo>
                  <a:lnTo>
                    <a:pt x="5203196" y="242871"/>
                  </a:lnTo>
                  <a:lnTo>
                    <a:pt x="5086169" y="247231"/>
                  </a:lnTo>
                  <a:lnTo>
                    <a:pt x="4969141" y="251812"/>
                  </a:lnTo>
                  <a:lnTo>
                    <a:pt x="4852113" y="256558"/>
                  </a:lnTo>
                  <a:lnTo>
                    <a:pt x="4735086" y="261429"/>
                  </a:lnTo>
                  <a:lnTo>
                    <a:pt x="4618058" y="266415"/>
                  </a:lnTo>
                  <a:lnTo>
                    <a:pt x="4501031" y="271542"/>
                  </a:lnTo>
                  <a:lnTo>
                    <a:pt x="4384003" y="276885"/>
                  </a:lnTo>
                  <a:lnTo>
                    <a:pt x="4266975" y="282585"/>
                  </a:lnTo>
                  <a:lnTo>
                    <a:pt x="4149948" y="288370"/>
                  </a:lnTo>
                  <a:lnTo>
                    <a:pt x="4032920" y="293711"/>
                  </a:lnTo>
                  <a:lnTo>
                    <a:pt x="3915893" y="298865"/>
                  </a:lnTo>
                  <a:lnTo>
                    <a:pt x="3798865" y="303883"/>
                  </a:lnTo>
                  <a:lnTo>
                    <a:pt x="3681837" y="307422"/>
                  </a:lnTo>
                  <a:lnTo>
                    <a:pt x="3564810" y="310077"/>
                  </a:lnTo>
                  <a:lnTo>
                    <a:pt x="3447782" y="313434"/>
                  </a:lnTo>
                  <a:lnTo>
                    <a:pt x="3330755" y="317574"/>
                  </a:lnTo>
                  <a:lnTo>
                    <a:pt x="3213727" y="322647"/>
                  </a:lnTo>
                  <a:lnTo>
                    <a:pt x="3096699" y="328606"/>
                  </a:lnTo>
                  <a:lnTo>
                    <a:pt x="2979672" y="333326"/>
                  </a:lnTo>
                  <a:lnTo>
                    <a:pt x="2862644" y="336407"/>
                  </a:lnTo>
                  <a:lnTo>
                    <a:pt x="2745617" y="339901"/>
                  </a:lnTo>
                  <a:lnTo>
                    <a:pt x="2628589" y="343547"/>
                  </a:lnTo>
                  <a:lnTo>
                    <a:pt x="2511561" y="346401"/>
                  </a:lnTo>
                  <a:lnTo>
                    <a:pt x="2394534" y="349544"/>
                  </a:lnTo>
                  <a:lnTo>
                    <a:pt x="2277506" y="352155"/>
                  </a:lnTo>
                  <a:lnTo>
                    <a:pt x="2160479" y="352909"/>
                  </a:lnTo>
                  <a:lnTo>
                    <a:pt x="2043451" y="353220"/>
                  </a:lnTo>
                  <a:lnTo>
                    <a:pt x="1926424" y="353448"/>
                  </a:lnTo>
                  <a:lnTo>
                    <a:pt x="1809396" y="353672"/>
                  </a:lnTo>
                  <a:lnTo>
                    <a:pt x="1692368" y="354028"/>
                  </a:lnTo>
                  <a:lnTo>
                    <a:pt x="1575341" y="354800"/>
                  </a:lnTo>
                  <a:lnTo>
                    <a:pt x="1458313" y="356138"/>
                  </a:lnTo>
                  <a:lnTo>
                    <a:pt x="1341286" y="358218"/>
                  </a:lnTo>
                  <a:lnTo>
                    <a:pt x="1224258" y="361204"/>
                  </a:lnTo>
                  <a:lnTo>
                    <a:pt x="1107230" y="365215"/>
                  </a:lnTo>
                  <a:lnTo>
                    <a:pt x="990203" y="370314"/>
                  </a:lnTo>
                  <a:lnTo>
                    <a:pt x="873175" y="376521"/>
                  </a:lnTo>
                  <a:lnTo>
                    <a:pt x="756148" y="383817"/>
                  </a:lnTo>
                  <a:lnTo>
                    <a:pt x="639120" y="392169"/>
                  </a:lnTo>
                  <a:lnTo>
                    <a:pt x="522092" y="401529"/>
                  </a:lnTo>
                  <a:lnTo>
                    <a:pt x="405065" y="411848"/>
                  </a:lnTo>
                  <a:lnTo>
                    <a:pt x="288037" y="423079"/>
                  </a:lnTo>
                  <a:lnTo>
                    <a:pt x="171010" y="435173"/>
                  </a:lnTo>
                  <a:lnTo>
                    <a:pt x="53982" y="448089"/>
                  </a:lnTo>
                  <a:lnTo>
                    <a:pt x="0" y="45440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869855"/>
              <a:ext cx="6145984" cy="280362"/>
            </a:xfrm>
            <a:custGeom>
              <a:avLst/>
              <a:pathLst>
                <a:path w="6145984" h="280362">
                  <a:moveTo>
                    <a:pt x="0" y="76310"/>
                  </a:moveTo>
                  <a:lnTo>
                    <a:pt x="53982" y="87914"/>
                  </a:lnTo>
                  <a:lnTo>
                    <a:pt x="171010" y="111531"/>
                  </a:lnTo>
                  <a:lnTo>
                    <a:pt x="288037" y="133590"/>
                  </a:lnTo>
                  <a:lnTo>
                    <a:pt x="405065" y="154071"/>
                  </a:lnTo>
                  <a:lnTo>
                    <a:pt x="522092" y="172951"/>
                  </a:lnTo>
                  <a:lnTo>
                    <a:pt x="639120" y="190205"/>
                  </a:lnTo>
                  <a:lnTo>
                    <a:pt x="756148" y="205808"/>
                  </a:lnTo>
                  <a:lnTo>
                    <a:pt x="873175" y="219738"/>
                  </a:lnTo>
                  <a:lnTo>
                    <a:pt x="990203" y="231982"/>
                  </a:lnTo>
                  <a:lnTo>
                    <a:pt x="1107230" y="242549"/>
                  </a:lnTo>
                  <a:lnTo>
                    <a:pt x="1224258" y="251478"/>
                  </a:lnTo>
                  <a:lnTo>
                    <a:pt x="1341286" y="258859"/>
                  </a:lnTo>
                  <a:lnTo>
                    <a:pt x="1458313" y="264835"/>
                  </a:lnTo>
                  <a:lnTo>
                    <a:pt x="1575341" y="269592"/>
                  </a:lnTo>
                  <a:lnTo>
                    <a:pt x="1692368" y="273330"/>
                  </a:lnTo>
                  <a:lnTo>
                    <a:pt x="1809396" y="276222"/>
                  </a:lnTo>
                  <a:lnTo>
                    <a:pt x="1926424" y="278446"/>
                  </a:lnTo>
                  <a:lnTo>
                    <a:pt x="2043451" y="279885"/>
                  </a:lnTo>
                  <a:lnTo>
                    <a:pt x="2160479" y="280362"/>
                  </a:lnTo>
                  <a:lnTo>
                    <a:pt x="2277506" y="279855"/>
                  </a:lnTo>
                  <a:lnTo>
                    <a:pt x="2394534" y="277849"/>
                  </a:lnTo>
                  <a:lnTo>
                    <a:pt x="2511561" y="274164"/>
                  </a:lnTo>
                  <a:lnTo>
                    <a:pt x="2628589" y="270211"/>
                  </a:lnTo>
                  <a:lnTo>
                    <a:pt x="2745617" y="267066"/>
                  </a:lnTo>
                  <a:lnTo>
                    <a:pt x="2862644" y="263031"/>
                  </a:lnTo>
                  <a:lnTo>
                    <a:pt x="2979672" y="258150"/>
                  </a:lnTo>
                  <a:lnTo>
                    <a:pt x="3096699" y="254021"/>
                  </a:lnTo>
                  <a:lnTo>
                    <a:pt x="3213727" y="249508"/>
                  </a:lnTo>
                  <a:lnTo>
                    <a:pt x="3330755" y="244203"/>
                  </a:lnTo>
                  <a:lnTo>
                    <a:pt x="3447782" y="239870"/>
                  </a:lnTo>
                  <a:lnTo>
                    <a:pt x="3564810" y="237618"/>
                  </a:lnTo>
                  <a:lnTo>
                    <a:pt x="3681837" y="235263"/>
                  </a:lnTo>
                  <a:lnTo>
                    <a:pt x="3798865" y="231430"/>
                  </a:lnTo>
                  <a:lnTo>
                    <a:pt x="3915893" y="226244"/>
                  </a:lnTo>
                  <a:lnTo>
                    <a:pt x="4032920" y="219960"/>
                  </a:lnTo>
                  <a:lnTo>
                    <a:pt x="4149948" y="212404"/>
                  </a:lnTo>
                  <a:lnTo>
                    <a:pt x="4266975" y="203623"/>
                  </a:lnTo>
                  <a:lnTo>
                    <a:pt x="4384003" y="193950"/>
                  </a:lnTo>
                  <a:lnTo>
                    <a:pt x="4501031" y="183707"/>
                  </a:lnTo>
                  <a:lnTo>
                    <a:pt x="4618058" y="173053"/>
                  </a:lnTo>
                  <a:lnTo>
                    <a:pt x="4735086" y="162084"/>
                  </a:lnTo>
                  <a:lnTo>
                    <a:pt x="4852113" y="150845"/>
                  </a:lnTo>
                  <a:lnTo>
                    <a:pt x="4969141" y="139342"/>
                  </a:lnTo>
                  <a:lnTo>
                    <a:pt x="5086169" y="127555"/>
                  </a:lnTo>
                  <a:lnTo>
                    <a:pt x="5203196" y="115447"/>
                  </a:lnTo>
                  <a:lnTo>
                    <a:pt x="5320224" y="102968"/>
                  </a:lnTo>
                  <a:lnTo>
                    <a:pt x="5437251" y="90063"/>
                  </a:lnTo>
                  <a:lnTo>
                    <a:pt x="5554279" y="76676"/>
                  </a:lnTo>
                  <a:lnTo>
                    <a:pt x="5671307" y="62757"/>
                  </a:lnTo>
                  <a:lnTo>
                    <a:pt x="5788334" y="48260"/>
                  </a:lnTo>
                  <a:lnTo>
                    <a:pt x="5905362" y="33146"/>
                  </a:lnTo>
                  <a:lnTo>
                    <a:pt x="6022389" y="17386"/>
                  </a:lnTo>
                  <a:lnTo>
                    <a:pt x="6139417" y="95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5094140"/>
              <a:ext cx="6145984" cy="230121"/>
            </a:xfrm>
            <a:custGeom>
              <a:avLst/>
              <a:pathLst>
                <a:path w="6145984" h="230121">
                  <a:moveTo>
                    <a:pt x="6145984" y="32"/>
                  </a:moveTo>
                  <a:lnTo>
                    <a:pt x="6139417" y="0"/>
                  </a:lnTo>
                  <a:lnTo>
                    <a:pt x="6022389" y="161"/>
                  </a:lnTo>
                  <a:lnTo>
                    <a:pt x="5905362" y="1041"/>
                  </a:lnTo>
                  <a:lnTo>
                    <a:pt x="5788334" y="2598"/>
                  </a:lnTo>
                  <a:lnTo>
                    <a:pt x="5671307" y="4785"/>
                  </a:lnTo>
                  <a:lnTo>
                    <a:pt x="5554279" y="7544"/>
                  </a:lnTo>
                  <a:lnTo>
                    <a:pt x="5437251" y="10812"/>
                  </a:lnTo>
                  <a:lnTo>
                    <a:pt x="5320224" y="14517"/>
                  </a:lnTo>
                  <a:lnTo>
                    <a:pt x="5203196" y="18587"/>
                  </a:lnTo>
                  <a:lnTo>
                    <a:pt x="5086169" y="22946"/>
                  </a:lnTo>
                  <a:lnTo>
                    <a:pt x="4969141" y="27527"/>
                  </a:lnTo>
                  <a:lnTo>
                    <a:pt x="4852113" y="32273"/>
                  </a:lnTo>
                  <a:lnTo>
                    <a:pt x="4735086" y="37145"/>
                  </a:lnTo>
                  <a:lnTo>
                    <a:pt x="4618058" y="42131"/>
                  </a:lnTo>
                  <a:lnTo>
                    <a:pt x="4501031" y="47257"/>
                  </a:lnTo>
                  <a:lnTo>
                    <a:pt x="4384003" y="52600"/>
                  </a:lnTo>
                  <a:lnTo>
                    <a:pt x="4266975" y="58301"/>
                  </a:lnTo>
                  <a:lnTo>
                    <a:pt x="4149948" y="64085"/>
                  </a:lnTo>
                  <a:lnTo>
                    <a:pt x="4032920" y="69426"/>
                  </a:lnTo>
                  <a:lnTo>
                    <a:pt x="3915893" y="74581"/>
                  </a:lnTo>
                  <a:lnTo>
                    <a:pt x="3798865" y="79598"/>
                  </a:lnTo>
                  <a:lnTo>
                    <a:pt x="3681837" y="83137"/>
                  </a:lnTo>
                  <a:lnTo>
                    <a:pt x="3564810" y="85792"/>
                  </a:lnTo>
                  <a:lnTo>
                    <a:pt x="3447782" y="89149"/>
                  </a:lnTo>
                  <a:lnTo>
                    <a:pt x="3330755" y="93289"/>
                  </a:lnTo>
                  <a:lnTo>
                    <a:pt x="3213727" y="98363"/>
                  </a:lnTo>
                  <a:lnTo>
                    <a:pt x="3096699" y="104322"/>
                  </a:lnTo>
                  <a:lnTo>
                    <a:pt x="2979672" y="109042"/>
                  </a:lnTo>
                  <a:lnTo>
                    <a:pt x="2862644" y="112123"/>
                  </a:lnTo>
                  <a:lnTo>
                    <a:pt x="2745617" y="115617"/>
                  </a:lnTo>
                  <a:lnTo>
                    <a:pt x="2628589" y="119262"/>
                  </a:lnTo>
                  <a:lnTo>
                    <a:pt x="2511561" y="122116"/>
                  </a:lnTo>
                  <a:lnTo>
                    <a:pt x="2394534" y="125259"/>
                  </a:lnTo>
                  <a:lnTo>
                    <a:pt x="2277506" y="127871"/>
                  </a:lnTo>
                  <a:lnTo>
                    <a:pt x="2160479" y="128624"/>
                  </a:lnTo>
                  <a:lnTo>
                    <a:pt x="2043451" y="128936"/>
                  </a:lnTo>
                  <a:lnTo>
                    <a:pt x="1926424" y="129164"/>
                  </a:lnTo>
                  <a:lnTo>
                    <a:pt x="1809396" y="129387"/>
                  </a:lnTo>
                  <a:lnTo>
                    <a:pt x="1692368" y="129743"/>
                  </a:lnTo>
                  <a:lnTo>
                    <a:pt x="1575341" y="130515"/>
                  </a:lnTo>
                  <a:lnTo>
                    <a:pt x="1458313" y="131853"/>
                  </a:lnTo>
                  <a:lnTo>
                    <a:pt x="1341286" y="133934"/>
                  </a:lnTo>
                  <a:lnTo>
                    <a:pt x="1224258" y="136920"/>
                  </a:lnTo>
                  <a:lnTo>
                    <a:pt x="1107230" y="140930"/>
                  </a:lnTo>
                  <a:lnTo>
                    <a:pt x="990203" y="146030"/>
                  </a:lnTo>
                  <a:lnTo>
                    <a:pt x="873175" y="152236"/>
                  </a:lnTo>
                  <a:lnTo>
                    <a:pt x="756148" y="159533"/>
                  </a:lnTo>
                  <a:lnTo>
                    <a:pt x="639120" y="167884"/>
                  </a:lnTo>
                  <a:lnTo>
                    <a:pt x="522092" y="177244"/>
                  </a:lnTo>
                  <a:lnTo>
                    <a:pt x="405065" y="187563"/>
                  </a:lnTo>
                  <a:lnTo>
                    <a:pt x="288037" y="198794"/>
                  </a:lnTo>
                  <a:lnTo>
                    <a:pt x="171010" y="210889"/>
                  </a:lnTo>
                  <a:lnTo>
                    <a:pt x="53982" y="223804"/>
                  </a:lnTo>
                  <a:lnTo>
                    <a:pt x="0" y="2301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982014"/>
              <a:ext cx="6145984" cy="204477"/>
            </a:xfrm>
            <a:custGeom>
              <a:avLst/>
              <a:pathLst>
                <a:path w="6145984" h="204477">
                  <a:moveTo>
                    <a:pt x="0" y="153199"/>
                  </a:moveTo>
                  <a:lnTo>
                    <a:pt x="53982" y="155843"/>
                  </a:lnTo>
                  <a:lnTo>
                    <a:pt x="171010" y="161193"/>
                  </a:lnTo>
                  <a:lnTo>
                    <a:pt x="288037" y="166175"/>
                  </a:lnTo>
                  <a:lnTo>
                    <a:pt x="405065" y="170801"/>
                  </a:lnTo>
                  <a:lnTo>
                    <a:pt x="522092" y="175081"/>
                  </a:lnTo>
                  <a:lnTo>
                    <a:pt x="639120" y="179028"/>
                  </a:lnTo>
                  <a:lnTo>
                    <a:pt x="756148" y="182654"/>
                  </a:lnTo>
                  <a:lnTo>
                    <a:pt x="873175" y="185970"/>
                  </a:lnTo>
                  <a:lnTo>
                    <a:pt x="990203" y="188989"/>
                  </a:lnTo>
                  <a:lnTo>
                    <a:pt x="1107230" y="191723"/>
                  </a:lnTo>
                  <a:lnTo>
                    <a:pt x="1224258" y="194182"/>
                  </a:lnTo>
                  <a:lnTo>
                    <a:pt x="1341286" y="196380"/>
                  </a:lnTo>
                  <a:lnTo>
                    <a:pt x="1458313" y="198327"/>
                  </a:lnTo>
                  <a:lnTo>
                    <a:pt x="1575341" y="200037"/>
                  </a:lnTo>
                  <a:lnTo>
                    <a:pt x="1692368" y="201520"/>
                  </a:lnTo>
                  <a:lnTo>
                    <a:pt x="1809396" y="202788"/>
                  </a:lnTo>
                  <a:lnTo>
                    <a:pt x="1926424" y="203789"/>
                  </a:lnTo>
                  <a:lnTo>
                    <a:pt x="2043451" y="204394"/>
                  </a:lnTo>
                  <a:lnTo>
                    <a:pt x="2160479" y="204477"/>
                  </a:lnTo>
                  <a:lnTo>
                    <a:pt x="2277506" y="203846"/>
                  </a:lnTo>
                  <a:lnTo>
                    <a:pt x="2394534" y="201538"/>
                  </a:lnTo>
                  <a:lnTo>
                    <a:pt x="2511561" y="198124"/>
                  </a:lnTo>
                  <a:lnTo>
                    <a:pt x="2628589" y="194720"/>
                  </a:lnTo>
                  <a:lnTo>
                    <a:pt x="2745617" y="191325"/>
                  </a:lnTo>
                  <a:lnTo>
                    <a:pt x="2862644" y="187560"/>
                  </a:lnTo>
                  <a:lnTo>
                    <a:pt x="2979672" y="183579"/>
                  </a:lnTo>
                  <a:lnTo>
                    <a:pt x="3096699" y="179155"/>
                  </a:lnTo>
                  <a:lnTo>
                    <a:pt x="3213727" y="173919"/>
                  </a:lnTo>
                  <a:lnTo>
                    <a:pt x="3330755" y="168730"/>
                  </a:lnTo>
                  <a:lnTo>
                    <a:pt x="3447782" y="164493"/>
                  </a:lnTo>
                  <a:lnTo>
                    <a:pt x="3564810" y="161689"/>
                  </a:lnTo>
                  <a:lnTo>
                    <a:pt x="3681837" y="159184"/>
                  </a:lnTo>
                  <a:lnTo>
                    <a:pt x="3798865" y="155498"/>
                  </a:lnTo>
                  <a:lnTo>
                    <a:pt x="3915893" y="150396"/>
                  </a:lnTo>
                  <a:lnTo>
                    <a:pt x="4032920" y="144677"/>
                  </a:lnTo>
                  <a:lnTo>
                    <a:pt x="4149948" y="138228"/>
                  </a:lnTo>
                  <a:lnTo>
                    <a:pt x="4266975" y="130945"/>
                  </a:lnTo>
                  <a:lnTo>
                    <a:pt x="4384003" y="123259"/>
                  </a:lnTo>
                  <a:lnTo>
                    <a:pt x="4501031" y="115466"/>
                  </a:lnTo>
                  <a:lnTo>
                    <a:pt x="4618058" y="107576"/>
                  </a:lnTo>
                  <a:lnTo>
                    <a:pt x="4735086" y="99598"/>
                  </a:lnTo>
                  <a:lnTo>
                    <a:pt x="4852113" y="91542"/>
                  </a:lnTo>
                  <a:lnTo>
                    <a:pt x="4969141" y="83418"/>
                  </a:lnTo>
                  <a:lnTo>
                    <a:pt x="5086169" y="75234"/>
                  </a:lnTo>
                  <a:lnTo>
                    <a:pt x="5203196" y="67000"/>
                  </a:lnTo>
                  <a:lnTo>
                    <a:pt x="5320224" y="58726"/>
                  </a:lnTo>
                  <a:lnTo>
                    <a:pt x="5437251" y="50421"/>
                  </a:lnTo>
                  <a:lnTo>
                    <a:pt x="5554279" y="42094"/>
                  </a:lnTo>
                  <a:lnTo>
                    <a:pt x="5671307" y="33755"/>
                  </a:lnTo>
                  <a:lnTo>
                    <a:pt x="5788334" y="25412"/>
                  </a:lnTo>
                  <a:lnTo>
                    <a:pt x="5905362" y="17077"/>
                  </a:lnTo>
                  <a:lnTo>
                    <a:pt x="6022389" y="8757"/>
                  </a:lnTo>
                  <a:lnTo>
                    <a:pt x="6139417" y="46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388649"/>
              <a:ext cx="6145984" cy="989810"/>
            </a:xfrm>
            <a:custGeom>
              <a:avLst/>
              <a:pathLst>
                <a:path w="6145984" h="989810">
                  <a:moveTo>
                    <a:pt x="0" y="502583"/>
                  </a:moveTo>
                  <a:lnTo>
                    <a:pt x="53982" y="517816"/>
                  </a:lnTo>
                  <a:lnTo>
                    <a:pt x="171010" y="548567"/>
                  </a:lnTo>
                  <a:lnTo>
                    <a:pt x="288037" y="577004"/>
                  </a:lnTo>
                  <a:lnTo>
                    <a:pt x="405065" y="603079"/>
                  </a:lnTo>
                  <a:lnTo>
                    <a:pt x="522092" y="626740"/>
                  </a:lnTo>
                  <a:lnTo>
                    <a:pt x="639120" y="647933"/>
                  </a:lnTo>
                  <a:lnTo>
                    <a:pt x="756148" y="666601"/>
                  </a:lnTo>
                  <a:lnTo>
                    <a:pt x="873175" y="682696"/>
                  </a:lnTo>
                  <a:lnTo>
                    <a:pt x="990203" y="696179"/>
                  </a:lnTo>
                  <a:lnTo>
                    <a:pt x="1107230" y="707047"/>
                  </a:lnTo>
                  <a:lnTo>
                    <a:pt x="1224258" y="715344"/>
                  </a:lnTo>
                  <a:lnTo>
                    <a:pt x="1341286" y="721187"/>
                  </a:lnTo>
                  <a:lnTo>
                    <a:pt x="1458313" y="724777"/>
                  </a:lnTo>
                  <a:lnTo>
                    <a:pt x="1575341" y="726378"/>
                  </a:lnTo>
                  <a:lnTo>
                    <a:pt x="1692368" y="726277"/>
                  </a:lnTo>
                  <a:lnTo>
                    <a:pt x="1809396" y="724712"/>
                  </a:lnTo>
                  <a:lnTo>
                    <a:pt x="1926424" y="721751"/>
                  </a:lnTo>
                  <a:lnTo>
                    <a:pt x="2043451" y="717496"/>
                  </a:lnTo>
                  <a:lnTo>
                    <a:pt x="2160479" y="712189"/>
                  </a:lnTo>
                  <a:lnTo>
                    <a:pt x="2277506" y="706243"/>
                  </a:lnTo>
                  <a:lnTo>
                    <a:pt x="2394534" y="698334"/>
                  </a:lnTo>
                  <a:lnTo>
                    <a:pt x="2511561" y="688399"/>
                  </a:lnTo>
                  <a:lnTo>
                    <a:pt x="2628589" y="679178"/>
                  </a:lnTo>
                  <a:lnTo>
                    <a:pt x="2745617" y="669721"/>
                  </a:lnTo>
                  <a:lnTo>
                    <a:pt x="2862644" y="657816"/>
                  </a:lnTo>
                  <a:lnTo>
                    <a:pt x="2979672" y="646935"/>
                  </a:lnTo>
                  <a:lnTo>
                    <a:pt x="3096699" y="643950"/>
                  </a:lnTo>
                  <a:lnTo>
                    <a:pt x="3213727" y="647486"/>
                  </a:lnTo>
                  <a:lnTo>
                    <a:pt x="3330755" y="649752"/>
                  </a:lnTo>
                  <a:lnTo>
                    <a:pt x="3447782" y="646203"/>
                  </a:lnTo>
                  <a:lnTo>
                    <a:pt x="3564810" y="642617"/>
                  </a:lnTo>
                  <a:lnTo>
                    <a:pt x="3681837" y="638300"/>
                  </a:lnTo>
                  <a:lnTo>
                    <a:pt x="3798865" y="628066"/>
                  </a:lnTo>
                  <a:lnTo>
                    <a:pt x="3915893" y="612258"/>
                  </a:lnTo>
                  <a:lnTo>
                    <a:pt x="4032920" y="593941"/>
                  </a:lnTo>
                  <a:lnTo>
                    <a:pt x="4149948" y="573036"/>
                  </a:lnTo>
                  <a:lnTo>
                    <a:pt x="4266975" y="549799"/>
                  </a:lnTo>
                  <a:lnTo>
                    <a:pt x="4384003" y="524741"/>
                  </a:lnTo>
                  <a:lnTo>
                    <a:pt x="4501031" y="498278"/>
                  </a:lnTo>
                  <a:lnTo>
                    <a:pt x="4618058" y="470636"/>
                  </a:lnTo>
                  <a:lnTo>
                    <a:pt x="4735086" y="441943"/>
                  </a:lnTo>
                  <a:lnTo>
                    <a:pt x="4852113" y="412251"/>
                  </a:lnTo>
                  <a:lnTo>
                    <a:pt x="4969141" y="381558"/>
                  </a:lnTo>
                  <a:lnTo>
                    <a:pt x="5086169" y="349816"/>
                  </a:lnTo>
                  <a:lnTo>
                    <a:pt x="5203196" y="316952"/>
                  </a:lnTo>
                  <a:lnTo>
                    <a:pt x="5320224" y="282876"/>
                  </a:lnTo>
                  <a:lnTo>
                    <a:pt x="5437251" y="247489"/>
                  </a:lnTo>
                  <a:lnTo>
                    <a:pt x="5554279" y="210691"/>
                  </a:lnTo>
                  <a:lnTo>
                    <a:pt x="5671307" y="172389"/>
                  </a:lnTo>
                  <a:lnTo>
                    <a:pt x="5788334" y="132499"/>
                  </a:lnTo>
                  <a:lnTo>
                    <a:pt x="5905362" y="90946"/>
                  </a:lnTo>
                  <a:lnTo>
                    <a:pt x="6022389" y="47672"/>
                  </a:lnTo>
                  <a:lnTo>
                    <a:pt x="6139417" y="2629"/>
                  </a:lnTo>
                  <a:lnTo>
                    <a:pt x="6145984" y="0"/>
                  </a:lnTo>
                  <a:lnTo>
                    <a:pt x="6145984" y="340080"/>
                  </a:lnTo>
                  <a:lnTo>
                    <a:pt x="6139417" y="341204"/>
                  </a:lnTo>
                  <a:lnTo>
                    <a:pt x="6022389" y="361589"/>
                  </a:lnTo>
                  <a:lnTo>
                    <a:pt x="5905362" y="382304"/>
                  </a:lnTo>
                  <a:lnTo>
                    <a:pt x="5788334" y="403304"/>
                  </a:lnTo>
                  <a:lnTo>
                    <a:pt x="5671307" y="424530"/>
                  </a:lnTo>
                  <a:lnTo>
                    <a:pt x="5554279" y="445913"/>
                  </a:lnTo>
                  <a:lnTo>
                    <a:pt x="5437251" y="467370"/>
                  </a:lnTo>
                  <a:lnTo>
                    <a:pt x="5320224" y="488810"/>
                  </a:lnTo>
                  <a:lnTo>
                    <a:pt x="5203196" y="510136"/>
                  </a:lnTo>
                  <a:lnTo>
                    <a:pt x="5086169" y="531252"/>
                  </a:lnTo>
                  <a:lnTo>
                    <a:pt x="4969141" y="552071"/>
                  </a:lnTo>
                  <a:lnTo>
                    <a:pt x="4852113" y="572520"/>
                  </a:lnTo>
                  <a:lnTo>
                    <a:pt x="4735086" y="592557"/>
                  </a:lnTo>
                  <a:lnTo>
                    <a:pt x="4618058" y="612179"/>
                  </a:lnTo>
                  <a:lnTo>
                    <a:pt x="4501031" y="631442"/>
                  </a:lnTo>
                  <a:lnTo>
                    <a:pt x="4384003" y="650477"/>
                  </a:lnTo>
                  <a:lnTo>
                    <a:pt x="4266975" y="669512"/>
                  </a:lnTo>
                  <a:lnTo>
                    <a:pt x="4149948" y="688206"/>
                  </a:lnTo>
                  <a:lnTo>
                    <a:pt x="4032920" y="705752"/>
                  </a:lnTo>
                  <a:lnTo>
                    <a:pt x="3915893" y="722357"/>
                  </a:lnTo>
                  <a:lnTo>
                    <a:pt x="3798865" y="737909"/>
                  </a:lnTo>
                  <a:lnTo>
                    <a:pt x="3681837" y="747697"/>
                  </a:lnTo>
                  <a:lnTo>
                    <a:pt x="3564810" y="752470"/>
                  </a:lnTo>
                  <a:lnTo>
                    <a:pt x="3447782" y="757731"/>
                  </a:lnTo>
                  <a:lnTo>
                    <a:pt x="3330755" y="760987"/>
                  </a:lnTo>
                  <a:lnTo>
                    <a:pt x="3213727" y="758371"/>
                  </a:lnTo>
                  <a:lnTo>
                    <a:pt x="3096699" y="757027"/>
                  </a:lnTo>
                  <a:lnTo>
                    <a:pt x="2979672" y="760908"/>
                  </a:lnTo>
                  <a:lnTo>
                    <a:pt x="2862644" y="769059"/>
                  </a:lnTo>
                  <a:lnTo>
                    <a:pt x="2745617" y="780144"/>
                  </a:lnTo>
                  <a:lnTo>
                    <a:pt x="2628589" y="790360"/>
                  </a:lnTo>
                  <a:lnTo>
                    <a:pt x="2511561" y="797914"/>
                  </a:lnTo>
                  <a:lnTo>
                    <a:pt x="2394534" y="807028"/>
                  </a:lnTo>
                  <a:lnTo>
                    <a:pt x="2277506" y="815855"/>
                  </a:lnTo>
                  <a:lnTo>
                    <a:pt x="2160479" y="822174"/>
                  </a:lnTo>
                  <a:lnTo>
                    <a:pt x="2043451" y="828677"/>
                  </a:lnTo>
                  <a:lnTo>
                    <a:pt x="1926424" y="835459"/>
                  </a:lnTo>
                  <a:lnTo>
                    <a:pt x="1809396" y="842132"/>
                  </a:lnTo>
                  <a:lnTo>
                    <a:pt x="1692368" y="848621"/>
                  </a:lnTo>
                  <a:lnTo>
                    <a:pt x="1575341" y="855559"/>
                  </a:lnTo>
                  <a:lnTo>
                    <a:pt x="1458313" y="863198"/>
                  </a:lnTo>
                  <a:lnTo>
                    <a:pt x="1341286" y="871822"/>
                  </a:lnTo>
                  <a:lnTo>
                    <a:pt x="1224258" y="881696"/>
                  </a:lnTo>
                  <a:lnTo>
                    <a:pt x="1107230" y="893017"/>
                  </a:lnTo>
                  <a:lnTo>
                    <a:pt x="990203" y="905900"/>
                  </a:lnTo>
                  <a:lnTo>
                    <a:pt x="873175" y="920388"/>
                  </a:lnTo>
                  <a:lnTo>
                    <a:pt x="756148" y="936476"/>
                  </a:lnTo>
                  <a:lnTo>
                    <a:pt x="639120" y="954123"/>
                  </a:lnTo>
                  <a:lnTo>
                    <a:pt x="522092" y="973280"/>
                  </a:lnTo>
                  <a:lnTo>
                    <a:pt x="428214" y="98981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388649"/>
              <a:ext cx="6145984" cy="726378"/>
            </a:xfrm>
            <a:custGeom>
              <a:avLst/>
              <a:pathLst>
                <a:path w="6145984" h="726378">
                  <a:moveTo>
                    <a:pt x="0" y="502583"/>
                  </a:moveTo>
                  <a:lnTo>
                    <a:pt x="53982" y="517816"/>
                  </a:lnTo>
                  <a:lnTo>
                    <a:pt x="171010" y="548567"/>
                  </a:lnTo>
                  <a:lnTo>
                    <a:pt x="288037" y="577004"/>
                  </a:lnTo>
                  <a:lnTo>
                    <a:pt x="405065" y="603079"/>
                  </a:lnTo>
                  <a:lnTo>
                    <a:pt x="522092" y="626740"/>
                  </a:lnTo>
                  <a:lnTo>
                    <a:pt x="639120" y="647933"/>
                  </a:lnTo>
                  <a:lnTo>
                    <a:pt x="756148" y="666601"/>
                  </a:lnTo>
                  <a:lnTo>
                    <a:pt x="873175" y="682696"/>
                  </a:lnTo>
                  <a:lnTo>
                    <a:pt x="990203" y="696179"/>
                  </a:lnTo>
                  <a:lnTo>
                    <a:pt x="1107230" y="707047"/>
                  </a:lnTo>
                  <a:lnTo>
                    <a:pt x="1224258" y="715344"/>
                  </a:lnTo>
                  <a:lnTo>
                    <a:pt x="1341286" y="721187"/>
                  </a:lnTo>
                  <a:lnTo>
                    <a:pt x="1458313" y="724777"/>
                  </a:lnTo>
                  <a:lnTo>
                    <a:pt x="1575341" y="726378"/>
                  </a:lnTo>
                  <a:lnTo>
                    <a:pt x="1692368" y="726277"/>
                  </a:lnTo>
                  <a:lnTo>
                    <a:pt x="1809396" y="724712"/>
                  </a:lnTo>
                  <a:lnTo>
                    <a:pt x="1926424" y="721751"/>
                  </a:lnTo>
                  <a:lnTo>
                    <a:pt x="2043451" y="717496"/>
                  </a:lnTo>
                  <a:lnTo>
                    <a:pt x="2160479" y="712189"/>
                  </a:lnTo>
                  <a:lnTo>
                    <a:pt x="2277506" y="706243"/>
                  </a:lnTo>
                  <a:lnTo>
                    <a:pt x="2394534" y="698334"/>
                  </a:lnTo>
                  <a:lnTo>
                    <a:pt x="2511561" y="688399"/>
                  </a:lnTo>
                  <a:lnTo>
                    <a:pt x="2628589" y="679178"/>
                  </a:lnTo>
                  <a:lnTo>
                    <a:pt x="2745617" y="669721"/>
                  </a:lnTo>
                  <a:lnTo>
                    <a:pt x="2862644" y="657816"/>
                  </a:lnTo>
                  <a:lnTo>
                    <a:pt x="2979672" y="646935"/>
                  </a:lnTo>
                  <a:lnTo>
                    <a:pt x="3096699" y="643950"/>
                  </a:lnTo>
                  <a:lnTo>
                    <a:pt x="3213727" y="647486"/>
                  </a:lnTo>
                  <a:lnTo>
                    <a:pt x="3330755" y="649752"/>
                  </a:lnTo>
                  <a:lnTo>
                    <a:pt x="3447782" y="646203"/>
                  </a:lnTo>
                  <a:lnTo>
                    <a:pt x="3564810" y="642617"/>
                  </a:lnTo>
                  <a:lnTo>
                    <a:pt x="3681837" y="638300"/>
                  </a:lnTo>
                  <a:lnTo>
                    <a:pt x="3798865" y="628066"/>
                  </a:lnTo>
                  <a:lnTo>
                    <a:pt x="3915893" y="612258"/>
                  </a:lnTo>
                  <a:lnTo>
                    <a:pt x="4032920" y="593941"/>
                  </a:lnTo>
                  <a:lnTo>
                    <a:pt x="4149948" y="573036"/>
                  </a:lnTo>
                  <a:lnTo>
                    <a:pt x="4266975" y="549799"/>
                  </a:lnTo>
                  <a:lnTo>
                    <a:pt x="4384003" y="524741"/>
                  </a:lnTo>
                  <a:lnTo>
                    <a:pt x="4501031" y="498278"/>
                  </a:lnTo>
                  <a:lnTo>
                    <a:pt x="4618058" y="470636"/>
                  </a:lnTo>
                  <a:lnTo>
                    <a:pt x="4735086" y="441943"/>
                  </a:lnTo>
                  <a:lnTo>
                    <a:pt x="4852113" y="412251"/>
                  </a:lnTo>
                  <a:lnTo>
                    <a:pt x="4969141" y="381558"/>
                  </a:lnTo>
                  <a:lnTo>
                    <a:pt x="5086169" y="349816"/>
                  </a:lnTo>
                  <a:lnTo>
                    <a:pt x="5203196" y="316952"/>
                  </a:lnTo>
                  <a:lnTo>
                    <a:pt x="5320224" y="282876"/>
                  </a:lnTo>
                  <a:lnTo>
                    <a:pt x="5437251" y="247489"/>
                  </a:lnTo>
                  <a:lnTo>
                    <a:pt x="5554279" y="210691"/>
                  </a:lnTo>
                  <a:lnTo>
                    <a:pt x="5671307" y="172389"/>
                  </a:lnTo>
                  <a:lnTo>
                    <a:pt x="5788334" y="132499"/>
                  </a:lnTo>
                  <a:lnTo>
                    <a:pt x="5905362" y="90946"/>
                  </a:lnTo>
                  <a:lnTo>
                    <a:pt x="6022389" y="47672"/>
                  </a:lnTo>
                  <a:lnTo>
                    <a:pt x="6139417" y="262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370090" y="4728729"/>
              <a:ext cx="5717770" cy="649730"/>
            </a:xfrm>
            <a:custGeom>
              <a:avLst/>
              <a:pathLst>
                <a:path w="5717770" h="649730">
                  <a:moveTo>
                    <a:pt x="5717770" y="0"/>
                  </a:moveTo>
                  <a:lnTo>
                    <a:pt x="5711202" y="1123"/>
                  </a:lnTo>
                  <a:lnTo>
                    <a:pt x="5594175" y="21509"/>
                  </a:lnTo>
                  <a:lnTo>
                    <a:pt x="5477147" y="42224"/>
                  </a:lnTo>
                  <a:lnTo>
                    <a:pt x="5360119" y="63223"/>
                  </a:lnTo>
                  <a:lnTo>
                    <a:pt x="5243092" y="84449"/>
                  </a:lnTo>
                  <a:lnTo>
                    <a:pt x="5126064" y="105832"/>
                  </a:lnTo>
                  <a:lnTo>
                    <a:pt x="5009037" y="127289"/>
                  </a:lnTo>
                  <a:lnTo>
                    <a:pt x="4892009" y="148729"/>
                  </a:lnTo>
                  <a:lnTo>
                    <a:pt x="4774981" y="170055"/>
                  </a:lnTo>
                  <a:lnTo>
                    <a:pt x="4657954" y="191172"/>
                  </a:lnTo>
                  <a:lnTo>
                    <a:pt x="4540926" y="211990"/>
                  </a:lnTo>
                  <a:lnTo>
                    <a:pt x="4423899" y="232439"/>
                  </a:lnTo>
                  <a:lnTo>
                    <a:pt x="4306871" y="252476"/>
                  </a:lnTo>
                  <a:lnTo>
                    <a:pt x="4189843" y="272098"/>
                  </a:lnTo>
                  <a:lnTo>
                    <a:pt x="4072816" y="291361"/>
                  </a:lnTo>
                  <a:lnTo>
                    <a:pt x="3955788" y="310396"/>
                  </a:lnTo>
                  <a:lnTo>
                    <a:pt x="3838761" y="329431"/>
                  </a:lnTo>
                  <a:lnTo>
                    <a:pt x="3721733" y="348125"/>
                  </a:lnTo>
                  <a:lnTo>
                    <a:pt x="3604706" y="365671"/>
                  </a:lnTo>
                  <a:lnTo>
                    <a:pt x="3487678" y="382276"/>
                  </a:lnTo>
                  <a:lnTo>
                    <a:pt x="3370650" y="397828"/>
                  </a:lnTo>
                  <a:lnTo>
                    <a:pt x="3253623" y="407617"/>
                  </a:lnTo>
                  <a:lnTo>
                    <a:pt x="3136595" y="412389"/>
                  </a:lnTo>
                  <a:lnTo>
                    <a:pt x="3019568" y="417650"/>
                  </a:lnTo>
                  <a:lnTo>
                    <a:pt x="2902540" y="420906"/>
                  </a:lnTo>
                  <a:lnTo>
                    <a:pt x="2785512" y="418290"/>
                  </a:lnTo>
                  <a:lnTo>
                    <a:pt x="2668485" y="416946"/>
                  </a:lnTo>
                  <a:lnTo>
                    <a:pt x="2551457" y="420827"/>
                  </a:lnTo>
                  <a:lnTo>
                    <a:pt x="2434430" y="428979"/>
                  </a:lnTo>
                  <a:lnTo>
                    <a:pt x="2317402" y="440064"/>
                  </a:lnTo>
                  <a:lnTo>
                    <a:pt x="2200374" y="450279"/>
                  </a:lnTo>
                  <a:lnTo>
                    <a:pt x="2083347" y="457834"/>
                  </a:lnTo>
                  <a:lnTo>
                    <a:pt x="1966319" y="466947"/>
                  </a:lnTo>
                  <a:lnTo>
                    <a:pt x="1849292" y="475774"/>
                  </a:lnTo>
                  <a:lnTo>
                    <a:pt x="1732264" y="482093"/>
                  </a:lnTo>
                  <a:lnTo>
                    <a:pt x="1615236" y="488597"/>
                  </a:lnTo>
                  <a:lnTo>
                    <a:pt x="1498209" y="495378"/>
                  </a:lnTo>
                  <a:lnTo>
                    <a:pt x="1381181" y="502051"/>
                  </a:lnTo>
                  <a:lnTo>
                    <a:pt x="1264154" y="508540"/>
                  </a:lnTo>
                  <a:lnTo>
                    <a:pt x="1147126" y="515478"/>
                  </a:lnTo>
                  <a:lnTo>
                    <a:pt x="1030098" y="523117"/>
                  </a:lnTo>
                  <a:lnTo>
                    <a:pt x="913071" y="531742"/>
                  </a:lnTo>
                  <a:lnTo>
                    <a:pt x="796043" y="541616"/>
                  </a:lnTo>
                  <a:lnTo>
                    <a:pt x="679016" y="552936"/>
                  </a:lnTo>
                  <a:lnTo>
                    <a:pt x="561988" y="565819"/>
                  </a:lnTo>
                  <a:lnTo>
                    <a:pt x="444960" y="580308"/>
                  </a:lnTo>
                  <a:lnTo>
                    <a:pt x="327933" y="596395"/>
                  </a:lnTo>
                  <a:lnTo>
                    <a:pt x="210905" y="614043"/>
                  </a:lnTo>
                  <a:lnTo>
                    <a:pt x="93878" y="633199"/>
                  </a:lnTo>
                  <a:lnTo>
                    <a:pt x="0" y="6497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558689"/>
              <a:ext cx="6145984" cy="631502"/>
            </a:xfrm>
            <a:custGeom>
              <a:avLst/>
              <a:pathLst>
                <a:path w="6145984" h="631502">
                  <a:moveTo>
                    <a:pt x="0" y="619152"/>
                  </a:moveTo>
                  <a:lnTo>
                    <a:pt x="53982" y="620800"/>
                  </a:lnTo>
                  <a:lnTo>
                    <a:pt x="171010" y="623859"/>
                  </a:lnTo>
                  <a:lnTo>
                    <a:pt x="288037" y="626406"/>
                  </a:lnTo>
                  <a:lnTo>
                    <a:pt x="405065" y="628443"/>
                  </a:lnTo>
                  <a:lnTo>
                    <a:pt x="522092" y="629970"/>
                  </a:lnTo>
                  <a:lnTo>
                    <a:pt x="639120" y="630988"/>
                  </a:lnTo>
                  <a:lnTo>
                    <a:pt x="756148" y="631498"/>
                  </a:lnTo>
                  <a:lnTo>
                    <a:pt x="873175" y="631502"/>
                  </a:lnTo>
                  <a:lnTo>
                    <a:pt x="990203" y="630999"/>
                  </a:lnTo>
                  <a:lnTo>
                    <a:pt x="1107230" y="629991"/>
                  </a:lnTo>
                  <a:lnTo>
                    <a:pt x="1224258" y="628480"/>
                  </a:lnTo>
                  <a:lnTo>
                    <a:pt x="1341286" y="626464"/>
                  </a:lnTo>
                  <a:lnTo>
                    <a:pt x="1458313" y="623947"/>
                  </a:lnTo>
                  <a:lnTo>
                    <a:pt x="1575341" y="620928"/>
                  </a:lnTo>
                  <a:lnTo>
                    <a:pt x="1692368" y="617409"/>
                  </a:lnTo>
                  <a:lnTo>
                    <a:pt x="1809396" y="613382"/>
                  </a:lnTo>
                  <a:lnTo>
                    <a:pt x="1926424" y="608565"/>
                  </a:lnTo>
                  <a:lnTo>
                    <a:pt x="2043451" y="603046"/>
                  </a:lnTo>
                  <a:lnTo>
                    <a:pt x="2160479" y="597141"/>
                  </a:lnTo>
                  <a:lnTo>
                    <a:pt x="2277506" y="591008"/>
                  </a:lnTo>
                  <a:lnTo>
                    <a:pt x="2394534" y="582641"/>
                  </a:lnTo>
                  <a:lnTo>
                    <a:pt x="2511561" y="573116"/>
                  </a:lnTo>
                  <a:lnTo>
                    <a:pt x="2628589" y="564728"/>
                  </a:lnTo>
                  <a:lnTo>
                    <a:pt x="2745617" y="554892"/>
                  </a:lnTo>
                  <a:lnTo>
                    <a:pt x="2862644" y="543397"/>
                  </a:lnTo>
                  <a:lnTo>
                    <a:pt x="2979672" y="533881"/>
                  </a:lnTo>
                  <a:lnTo>
                    <a:pt x="3096699" y="530448"/>
                  </a:lnTo>
                  <a:lnTo>
                    <a:pt x="3213727" y="532888"/>
                  </a:lnTo>
                  <a:lnTo>
                    <a:pt x="3330755" y="535329"/>
                  </a:lnTo>
                  <a:lnTo>
                    <a:pt x="3447782" y="531927"/>
                  </a:lnTo>
                  <a:lnTo>
                    <a:pt x="3564810" y="527503"/>
                  </a:lnTo>
                  <a:lnTo>
                    <a:pt x="3681837" y="522958"/>
                  </a:lnTo>
                  <a:lnTo>
                    <a:pt x="3798865" y="512947"/>
                  </a:lnTo>
                  <a:lnTo>
                    <a:pt x="3915893" y="497267"/>
                  </a:lnTo>
                  <a:lnTo>
                    <a:pt x="4032920" y="479806"/>
                  </a:lnTo>
                  <a:lnTo>
                    <a:pt x="4149948" y="460580"/>
                  </a:lnTo>
                  <a:lnTo>
                    <a:pt x="4266975" y="439615"/>
                  </a:lnTo>
                  <a:lnTo>
                    <a:pt x="4384003" y="417569"/>
                  </a:lnTo>
                  <a:lnTo>
                    <a:pt x="4501031" y="394820"/>
                  </a:lnTo>
                  <a:lnTo>
                    <a:pt x="4618058" y="371367"/>
                  </a:lnTo>
                  <a:lnTo>
                    <a:pt x="4735086" y="347209"/>
                  </a:lnTo>
                  <a:lnTo>
                    <a:pt x="4852113" y="322345"/>
                  </a:lnTo>
                  <a:lnTo>
                    <a:pt x="4969141" y="296774"/>
                  </a:lnTo>
                  <a:lnTo>
                    <a:pt x="5086169" y="270494"/>
                  </a:lnTo>
                  <a:lnTo>
                    <a:pt x="5203196" y="243504"/>
                  </a:lnTo>
                  <a:lnTo>
                    <a:pt x="5320224" y="215803"/>
                  </a:lnTo>
                  <a:lnTo>
                    <a:pt x="5437251" y="187389"/>
                  </a:lnTo>
                  <a:lnTo>
                    <a:pt x="5554279" y="158262"/>
                  </a:lnTo>
                  <a:lnTo>
                    <a:pt x="5671307" y="128419"/>
                  </a:lnTo>
                  <a:lnTo>
                    <a:pt x="5788334" y="97861"/>
                  </a:lnTo>
                  <a:lnTo>
                    <a:pt x="5905362" y="66585"/>
                  </a:lnTo>
                  <a:lnTo>
                    <a:pt x="6022389" y="34590"/>
                  </a:lnTo>
                  <a:lnTo>
                    <a:pt x="6139417" y="187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692136"/>
              <a:ext cx="6145984" cy="1686323"/>
            </a:xfrm>
            <a:custGeom>
              <a:avLst/>
              <a:pathLst>
                <a:path w="6145984" h="1686323">
                  <a:moveTo>
                    <a:pt x="0" y="1012770"/>
                  </a:moveTo>
                  <a:lnTo>
                    <a:pt x="53982" y="1039788"/>
                  </a:lnTo>
                  <a:lnTo>
                    <a:pt x="171010" y="1094097"/>
                  </a:lnTo>
                  <a:lnTo>
                    <a:pt x="288037" y="1144086"/>
                  </a:lnTo>
                  <a:lnTo>
                    <a:pt x="405065" y="1189694"/>
                  </a:lnTo>
                  <a:lnTo>
                    <a:pt x="522092" y="1230849"/>
                  </a:lnTo>
                  <a:lnTo>
                    <a:pt x="639120" y="1267479"/>
                  </a:lnTo>
                  <a:lnTo>
                    <a:pt x="756148" y="1299508"/>
                  </a:lnTo>
                  <a:lnTo>
                    <a:pt x="873175" y="1326869"/>
                  </a:lnTo>
                  <a:lnTo>
                    <a:pt x="990203" y="1349516"/>
                  </a:lnTo>
                  <a:lnTo>
                    <a:pt x="1107230" y="1367450"/>
                  </a:lnTo>
                  <a:lnTo>
                    <a:pt x="1224258" y="1380747"/>
                  </a:lnTo>
                  <a:lnTo>
                    <a:pt x="1341286" y="1389593"/>
                  </a:lnTo>
                  <a:lnTo>
                    <a:pt x="1458313" y="1394295"/>
                  </a:lnTo>
                  <a:lnTo>
                    <a:pt x="1575341" y="1395262"/>
                  </a:lnTo>
                  <a:lnTo>
                    <a:pt x="1692368" y="1392934"/>
                  </a:lnTo>
                  <a:lnTo>
                    <a:pt x="1809396" y="1387674"/>
                  </a:lnTo>
                  <a:lnTo>
                    <a:pt x="1926424" y="1379550"/>
                  </a:lnTo>
                  <a:lnTo>
                    <a:pt x="2043451" y="1368594"/>
                  </a:lnTo>
                  <a:lnTo>
                    <a:pt x="2160479" y="1355046"/>
                  </a:lnTo>
                  <a:lnTo>
                    <a:pt x="2277506" y="1339448"/>
                  </a:lnTo>
                  <a:lnTo>
                    <a:pt x="2394534" y="1320375"/>
                  </a:lnTo>
                  <a:lnTo>
                    <a:pt x="2511561" y="1297345"/>
                  </a:lnTo>
                  <a:lnTo>
                    <a:pt x="2628589" y="1273716"/>
                  </a:lnTo>
                  <a:lnTo>
                    <a:pt x="2745617" y="1247733"/>
                  </a:lnTo>
                  <a:lnTo>
                    <a:pt x="2862644" y="1216437"/>
                  </a:lnTo>
                  <a:lnTo>
                    <a:pt x="2979672" y="1185426"/>
                  </a:lnTo>
                  <a:lnTo>
                    <a:pt x="3096699" y="1162934"/>
                  </a:lnTo>
                  <a:lnTo>
                    <a:pt x="3213727" y="1144263"/>
                  </a:lnTo>
                  <a:lnTo>
                    <a:pt x="3330755" y="1123415"/>
                  </a:lnTo>
                  <a:lnTo>
                    <a:pt x="3447782" y="1099436"/>
                  </a:lnTo>
                  <a:lnTo>
                    <a:pt x="3564810" y="1076798"/>
                  </a:lnTo>
                  <a:lnTo>
                    <a:pt x="3681837" y="1053165"/>
                  </a:lnTo>
                  <a:lnTo>
                    <a:pt x="3798865" y="1025087"/>
                  </a:lnTo>
                  <a:lnTo>
                    <a:pt x="3915893" y="993050"/>
                  </a:lnTo>
                  <a:lnTo>
                    <a:pt x="4032920" y="958624"/>
                  </a:lnTo>
                  <a:lnTo>
                    <a:pt x="4149948" y="922220"/>
                  </a:lnTo>
                  <a:lnTo>
                    <a:pt x="4266975" y="884721"/>
                  </a:lnTo>
                  <a:lnTo>
                    <a:pt x="4384003" y="845399"/>
                  </a:lnTo>
                  <a:lnTo>
                    <a:pt x="4501031" y="803814"/>
                  </a:lnTo>
                  <a:lnTo>
                    <a:pt x="4618058" y="760281"/>
                  </a:lnTo>
                  <a:lnTo>
                    <a:pt x="4735086" y="714970"/>
                  </a:lnTo>
                  <a:lnTo>
                    <a:pt x="4852113" y="667938"/>
                  </a:lnTo>
                  <a:lnTo>
                    <a:pt x="4969141" y="619152"/>
                  </a:lnTo>
                  <a:lnTo>
                    <a:pt x="5086169" y="568521"/>
                  </a:lnTo>
                  <a:lnTo>
                    <a:pt x="5203196" y="515911"/>
                  </a:lnTo>
                  <a:lnTo>
                    <a:pt x="5320224" y="461161"/>
                  </a:lnTo>
                  <a:lnTo>
                    <a:pt x="5437251" y="404099"/>
                  </a:lnTo>
                  <a:lnTo>
                    <a:pt x="5554279" y="344554"/>
                  </a:lnTo>
                  <a:lnTo>
                    <a:pt x="5671307" y="282359"/>
                  </a:lnTo>
                  <a:lnTo>
                    <a:pt x="5788334" y="217364"/>
                  </a:lnTo>
                  <a:lnTo>
                    <a:pt x="5905362" y="149435"/>
                  </a:lnTo>
                  <a:lnTo>
                    <a:pt x="6022389" y="78459"/>
                  </a:lnTo>
                  <a:lnTo>
                    <a:pt x="6139417" y="4340"/>
                  </a:lnTo>
                  <a:lnTo>
                    <a:pt x="6145984" y="0"/>
                  </a:lnTo>
                  <a:lnTo>
                    <a:pt x="6145984" y="511582"/>
                  </a:lnTo>
                  <a:lnTo>
                    <a:pt x="6139417" y="513658"/>
                  </a:lnTo>
                  <a:lnTo>
                    <a:pt x="6022389" y="550684"/>
                  </a:lnTo>
                  <a:lnTo>
                    <a:pt x="5905362" y="587724"/>
                  </a:lnTo>
                  <a:lnTo>
                    <a:pt x="5788334" y="624735"/>
                  </a:lnTo>
                  <a:lnTo>
                    <a:pt x="5671307" y="661654"/>
                  </a:lnTo>
                  <a:lnTo>
                    <a:pt x="5554279" y="698398"/>
                  </a:lnTo>
                  <a:lnTo>
                    <a:pt x="5437251" y="734867"/>
                  </a:lnTo>
                  <a:lnTo>
                    <a:pt x="5320224" y="770947"/>
                  </a:lnTo>
                  <a:lnTo>
                    <a:pt x="5203196" y="806517"/>
                  </a:lnTo>
                  <a:lnTo>
                    <a:pt x="5086169" y="841455"/>
                  </a:lnTo>
                  <a:lnTo>
                    <a:pt x="4969141" y="875654"/>
                  </a:lnTo>
                  <a:lnTo>
                    <a:pt x="4852113" y="909029"/>
                  </a:lnTo>
                  <a:lnTo>
                    <a:pt x="4735086" y="941539"/>
                  </a:lnTo>
                  <a:lnTo>
                    <a:pt x="4618058" y="973204"/>
                  </a:lnTo>
                  <a:lnTo>
                    <a:pt x="4501031" y="1004131"/>
                  </a:lnTo>
                  <a:lnTo>
                    <a:pt x="4384003" y="1034543"/>
                  </a:lnTo>
                  <a:lnTo>
                    <a:pt x="4266975" y="1064804"/>
                  </a:lnTo>
                  <a:lnTo>
                    <a:pt x="4149948" y="1095469"/>
                  </a:lnTo>
                  <a:lnTo>
                    <a:pt x="4032920" y="1126821"/>
                  </a:lnTo>
                  <a:lnTo>
                    <a:pt x="3915893" y="1158671"/>
                  </a:lnTo>
                  <a:lnTo>
                    <a:pt x="3798865" y="1190324"/>
                  </a:lnTo>
                  <a:lnTo>
                    <a:pt x="3681837" y="1217730"/>
                  </a:lnTo>
                  <a:lnTo>
                    <a:pt x="3564810" y="1242049"/>
                  </a:lnTo>
                  <a:lnTo>
                    <a:pt x="3447782" y="1267207"/>
                  </a:lnTo>
                  <a:lnTo>
                    <a:pt x="3330755" y="1290745"/>
                  </a:lnTo>
                  <a:lnTo>
                    <a:pt x="3213727" y="1311066"/>
                  </a:lnTo>
                  <a:lnTo>
                    <a:pt x="3096699" y="1333035"/>
                  </a:lnTo>
                  <a:lnTo>
                    <a:pt x="2979672" y="1356874"/>
                  </a:lnTo>
                  <a:lnTo>
                    <a:pt x="2862644" y="1383781"/>
                  </a:lnTo>
                  <a:lnTo>
                    <a:pt x="2745617" y="1413843"/>
                  </a:lnTo>
                  <a:lnTo>
                    <a:pt x="2628589" y="1440967"/>
                  </a:lnTo>
                  <a:lnTo>
                    <a:pt x="2511561" y="1462090"/>
                  </a:lnTo>
                  <a:lnTo>
                    <a:pt x="2394534" y="1483884"/>
                  </a:lnTo>
                  <a:lnTo>
                    <a:pt x="2277506" y="1504337"/>
                  </a:lnTo>
                  <a:lnTo>
                    <a:pt x="2160479" y="1520496"/>
                  </a:lnTo>
                  <a:lnTo>
                    <a:pt x="2043451" y="1535844"/>
                  </a:lnTo>
                  <a:lnTo>
                    <a:pt x="1926424" y="1550600"/>
                  </a:lnTo>
                  <a:lnTo>
                    <a:pt x="1809396" y="1564309"/>
                  </a:lnTo>
                  <a:lnTo>
                    <a:pt x="1692368" y="1576974"/>
                  </a:lnTo>
                  <a:lnTo>
                    <a:pt x="1575341" y="1589589"/>
                  </a:lnTo>
                  <a:lnTo>
                    <a:pt x="1458313" y="1602522"/>
                  </a:lnTo>
                  <a:lnTo>
                    <a:pt x="1341286" y="1616193"/>
                  </a:lnTo>
                  <a:lnTo>
                    <a:pt x="1224258" y="1630991"/>
                  </a:lnTo>
                  <a:lnTo>
                    <a:pt x="1107230" y="1647205"/>
                  </a:lnTo>
                  <a:lnTo>
                    <a:pt x="990203" y="1664998"/>
                  </a:lnTo>
                  <a:lnTo>
                    <a:pt x="873175" y="1684430"/>
                  </a:lnTo>
                  <a:lnTo>
                    <a:pt x="862651" y="168632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692136"/>
              <a:ext cx="6145984" cy="1395262"/>
            </a:xfrm>
            <a:custGeom>
              <a:avLst/>
              <a:pathLst>
                <a:path w="6145984" h="1395262">
                  <a:moveTo>
                    <a:pt x="0" y="1012770"/>
                  </a:moveTo>
                  <a:lnTo>
                    <a:pt x="53982" y="1039788"/>
                  </a:lnTo>
                  <a:lnTo>
                    <a:pt x="171010" y="1094097"/>
                  </a:lnTo>
                  <a:lnTo>
                    <a:pt x="288037" y="1144086"/>
                  </a:lnTo>
                  <a:lnTo>
                    <a:pt x="405065" y="1189694"/>
                  </a:lnTo>
                  <a:lnTo>
                    <a:pt x="522092" y="1230849"/>
                  </a:lnTo>
                  <a:lnTo>
                    <a:pt x="639120" y="1267479"/>
                  </a:lnTo>
                  <a:lnTo>
                    <a:pt x="756148" y="1299508"/>
                  </a:lnTo>
                  <a:lnTo>
                    <a:pt x="873175" y="1326869"/>
                  </a:lnTo>
                  <a:lnTo>
                    <a:pt x="990203" y="1349516"/>
                  </a:lnTo>
                  <a:lnTo>
                    <a:pt x="1107230" y="1367450"/>
                  </a:lnTo>
                  <a:lnTo>
                    <a:pt x="1224258" y="1380747"/>
                  </a:lnTo>
                  <a:lnTo>
                    <a:pt x="1341286" y="1389593"/>
                  </a:lnTo>
                  <a:lnTo>
                    <a:pt x="1458313" y="1394295"/>
                  </a:lnTo>
                  <a:lnTo>
                    <a:pt x="1575341" y="1395262"/>
                  </a:lnTo>
                  <a:lnTo>
                    <a:pt x="1692368" y="1392934"/>
                  </a:lnTo>
                  <a:lnTo>
                    <a:pt x="1809396" y="1387674"/>
                  </a:lnTo>
                  <a:lnTo>
                    <a:pt x="1926424" y="1379550"/>
                  </a:lnTo>
                  <a:lnTo>
                    <a:pt x="2043451" y="1368594"/>
                  </a:lnTo>
                  <a:lnTo>
                    <a:pt x="2160479" y="1355046"/>
                  </a:lnTo>
                  <a:lnTo>
                    <a:pt x="2277506" y="1339448"/>
                  </a:lnTo>
                  <a:lnTo>
                    <a:pt x="2394534" y="1320375"/>
                  </a:lnTo>
                  <a:lnTo>
                    <a:pt x="2511561" y="1297345"/>
                  </a:lnTo>
                  <a:lnTo>
                    <a:pt x="2628589" y="1273716"/>
                  </a:lnTo>
                  <a:lnTo>
                    <a:pt x="2745617" y="1247733"/>
                  </a:lnTo>
                  <a:lnTo>
                    <a:pt x="2862644" y="1216437"/>
                  </a:lnTo>
                  <a:lnTo>
                    <a:pt x="2979672" y="1185426"/>
                  </a:lnTo>
                  <a:lnTo>
                    <a:pt x="3096699" y="1162934"/>
                  </a:lnTo>
                  <a:lnTo>
                    <a:pt x="3213727" y="1144263"/>
                  </a:lnTo>
                  <a:lnTo>
                    <a:pt x="3330755" y="1123415"/>
                  </a:lnTo>
                  <a:lnTo>
                    <a:pt x="3447782" y="1099436"/>
                  </a:lnTo>
                  <a:lnTo>
                    <a:pt x="3564810" y="1076798"/>
                  </a:lnTo>
                  <a:lnTo>
                    <a:pt x="3681837" y="1053165"/>
                  </a:lnTo>
                  <a:lnTo>
                    <a:pt x="3798865" y="1025087"/>
                  </a:lnTo>
                  <a:lnTo>
                    <a:pt x="3915893" y="993050"/>
                  </a:lnTo>
                  <a:lnTo>
                    <a:pt x="4032920" y="958624"/>
                  </a:lnTo>
                  <a:lnTo>
                    <a:pt x="4149948" y="922220"/>
                  </a:lnTo>
                  <a:lnTo>
                    <a:pt x="4266975" y="884721"/>
                  </a:lnTo>
                  <a:lnTo>
                    <a:pt x="4384003" y="845399"/>
                  </a:lnTo>
                  <a:lnTo>
                    <a:pt x="4501031" y="803814"/>
                  </a:lnTo>
                  <a:lnTo>
                    <a:pt x="4618058" y="760281"/>
                  </a:lnTo>
                  <a:lnTo>
                    <a:pt x="4735086" y="714970"/>
                  </a:lnTo>
                  <a:lnTo>
                    <a:pt x="4852113" y="667938"/>
                  </a:lnTo>
                  <a:lnTo>
                    <a:pt x="4969141" y="619152"/>
                  </a:lnTo>
                  <a:lnTo>
                    <a:pt x="5086169" y="568521"/>
                  </a:lnTo>
                  <a:lnTo>
                    <a:pt x="5203196" y="515911"/>
                  </a:lnTo>
                  <a:lnTo>
                    <a:pt x="5320224" y="461161"/>
                  </a:lnTo>
                  <a:lnTo>
                    <a:pt x="5437251" y="404099"/>
                  </a:lnTo>
                  <a:lnTo>
                    <a:pt x="5554279" y="344554"/>
                  </a:lnTo>
                  <a:lnTo>
                    <a:pt x="5671307" y="282359"/>
                  </a:lnTo>
                  <a:lnTo>
                    <a:pt x="5788334" y="217364"/>
                  </a:lnTo>
                  <a:lnTo>
                    <a:pt x="5905362" y="149435"/>
                  </a:lnTo>
                  <a:lnTo>
                    <a:pt x="6022389" y="78459"/>
                  </a:lnTo>
                  <a:lnTo>
                    <a:pt x="6139417" y="434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804527" y="4203719"/>
              <a:ext cx="5283333" cy="1174740"/>
            </a:xfrm>
            <a:custGeom>
              <a:avLst/>
              <a:pathLst>
                <a:path w="5283333" h="1174740">
                  <a:moveTo>
                    <a:pt x="5283333" y="0"/>
                  </a:moveTo>
                  <a:lnTo>
                    <a:pt x="5276765" y="2075"/>
                  </a:lnTo>
                  <a:lnTo>
                    <a:pt x="5159738" y="39101"/>
                  </a:lnTo>
                  <a:lnTo>
                    <a:pt x="5042710" y="76141"/>
                  </a:lnTo>
                  <a:lnTo>
                    <a:pt x="4925683" y="113152"/>
                  </a:lnTo>
                  <a:lnTo>
                    <a:pt x="4808655" y="150071"/>
                  </a:lnTo>
                  <a:lnTo>
                    <a:pt x="4691627" y="186815"/>
                  </a:lnTo>
                  <a:lnTo>
                    <a:pt x="4574600" y="223284"/>
                  </a:lnTo>
                  <a:lnTo>
                    <a:pt x="4457572" y="259364"/>
                  </a:lnTo>
                  <a:lnTo>
                    <a:pt x="4340545" y="294934"/>
                  </a:lnTo>
                  <a:lnTo>
                    <a:pt x="4223517" y="329872"/>
                  </a:lnTo>
                  <a:lnTo>
                    <a:pt x="4106489" y="364071"/>
                  </a:lnTo>
                  <a:lnTo>
                    <a:pt x="3989462" y="397446"/>
                  </a:lnTo>
                  <a:lnTo>
                    <a:pt x="3872434" y="429956"/>
                  </a:lnTo>
                  <a:lnTo>
                    <a:pt x="3755407" y="461621"/>
                  </a:lnTo>
                  <a:lnTo>
                    <a:pt x="3638379" y="492548"/>
                  </a:lnTo>
                  <a:lnTo>
                    <a:pt x="3521351" y="522960"/>
                  </a:lnTo>
                  <a:lnTo>
                    <a:pt x="3404324" y="553221"/>
                  </a:lnTo>
                  <a:lnTo>
                    <a:pt x="3287296" y="583886"/>
                  </a:lnTo>
                  <a:lnTo>
                    <a:pt x="3170269" y="615238"/>
                  </a:lnTo>
                  <a:lnTo>
                    <a:pt x="3053241" y="647088"/>
                  </a:lnTo>
                  <a:lnTo>
                    <a:pt x="2936213" y="678741"/>
                  </a:lnTo>
                  <a:lnTo>
                    <a:pt x="2819186" y="706147"/>
                  </a:lnTo>
                  <a:lnTo>
                    <a:pt x="2702158" y="730466"/>
                  </a:lnTo>
                  <a:lnTo>
                    <a:pt x="2585131" y="755624"/>
                  </a:lnTo>
                  <a:lnTo>
                    <a:pt x="2468103" y="779162"/>
                  </a:lnTo>
                  <a:lnTo>
                    <a:pt x="2351075" y="799483"/>
                  </a:lnTo>
                  <a:lnTo>
                    <a:pt x="2234048" y="821452"/>
                  </a:lnTo>
                  <a:lnTo>
                    <a:pt x="2117020" y="845291"/>
                  </a:lnTo>
                  <a:lnTo>
                    <a:pt x="1999993" y="872198"/>
                  </a:lnTo>
                  <a:lnTo>
                    <a:pt x="1882965" y="902260"/>
                  </a:lnTo>
                  <a:lnTo>
                    <a:pt x="1765937" y="929384"/>
                  </a:lnTo>
                  <a:lnTo>
                    <a:pt x="1648910" y="950507"/>
                  </a:lnTo>
                  <a:lnTo>
                    <a:pt x="1531882" y="972301"/>
                  </a:lnTo>
                  <a:lnTo>
                    <a:pt x="1414855" y="992754"/>
                  </a:lnTo>
                  <a:lnTo>
                    <a:pt x="1297827" y="1008913"/>
                  </a:lnTo>
                  <a:lnTo>
                    <a:pt x="1180800" y="1024261"/>
                  </a:lnTo>
                  <a:lnTo>
                    <a:pt x="1063772" y="1039017"/>
                  </a:lnTo>
                  <a:lnTo>
                    <a:pt x="946744" y="1052726"/>
                  </a:lnTo>
                  <a:lnTo>
                    <a:pt x="829717" y="1065391"/>
                  </a:lnTo>
                  <a:lnTo>
                    <a:pt x="712689" y="1078006"/>
                  </a:lnTo>
                  <a:lnTo>
                    <a:pt x="595662" y="1090939"/>
                  </a:lnTo>
                  <a:lnTo>
                    <a:pt x="478634" y="1104610"/>
                  </a:lnTo>
                  <a:lnTo>
                    <a:pt x="361606" y="1119408"/>
                  </a:lnTo>
                  <a:lnTo>
                    <a:pt x="244579" y="1135622"/>
                  </a:lnTo>
                  <a:lnTo>
                    <a:pt x="127551" y="1153415"/>
                  </a:lnTo>
                  <a:lnTo>
                    <a:pt x="10524" y="1172847"/>
                  </a:lnTo>
                  <a:lnTo>
                    <a:pt x="0" y="117474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947928"/>
              <a:ext cx="6145984" cy="1251536"/>
            </a:xfrm>
            <a:custGeom>
              <a:avLst/>
              <a:pathLst>
                <a:path w="6145984" h="1251536">
                  <a:moveTo>
                    <a:pt x="0" y="1188125"/>
                  </a:moveTo>
                  <a:lnTo>
                    <a:pt x="53982" y="1194707"/>
                  </a:lnTo>
                  <a:lnTo>
                    <a:pt x="171010" y="1207358"/>
                  </a:lnTo>
                  <a:lnTo>
                    <a:pt x="288037" y="1218401"/>
                  </a:lnTo>
                  <a:lnTo>
                    <a:pt x="405065" y="1227848"/>
                  </a:lnTo>
                  <a:lnTo>
                    <a:pt x="522092" y="1235707"/>
                  </a:lnTo>
                  <a:lnTo>
                    <a:pt x="639120" y="1241988"/>
                  </a:lnTo>
                  <a:lnTo>
                    <a:pt x="756148" y="1246702"/>
                  </a:lnTo>
                  <a:lnTo>
                    <a:pt x="873175" y="1249858"/>
                  </a:lnTo>
                  <a:lnTo>
                    <a:pt x="990203" y="1251466"/>
                  </a:lnTo>
                  <a:lnTo>
                    <a:pt x="1107230" y="1251536"/>
                  </a:lnTo>
                  <a:lnTo>
                    <a:pt x="1224258" y="1250078"/>
                  </a:lnTo>
                  <a:lnTo>
                    <a:pt x="1341286" y="1247101"/>
                  </a:lnTo>
                  <a:lnTo>
                    <a:pt x="1458313" y="1242617"/>
                  </a:lnTo>
                  <a:lnTo>
                    <a:pt x="1575341" y="1236634"/>
                  </a:lnTo>
                  <a:lnTo>
                    <a:pt x="1692368" y="1229163"/>
                  </a:lnTo>
                  <a:lnTo>
                    <a:pt x="1809396" y="1220200"/>
                  </a:lnTo>
                  <a:lnTo>
                    <a:pt x="1926424" y="1209284"/>
                  </a:lnTo>
                  <a:lnTo>
                    <a:pt x="2043451" y="1196428"/>
                  </a:lnTo>
                  <a:lnTo>
                    <a:pt x="2160479" y="1181980"/>
                  </a:lnTo>
                  <a:lnTo>
                    <a:pt x="2277506" y="1166101"/>
                  </a:lnTo>
                  <a:lnTo>
                    <a:pt x="2394534" y="1146338"/>
                  </a:lnTo>
                  <a:lnTo>
                    <a:pt x="2511561" y="1123926"/>
                  </a:lnTo>
                  <a:lnTo>
                    <a:pt x="2628589" y="1101550"/>
                  </a:lnTo>
                  <a:lnTo>
                    <a:pt x="2745617" y="1074996"/>
                  </a:lnTo>
                  <a:lnTo>
                    <a:pt x="2862644" y="1044318"/>
                  </a:lnTo>
                  <a:lnTo>
                    <a:pt x="2979672" y="1015359"/>
                  </a:lnTo>
                  <a:lnTo>
                    <a:pt x="3096699" y="992193"/>
                  </a:lnTo>
                  <a:lnTo>
                    <a:pt x="3213727" y="971873"/>
                  </a:lnTo>
                  <a:lnTo>
                    <a:pt x="3330755" y="951289"/>
                  </a:lnTo>
                  <a:lnTo>
                    <a:pt x="3447782" y="927530"/>
                  </a:lnTo>
                  <a:lnTo>
                    <a:pt x="3564810" y="903632"/>
                  </a:lnTo>
                  <a:lnTo>
                    <a:pt x="3681837" y="879656"/>
                  </a:lnTo>
                  <a:lnTo>
                    <a:pt x="3798865" y="851914"/>
                  </a:lnTo>
                  <a:lnTo>
                    <a:pt x="3915893" y="820069"/>
                  </a:lnTo>
                  <a:lnTo>
                    <a:pt x="4032920" y="786931"/>
                  </a:lnTo>
                  <a:lnTo>
                    <a:pt x="4149948" y="753053"/>
                  </a:lnTo>
                  <a:lnTo>
                    <a:pt x="4266975" y="718971"/>
                  </a:lnTo>
                  <a:lnTo>
                    <a:pt x="4384003" y="684179"/>
                  </a:lnTo>
                  <a:lnTo>
                    <a:pt x="4501031" y="648181"/>
                  </a:lnTo>
                  <a:lnTo>
                    <a:pt x="4618058" y="610951"/>
                  </a:lnTo>
                  <a:lnTo>
                    <a:pt x="4735086" y="572463"/>
                  </a:lnTo>
                  <a:lnTo>
                    <a:pt x="4852113" y="532692"/>
                  </a:lnTo>
                  <a:lnTo>
                    <a:pt x="4969141" y="491611"/>
                  </a:lnTo>
                  <a:lnTo>
                    <a:pt x="5086169" y="449197"/>
                  </a:lnTo>
                  <a:lnTo>
                    <a:pt x="5203196" y="405422"/>
                  </a:lnTo>
                  <a:lnTo>
                    <a:pt x="5320224" y="360262"/>
                  </a:lnTo>
                  <a:lnTo>
                    <a:pt x="5437251" y="313692"/>
                  </a:lnTo>
                  <a:lnTo>
                    <a:pt x="5554279" y="265684"/>
                  </a:lnTo>
                  <a:lnTo>
                    <a:pt x="5671307" y="216215"/>
                  </a:lnTo>
                  <a:lnTo>
                    <a:pt x="5788334" y="165258"/>
                  </a:lnTo>
                  <a:lnTo>
                    <a:pt x="5905362" y="112788"/>
                  </a:lnTo>
                  <a:lnTo>
                    <a:pt x="6022389" y="58780"/>
                  </a:lnTo>
                  <a:lnTo>
                    <a:pt x="6139417" y="320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368992"/>
              <a:ext cx="6145984" cy="1009467"/>
            </a:xfrm>
            <a:custGeom>
              <a:avLst/>
              <a:pathLst>
                <a:path w="6145984" h="1009467">
                  <a:moveTo>
                    <a:pt x="0" y="510608"/>
                  </a:moveTo>
                  <a:lnTo>
                    <a:pt x="53982" y="524510"/>
                  </a:lnTo>
                  <a:lnTo>
                    <a:pt x="171010" y="552333"/>
                  </a:lnTo>
                  <a:lnTo>
                    <a:pt x="288037" y="577776"/>
                  </a:lnTo>
                  <a:lnTo>
                    <a:pt x="405065" y="600766"/>
                  </a:lnTo>
                  <a:lnTo>
                    <a:pt x="522092" y="621226"/>
                  </a:lnTo>
                  <a:lnTo>
                    <a:pt x="639120" y="639074"/>
                  </a:lnTo>
                  <a:lnTo>
                    <a:pt x="756148" y="654230"/>
                  </a:lnTo>
                  <a:lnTo>
                    <a:pt x="873175" y="666616"/>
                  </a:lnTo>
                  <a:lnTo>
                    <a:pt x="990203" y="676176"/>
                  </a:lnTo>
                  <a:lnTo>
                    <a:pt x="1107230" y="682890"/>
                  </a:lnTo>
                  <a:lnTo>
                    <a:pt x="1224258" y="686803"/>
                  </a:lnTo>
                  <a:lnTo>
                    <a:pt x="1341286" y="688051"/>
                  </a:lnTo>
                  <a:lnTo>
                    <a:pt x="1458313" y="686871"/>
                  </a:lnTo>
                  <a:lnTo>
                    <a:pt x="1575341" y="683587"/>
                  </a:lnTo>
                  <a:lnTo>
                    <a:pt x="1692368" y="678545"/>
                  </a:lnTo>
                  <a:lnTo>
                    <a:pt x="1809396" y="672038"/>
                  </a:lnTo>
                  <a:lnTo>
                    <a:pt x="1926424" y="664327"/>
                  </a:lnTo>
                  <a:lnTo>
                    <a:pt x="2043451" y="655610"/>
                  </a:lnTo>
                  <a:lnTo>
                    <a:pt x="2160479" y="646154"/>
                  </a:lnTo>
                  <a:lnTo>
                    <a:pt x="2277506" y="636625"/>
                  </a:lnTo>
                  <a:lnTo>
                    <a:pt x="2394534" y="627943"/>
                  </a:lnTo>
                  <a:lnTo>
                    <a:pt x="2511561" y="618529"/>
                  </a:lnTo>
                  <a:lnTo>
                    <a:pt x="2628589" y="608837"/>
                  </a:lnTo>
                  <a:lnTo>
                    <a:pt x="2745617" y="602085"/>
                  </a:lnTo>
                  <a:lnTo>
                    <a:pt x="2862644" y="595364"/>
                  </a:lnTo>
                  <a:lnTo>
                    <a:pt x="2979672" y="586716"/>
                  </a:lnTo>
                  <a:lnTo>
                    <a:pt x="3096699" y="577943"/>
                  </a:lnTo>
                  <a:lnTo>
                    <a:pt x="3213727" y="568055"/>
                  </a:lnTo>
                  <a:lnTo>
                    <a:pt x="3330755" y="556832"/>
                  </a:lnTo>
                  <a:lnTo>
                    <a:pt x="3447782" y="548117"/>
                  </a:lnTo>
                  <a:lnTo>
                    <a:pt x="3564810" y="543281"/>
                  </a:lnTo>
                  <a:lnTo>
                    <a:pt x="3681837" y="538456"/>
                  </a:lnTo>
                  <a:lnTo>
                    <a:pt x="3798865" y="532236"/>
                  </a:lnTo>
                  <a:lnTo>
                    <a:pt x="3915893" y="525036"/>
                  </a:lnTo>
                  <a:lnTo>
                    <a:pt x="4032920" y="516723"/>
                  </a:lnTo>
                  <a:lnTo>
                    <a:pt x="4149948" y="507140"/>
                  </a:lnTo>
                  <a:lnTo>
                    <a:pt x="4266975" y="496523"/>
                  </a:lnTo>
                  <a:lnTo>
                    <a:pt x="4384003" y="483763"/>
                  </a:lnTo>
                  <a:lnTo>
                    <a:pt x="4501031" y="468380"/>
                  </a:lnTo>
                  <a:lnTo>
                    <a:pt x="4618058" y="450650"/>
                  </a:lnTo>
                  <a:lnTo>
                    <a:pt x="4735086" y="430733"/>
                  </a:lnTo>
                  <a:lnTo>
                    <a:pt x="4852113" y="408690"/>
                  </a:lnTo>
                  <a:lnTo>
                    <a:pt x="4969141" y="384511"/>
                  </a:lnTo>
                  <a:lnTo>
                    <a:pt x="5086169" y="358133"/>
                  </a:lnTo>
                  <a:lnTo>
                    <a:pt x="5203196" y="329461"/>
                  </a:lnTo>
                  <a:lnTo>
                    <a:pt x="5320224" y="298375"/>
                  </a:lnTo>
                  <a:lnTo>
                    <a:pt x="5437251" y="264747"/>
                  </a:lnTo>
                  <a:lnTo>
                    <a:pt x="5554279" y="228447"/>
                  </a:lnTo>
                  <a:lnTo>
                    <a:pt x="5671307" y="189354"/>
                  </a:lnTo>
                  <a:lnTo>
                    <a:pt x="5788334" y="147356"/>
                  </a:lnTo>
                  <a:lnTo>
                    <a:pt x="5905362" y="102358"/>
                  </a:lnTo>
                  <a:lnTo>
                    <a:pt x="6022389" y="54278"/>
                  </a:lnTo>
                  <a:lnTo>
                    <a:pt x="6139417" y="3053"/>
                  </a:lnTo>
                  <a:lnTo>
                    <a:pt x="6145984" y="0"/>
                  </a:lnTo>
                  <a:lnTo>
                    <a:pt x="6145984" y="427861"/>
                  </a:lnTo>
                  <a:lnTo>
                    <a:pt x="6139417" y="429021"/>
                  </a:lnTo>
                  <a:lnTo>
                    <a:pt x="6022389" y="449223"/>
                  </a:lnTo>
                  <a:lnTo>
                    <a:pt x="5905362" y="468920"/>
                  </a:lnTo>
                  <a:lnTo>
                    <a:pt x="5788334" y="488061"/>
                  </a:lnTo>
                  <a:lnTo>
                    <a:pt x="5671307" y="506577"/>
                  </a:lnTo>
                  <a:lnTo>
                    <a:pt x="5554279" y="524384"/>
                  </a:lnTo>
                  <a:lnTo>
                    <a:pt x="5437251" y="541383"/>
                  </a:lnTo>
                  <a:lnTo>
                    <a:pt x="5320224" y="557464"/>
                  </a:lnTo>
                  <a:lnTo>
                    <a:pt x="5203196" y="572509"/>
                  </a:lnTo>
                  <a:lnTo>
                    <a:pt x="5086169" y="586402"/>
                  </a:lnTo>
                  <a:lnTo>
                    <a:pt x="4969141" y="599036"/>
                  </a:lnTo>
                  <a:lnTo>
                    <a:pt x="4852113" y="610326"/>
                  </a:lnTo>
                  <a:lnTo>
                    <a:pt x="4735086" y="620223"/>
                  </a:lnTo>
                  <a:lnTo>
                    <a:pt x="4618058" y="628728"/>
                  </a:lnTo>
                  <a:lnTo>
                    <a:pt x="4501031" y="635915"/>
                  </a:lnTo>
                  <a:lnTo>
                    <a:pt x="4384003" y="641954"/>
                  </a:lnTo>
                  <a:lnTo>
                    <a:pt x="4266975" y="647135"/>
                  </a:lnTo>
                  <a:lnTo>
                    <a:pt x="4149948" y="652037"/>
                  </a:lnTo>
                  <a:lnTo>
                    <a:pt x="4032920" y="657394"/>
                  </a:lnTo>
                  <a:lnTo>
                    <a:pt x="3915893" y="663553"/>
                  </a:lnTo>
                  <a:lnTo>
                    <a:pt x="3798865" y="670432"/>
                  </a:lnTo>
                  <a:lnTo>
                    <a:pt x="3681837" y="676090"/>
                  </a:lnTo>
                  <a:lnTo>
                    <a:pt x="3564810" y="681488"/>
                  </a:lnTo>
                  <a:lnTo>
                    <a:pt x="3447782" y="688432"/>
                  </a:lnTo>
                  <a:lnTo>
                    <a:pt x="3330755" y="696778"/>
                  </a:lnTo>
                  <a:lnTo>
                    <a:pt x="3213727" y="707560"/>
                  </a:lnTo>
                  <a:lnTo>
                    <a:pt x="3096699" y="720207"/>
                  </a:lnTo>
                  <a:lnTo>
                    <a:pt x="2979672" y="730106"/>
                  </a:lnTo>
                  <a:lnTo>
                    <a:pt x="2862644" y="735322"/>
                  </a:lnTo>
                  <a:lnTo>
                    <a:pt x="2745617" y="741010"/>
                  </a:lnTo>
                  <a:lnTo>
                    <a:pt x="2628589" y="748717"/>
                  </a:lnTo>
                  <a:lnTo>
                    <a:pt x="2511561" y="756312"/>
                  </a:lnTo>
                  <a:lnTo>
                    <a:pt x="2394534" y="764694"/>
                  </a:lnTo>
                  <a:lnTo>
                    <a:pt x="2277506" y="774531"/>
                  </a:lnTo>
                  <a:lnTo>
                    <a:pt x="2160479" y="784528"/>
                  </a:lnTo>
                  <a:lnTo>
                    <a:pt x="2043451" y="795489"/>
                  </a:lnTo>
                  <a:lnTo>
                    <a:pt x="1926424" y="807385"/>
                  </a:lnTo>
                  <a:lnTo>
                    <a:pt x="1809396" y="819766"/>
                  </a:lnTo>
                  <a:lnTo>
                    <a:pt x="1692368" y="832468"/>
                  </a:lnTo>
                  <a:lnTo>
                    <a:pt x="1575341" y="846111"/>
                  </a:lnTo>
                  <a:lnTo>
                    <a:pt x="1458313" y="861021"/>
                  </a:lnTo>
                  <a:lnTo>
                    <a:pt x="1341286" y="877567"/>
                  </a:lnTo>
                  <a:lnTo>
                    <a:pt x="1224258" y="896094"/>
                  </a:lnTo>
                  <a:lnTo>
                    <a:pt x="1107230" y="916862"/>
                  </a:lnTo>
                  <a:lnTo>
                    <a:pt x="990203" y="940029"/>
                  </a:lnTo>
                  <a:lnTo>
                    <a:pt x="873175" y="965662"/>
                  </a:lnTo>
                  <a:lnTo>
                    <a:pt x="756148" y="993763"/>
                  </a:lnTo>
                  <a:lnTo>
                    <a:pt x="695962" y="1009467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368992"/>
              <a:ext cx="6145984" cy="688051"/>
            </a:xfrm>
            <a:custGeom>
              <a:avLst/>
              <a:pathLst>
                <a:path w="6145984" h="688051">
                  <a:moveTo>
                    <a:pt x="0" y="510608"/>
                  </a:moveTo>
                  <a:lnTo>
                    <a:pt x="53982" y="524510"/>
                  </a:lnTo>
                  <a:lnTo>
                    <a:pt x="171010" y="552333"/>
                  </a:lnTo>
                  <a:lnTo>
                    <a:pt x="288037" y="577776"/>
                  </a:lnTo>
                  <a:lnTo>
                    <a:pt x="405065" y="600766"/>
                  </a:lnTo>
                  <a:lnTo>
                    <a:pt x="522092" y="621226"/>
                  </a:lnTo>
                  <a:lnTo>
                    <a:pt x="639120" y="639074"/>
                  </a:lnTo>
                  <a:lnTo>
                    <a:pt x="756148" y="654230"/>
                  </a:lnTo>
                  <a:lnTo>
                    <a:pt x="873175" y="666616"/>
                  </a:lnTo>
                  <a:lnTo>
                    <a:pt x="990203" y="676176"/>
                  </a:lnTo>
                  <a:lnTo>
                    <a:pt x="1107230" y="682890"/>
                  </a:lnTo>
                  <a:lnTo>
                    <a:pt x="1224258" y="686803"/>
                  </a:lnTo>
                  <a:lnTo>
                    <a:pt x="1341286" y="688051"/>
                  </a:lnTo>
                  <a:lnTo>
                    <a:pt x="1458313" y="686871"/>
                  </a:lnTo>
                  <a:lnTo>
                    <a:pt x="1575341" y="683587"/>
                  </a:lnTo>
                  <a:lnTo>
                    <a:pt x="1692368" y="678545"/>
                  </a:lnTo>
                  <a:lnTo>
                    <a:pt x="1809396" y="672038"/>
                  </a:lnTo>
                  <a:lnTo>
                    <a:pt x="1926424" y="664327"/>
                  </a:lnTo>
                  <a:lnTo>
                    <a:pt x="2043451" y="655610"/>
                  </a:lnTo>
                  <a:lnTo>
                    <a:pt x="2160479" y="646154"/>
                  </a:lnTo>
                  <a:lnTo>
                    <a:pt x="2277506" y="636625"/>
                  </a:lnTo>
                  <a:lnTo>
                    <a:pt x="2394534" y="627943"/>
                  </a:lnTo>
                  <a:lnTo>
                    <a:pt x="2511561" y="618529"/>
                  </a:lnTo>
                  <a:lnTo>
                    <a:pt x="2628589" y="608837"/>
                  </a:lnTo>
                  <a:lnTo>
                    <a:pt x="2745617" y="602085"/>
                  </a:lnTo>
                  <a:lnTo>
                    <a:pt x="2862644" y="595364"/>
                  </a:lnTo>
                  <a:lnTo>
                    <a:pt x="2979672" y="586716"/>
                  </a:lnTo>
                  <a:lnTo>
                    <a:pt x="3096699" y="577943"/>
                  </a:lnTo>
                  <a:lnTo>
                    <a:pt x="3213727" y="568055"/>
                  </a:lnTo>
                  <a:lnTo>
                    <a:pt x="3330755" y="556832"/>
                  </a:lnTo>
                  <a:lnTo>
                    <a:pt x="3447782" y="548117"/>
                  </a:lnTo>
                  <a:lnTo>
                    <a:pt x="3564810" y="543281"/>
                  </a:lnTo>
                  <a:lnTo>
                    <a:pt x="3681837" y="538456"/>
                  </a:lnTo>
                  <a:lnTo>
                    <a:pt x="3798865" y="532236"/>
                  </a:lnTo>
                  <a:lnTo>
                    <a:pt x="3915893" y="525036"/>
                  </a:lnTo>
                  <a:lnTo>
                    <a:pt x="4032920" y="516723"/>
                  </a:lnTo>
                  <a:lnTo>
                    <a:pt x="4149948" y="507140"/>
                  </a:lnTo>
                  <a:lnTo>
                    <a:pt x="4266975" y="496523"/>
                  </a:lnTo>
                  <a:lnTo>
                    <a:pt x="4384003" y="483763"/>
                  </a:lnTo>
                  <a:lnTo>
                    <a:pt x="4501031" y="468380"/>
                  </a:lnTo>
                  <a:lnTo>
                    <a:pt x="4618058" y="450650"/>
                  </a:lnTo>
                  <a:lnTo>
                    <a:pt x="4735086" y="430733"/>
                  </a:lnTo>
                  <a:lnTo>
                    <a:pt x="4852113" y="408690"/>
                  </a:lnTo>
                  <a:lnTo>
                    <a:pt x="4969141" y="384511"/>
                  </a:lnTo>
                  <a:lnTo>
                    <a:pt x="5086169" y="358133"/>
                  </a:lnTo>
                  <a:lnTo>
                    <a:pt x="5203196" y="329461"/>
                  </a:lnTo>
                  <a:lnTo>
                    <a:pt x="5320224" y="298375"/>
                  </a:lnTo>
                  <a:lnTo>
                    <a:pt x="5437251" y="264747"/>
                  </a:lnTo>
                  <a:lnTo>
                    <a:pt x="5554279" y="228447"/>
                  </a:lnTo>
                  <a:lnTo>
                    <a:pt x="5671307" y="189354"/>
                  </a:lnTo>
                  <a:lnTo>
                    <a:pt x="5788334" y="147356"/>
                  </a:lnTo>
                  <a:lnTo>
                    <a:pt x="5905362" y="102358"/>
                  </a:lnTo>
                  <a:lnTo>
                    <a:pt x="6022389" y="54278"/>
                  </a:lnTo>
                  <a:lnTo>
                    <a:pt x="6139417" y="305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637838" y="4796854"/>
              <a:ext cx="5450022" cy="581605"/>
            </a:xfrm>
            <a:custGeom>
              <a:avLst/>
              <a:pathLst>
                <a:path w="5450022" h="581605">
                  <a:moveTo>
                    <a:pt x="5450022" y="0"/>
                  </a:moveTo>
                  <a:lnTo>
                    <a:pt x="5443455" y="1159"/>
                  </a:lnTo>
                  <a:lnTo>
                    <a:pt x="5326427" y="21361"/>
                  </a:lnTo>
                  <a:lnTo>
                    <a:pt x="5209400" y="41059"/>
                  </a:lnTo>
                  <a:lnTo>
                    <a:pt x="5092372" y="60199"/>
                  </a:lnTo>
                  <a:lnTo>
                    <a:pt x="4975344" y="78715"/>
                  </a:lnTo>
                  <a:lnTo>
                    <a:pt x="4858317" y="96522"/>
                  </a:lnTo>
                  <a:lnTo>
                    <a:pt x="4741289" y="113522"/>
                  </a:lnTo>
                  <a:lnTo>
                    <a:pt x="4624262" y="129602"/>
                  </a:lnTo>
                  <a:lnTo>
                    <a:pt x="4507234" y="144647"/>
                  </a:lnTo>
                  <a:lnTo>
                    <a:pt x="4390206" y="158540"/>
                  </a:lnTo>
                  <a:lnTo>
                    <a:pt x="4273179" y="171174"/>
                  </a:lnTo>
                  <a:lnTo>
                    <a:pt x="4156151" y="182465"/>
                  </a:lnTo>
                  <a:lnTo>
                    <a:pt x="4039124" y="192362"/>
                  </a:lnTo>
                  <a:lnTo>
                    <a:pt x="3922096" y="200866"/>
                  </a:lnTo>
                  <a:lnTo>
                    <a:pt x="3805068" y="208053"/>
                  </a:lnTo>
                  <a:lnTo>
                    <a:pt x="3688041" y="214092"/>
                  </a:lnTo>
                  <a:lnTo>
                    <a:pt x="3571013" y="219273"/>
                  </a:lnTo>
                  <a:lnTo>
                    <a:pt x="3453986" y="224175"/>
                  </a:lnTo>
                  <a:lnTo>
                    <a:pt x="3336958" y="229533"/>
                  </a:lnTo>
                  <a:lnTo>
                    <a:pt x="3219930" y="235692"/>
                  </a:lnTo>
                  <a:lnTo>
                    <a:pt x="3102903" y="242570"/>
                  </a:lnTo>
                  <a:lnTo>
                    <a:pt x="2985875" y="248229"/>
                  </a:lnTo>
                  <a:lnTo>
                    <a:pt x="2868848" y="253626"/>
                  </a:lnTo>
                  <a:lnTo>
                    <a:pt x="2751820" y="260571"/>
                  </a:lnTo>
                  <a:lnTo>
                    <a:pt x="2634792" y="268917"/>
                  </a:lnTo>
                  <a:lnTo>
                    <a:pt x="2517765" y="279699"/>
                  </a:lnTo>
                  <a:lnTo>
                    <a:pt x="2400737" y="292345"/>
                  </a:lnTo>
                  <a:lnTo>
                    <a:pt x="2283710" y="302245"/>
                  </a:lnTo>
                  <a:lnTo>
                    <a:pt x="2166682" y="307460"/>
                  </a:lnTo>
                  <a:lnTo>
                    <a:pt x="2049655" y="313149"/>
                  </a:lnTo>
                  <a:lnTo>
                    <a:pt x="1932627" y="320855"/>
                  </a:lnTo>
                  <a:lnTo>
                    <a:pt x="1815599" y="328451"/>
                  </a:lnTo>
                  <a:lnTo>
                    <a:pt x="1698572" y="336832"/>
                  </a:lnTo>
                  <a:lnTo>
                    <a:pt x="1581544" y="346669"/>
                  </a:lnTo>
                  <a:lnTo>
                    <a:pt x="1464517" y="356666"/>
                  </a:lnTo>
                  <a:lnTo>
                    <a:pt x="1347489" y="367628"/>
                  </a:lnTo>
                  <a:lnTo>
                    <a:pt x="1230461" y="379523"/>
                  </a:lnTo>
                  <a:lnTo>
                    <a:pt x="1113434" y="391904"/>
                  </a:lnTo>
                  <a:lnTo>
                    <a:pt x="996406" y="404606"/>
                  </a:lnTo>
                  <a:lnTo>
                    <a:pt x="879379" y="418250"/>
                  </a:lnTo>
                  <a:lnTo>
                    <a:pt x="762351" y="433160"/>
                  </a:lnTo>
                  <a:lnTo>
                    <a:pt x="645323" y="449706"/>
                  </a:lnTo>
                  <a:lnTo>
                    <a:pt x="528296" y="468233"/>
                  </a:lnTo>
                  <a:lnTo>
                    <a:pt x="411268" y="489001"/>
                  </a:lnTo>
                  <a:lnTo>
                    <a:pt x="294241" y="512167"/>
                  </a:lnTo>
                  <a:lnTo>
                    <a:pt x="177213" y="537800"/>
                  </a:lnTo>
                  <a:lnTo>
                    <a:pt x="60185" y="565901"/>
                  </a:lnTo>
                  <a:lnTo>
                    <a:pt x="0" y="5816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82923"/>
              <a:ext cx="6145984" cy="657266"/>
            </a:xfrm>
            <a:custGeom>
              <a:avLst/>
              <a:pathLst>
                <a:path w="6145984" h="657266">
                  <a:moveTo>
                    <a:pt x="0" y="657266"/>
                  </a:moveTo>
                  <a:lnTo>
                    <a:pt x="53982" y="654076"/>
                  </a:lnTo>
                  <a:lnTo>
                    <a:pt x="171010" y="647058"/>
                  </a:lnTo>
                  <a:lnTo>
                    <a:pt x="288037" y="639929"/>
                  </a:lnTo>
                  <a:lnTo>
                    <a:pt x="405065" y="632676"/>
                  </a:lnTo>
                  <a:lnTo>
                    <a:pt x="522092" y="625288"/>
                  </a:lnTo>
                  <a:lnTo>
                    <a:pt x="639120" y="617755"/>
                  </a:lnTo>
                  <a:lnTo>
                    <a:pt x="756148" y="610066"/>
                  </a:lnTo>
                  <a:lnTo>
                    <a:pt x="873175" y="602208"/>
                  </a:lnTo>
                  <a:lnTo>
                    <a:pt x="990203" y="594172"/>
                  </a:lnTo>
                  <a:lnTo>
                    <a:pt x="1107230" y="585945"/>
                  </a:lnTo>
                  <a:lnTo>
                    <a:pt x="1224258" y="577518"/>
                  </a:lnTo>
                  <a:lnTo>
                    <a:pt x="1341286" y="568878"/>
                  </a:lnTo>
                  <a:lnTo>
                    <a:pt x="1458313" y="560015"/>
                  </a:lnTo>
                  <a:lnTo>
                    <a:pt x="1575341" y="550918"/>
                  </a:lnTo>
                  <a:lnTo>
                    <a:pt x="1692368" y="541576"/>
                  </a:lnTo>
                  <a:lnTo>
                    <a:pt x="1809396" y="531971"/>
                  </a:lnTo>
                  <a:lnTo>
                    <a:pt x="1926424" y="521925"/>
                  </a:lnTo>
                  <a:lnTo>
                    <a:pt x="2043451" y="511619"/>
                  </a:lnTo>
                  <a:lnTo>
                    <a:pt x="2160479" y="501410"/>
                  </a:lnTo>
                  <a:lnTo>
                    <a:pt x="2277506" y="491647"/>
                  </a:lnTo>
                  <a:lnTo>
                    <a:pt x="2394534" y="482388"/>
                  </a:lnTo>
                  <a:lnTo>
                    <a:pt x="2511561" y="473490"/>
                  </a:lnTo>
                  <a:lnTo>
                    <a:pt x="2628589" y="464846"/>
                  </a:lnTo>
                  <a:lnTo>
                    <a:pt x="2745617" y="457617"/>
                  </a:lnTo>
                  <a:lnTo>
                    <a:pt x="2862644" y="451412"/>
                  </a:lnTo>
                  <a:lnTo>
                    <a:pt x="2979672" y="444480"/>
                  </a:lnTo>
                  <a:lnTo>
                    <a:pt x="3096699" y="435144"/>
                  </a:lnTo>
                  <a:lnTo>
                    <a:pt x="3213727" y="423877"/>
                  </a:lnTo>
                  <a:lnTo>
                    <a:pt x="3330755" y="412874"/>
                  </a:lnTo>
                  <a:lnTo>
                    <a:pt x="3447782" y="404344"/>
                  </a:lnTo>
                  <a:lnTo>
                    <a:pt x="3564810" y="398454"/>
                  </a:lnTo>
                  <a:lnTo>
                    <a:pt x="3681837" y="393342"/>
                  </a:lnTo>
                  <a:lnTo>
                    <a:pt x="3798865" y="387403"/>
                  </a:lnTo>
                  <a:lnTo>
                    <a:pt x="3915893" y="380364"/>
                  </a:lnTo>
                  <a:lnTo>
                    <a:pt x="4032920" y="373128"/>
                  </a:lnTo>
                  <a:lnTo>
                    <a:pt x="4149948" y="365657"/>
                  </a:lnTo>
                  <a:lnTo>
                    <a:pt x="4266975" y="357898"/>
                  </a:lnTo>
                  <a:lnTo>
                    <a:pt x="4384003" y="348928"/>
                  </a:lnTo>
                  <a:lnTo>
                    <a:pt x="4501031" y="338216"/>
                  </a:lnTo>
                  <a:lnTo>
                    <a:pt x="4618058" y="325758"/>
                  </a:lnTo>
                  <a:lnTo>
                    <a:pt x="4735086" y="311547"/>
                  </a:lnTo>
                  <a:lnTo>
                    <a:pt x="4852113" y="295577"/>
                  </a:lnTo>
                  <a:lnTo>
                    <a:pt x="4969141" y="277842"/>
                  </a:lnTo>
                  <a:lnTo>
                    <a:pt x="5086169" y="258337"/>
                  </a:lnTo>
                  <a:lnTo>
                    <a:pt x="5203196" y="237054"/>
                  </a:lnTo>
                  <a:lnTo>
                    <a:pt x="5320224" y="213988"/>
                  </a:lnTo>
                  <a:lnTo>
                    <a:pt x="5437251" y="189134"/>
                  </a:lnTo>
                  <a:lnTo>
                    <a:pt x="5554279" y="162485"/>
                  </a:lnTo>
                  <a:lnTo>
                    <a:pt x="5671307" y="134035"/>
                  </a:lnTo>
                  <a:lnTo>
                    <a:pt x="5788334" y="103778"/>
                  </a:lnTo>
                  <a:lnTo>
                    <a:pt x="5905362" y="71708"/>
                  </a:lnTo>
                  <a:lnTo>
                    <a:pt x="6022389" y="37820"/>
                  </a:lnTo>
                  <a:lnTo>
                    <a:pt x="6139417" y="210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344770"/>
              <a:ext cx="6145984" cy="1033689"/>
            </a:xfrm>
            <a:custGeom>
              <a:avLst/>
              <a:pathLst>
                <a:path w="6145984" h="1033689">
                  <a:moveTo>
                    <a:pt x="0" y="478059"/>
                  </a:moveTo>
                  <a:lnTo>
                    <a:pt x="53982" y="494550"/>
                  </a:lnTo>
                  <a:lnTo>
                    <a:pt x="171010" y="527687"/>
                  </a:lnTo>
                  <a:lnTo>
                    <a:pt x="288037" y="558153"/>
                  </a:lnTo>
                  <a:lnTo>
                    <a:pt x="405065" y="585886"/>
                  </a:lnTo>
                  <a:lnTo>
                    <a:pt x="522092" y="610822"/>
                  </a:lnTo>
                  <a:lnTo>
                    <a:pt x="639120" y="632890"/>
                  </a:lnTo>
                  <a:lnTo>
                    <a:pt x="756148" y="652021"/>
                  </a:lnTo>
                  <a:lnTo>
                    <a:pt x="873175" y="668149"/>
                  </a:lnTo>
                  <a:lnTo>
                    <a:pt x="990203" y="681229"/>
                  </a:lnTo>
                  <a:lnTo>
                    <a:pt x="1107230" y="691250"/>
                  </a:lnTo>
                  <a:lnTo>
                    <a:pt x="1224258" y="698266"/>
                  </a:lnTo>
                  <a:lnTo>
                    <a:pt x="1341286" y="702418"/>
                  </a:lnTo>
                  <a:lnTo>
                    <a:pt x="1458313" y="703946"/>
                  </a:lnTo>
                  <a:lnTo>
                    <a:pt x="1575341" y="703172"/>
                  </a:lnTo>
                  <a:lnTo>
                    <a:pt x="1692368" y="700444"/>
                  </a:lnTo>
                  <a:lnTo>
                    <a:pt x="1809396" y="696043"/>
                  </a:lnTo>
                  <a:lnTo>
                    <a:pt x="1926424" y="689831"/>
                  </a:lnTo>
                  <a:lnTo>
                    <a:pt x="2043451" y="681998"/>
                  </a:lnTo>
                  <a:lnTo>
                    <a:pt x="2160479" y="673080"/>
                  </a:lnTo>
                  <a:lnTo>
                    <a:pt x="2277506" y="663790"/>
                  </a:lnTo>
                  <a:lnTo>
                    <a:pt x="2394534" y="652206"/>
                  </a:lnTo>
                  <a:lnTo>
                    <a:pt x="2511561" y="638374"/>
                  </a:lnTo>
                  <a:lnTo>
                    <a:pt x="2628589" y="626008"/>
                  </a:lnTo>
                  <a:lnTo>
                    <a:pt x="2745617" y="615624"/>
                  </a:lnTo>
                  <a:lnTo>
                    <a:pt x="2862644" y="603877"/>
                  </a:lnTo>
                  <a:lnTo>
                    <a:pt x="2979672" y="592685"/>
                  </a:lnTo>
                  <a:lnTo>
                    <a:pt x="3096699" y="586521"/>
                  </a:lnTo>
                  <a:lnTo>
                    <a:pt x="3213727" y="582554"/>
                  </a:lnTo>
                  <a:lnTo>
                    <a:pt x="3330755" y="578398"/>
                  </a:lnTo>
                  <a:lnTo>
                    <a:pt x="3447782" y="575733"/>
                  </a:lnTo>
                  <a:lnTo>
                    <a:pt x="3564810" y="577684"/>
                  </a:lnTo>
                  <a:lnTo>
                    <a:pt x="3681837" y="580714"/>
                  </a:lnTo>
                  <a:lnTo>
                    <a:pt x="3798865" y="581366"/>
                  </a:lnTo>
                  <a:lnTo>
                    <a:pt x="3915893" y="580199"/>
                  </a:lnTo>
                  <a:lnTo>
                    <a:pt x="4032920" y="578484"/>
                  </a:lnTo>
                  <a:lnTo>
                    <a:pt x="4149948" y="575484"/>
                  </a:lnTo>
                  <a:lnTo>
                    <a:pt x="4266975" y="570839"/>
                  </a:lnTo>
                  <a:lnTo>
                    <a:pt x="4384003" y="562853"/>
                  </a:lnTo>
                  <a:lnTo>
                    <a:pt x="4501031" y="550904"/>
                  </a:lnTo>
                  <a:lnTo>
                    <a:pt x="4618058" y="535285"/>
                  </a:lnTo>
                  <a:lnTo>
                    <a:pt x="4735086" y="516168"/>
                  </a:lnTo>
                  <a:lnTo>
                    <a:pt x="4852113" y="493635"/>
                  </a:lnTo>
                  <a:lnTo>
                    <a:pt x="4969141" y="467695"/>
                  </a:lnTo>
                  <a:lnTo>
                    <a:pt x="5086169" y="438308"/>
                  </a:lnTo>
                  <a:lnTo>
                    <a:pt x="5203196" y="405402"/>
                  </a:lnTo>
                  <a:lnTo>
                    <a:pt x="5320224" y="368880"/>
                  </a:lnTo>
                  <a:lnTo>
                    <a:pt x="5437251" y="328638"/>
                  </a:lnTo>
                  <a:lnTo>
                    <a:pt x="5554279" y="284571"/>
                  </a:lnTo>
                  <a:lnTo>
                    <a:pt x="5671307" y="236580"/>
                  </a:lnTo>
                  <a:lnTo>
                    <a:pt x="5788334" y="184578"/>
                  </a:lnTo>
                  <a:lnTo>
                    <a:pt x="5905362" y="128492"/>
                  </a:lnTo>
                  <a:lnTo>
                    <a:pt x="6022389" y="68263"/>
                  </a:lnTo>
                  <a:lnTo>
                    <a:pt x="6139417" y="3851"/>
                  </a:lnTo>
                  <a:lnTo>
                    <a:pt x="6145984" y="0"/>
                  </a:lnTo>
                  <a:lnTo>
                    <a:pt x="6145984" y="415614"/>
                  </a:lnTo>
                  <a:lnTo>
                    <a:pt x="6139417" y="417626"/>
                  </a:lnTo>
                  <a:lnTo>
                    <a:pt x="6022389" y="451903"/>
                  </a:lnTo>
                  <a:lnTo>
                    <a:pt x="5905362" y="484562"/>
                  </a:lnTo>
                  <a:lnTo>
                    <a:pt x="5788334" y="515531"/>
                  </a:lnTo>
                  <a:lnTo>
                    <a:pt x="5671307" y="544723"/>
                  </a:lnTo>
                  <a:lnTo>
                    <a:pt x="5554279" y="572037"/>
                  </a:lnTo>
                  <a:lnTo>
                    <a:pt x="5437251" y="597356"/>
                  </a:lnTo>
                  <a:lnTo>
                    <a:pt x="5320224" y="620553"/>
                  </a:lnTo>
                  <a:lnTo>
                    <a:pt x="5203196" y="641493"/>
                  </a:lnTo>
                  <a:lnTo>
                    <a:pt x="5086169" y="660043"/>
                  </a:lnTo>
                  <a:lnTo>
                    <a:pt x="4969141" y="676079"/>
                  </a:lnTo>
                  <a:lnTo>
                    <a:pt x="4852113" y="689500"/>
                  </a:lnTo>
                  <a:lnTo>
                    <a:pt x="4735086" y="700234"/>
                  </a:lnTo>
                  <a:lnTo>
                    <a:pt x="4618058" y="708265"/>
                  </a:lnTo>
                  <a:lnTo>
                    <a:pt x="4501031" y="713644"/>
                  </a:lnTo>
                  <a:lnTo>
                    <a:pt x="4384003" y="716515"/>
                  </a:lnTo>
                  <a:lnTo>
                    <a:pt x="4266975" y="717141"/>
                  </a:lnTo>
                  <a:lnTo>
                    <a:pt x="4149948" y="716234"/>
                  </a:lnTo>
                  <a:lnTo>
                    <a:pt x="4032920" y="715129"/>
                  </a:lnTo>
                  <a:lnTo>
                    <a:pt x="3915893" y="714751"/>
                  </a:lnTo>
                  <a:lnTo>
                    <a:pt x="3798865" y="715606"/>
                  </a:lnTo>
                  <a:lnTo>
                    <a:pt x="3681837" y="714409"/>
                  </a:lnTo>
                  <a:lnTo>
                    <a:pt x="3564810" y="711936"/>
                  </a:lnTo>
                  <a:lnTo>
                    <a:pt x="3447782" y="712032"/>
                  </a:lnTo>
                  <a:lnTo>
                    <a:pt x="3330755" y="714339"/>
                  </a:lnTo>
                  <a:lnTo>
                    <a:pt x="3213727" y="718067"/>
                  </a:lnTo>
                  <a:lnTo>
                    <a:pt x="3096699" y="724713"/>
                  </a:lnTo>
                  <a:lnTo>
                    <a:pt x="2979672" y="731972"/>
                  </a:lnTo>
                  <a:lnTo>
                    <a:pt x="2862644" y="739828"/>
                  </a:lnTo>
                  <a:lnTo>
                    <a:pt x="2745617" y="750573"/>
                  </a:lnTo>
                  <a:lnTo>
                    <a:pt x="2628589" y="761884"/>
                  </a:lnTo>
                  <a:lnTo>
                    <a:pt x="2511561" y="772214"/>
                  </a:lnTo>
                  <a:lnTo>
                    <a:pt x="2394534" y="785042"/>
                  </a:lnTo>
                  <a:lnTo>
                    <a:pt x="2277506" y="797748"/>
                  </a:lnTo>
                  <a:lnTo>
                    <a:pt x="2160479" y="807493"/>
                  </a:lnTo>
                  <a:lnTo>
                    <a:pt x="2043451" y="817873"/>
                  </a:lnTo>
                  <a:lnTo>
                    <a:pt x="1926424" y="828794"/>
                  </a:lnTo>
                  <a:lnTo>
                    <a:pt x="1809396" y="839542"/>
                  </a:lnTo>
                  <a:lnTo>
                    <a:pt x="1692368" y="849960"/>
                  </a:lnTo>
                  <a:lnTo>
                    <a:pt x="1575341" y="861045"/>
                  </a:lnTo>
                  <a:lnTo>
                    <a:pt x="1458313" y="873111"/>
                  </a:lnTo>
                  <a:lnTo>
                    <a:pt x="1341286" y="886510"/>
                  </a:lnTo>
                  <a:lnTo>
                    <a:pt x="1224258" y="901567"/>
                  </a:lnTo>
                  <a:lnTo>
                    <a:pt x="1107230" y="918525"/>
                  </a:lnTo>
                  <a:lnTo>
                    <a:pt x="990203" y="937530"/>
                  </a:lnTo>
                  <a:lnTo>
                    <a:pt x="873175" y="958635"/>
                  </a:lnTo>
                  <a:lnTo>
                    <a:pt x="756148" y="981836"/>
                  </a:lnTo>
                  <a:lnTo>
                    <a:pt x="639120" y="1007088"/>
                  </a:lnTo>
                  <a:lnTo>
                    <a:pt x="524844" y="1033689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344770"/>
              <a:ext cx="6145984" cy="703946"/>
            </a:xfrm>
            <a:custGeom>
              <a:avLst/>
              <a:pathLst>
                <a:path w="6145984" h="703946">
                  <a:moveTo>
                    <a:pt x="0" y="478059"/>
                  </a:moveTo>
                  <a:lnTo>
                    <a:pt x="53982" y="494550"/>
                  </a:lnTo>
                  <a:lnTo>
                    <a:pt x="171010" y="527687"/>
                  </a:lnTo>
                  <a:lnTo>
                    <a:pt x="288037" y="558153"/>
                  </a:lnTo>
                  <a:lnTo>
                    <a:pt x="405065" y="585886"/>
                  </a:lnTo>
                  <a:lnTo>
                    <a:pt x="522092" y="610822"/>
                  </a:lnTo>
                  <a:lnTo>
                    <a:pt x="639120" y="632890"/>
                  </a:lnTo>
                  <a:lnTo>
                    <a:pt x="756148" y="652021"/>
                  </a:lnTo>
                  <a:lnTo>
                    <a:pt x="873175" y="668149"/>
                  </a:lnTo>
                  <a:lnTo>
                    <a:pt x="990203" y="681229"/>
                  </a:lnTo>
                  <a:lnTo>
                    <a:pt x="1107230" y="691250"/>
                  </a:lnTo>
                  <a:lnTo>
                    <a:pt x="1224258" y="698266"/>
                  </a:lnTo>
                  <a:lnTo>
                    <a:pt x="1341286" y="702418"/>
                  </a:lnTo>
                  <a:lnTo>
                    <a:pt x="1458313" y="703946"/>
                  </a:lnTo>
                  <a:lnTo>
                    <a:pt x="1575341" y="703172"/>
                  </a:lnTo>
                  <a:lnTo>
                    <a:pt x="1692368" y="700444"/>
                  </a:lnTo>
                  <a:lnTo>
                    <a:pt x="1809396" y="696043"/>
                  </a:lnTo>
                  <a:lnTo>
                    <a:pt x="1926424" y="689831"/>
                  </a:lnTo>
                  <a:lnTo>
                    <a:pt x="2043451" y="681998"/>
                  </a:lnTo>
                  <a:lnTo>
                    <a:pt x="2160479" y="673080"/>
                  </a:lnTo>
                  <a:lnTo>
                    <a:pt x="2277506" y="663790"/>
                  </a:lnTo>
                  <a:lnTo>
                    <a:pt x="2394534" y="652206"/>
                  </a:lnTo>
                  <a:lnTo>
                    <a:pt x="2511561" y="638374"/>
                  </a:lnTo>
                  <a:lnTo>
                    <a:pt x="2628589" y="626008"/>
                  </a:lnTo>
                  <a:lnTo>
                    <a:pt x="2745617" y="615624"/>
                  </a:lnTo>
                  <a:lnTo>
                    <a:pt x="2862644" y="603877"/>
                  </a:lnTo>
                  <a:lnTo>
                    <a:pt x="2979672" y="592685"/>
                  </a:lnTo>
                  <a:lnTo>
                    <a:pt x="3096699" y="586521"/>
                  </a:lnTo>
                  <a:lnTo>
                    <a:pt x="3213727" y="582554"/>
                  </a:lnTo>
                  <a:lnTo>
                    <a:pt x="3330755" y="578398"/>
                  </a:lnTo>
                  <a:lnTo>
                    <a:pt x="3447782" y="575733"/>
                  </a:lnTo>
                  <a:lnTo>
                    <a:pt x="3564810" y="577684"/>
                  </a:lnTo>
                  <a:lnTo>
                    <a:pt x="3681837" y="580714"/>
                  </a:lnTo>
                  <a:lnTo>
                    <a:pt x="3798865" y="581366"/>
                  </a:lnTo>
                  <a:lnTo>
                    <a:pt x="3915893" y="580199"/>
                  </a:lnTo>
                  <a:lnTo>
                    <a:pt x="4032920" y="578484"/>
                  </a:lnTo>
                  <a:lnTo>
                    <a:pt x="4149948" y="575484"/>
                  </a:lnTo>
                  <a:lnTo>
                    <a:pt x="4266975" y="570839"/>
                  </a:lnTo>
                  <a:lnTo>
                    <a:pt x="4384003" y="562853"/>
                  </a:lnTo>
                  <a:lnTo>
                    <a:pt x="4501031" y="550904"/>
                  </a:lnTo>
                  <a:lnTo>
                    <a:pt x="4618058" y="535285"/>
                  </a:lnTo>
                  <a:lnTo>
                    <a:pt x="4735086" y="516168"/>
                  </a:lnTo>
                  <a:lnTo>
                    <a:pt x="4852113" y="493635"/>
                  </a:lnTo>
                  <a:lnTo>
                    <a:pt x="4969141" y="467695"/>
                  </a:lnTo>
                  <a:lnTo>
                    <a:pt x="5086169" y="438308"/>
                  </a:lnTo>
                  <a:lnTo>
                    <a:pt x="5203196" y="405402"/>
                  </a:lnTo>
                  <a:lnTo>
                    <a:pt x="5320224" y="368880"/>
                  </a:lnTo>
                  <a:lnTo>
                    <a:pt x="5437251" y="328638"/>
                  </a:lnTo>
                  <a:lnTo>
                    <a:pt x="5554279" y="284571"/>
                  </a:lnTo>
                  <a:lnTo>
                    <a:pt x="5671307" y="236580"/>
                  </a:lnTo>
                  <a:lnTo>
                    <a:pt x="5788334" y="184578"/>
                  </a:lnTo>
                  <a:lnTo>
                    <a:pt x="5905362" y="128492"/>
                  </a:lnTo>
                  <a:lnTo>
                    <a:pt x="6022389" y="68263"/>
                  </a:lnTo>
                  <a:lnTo>
                    <a:pt x="6139417" y="385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466720" y="4760385"/>
              <a:ext cx="5621140" cy="618074"/>
            </a:xfrm>
            <a:custGeom>
              <a:avLst/>
              <a:pathLst>
                <a:path w="5621140" h="618074">
                  <a:moveTo>
                    <a:pt x="5621140" y="0"/>
                  </a:moveTo>
                  <a:lnTo>
                    <a:pt x="5614573" y="2011"/>
                  </a:lnTo>
                  <a:lnTo>
                    <a:pt x="5497545" y="36289"/>
                  </a:lnTo>
                  <a:lnTo>
                    <a:pt x="5380517" y="68947"/>
                  </a:lnTo>
                  <a:lnTo>
                    <a:pt x="5263490" y="99916"/>
                  </a:lnTo>
                  <a:lnTo>
                    <a:pt x="5146462" y="129108"/>
                  </a:lnTo>
                  <a:lnTo>
                    <a:pt x="5029435" y="156422"/>
                  </a:lnTo>
                  <a:lnTo>
                    <a:pt x="4912407" y="181741"/>
                  </a:lnTo>
                  <a:lnTo>
                    <a:pt x="4795379" y="204938"/>
                  </a:lnTo>
                  <a:lnTo>
                    <a:pt x="4678352" y="225878"/>
                  </a:lnTo>
                  <a:lnTo>
                    <a:pt x="4561324" y="244428"/>
                  </a:lnTo>
                  <a:lnTo>
                    <a:pt x="4444297" y="260465"/>
                  </a:lnTo>
                  <a:lnTo>
                    <a:pt x="4327269" y="273885"/>
                  </a:lnTo>
                  <a:lnTo>
                    <a:pt x="4210241" y="284620"/>
                  </a:lnTo>
                  <a:lnTo>
                    <a:pt x="4093214" y="292650"/>
                  </a:lnTo>
                  <a:lnTo>
                    <a:pt x="3976186" y="298029"/>
                  </a:lnTo>
                  <a:lnTo>
                    <a:pt x="3859159" y="300900"/>
                  </a:lnTo>
                  <a:lnTo>
                    <a:pt x="3742131" y="301526"/>
                  </a:lnTo>
                  <a:lnTo>
                    <a:pt x="3625103" y="300619"/>
                  </a:lnTo>
                  <a:lnTo>
                    <a:pt x="3508076" y="299514"/>
                  </a:lnTo>
                  <a:lnTo>
                    <a:pt x="3391048" y="299136"/>
                  </a:lnTo>
                  <a:lnTo>
                    <a:pt x="3274021" y="299991"/>
                  </a:lnTo>
                  <a:lnTo>
                    <a:pt x="3156993" y="298794"/>
                  </a:lnTo>
                  <a:lnTo>
                    <a:pt x="3039966" y="296321"/>
                  </a:lnTo>
                  <a:lnTo>
                    <a:pt x="2922938" y="296417"/>
                  </a:lnTo>
                  <a:lnTo>
                    <a:pt x="2805910" y="298724"/>
                  </a:lnTo>
                  <a:lnTo>
                    <a:pt x="2688883" y="302452"/>
                  </a:lnTo>
                  <a:lnTo>
                    <a:pt x="2571855" y="309098"/>
                  </a:lnTo>
                  <a:lnTo>
                    <a:pt x="2454828" y="316357"/>
                  </a:lnTo>
                  <a:lnTo>
                    <a:pt x="2337800" y="324213"/>
                  </a:lnTo>
                  <a:lnTo>
                    <a:pt x="2220772" y="334958"/>
                  </a:lnTo>
                  <a:lnTo>
                    <a:pt x="2103745" y="346270"/>
                  </a:lnTo>
                  <a:lnTo>
                    <a:pt x="1986717" y="356599"/>
                  </a:lnTo>
                  <a:lnTo>
                    <a:pt x="1869690" y="369427"/>
                  </a:lnTo>
                  <a:lnTo>
                    <a:pt x="1752662" y="382133"/>
                  </a:lnTo>
                  <a:lnTo>
                    <a:pt x="1635634" y="391878"/>
                  </a:lnTo>
                  <a:lnTo>
                    <a:pt x="1518607" y="402258"/>
                  </a:lnTo>
                  <a:lnTo>
                    <a:pt x="1401579" y="413179"/>
                  </a:lnTo>
                  <a:lnTo>
                    <a:pt x="1284552" y="423928"/>
                  </a:lnTo>
                  <a:lnTo>
                    <a:pt x="1167524" y="434346"/>
                  </a:lnTo>
                  <a:lnTo>
                    <a:pt x="1050496" y="445430"/>
                  </a:lnTo>
                  <a:lnTo>
                    <a:pt x="933469" y="457496"/>
                  </a:lnTo>
                  <a:lnTo>
                    <a:pt x="816441" y="470895"/>
                  </a:lnTo>
                  <a:lnTo>
                    <a:pt x="699414" y="485952"/>
                  </a:lnTo>
                  <a:lnTo>
                    <a:pt x="582386" y="502911"/>
                  </a:lnTo>
                  <a:lnTo>
                    <a:pt x="465358" y="521915"/>
                  </a:lnTo>
                  <a:lnTo>
                    <a:pt x="348331" y="543020"/>
                  </a:lnTo>
                  <a:lnTo>
                    <a:pt x="231303" y="566221"/>
                  </a:lnTo>
                  <a:lnTo>
                    <a:pt x="114276" y="591473"/>
                  </a:lnTo>
                  <a:lnTo>
                    <a:pt x="0" y="6180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52577"/>
              <a:ext cx="6145984" cy="620519"/>
            </a:xfrm>
            <a:custGeom>
              <a:avLst/>
              <a:pathLst>
                <a:path w="6145984" h="620519">
                  <a:moveTo>
                    <a:pt x="0" y="620519"/>
                  </a:moveTo>
                  <a:lnTo>
                    <a:pt x="53982" y="620408"/>
                  </a:lnTo>
                  <a:lnTo>
                    <a:pt x="171010" y="619701"/>
                  </a:lnTo>
                  <a:lnTo>
                    <a:pt x="288037" y="618527"/>
                  </a:lnTo>
                  <a:lnTo>
                    <a:pt x="405065" y="616883"/>
                  </a:lnTo>
                  <a:lnTo>
                    <a:pt x="522092" y="614768"/>
                  </a:lnTo>
                  <a:lnTo>
                    <a:pt x="639120" y="612182"/>
                  </a:lnTo>
                  <a:lnTo>
                    <a:pt x="756148" y="609121"/>
                  </a:lnTo>
                  <a:lnTo>
                    <a:pt x="873175" y="605585"/>
                  </a:lnTo>
                  <a:lnTo>
                    <a:pt x="990203" y="601572"/>
                  </a:lnTo>
                  <a:lnTo>
                    <a:pt x="1107230" y="597080"/>
                  </a:lnTo>
                  <a:lnTo>
                    <a:pt x="1224258" y="592109"/>
                  </a:lnTo>
                  <a:lnTo>
                    <a:pt x="1341286" y="586656"/>
                  </a:lnTo>
                  <a:lnTo>
                    <a:pt x="1458313" y="580721"/>
                  </a:lnTo>
                  <a:lnTo>
                    <a:pt x="1575341" y="574301"/>
                  </a:lnTo>
                  <a:lnTo>
                    <a:pt x="1692368" y="567395"/>
                  </a:lnTo>
                  <a:lnTo>
                    <a:pt x="1809396" y="559985"/>
                  </a:lnTo>
                  <a:lnTo>
                    <a:pt x="1926424" y="551505"/>
                  </a:lnTo>
                  <a:lnTo>
                    <a:pt x="2043451" y="542128"/>
                  </a:lnTo>
                  <a:lnTo>
                    <a:pt x="2160479" y="532479"/>
                  </a:lnTo>
                  <a:lnTo>
                    <a:pt x="2277506" y="522962"/>
                  </a:lnTo>
                  <a:lnTo>
                    <a:pt x="2394534" y="510817"/>
                  </a:lnTo>
                  <a:lnTo>
                    <a:pt x="2511561" y="497487"/>
                  </a:lnTo>
                  <a:lnTo>
                    <a:pt x="2628589" y="486139"/>
                  </a:lnTo>
                  <a:lnTo>
                    <a:pt x="2745617" y="475291"/>
                  </a:lnTo>
                  <a:lnTo>
                    <a:pt x="2862644" y="464045"/>
                  </a:lnTo>
                  <a:lnTo>
                    <a:pt x="2979672" y="454521"/>
                  </a:lnTo>
                  <a:lnTo>
                    <a:pt x="3096699" y="447810"/>
                  </a:lnTo>
                  <a:lnTo>
                    <a:pt x="3213727" y="442503"/>
                  </a:lnTo>
                  <a:lnTo>
                    <a:pt x="3330755" y="438561"/>
                  </a:lnTo>
                  <a:lnTo>
                    <a:pt x="3447782" y="436075"/>
                  </a:lnTo>
                  <a:lnTo>
                    <a:pt x="3564810" y="437002"/>
                  </a:lnTo>
                  <a:lnTo>
                    <a:pt x="3681837" y="439754"/>
                  </a:lnTo>
                  <a:lnTo>
                    <a:pt x="3798865" y="440678"/>
                  </a:lnTo>
                  <a:lnTo>
                    <a:pt x="3915893" y="439668"/>
                  </a:lnTo>
                  <a:lnTo>
                    <a:pt x="4032920" y="438999"/>
                  </a:lnTo>
                  <a:lnTo>
                    <a:pt x="4149948" y="438052"/>
                  </a:lnTo>
                  <a:lnTo>
                    <a:pt x="4266975" y="436183"/>
                  </a:lnTo>
                  <a:lnTo>
                    <a:pt x="4384003" y="431876"/>
                  </a:lnTo>
                  <a:lnTo>
                    <a:pt x="4501031" y="424467"/>
                  </a:lnTo>
                  <a:lnTo>
                    <a:pt x="4618058" y="413968"/>
                  </a:lnTo>
                  <a:lnTo>
                    <a:pt x="4735086" y="400394"/>
                  </a:lnTo>
                  <a:lnTo>
                    <a:pt x="4852113" y="383760"/>
                  </a:lnTo>
                  <a:lnTo>
                    <a:pt x="4969141" y="364080"/>
                  </a:lnTo>
                  <a:lnTo>
                    <a:pt x="5086169" y="341368"/>
                  </a:lnTo>
                  <a:lnTo>
                    <a:pt x="5203196" y="315640"/>
                  </a:lnTo>
                  <a:lnTo>
                    <a:pt x="5320224" y="286909"/>
                  </a:lnTo>
                  <a:lnTo>
                    <a:pt x="5437251" y="255190"/>
                  </a:lnTo>
                  <a:lnTo>
                    <a:pt x="5554279" y="220497"/>
                  </a:lnTo>
                  <a:lnTo>
                    <a:pt x="5671307" y="182844"/>
                  </a:lnTo>
                  <a:lnTo>
                    <a:pt x="5788334" y="142247"/>
                  </a:lnTo>
                  <a:lnTo>
                    <a:pt x="5905362" y="98720"/>
                  </a:lnTo>
                  <a:lnTo>
                    <a:pt x="6022389" y="52276"/>
                  </a:lnTo>
                  <a:lnTo>
                    <a:pt x="6139417" y="293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511113"/>
              <a:ext cx="6145984" cy="867346"/>
            </a:xfrm>
            <a:custGeom>
              <a:avLst/>
              <a:pathLst>
                <a:path w="6145984" h="867346">
                  <a:moveTo>
                    <a:pt x="0" y="344001"/>
                  </a:moveTo>
                  <a:lnTo>
                    <a:pt x="53982" y="358947"/>
                  </a:lnTo>
                  <a:lnTo>
                    <a:pt x="171010" y="389059"/>
                  </a:lnTo>
                  <a:lnTo>
                    <a:pt x="288037" y="416836"/>
                  </a:lnTo>
                  <a:lnTo>
                    <a:pt x="405065" y="442228"/>
                  </a:lnTo>
                  <a:lnTo>
                    <a:pt x="522092" y="465182"/>
                  </a:lnTo>
                  <a:lnTo>
                    <a:pt x="639120" y="485638"/>
                  </a:lnTo>
                  <a:lnTo>
                    <a:pt x="756148" y="503540"/>
                  </a:lnTo>
                  <a:lnTo>
                    <a:pt x="873175" y="518835"/>
                  </a:lnTo>
                  <a:lnTo>
                    <a:pt x="990203" y="531485"/>
                  </a:lnTo>
                  <a:lnTo>
                    <a:pt x="1107230" y="541487"/>
                  </a:lnTo>
                  <a:lnTo>
                    <a:pt x="1224258" y="548892"/>
                  </a:lnTo>
                  <a:lnTo>
                    <a:pt x="1341286" y="553830"/>
                  </a:lnTo>
                  <a:lnTo>
                    <a:pt x="1458313" y="556520"/>
                  </a:lnTo>
                  <a:lnTo>
                    <a:pt x="1575341" y="557252"/>
                  </a:lnTo>
                  <a:lnTo>
                    <a:pt x="1692368" y="556339"/>
                  </a:lnTo>
                  <a:lnTo>
                    <a:pt x="1809396" y="554044"/>
                  </a:lnTo>
                  <a:lnTo>
                    <a:pt x="1926424" y="550475"/>
                  </a:lnTo>
                  <a:lnTo>
                    <a:pt x="2043451" y="545687"/>
                  </a:lnTo>
                  <a:lnTo>
                    <a:pt x="2160479" y="539848"/>
                  </a:lnTo>
                  <a:lnTo>
                    <a:pt x="2277506" y="533325"/>
                  </a:lnTo>
                  <a:lnTo>
                    <a:pt x="2394534" y="524833"/>
                  </a:lnTo>
                  <a:lnTo>
                    <a:pt x="2511561" y="514287"/>
                  </a:lnTo>
                  <a:lnTo>
                    <a:pt x="2628589" y="504564"/>
                  </a:lnTo>
                  <a:lnTo>
                    <a:pt x="2745617" y="495605"/>
                  </a:lnTo>
                  <a:lnTo>
                    <a:pt x="2862644" y="484832"/>
                  </a:lnTo>
                  <a:lnTo>
                    <a:pt x="2979672" y="474759"/>
                  </a:lnTo>
                  <a:lnTo>
                    <a:pt x="3096699" y="469590"/>
                  </a:lnTo>
                  <a:lnTo>
                    <a:pt x="3213727" y="466037"/>
                  </a:lnTo>
                  <a:lnTo>
                    <a:pt x="3330755" y="462363"/>
                  </a:lnTo>
                  <a:lnTo>
                    <a:pt x="3447782" y="460490"/>
                  </a:lnTo>
                  <a:lnTo>
                    <a:pt x="3564810" y="462899"/>
                  </a:lnTo>
                  <a:lnTo>
                    <a:pt x="3681837" y="466260"/>
                  </a:lnTo>
                  <a:lnTo>
                    <a:pt x="3798865" y="467693"/>
                  </a:lnTo>
                  <a:lnTo>
                    <a:pt x="3915893" y="467549"/>
                  </a:lnTo>
                  <a:lnTo>
                    <a:pt x="4032920" y="466684"/>
                  </a:lnTo>
                  <a:lnTo>
                    <a:pt x="4149948" y="464496"/>
                  </a:lnTo>
                  <a:lnTo>
                    <a:pt x="4266975" y="460725"/>
                  </a:lnTo>
                  <a:lnTo>
                    <a:pt x="4384003" y="454186"/>
                  </a:lnTo>
                  <a:lnTo>
                    <a:pt x="4501031" y="444492"/>
                  </a:lnTo>
                  <a:lnTo>
                    <a:pt x="4618058" y="431888"/>
                  </a:lnTo>
                  <a:lnTo>
                    <a:pt x="4735086" y="416519"/>
                  </a:lnTo>
                  <a:lnTo>
                    <a:pt x="4852113" y="398444"/>
                  </a:lnTo>
                  <a:lnTo>
                    <a:pt x="4969141" y="377661"/>
                  </a:lnTo>
                  <a:lnTo>
                    <a:pt x="5086169" y="354122"/>
                  </a:lnTo>
                  <a:lnTo>
                    <a:pt x="5203196" y="327751"/>
                  </a:lnTo>
                  <a:lnTo>
                    <a:pt x="5320224" y="298451"/>
                  </a:lnTo>
                  <a:lnTo>
                    <a:pt x="5437251" y="266118"/>
                  </a:lnTo>
                  <a:lnTo>
                    <a:pt x="5554279" y="230647"/>
                  </a:lnTo>
                  <a:lnTo>
                    <a:pt x="5671307" y="191939"/>
                  </a:lnTo>
                  <a:lnTo>
                    <a:pt x="5788334" y="149904"/>
                  </a:lnTo>
                  <a:lnTo>
                    <a:pt x="5905362" y="104465"/>
                  </a:lnTo>
                  <a:lnTo>
                    <a:pt x="6022389" y="55560"/>
                  </a:lnTo>
                  <a:lnTo>
                    <a:pt x="6139417" y="3140"/>
                  </a:lnTo>
                  <a:lnTo>
                    <a:pt x="6145984" y="0"/>
                  </a:lnTo>
                  <a:lnTo>
                    <a:pt x="6145984" y="369602"/>
                  </a:lnTo>
                  <a:lnTo>
                    <a:pt x="6139417" y="371107"/>
                  </a:lnTo>
                  <a:lnTo>
                    <a:pt x="6022389" y="396728"/>
                  </a:lnTo>
                  <a:lnTo>
                    <a:pt x="5905362" y="421115"/>
                  </a:lnTo>
                  <a:lnTo>
                    <a:pt x="5788334" y="444217"/>
                  </a:lnTo>
                  <a:lnTo>
                    <a:pt x="5671307" y="465967"/>
                  </a:lnTo>
                  <a:lnTo>
                    <a:pt x="5554279" y="486288"/>
                  </a:lnTo>
                  <a:lnTo>
                    <a:pt x="5437251" y="505087"/>
                  </a:lnTo>
                  <a:lnTo>
                    <a:pt x="5320224" y="522261"/>
                  </a:lnTo>
                  <a:lnTo>
                    <a:pt x="5203196" y="537704"/>
                  </a:lnTo>
                  <a:lnTo>
                    <a:pt x="5086169" y="551308"/>
                  </a:lnTo>
                  <a:lnTo>
                    <a:pt x="4969141" y="562975"/>
                  </a:lnTo>
                  <a:lnTo>
                    <a:pt x="4852113" y="572625"/>
                  </a:lnTo>
                  <a:lnTo>
                    <a:pt x="4735086" y="580207"/>
                  </a:lnTo>
                  <a:lnTo>
                    <a:pt x="4618058" y="585718"/>
                  </a:lnTo>
                  <a:lnTo>
                    <a:pt x="4501031" y="589214"/>
                  </a:lnTo>
                  <a:lnTo>
                    <a:pt x="4384003" y="590836"/>
                  </a:lnTo>
                  <a:lnTo>
                    <a:pt x="4266975" y="590829"/>
                  </a:lnTo>
                  <a:lnTo>
                    <a:pt x="4149948" y="589663"/>
                  </a:lnTo>
                  <a:lnTo>
                    <a:pt x="4032920" y="588200"/>
                  </a:lnTo>
                  <a:lnTo>
                    <a:pt x="3915893" y="587205"/>
                  </a:lnTo>
                  <a:lnTo>
                    <a:pt x="3798865" y="587071"/>
                  </a:lnTo>
                  <a:lnTo>
                    <a:pt x="3681837" y="585154"/>
                  </a:lnTo>
                  <a:lnTo>
                    <a:pt x="3564810" y="582288"/>
                  </a:lnTo>
                  <a:lnTo>
                    <a:pt x="3447782" y="581699"/>
                  </a:lnTo>
                  <a:lnTo>
                    <a:pt x="3330755" y="583253"/>
                  </a:lnTo>
                  <a:lnTo>
                    <a:pt x="3213727" y="586547"/>
                  </a:lnTo>
                  <a:lnTo>
                    <a:pt x="3096699" y="592482"/>
                  </a:lnTo>
                  <a:lnTo>
                    <a:pt x="2979672" y="598625"/>
                  </a:lnTo>
                  <a:lnTo>
                    <a:pt x="2862644" y="605732"/>
                  </a:lnTo>
                  <a:lnTo>
                    <a:pt x="2745617" y="615614"/>
                  </a:lnTo>
                  <a:lnTo>
                    <a:pt x="2628589" y="625398"/>
                  </a:lnTo>
                  <a:lnTo>
                    <a:pt x="2511561" y="633310"/>
                  </a:lnTo>
                  <a:lnTo>
                    <a:pt x="2394534" y="642963"/>
                  </a:lnTo>
                  <a:lnTo>
                    <a:pt x="2277506" y="652453"/>
                  </a:lnTo>
                  <a:lnTo>
                    <a:pt x="2160479" y="659381"/>
                  </a:lnTo>
                  <a:lnTo>
                    <a:pt x="2043451" y="666519"/>
                  </a:lnTo>
                  <a:lnTo>
                    <a:pt x="1926424" y="674053"/>
                  </a:lnTo>
                  <a:lnTo>
                    <a:pt x="1809396" y="681656"/>
                  </a:lnTo>
                  <a:lnTo>
                    <a:pt x="1692368" y="689303"/>
                  </a:lnTo>
                  <a:lnTo>
                    <a:pt x="1575341" y="697646"/>
                  </a:lnTo>
                  <a:lnTo>
                    <a:pt x="1458313" y="706957"/>
                  </a:lnTo>
                  <a:lnTo>
                    <a:pt x="1341286" y="717542"/>
                  </a:lnTo>
                  <a:lnTo>
                    <a:pt x="1224258" y="729685"/>
                  </a:lnTo>
                  <a:lnTo>
                    <a:pt x="1107230" y="743601"/>
                  </a:lnTo>
                  <a:lnTo>
                    <a:pt x="990203" y="759411"/>
                  </a:lnTo>
                  <a:lnTo>
                    <a:pt x="873175" y="777161"/>
                  </a:lnTo>
                  <a:lnTo>
                    <a:pt x="756148" y="796841"/>
                  </a:lnTo>
                  <a:lnTo>
                    <a:pt x="639120" y="818408"/>
                  </a:lnTo>
                  <a:lnTo>
                    <a:pt x="522092" y="841803"/>
                  </a:lnTo>
                  <a:lnTo>
                    <a:pt x="405065" y="866961"/>
                  </a:lnTo>
                  <a:lnTo>
                    <a:pt x="403388" y="86734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511113"/>
              <a:ext cx="6145984" cy="557252"/>
            </a:xfrm>
            <a:custGeom>
              <a:avLst/>
              <a:pathLst>
                <a:path w="6145984" h="557252">
                  <a:moveTo>
                    <a:pt x="0" y="344001"/>
                  </a:moveTo>
                  <a:lnTo>
                    <a:pt x="53982" y="358947"/>
                  </a:lnTo>
                  <a:lnTo>
                    <a:pt x="171010" y="389059"/>
                  </a:lnTo>
                  <a:lnTo>
                    <a:pt x="288037" y="416836"/>
                  </a:lnTo>
                  <a:lnTo>
                    <a:pt x="405065" y="442228"/>
                  </a:lnTo>
                  <a:lnTo>
                    <a:pt x="522092" y="465182"/>
                  </a:lnTo>
                  <a:lnTo>
                    <a:pt x="639120" y="485638"/>
                  </a:lnTo>
                  <a:lnTo>
                    <a:pt x="756148" y="503540"/>
                  </a:lnTo>
                  <a:lnTo>
                    <a:pt x="873175" y="518835"/>
                  </a:lnTo>
                  <a:lnTo>
                    <a:pt x="990203" y="531485"/>
                  </a:lnTo>
                  <a:lnTo>
                    <a:pt x="1107230" y="541487"/>
                  </a:lnTo>
                  <a:lnTo>
                    <a:pt x="1224258" y="548892"/>
                  </a:lnTo>
                  <a:lnTo>
                    <a:pt x="1341286" y="553830"/>
                  </a:lnTo>
                  <a:lnTo>
                    <a:pt x="1458313" y="556520"/>
                  </a:lnTo>
                  <a:lnTo>
                    <a:pt x="1575341" y="557252"/>
                  </a:lnTo>
                  <a:lnTo>
                    <a:pt x="1692368" y="556339"/>
                  </a:lnTo>
                  <a:lnTo>
                    <a:pt x="1809396" y="554044"/>
                  </a:lnTo>
                  <a:lnTo>
                    <a:pt x="1926424" y="550475"/>
                  </a:lnTo>
                  <a:lnTo>
                    <a:pt x="2043451" y="545687"/>
                  </a:lnTo>
                  <a:lnTo>
                    <a:pt x="2160479" y="539848"/>
                  </a:lnTo>
                  <a:lnTo>
                    <a:pt x="2277506" y="533325"/>
                  </a:lnTo>
                  <a:lnTo>
                    <a:pt x="2394534" y="524833"/>
                  </a:lnTo>
                  <a:lnTo>
                    <a:pt x="2511561" y="514287"/>
                  </a:lnTo>
                  <a:lnTo>
                    <a:pt x="2628589" y="504564"/>
                  </a:lnTo>
                  <a:lnTo>
                    <a:pt x="2745617" y="495605"/>
                  </a:lnTo>
                  <a:lnTo>
                    <a:pt x="2862644" y="484832"/>
                  </a:lnTo>
                  <a:lnTo>
                    <a:pt x="2979672" y="474759"/>
                  </a:lnTo>
                  <a:lnTo>
                    <a:pt x="3096699" y="469590"/>
                  </a:lnTo>
                  <a:lnTo>
                    <a:pt x="3213727" y="466037"/>
                  </a:lnTo>
                  <a:lnTo>
                    <a:pt x="3330755" y="462363"/>
                  </a:lnTo>
                  <a:lnTo>
                    <a:pt x="3447782" y="460490"/>
                  </a:lnTo>
                  <a:lnTo>
                    <a:pt x="3564810" y="462899"/>
                  </a:lnTo>
                  <a:lnTo>
                    <a:pt x="3681837" y="466260"/>
                  </a:lnTo>
                  <a:lnTo>
                    <a:pt x="3798865" y="467693"/>
                  </a:lnTo>
                  <a:lnTo>
                    <a:pt x="3915893" y="467549"/>
                  </a:lnTo>
                  <a:lnTo>
                    <a:pt x="4032920" y="466684"/>
                  </a:lnTo>
                  <a:lnTo>
                    <a:pt x="4149948" y="464496"/>
                  </a:lnTo>
                  <a:lnTo>
                    <a:pt x="4266975" y="460725"/>
                  </a:lnTo>
                  <a:lnTo>
                    <a:pt x="4384003" y="454186"/>
                  </a:lnTo>
                  <a:lnTo>
                    <a:pt x="4501031" y="444492"/>
                  </a:lnTo>
                  <a:lnTo>
                    <a:pt x="4618058" y="431888"/>
                  </a:lnTo>
                  <a:lnTo>
                    <a:pt x="4735086" y="416519"/>
                  </a:lnTo>
                  <a:lnTo>
                    <a:pt x="4852113" y="398444"/>
                  </a:lnTo>
                  <a:lnTo>
                    <a:pt x="4969141" y="377661"/>
                  </a:lnTo>
                  <a:lnTo>
                    <a:pt x="5086169" y="354122"/>
                  </a:lnTo>
                  <a:lnTo>
                    <a:pt x="5203196" y="327751"/>
                  </a:lnTo>
                  <a:lnTo>
                    <a:pt x="5320224" y="298451"/>
                  </a:lnTo>
                  <a:lnTo>
                    <a:pt x="5437251" y="266118"/>
                  </a:lnTo>
                  <a:lnTo>
                    <a:pt x="5554279" y="230647"/>
                  </a:lnTo>
                  <a:lnTo>
                    <a:pt x="5671307" y="191939"/>
                  </a:lnTo>
                  <a:lnTo>
                    <a:pt x="5788334" y="149904"/>
                  </a:lnTo>
                  <a:lnTo>
                    <a:pt x="5905362" y="104465"/>
                  </a:lnTo>
                  <a:lnTo>
                    <a:pt x="6022389" y="55560"/>
                  </a:lnTo>
                  <a:lnTo>
                    <a:pt x="6139417" y="314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345264" y="4880716"/>
              <a:ext cx="5742596" cy="497743"/>
            </a:xfrm>
            <a:custGeom>
              <a:avLst/>
              <a:pathLst>
                <a:path w="5742596" h="497743">
                  <a:moveTo>
                    <a:pt x="5742596" y="0"/>
                  </a:moveTo>
                  <a:lnTo>
                    <a:pt x="5736028" y="1504"/>
                  </a:lnTo>
                  <a:lnTo>
                    <a:pt x="5619001" y="27126"/>
                  </a:lnTo>
                  <a:lnTo>
                    <a:pt x="5501973" y="51513"/>
                  </a:lnTo>
                  <a:lnTo>
                    <a:pt x="5384945" y="74615"/>
                  </a:lnTo>
                  <a:lnTo>
                    <a:pt x="5267918" y="96365"/>
                  </a:lnTo>
                  <a:lnTo>
                    <a:pt x="5150890" y="116686"/>
                  </a:lnTo>
                  <a:lnTo>
                    <a:pt x="5033863" y="135485"/>
                  </a:lnTo>
                  <a:lnTo>
                    <a:pt x="4916835" y="152659"/>
                  </a:lnTo>
                  <a:lnTo>
                    <a:pt x="4799807" y="168102"/>
                  </a:lnTo>
                  <a:lnTo>
                    <a:pt x="4682780" y="181706"/>
                  </a:lnTo>
                  <a:lnTo>
                    <a:pt x="4565752" y="193373"/>
                  </a:lnTo>
                  <a:lnTo>
                    <a:pt x="4448725" y="203023"/>
                  </a:lnTo>
                  <a:lnTo>
                    <a:pt x="4331697" y="210605"/>
                  </a:lnTo>
                  <a:lnTo>
                    <a:pt x="4214669" y="216116"/>
                  </a:lnTo>
                  <a:lnTo>
                    <a:pt x="4097642" y="219612"/>
                  </a:lnTo>
                  <a:lnTo>
                    <a:pt x="3980614" y="221234"/>
                  </a:lnTo>
                  <a:lnTo>
                    <a:pt x="3863587" y="221227"/>
                  </a:lnTo>
                  <a:lnTo>
                    <a:pt x="3746559" y="220061"/>
                  </a:lnTo>
                  <a:lnTo>
                    <a:pt x="3629532" y="218598"/>
                  </a:lnTo>
                  <a:lnTo>
                    <a:pt x="3512504" y="217603"/>
                  </a:lnTo>
                  <a:lnTo>
                    <a:pt x="3395476" y="217469"/>
                  </a:lnTo>
                  <a:lnTo>
                    <a:pt x="3278449" y="215552"/>
                  </a:lnTo>
                  <a:lnTo>
                    <a:pt x="3161421" y="212685"/>
                  </a:lnTo>
                  <a:lnTo>
                    <a:pt x="3044394" y="212097"/>
                  </a:lnTo>
                  <a:lnTo>
                    <a:pt x="2927366" y="213651"/>
                  </a:lnTo>
                  <a:lnTo>
                    <a:pt x="2810338" y="216945"/>
                  </a:lnTo>
                  <a:lnTo>
                    <a:pt x="2693311" y="222880"/>
                  </a:lnTo>
                  <a:lnTo>
                    <a:pt x="2576283" y="229023"/>
                  </a:lnTo>
                  <a:lnTo>
                    <a:pt x="2459256" y="236130"/>
                  </a:lnTo>
                  <a:lnTo>
                    <a:pt x="2342228" y="246012"/>
                  </a:lnTo>
                  <a:lnTo>
                    <a:pt x="2225200" y="255796"/>
                  </a:lnTo>
                  <a:lnTo>
                    <a:pt x="2108173" y="263708"/>
                  </a:lnTo>
                  <a:lnTo>
                    <a:pt x="1991145" y="273361"/>
                  </a:lnTo>
                  <a:lnTo>
                    <a:pt x="1874118" y="282851"/>
                  </a:lnTo>
                  <a:lnTo>
                    <a:pt x="1757090" y="289778"/>
                  </a:lnTo>
                  <a:lnTo>
                    <a:pt x="1640062" y="296917"/>
                  </a:lnTo>
                  <a:lnTo>
                    <a:pt x="1523035" y="304451"/>
                  </a:lnTo>
                  <a:lnTo>
                    <a:pt x="1406007" y="312054"/>
                  </a:lnTo>
                  <a:lnTo>
                    <a:pt x="1288980" y="319701"/>
                  </a:lnTo>
                  <a:lnTo>
                    <a:pt x="1171952" y="328044"/>
                  </a:lnTo>
                  <a:lnTo>
                    <a:pt x="1054924" y="337355"/>
                  </a:lnTo>
                  <a:lnTo>
                    <a:pt x="937897" y="347939"/>
                  </a:lnTo>
                  <a:lnTo>
                    <a:pt x="820869" y="360083"/>
                  </a:lnTo>
                  <a:lnTo>
                    <a:pt x="703842" y="373998"/>
                  </a:lnTo>
                  <a:lnTo>
                    <a:pt x="586814" y="389809"/>
                  </a:lnTo>
                  <a:lnTo>
                    <a:pt x="469786" y="407559"/>
                  </a:lnTo>
                  <a:lnTo>
                    <a:pt x="352759" y="427239"/>
                  </a:lnTo>
                  <a:lnTo>
                    <a:pt x="235731" y="448806"/>
                  </a:lnTo>
                  <a:lnTo>
                    <a:pt x="118704" y="472201"/>
                  </a:lnTo>
                  <a:lnTo>
                    <a:pt x="1676" y="497359"/>
                  </a:lnTo>
                  <a:lnTo>
                    <a:pt x="0" y="49774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695914"/>
              <a:ext cx="6145984" cy="470887"/>
            </a:xfrm>
            <a:custGeom>
              <a:avLst/>
              <a:pathLst>
                <a:path w="6145984" h="470887">
                  <a:moveTo>
                    <a:pt x="0" y="470689"/>
                  </a:moveTo>
                  <a:lnTo>
                    <a:pt x="53982" y="470871"/>
                  </a:lnTo>
                  <a:lnTo>
                    <a:pt x="171010" y="470887"/>
                  </a:lnTo>
                  <a:lnTo>
                    <a:pt x="288037" y="470526"/>
                  </a:lnTo>
                  <a:lnTo>
                    <a:pt x="405065" y="469794"/>
                  </a:lnTo>
                  <a:lnTo>
                    <a:pt x="522092" y="468691"/>
                  </a:lnTo>
                  <a:lnTo>
                    <a:pt x="639120" y="467222"/>
                  </a:lnTo>
                  <a:lnTo>
                    <a:pt x="756148" y="465390"/>
                  </a:lnTo>
                  <a:lnTo>
                    <a:pt x="873175" y="463197"/>
                  </a:lnTo>
                  <a:lnTo>
                    <a:pt x="990203" y="460647"/>
                  </a:lnTo>
                  <a:lnTo>
                    <a:pt x="1107230" y="457743"/>
                  </a:lnTo>
                  <a:lnTo>
                    <a:pt x="1224258" y="454488"/>
                  </a:lnTo>
                  <a:lnTo>
                    <a:pt x="1341286" y="450885"/>
                  </a:lnTo>
                  <a:lnTo>
                    <a:pt x="1458313" y="446937"/>
                  </a:lnTo>
                  <a:lnTo>
                    <a:pt x="1575341" y="442648"/>
                  </a:lnTo>
                  <a:lnTo>
                    <a:pt x="1692368" y="438020"/>
                  </a:lnTo>
                  <a:lnTo>
                    <a:pt x="1809396" y="433049"/>
                  </a:lnTo>
                  <a:lnTo>
                    <a:pt x="1926424" y="427463"/>
                  </a:lnTo>
                  <a:lnTo>
                    <a:pt x="2043451" y="421302"/>
                  </a:lnTo>
                  <a:lnTo>
                    <a:pt x="2160479" y="414813"/>
                  </a:lnTo>
                  <a:lnTo>
                    <a:pt x="2277506" y="408088"/>
                  </a:lnTo>
                  <a:lnTo>
                    <a:pt x="2394534" y="399097"/>
                  </a:lnTo>
                  <a:lnTo>
                    <a:pt x="2511561" y="388997"/>
                  </a:lnTo>
                  <a:lnTo>
                    <a:pt x="2628589" y="380180"/>
                  </a:lnTo>
                  <a:lnTo>
                    <a:pt x="2745617" y="370808"/>
                  </a:lnTo>
                  <a:lnTo>
                    <a:pt x="2862644" y="360481"/>
                  </a:lnTo>
                  <a:lnTo>
                    <a:pt x="2979672" y="351891"/>
                  </a:lnTo>
                  <a:lnTo>
                    <a:pt x="3096699" y="346235"/>
                  </a:lnTo>
                  <a:lnTo>
                    <a:pt x="3213727" y="341491"/>
                  </a:lnTo>
                  <a:lnTo>
                    <a:pt x="3330755" y="338007"/>
                  </a:lnTo>
                  <a:lnTo>
                    <a:pt x="3447782" y="336293"/>
                  </a:lnTo>
                  <a:lnTo>
                    <a:pt x="3564810" y="337792"/>
                  </a:lnTo>
                  <a:lnTo>
                    <a:pt x="3681837" y="340906"/>
                  </a:lnTo>
                  <a:lnTo>
                    <a:pt x="3798865" y="342581"/>
                  </a:lnTo>
                  <a:lnTo>
                    <a:pt x="3915893" y="342576"/>
                  </a:lnTo>
                  <a:lnTo>
                    <a:pt x="4032920" y="342641"/>
                  </a:lnTo>
                  <a:lnTo>
                    <a:pt x="4149948" y="342278"/>
                  </a:lnTo>
                  <a:lnTo>
                    <a:pt x="4266975" y="340976"/>
                  </a:lnTo>
                  <a:lnTo>
                    <a:pt x="4384003" y="337710"/>
                  </a:lnTo>
                  <a:lnTo>
                    <a:pt x="4501031" y="332052"/>
                  </a:lnTo>
                  <a:lnTo>
                    <a:pt x="4618058" y="324002"/>
                  </a:lnTo>
                  <a:lnTo>
                    <a:pt x="4735086" y="313562"/>
                  </a:lnTo>
                  <a:lnTo>
                    <a:pt x="4852113" y="300733"/>
                  </a:lnTo>
                  <a:lnTo>
                    <a:pt x="4969141" y="285517"/>
                  </a:lnTo>
                  <a:lnTo>
                    <a:pt x="5086169" y="267914"/>
                  </a:lnTo>
                  <a:lnTo>
                    <a:pt x="5203196" y="247926"/>
                  </a:lnTo>
                  <a:lnTo>
                    <a:pt x="5320224" y="225555"/>
                  </a:lnTo>
                  <a:lnTo>
                    <a:pt x="5437251" y="200801"/>
                  </a:lnTo>
                  <a:lnTo>
                    <a:pt x="5554279" y="173667"/>
                  </a:lnTo>
                  <a:lnTo>
                    <a:pt x="5671307" y="144152"/>
                  </a:lnTo>
                  <a:lnTo>
                    <a:pt x="5788334" y="112259"/>
                  </a:lnTo>
                  <a:lnTo>
                    <a:pt x="5905362" y="77989"/>
                  </a:lnTo>
                  <a:lnTo>
                    <a:pt x="6022389" y="41343"/>
                  </a:lnTo>
                  <a:lnTo>
                    <a:pt x="6139417" y="232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169838" y="0"/>
                  </a:moveTo>
                  <a:lnTo>
                    <a:pt x="171010" y="3019"/>
                  </a:lnTo>
                  <a:lnTo>
                    <a:pt x="288037" y="292012"/>
                  </a:lnTo>
                  <a:lnTo>
                    <a:pt x="405065" y="568311"/>
                  </a:lnTo>
                  <a:lnTo>
                    <a:pt x="522092" y="831912"/>
                  </a:lnTo>
                  <a:lnTo>
                    <a:pt x="639120" y="1082804"/>
                  </a:lnTo>
                  <a:lnTo>
                    <a:pt x="756148" y="1320979"/>
                  </a:lnTo>
                  <a:lnTo>
                    <a:pt x="873175" y="1546433"/>
                  </a:lnTo>
                  <a:lnTo>
                    <a:pt x="990203" y="1759186"/>
                  </a:lnTo>
                  <a:lnTo>
                    <a:pt x="1107230" y="1959306"/>
                  </a:lnTo>
                  <a:lnTo>
                    <a:pt x="1224258" y="2146939"/>
                  </a:lnTo>
                  <a:lnTo>
                    <a:pt x="1341286" y="2322346"/>
                  </a:lnTo>
                  <a:lnTo>
                    <a:pt x="1458313" y="2485913"/>
                  </a:lnTo>
                  <a:lnTo>
                    <a:pt x="1575341" y="2638131"/>
                  </a:lnTo>
                  <a:lnTo>
                    <a:pt x="1692368" y="2779524"/>
                  </a:lnTo>
                  <a:lnTo>
                    <a:pt x="1809396" y="2910486"/>
                  </a:lnTo>
                  <a:lnTo>
                    <a:pt x="1926424" y="3029042"/>
                  </a:lnTo>
                  <a:lnTo>
                    <a:pt x="2043451" y="3134574"/>
                  </a:lnTo>
                  <a:lnTo>
                    <a:pt x="2160479" y="3227934"/>
                  </a:lnTo>
                  <a:lnTo>
                    <a:pt x="2277506" y="3309647"/>
                  </a:lnTo>
                  <a:lnTo>
                    <a:pt x="2394534" y="3369923"/>
                  </a:lnTo>
                  <a:lnTo>
                    <a:pt x="2511561" y="3414302"/>
                  </a:lnTo>
                  <a:lnTo>
                    <a:pt x="2628589" y="3457630"/>
                  </a:lnTo>
                  <a:lnTo>
                    <a:pt x="2745617" y="3497853"/>
                  </a:lnTo>
                  <a:lnTo>
                    <a:pt x="2862644" y="3527681"/>
                  </a:lnTo>
                  <a:lnTo>
                    <a:pt x="2979672" y="3554124"/>
                  </a:lnTo>
                  <a:lnTo>
                    <a:pt x="3096699" y="3584093"/>
                  </a:lnTo>
                  <a:lnTo>
                    <a:pt x="3213727" y="3609592"/>
                  </a:lnTo>
                  <a:lnTo>
                    <a:pt x="3330755" y="3630053"/>
                  </a:lnTo>
                  <a:lnTo>
                    <a:pt x="3447782" y="3650310"/>
                  </a:lnTo>
                  <a:lnTo>
                    <a:pt x="3564810" y="3670489"/>
                  </a:lnTo>
                  <a:lnTo>
                    <a:pt x="3681837" y="3687042"/>
                  </a:lnTo>
                  <a:lnTo>
                    <a:pt x="3798865" y="3701185"/>
                  </a:lnTo>
                  <a:lnTo>
                    <a:pt x="3915893" y="3713709"/>
                  </a:lnTo>
                  <a:lnTo>
                    <a:pt x="4032920" y="3722872"/>
                  </a:lnTo>
                  <a:lnTo>
                    <a:pt x="4149948" y="3729074"/>
                  </a:lnTo>
                  <a:lnTo>
                    <a:pt x="4266975" y="3733225"/>
                  </a:lnTo>
                  <a:lnTo>
                    <a:pt x="4384003" y="3735608"/>
                  </a:lnTo>
                  <a:lnTo>
                    <a:pt x="4501031" y="3736392"/>
                  </a:lnTo>
                  <a:lnTo>
                    <a:pt x="4618058" y="3735927"/>
                  </a:lnTo>
                  <a:lnTo>
                    <a:pt x="4735086" y="3734411"/>
                  </a:lnTo>
                  <a:lnTo>
                    <a:pt x="4852113" y="3731924"/>
                  </a:lnTo>
                  <a:lnTo>
                    <a:pt x="4969141" y="3728456"/>
                  </a:lnTo>
                  <a:lnTo>
                    <a:pt x="5086169" y="3723933"/>
                  </a:lnTo>
                  <a:lnTo>
                    <a:pt x="5203196" y="3718237"/>
                  </a:lnTo>
                  <a:lnTo>
                    <a:pt x="5320224" y="3711225"/>
                  </a:lnTo>
                  <a:lnTo>
                    <a:pt x="5437251" y="3702739"/>
                  </a:lnTo>
                  <a:lnTo>
                    <a:pt x="5554279" y="3692623"/>
                  </a:lnTo>
                  <a:lnTo>
                    <a:pt x="5671307" y="3680726"/>
                  </a:lnTo>
                  <a:lnTo>
                    <a:pt x="5788334" y="3666915"/>
                  </a:lnTo>
                  <a:lnTo>
                    <a:pt x="5905362" y="3651073"/>
                  </a:lnTo>
                  <a:lnTo>
                    <a:pt x="6022389" y="3633103"/>
                  </a:lnTo>
                  <a:lnTo>
                    <a:pt x="6139417" y="3612929"/>
                  </a:lnTo>
                  <a:lnTo>
                    <a:pt x="6145984" y="3611669"/>
                  </a:lnTo>
                  <a:lnTo>
                    <a:pt x="6145984" y="4010511"/>
                  </a:lnTo>
                  <a:lnTo>
                    <a:pt x="5117975" y="4010511"/>
                  </a:lnTo>
                  <a:lnTo>
                    <a:pt x="5086169" y="4007076"/>
                  </a:lnTo>
                  <a:lnTo>
                    <a:pt x="4969141" y="3994552"/>
                  </a:lnTo>
                  <a:lnTo>
                    <a:pt x="4852113" y="3982033"/>
                  </a:lnTo>
                  <a:lnTo>
                    <a:pt x="4735086" y="3969454"/>
                  </a:lnTo>
                  <a:lnTo>
                    <a:pt x="4618058" y="3956814"/>
                  </a:lnTo>
                  <a:lnTo>
                    <a:pt x="4501031" y="3944202"/>
                  </a:lnTo>
                  <a:lnTo>
                    <a:pt x="4384003" y="3931826"/>
                  </a:lnTo>
                  <a:lnTo>
                    <a:pt x="4266975" y="3920044"/>
                  </a:lnTo>
                  <a:lnTo>
                    <a:pt x="4149948" y="3908804"/>
                  </a:lnTo>
                  <a:lnTo>
                    <a:pt x="4032920" y="3897360"/>
                  </a:lnTo>
                  <a:lnTo>
                    <a:pt x="3915893" y="3885525"/>
                  </a:lnTo>
                  <a:lnTo>
                    <a:pt x="3798865" y="3872602"/>
                  </a:lnTo>
                  <a:lnTo>
                    <a:pt x="3681837" y="3857763"/>
                  </a:lnTo>
                  <a:lnTo>
                    <a:pt x="3564810" y="3841921"/>
                  </a:lnTo>
                  <a:lnTo>
                    <a:pt x="3447782" y="3824356"/>
                  </a:lnTo>
                  <a:lnTo>
                    <a:pt x="3330755" y="3803642"/>
                  </a:lnTo>
                  <a:lnTo>
                    <a:pt x="3213727" y="3782634"/>
                  </a:lnTo>
                  <a:lnTo>
                    <a:pt x="3096699" y="3760556"/>
                  </a:lnTo>
                  <a:lnTo>
                    <a:pt x="2979672" y="3731986"/>
                  </a:lnTo>
                  <a:lnTo>
                    <a:pt x="2862644" y="3701284"/>
                  </a:lnTo>
                  <a:lnTo>
                    <a:pt x="2745617" y="3670175"/>
                  </a:lnTo>
                  <a:lnTo>
                    <a:pt x="2628589" y="3631137"/>
                  </a:lnTo>
                  <a:lnTo>
                    <a:pt x="2511561" y="3585209"/>
                  </a:lnTo>
                  <a:lnTo>
                    <a:pt x="2394534" y="3539548"/>
                  </a:lnTo>
                  <a:lnTo>
                    <a:pt x="2277506" y="3480705"/>
                  </a:lnTo>
                  <a:lnTo>
                    <a:pt x="2160479" y="3399573"/>
                  </a:lnTo>
                  <a:lnTo>
                    <a:pt x="2043451" y="3308079"/>
                  </a:lnTo>
                  <a:lnTo>
                    <a:pt x="1926424" y="3206490"/>
                  </a:lnTo>
                  <a:lnTo>
                    <a:pt x="1809396" y="3093727"/>
                  </a:lnTo>
                  <a:lnTo>
                    <a:pt x="1692368" y="2970448"/>
                  </a:lnTo>
                  <a:lnTo>
                    <a:pt x="1575341" y="2839726"/>
                  </a:lnTo>
                  <a:lnTo>
                    <a:pt x="1458313" y="2701928"/>
                  </a:lnTo>
                  <a:lnTo>
                    <a:pt x="1341286" y="2557422"/>
                  </a:lnTo>
                  <a:lnTo>
                    <a:pt x="1224258" y="2406544"/>
                  </a:lnTo>
                  <a:lnTo>
                    <a:pt x="1107230" y="2249524"/>
                  </a:lnTo>
                  <a:lnTo>
                    <a:pt x="990203" y="2086469"/>
                  </a:lnTo>
                  <a:lnTo>
                    <a:pt x="873175" y="1917368"/>
                  </a:lnTo>
                  <a:lnTo>
                    <a:pt x="756148" y="1742135"/>
                  </a:lnTo>
                  <a:lnTo>
                    <a:pt x="639120" y="1560635"/>
                  </a:lnTo>
                  <a:lnTo>
                    <a:pt x="522092" y="1372709"/>
                  </a:lnTo>
                  <a:lnTo>
                    <a:pt x="405065" y="1178192"/>
                  </a:lnTo>
                  <a:lnTo>
                    <a:pt x="288037" y="976920"/>
                  </a:lnTo>
                  <a:lnTo>
                    <a:pt x="171010" y="768732"/>
                  </a:lnTo>
                  <a:lnTo>
                    <a:pt x="53982" y="553476"/>
                  </a:lnTo>
                  <a:lnTo>
                    <a:pt x="0" y="4508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111714" y="1367948"/>
              <a:ext cx="5976145" cy="3736392"/>
            </a:xfrm>
            <a:custGeom>
              <a:avLst/>
              <a:pathLst>
                <a:path w="5976145" h="3736392">
                  <a:moveTo>
                    <a:pt x="0" y="0"/>
                  </a:moveTo>
                  <a:lnTo>
                    <a:pt x="1171" y="3019"/>
                  </a:lnTo>
                  <a:lnTo>
                    <a:pt x="118198" y="292012"/>
                  </a:lnTo>
                  <a:lnTo>
                    <a:pt x="235226" y="568311"/>
                  </a:lnTo>
                  <a:lnTo>
                    <a:pt x="352254" y="831912"/>
                  </a:lnTo>
                  <a:lnTo>
                    <a:pt x="469281" y="1082804"/>
                  </a:lnTo>
                  <a:lnTo>
                    <a:pt x="586309" y="1320979"/>
                  </a:lnTo>
                  <a:lnTo>
                    <a:pt x="703336" y="1546433"/>
                  </a:lnTo>
                  <a:lnTo>
                    <a:pt x="820364" y="1759186"/>
                  </a:lnTo>
                  <a:lnTo>
                    <a:pt x="937392" y="1959306"/>
                  </a:lnTo>
                  <a:lnTo>
                    <a:pt x="1054419" y="2146939"/>
                  </a:lnTo>
                  <a:lnTo>
                    <a:pt x="1171447" y="2322346"/>
                  </a:lnTo>
                  <a:lnTo>
                    <a:pt x="1288474" y="2485913"/>
                  </a:lnTo>
                  <a:lnTo>
                    <a:pt x="1405502" y="2638131"/>
                  </a:lnTo>
                  <a:lnTo>
                    <a:pt x="1522530" y="2779524"/>
                  </a:lnTo>
                  <a:lnTo>
                    <a:pt x="1639557" y="2910486"/>
                  </a:lnTo>
                  <a:lnTo>
                    <a:pt x="1756585" y="3029042"/>
                  </a:lnTo>
                  <a:lnTo>
                    <a:pt x="1873612" y="3134574"/>
                  </a:lnTo>
                  <a:lnTo>
                    <a:pt x="1990640" y="3227934"/>
                  </a:lnTo>
                  <a:lnTo>
                    <a:pt x="2107668" y="3309647"/>
                  </a:lnTo>
                  <a:lnTo>
                    <a:pt x="2224695" y="3369923"/>
                  </a:lnTo>
                  <a:lnTo>
                    <a:pt x="2341723" y="3414302"/>
                  </a:lnTo>
                  <a:lnTo>
                    <a:pt x="2458750" y="3457630"/>
                  </a:lnTo>
                  <a:lnTo>
                    <a:pt x="2575778" y="3497853"/>
                  </a:lnTo>
                  <a:lnTo>
                    <a:pt x="2692806" y="3527681"/>
                  </a:lnTo>
                  <a:lnTo>
                    <a:pt x="2809833" y="3554124"/>
                  </a:lnTo>
                  <a:lnTo>
                    <a:pt x="2926861" y="3584093"/>
                  </a:lnTo>
                  <a:lnTo>
                    <a:pt x="3043888" y="3609592"/>
                  </a:lnTo>
                  <a:lnTo>
                    <a:pt x="3160916" y="3630053"/>
                  </a:lnTo>
                  <a:lnTo>
                    <a:pt x="3277944" y="3650310"/>
                  </a:lnTo>
                  <a:lnTo>
                    <a:pt x="3394971" y="3670489"/>
                  </a:lnTo>
                  <a:lnTo>
                    <a:pt x="3511999" y="3687042"/>
                  </a:lnTo>
                  <a:lnTo>
                    <a:pt x="3629026" y="3701185"/>
                  </a:lnTo>
                  <a:lnTo>
                    <a:pt x="3746054" y="3713709"/>
                  </a:lnTo>
                  <a:lnTo>
                    <a:pt x="3863081" y="3722872"/>
                  </a:lnTo>
                  <a:lnTo>
                    <a:pt x="3980109" y="3729074"/>
                  </a:lnTo>
                  <a:lnTo>
                    <a:pt x="4097137" y="3733225"/>
                  </a:lnTo>
                  <a:lnTo>
                    <a:pt x="4214164" y="3735608"/>
                  </a:lnTo>
                  <a:lnTo>
                    <a:pt x="4331192" y="3736392"/>
                  </a:lnTo>
                  <a:lnTo>
                    <a:pt x="4448219" y="3735927"/>
                  </a:lnTo>
                  <a:lnTo>
                    <a:pt x="4565247" y="3734411"/>
                  </a:lnTo>
                  <a:lnTo>
                    <a:pt x="4682275" y="3731924"/>
                  </a:lnTo>
                  <a:lnTo>
                    <a:pt x="4799302" y="3728456"/>
                  </a:lnTo>
                  <a:lnTo>
                    <a:pt x="4916330" y="3723933"/>
                  </a:lnTo>
                  <a:lnTo>
                    <a:pt x="5033357" y="3718237"/>
                  </a:lnTo>
                  <a:lnTo>
                    <a:pt x="5150385" y="3711225"/>
                  </a:lnTo>
                  <a:lnTo>
                    <a:pt x="5267413" y="3702739"/>
                  </a:lnTo>
                  <a:lnTo>
                    <a:pt x="5384440" y="3692623"/>
                  </a:lnTo>
                  <a:lnTo>
                    <a:pt x="5501468" y="3680726"/>
                  </a:lnTo>
                  <a:lnTo>
                    <a:pt x="5618495" y="3666915"/>
                  </a:lnTo>
                  <a:lnTo>
                    <a:pt x="5735523" y="3651073"/>
                  </a:lnTo>
                  <a:lnTo>
                    <a:pt x="5852551" y="3633103"/>
                  </a:lnTo>
                  <a:lnTo>
                    <a:pt x="5969578" y="3612929"/>
                  </a:lnTo>
                  <a:lnTo>
                    <a:pt x="5976145" y="36116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818802"/>
              <a:ext cx="5117975" cy="3559656"/>
            </a:xfrm>
            <a:custGeom>
              <a:avLst/>
              <a:pathLst>
                <a:path w="5117975" h="3559656">
                  <a:moveTo>
                    <a:pt x="5117975" y="3559656"/>
                  </a:moveTo>
                  <a:lnTo>
                    <a:pt x="5086169" y="3556222"/>
                  </a:lnTo>
                  <a:lnTo>
                    <a:pt x="4969141" y="3543698"/>
                  </a:lnTo>
                  <a:lnTo>
                    <a:pt x="4852113" y="3531179"/>
                  </a:lnTo>
                  <a:lnTo>
                    <a:pt x="4735086" y="3518600"/>
                  </a:lnTo>
                  <a:lnTo>
                    <a:pt x="4618058" y="3505960"/>
                  </a:lnTo>
                  <a:lnTo>
                    <a:pt x="4501031" y="3493348"/>
                  </a:lnTo>
                  <a:lnTo>
                    <a:pt x="4384003" y="3480972"/>
                  </a:lnTo>
                  <a:lnTo>
                    <a:pt x="4266975" y="3469190"/>
                  </a:lnTo>
                  <a:lnTo>
                    <a:pt x="4149948" y="3457949"/>
                  </a:lnTo>
                  <a:lnTo>
                    <a:pt x="4032920" y="3446506"/>
                  </a:lnTo>
                  <a:lnTo>
                    <a:pt x="3915893" y="3434671"/>
                  </a:lnTo>
                  <a:lnTo>
                    <a:pt x="3798865" y="3421748"/>
                  </a:lnTo>
                  <a:lnTo>
                    <a:pt x="3681837" y="3406908"/>
                  </a:lnTo>
                  <a:lnTo>
                    <a:pt x="3564810" y="3391066"/>
                  </a:lnTo>
                  <a:lnTo>
                    <a:pt x="3447782" y="3373502"/>
                  </a:lnTo>
                  <a:lnTo>
                    <a:pt x="3330755" y="3352788"/>
                  </a:lnTo>
                  <a:lnTo>
                    <a:pt x="3213727" y="3331780"/>
                  </a:lnTo>
                  <a:lnTo>
                    <a:pt x="3096699" y="3309702"/>
                  </a:lnTo>
                  <a:lnTo>
                    <a:pt x="2979672" y="3281132"/>
                  </a:lnTo>
                  <a:lnTo>
                    <a:pt x="2862644" y="3250429"/>
                  </a:lnTo>
                  <a:lnTo>
                    <a:pt x="2745617" y="3219321"/>
                  </a:lnTo>
                  <a:lnTo>
                    <a:pt x="2628589" y="3180282"/>
                  </a:lnTo>
                  <a:lnTo>
                    <a:pt x="2511561" y="3134354"/>
                  </a:lnTo>
                  <a:lnTo>
                    <a:pt x="2394534" y="3088694"/>
                  </a:lnTo>
                  <a:lnTo>
                    <a:pt x="2277506" y="3029850"/>
                  </a:lnTo>
                  <a:lnTo>
                    <a:pt x="2160479" y="2948719"/>
                  </a:lnTo>
                  <a:lnTo>
                    <a:pt x="2043451" y="2857225"/>
                  </a:lnTo>
                  <a:lnTo>
                    <a:pt x="1926424" y="2755636"/>
                  </a:lnTo>
                  <a:lnTo>
                    <a:pt x="1809396" y="2642872"/>
                  </a:lnTo>
                  <a:lnTo>
                    <a:pt x="1692368" y="2519594"/>
                  </a:lnTo>
                  <a:lnTo>
                    <a:pt x="1575341" y="2388872"/>
                  </a:lnTo>
                  <a:lnTo>
                    <a:pt x="1458313" y="2251074"/>
                  </a:lnTo>
                  <a:lnTo>
                    <a:pt x="1341286" y="2106568"/>
                  </a:lnTo>
                  <a:lnTo>
                    <a:pt x="1224258" y="1955690"/>
                  </a:lnTo>
                  <a:lnTo>
                    <a:pt x="1107230" y="1798670"/>
                  </a:lnTo>
                  <a:lnTo>
                    <a:pt x="990203" y="1635614"/>
                  </a:lnTo>
                  <a:lnTo>
                    <a:pt x="873175" y="1466514"/>
                  </a:lnTo>
                  <a:lnTo>
                    <a:pt x="756148" y="1291281"/>
                  </a:lnTo>
                  <a:lnTo>
                    <a:pt x="639120" y="1109781"/>
                  </a:lnTo>
                  <a:lnTo>
                    <a:pt x="522092" y="921855"/>
                  </a:lnTo>
                  <a:lnTo>
                    <a:pt x="405065" y="727338"/>
                  </a:lnTo>
                  <a:lnTo>
                    <a:pt x="288037" y="526066"/>
                  </a:lnTo>
                  <a:lnTo>
                    <a:pt x="171010" y="317878"/>
                  </a:lnTo>
                  <a:lnTo>
                    <a:pt x="53982" y="10262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1371530"/>
              <a:ext cx="6145984" cy="3874833"/>
            </a:xfrm>
            <a:custGeom>
              <a:avLst/>
              <a:pathLst>
                <a:path w="6145984" h="3874833">
                  <a:moveTo>
                    <a:pt x="0" y="0"/>
                  </a:moveTo>
                  <a:lnTo>
                    <a:pt x="53982" y="123822"/>
                  </a:lnTo>
                  <a:lnTo>
                    <a:pt x="171010" y="382294"/>
                  </a:lnTo>
                  <a:lnTo>
                    <a:pt x="288037" y="630884"/>
                  </a:lnTo>
                  <a:lnTo>
                    <a:pt x="405065" y="869670"/>
                  </a:lnTo>
                  <a:lnTo>
                    <a:pt x="522092" y="1098729"/>
                  </a:lnTo>
                  <a:lnTo>
                    <a:pt x="639120" y="1318138"/>
                  </a:lnTo>
                  <a:lnTo>
                    <a:pt x="756148" y="1527976"/>
                  </a:lnTo>
                  <a:lnTo>
                    <a:pt x="873175" y="1728319"/>
                  </a:lnTo>
                  <a:lnTo>
                    <a:pt x="990203" y="1919246"/>
                  </a:lnTo>
                  <a:lnTo>
                    <a:pt x="1107230" y="2100834"/>
                  </a:lnTo>
                  <a:lnTo>
                    <a:pt x="1224258" y="2273160"/>
                  </a:lnTo>
                  <a:lnTo>
                    <a:pt x="1341286" y="2436303"/>
                  </a:lnTo>
                  <a:lnTo>
                    <a:pt x="1458313" y="2590339"/>
                  </a:lnTo>
                  <a:lnTo>
                    <a:pt x="1575341" y="2735347"/>
                  </a:lnTo>
                  <a:lnTo>
                    <a:pt x="1692368" y="2871404"/>
                  </a:lnTo>
                  <a:lnTo>
                    <a:pt x="1809396" y="2998525"/>
                  </a:lnTo>
                  <a:lnTo>
                    <a:pt x="1926424" y="3114184"/>
                  </a:lnTo>
                  <a:lnTo>
                    <a:pt x="2043451" y="3217745"/>
                  </a:lnTo>
                  <a:lnTo>
                    <a:pt x="2160479" y="3310172"/>
                  </a:lnTo>
                  <a:lnTo>
                    <a:pt x="2277506" y="3391594"/>
                  </a:lnTo>
                  <a:lnTo>
                    <a:pt x="2394534" y="3451154"/>
                  </a:lnTo>
                  <a:lnTo>
                    <a:pt x="2511561" y="3496174"/>
                  </a:lnTo>
                  <a:lnTo>
                    <a:pt x="2628589" y="3540802"/>
                  </a:lnTo>
                  <a:lnTo>
                    <a:pt x="2745617" y="3580432"/>
                  </a:lnTo>
                  <a:lnTo>
                    <a:pt x="2862644" y="3610901"/>
                  </a:lnTo>
                  <a:lnTo>
                    <a:pt x="2979672" y="3639474"/>
                  </a:lnTo>
                  <a:lnTo>
                    <a:pt x="3096699" y="3668743"/>
                  </a:lnTo>
                  <a:lnTo>
                    <a:pt x="3213727" y="3692532"/>
                  </a:lnTo>
                  <a:lnTo>
                    <a:pt x="3330755" y="3713266"/>
                  </a:lnTo>
                  <a:lnTo>
                    <a:pt x="3447782" y="3733752"/>
                  </a:lnTo>
                  <a:lnTo>
                    <a:pt x="3564810" y="3752623"/>
                  </a:lnTo>
                  <a:lnTo>
                    <a:pt x="3681837" y="3768821"/>
                  </a:lnTo>
                  <a:lnTo>
                    <a:pt x="3798865" y="3783312"/>
                  </a:lnTo>
                  <a:lnTo>
                    <a:pt x="3915893" y="3796035"/>
                  </a:lnTo>
                  <a:lnTo>
                    <a:pt x="4032920" y="3806535"/>
                  </a:lnTo>
                  <a:lnTo>
                    <a:pt x="4149948" y="3815357"/>
                  </a:lnTo>
                  <a:lnTo>
                    <a:pt x="4266975" y="3823053"/>
                  </a:lnTo>
                  <a:lnTo>
                    <a:pt x="4384003" y="3830136"/>
                  </a:lnTo>
                  <a:lnTo>
                    <a:pt x="4501031" y="3836716"/>
                  </a:lnTo>
                  <a:lnTo>
                    <a:pt x="4618058" y="3842789"/>
                  </a:lnTo>
                  <a:lnTo>
                    <a:pt x="4735086" y="3848351"/>
                  </a:lnTo>
                  <a:lnTo>
                    <a:pt x="4852113" y="3853397"/>
                  </a:lnTo>
                  <a:lnTo>
                    <a:pt x="4969141" y="3857923"/>
                  </a:lnTo>
                  <a:lnTo>
                    <a:pt x="5086169" y="3861923"/>
                  </a:lnTo>
                  <a:lnTo>
                    <a:pt x="5203196" y="3865394"/>
                  </a:lnTo>
                  <a:lnTo>
                    <a:pt x="5320224" y="3868330"/>
                  </a:lnTo>
                  <a:lnTo>
                    <a:pt x="5437251" y="3870727"/>
                  </a:lnTo>
                  <a:lnTo>
                    <a:pt x="5554279" y="3872581"/>
                  </a:lnTo>
                  <a:lnTo>
                    <a:pt x="5671307" y="3873886"/>
                  </a:lnTo>
                  <a:lnTo>
                    <a:pt x="5788334" y="3874638"/>
                  </a:lnTo>
                  <a:lnTo>
                    <a:pt x="5905362" y="3874833"/>
                  </a:lnTo>
                  <a:lnTo>
                    <a:pt x="6022389" y="3874466"/>
                  </a:lnTo>
                  <a:lnTo>
                    <a:pt x="6139417" y="3873531"/>
                  </a:lnTo>
                  <a:lnTo>
                    <a:pt x="6145984" y="3873447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337671" y="0"/>
                  </a:moveTo>
                  <a:lnTo>
                    <a:pt x="405065" y="116039"/>
                  </a:lnTo>
                  <a:lnTo>
                    <a:pt x="522092" y="311579"/>
                  </a:lnTo>
                  <a:lnTo>
                    <a:pt x="639120" y="501182"/>
                  </a:lnTo>
                  <a:lnTo>
                    <a:pt x="756148" y="684873"/>
                  </a:lnTo>
                  <a:lnTo>
                    <a:pt x="873175" y="862683"/>
                  </a:lnTo>
                  <a:lnTo>
                    <a:pt x="990203" y="1034680"/>
                  </a:lnTo>
                  <a:lnTo>
                    <a:pt x="1107230" y="1200990"/>
                  </a:lnTo>
                  <a:lnTo>
                    <a:pt x="1224258" y="1361850"/>
                  </a:lnTo>
                  <a:lnTo>
                    <a:pt x="1341286" y="1517649"/>
                  </a:lnTo>
                  <a:lnTo>
                    <a:pt x="1458313" y="1668947"/>
                  </a:lnTo>
                  <a:lnTo>
                    <a:pt x="1575341" y="1816445"/>
                  </a:lnTo>
                  <a:lnTo>
                    <a:pt x="1692368" y="1960888"/>
                  </a:lnTo>
                  <a:lnTo>
                    <a:pt x="1809396" y="2102953"/>
                  </a:lnTo>
                  <a:lnTo>
                    <a:pt x="1926424" y="2243664"/>
                  </a:lnTo>
                  <a:lnTo>
                    <a:pt x="2043451" y="2381086"/>
                  </a:lnTo>
                  <a:lnTo>
                    <a:pt x="2160479" y="2512349"/>
                  </a:lnTo>
                  <a:lnTo>
                    <a:pt x="2277506" y="2635429"/>
                  </a:lnTo>
                  <a:lnTo>
                    <a:pt x="2394534" y="2752323"/>
                  </a:lnTo>
                  <a:lnTo>
                    <a:pt x="2511561" y="2860272"/>
                  </a:lnTo>
                  <a:lnTo>
                    <a:pt x="2628589" y="2958891"/>
                  </a:lnTo>
                  <a:lnTo>
                    <a:pt x="2745617" y="3048631"/>
                  </a:lnTo>
                  <a:lnTo>
                    <a:pt x="2862644" y="3126633"/>
                  </a:lnTo>
                  <a:lnTo>
                    <a:pt x="2979672" y="3196612"/>
                  </a:lnTo>
                  <a:lnTo>
                    <a:pt x="3096699" y="3265101"/>
                  </a:lnTo>
                  <a:lnTo>
                    <a:pt x="3213727" y="3325200"/>
                  </a:lnTo>
                  <a:lnTo>
                    <a:pt x="3330755" y="3375728"/>
                  </a:lnTo>
                  <a:lnTo>
                    <a:pt x="3447782" y="3422530"/>
                  </a:lnTo>
                  <a:lnTo>
                    <a:pt x="3564810" y="3464455"/>
                  </a:lnTo>
                  <a:lnTo>
                    <a:pt x="3681837" y="3498120"/>
                  </a:lnTo>
                  <a:lnTo>
                    <a:pt x="3798865" y="3527800"/>
                  </a:lnTo>
                  <a:lnTo>
                    <a:pt x="3915893" y="3554820"/>
                  </a:lnTo>
                  <a:lnTo>
                    <a:pt x="4032920" y="3575587"/>
                  </a:lnTo>
                  <a:lnTo>
                    <a:pt x="4149948" y="3591404"/>
                  </a:lnTo>
                  <a:lnTo>
                    <a:pt x="4266975" y="3604264"/>
                  </a:lnTo>
                  <a:lnTo>
                    <a:pt x="4384003" y="3614674"/>
                  </a:lnTo>
                  <a:lnTo>
                    <a:pt x="4501031" y="3622682"/>
                  </a:lnTo>
                  <a:lnTo>
                    <a:pt x="4618058" y="3628753"/>
                  </a:lnTo>
                  <a:lnTo>
                    <a:pt x="4735086" y="3633149"/>
                  </a:lnTo>
                  <a:lnTo>
                    <a:pt x="4852113" y="3635973"/>
                  </a:lnTo>
                  <a:lnTo>
                    <a:pt x="4969141" y="3637205"/>
                  </a:lnTo>
                  <a:lnTo>
                    <a:pt x="5086169" y="3636740"/>
                  </a:lnTo>
                  <a:lnTo>
                    <a:pt x="5203196" y="3634411"/>
                  </a:lnTo>
                  <a:lnTo>
                    <a:pt x="5320224" y="3630019"/>
                  </a:lnTo>
                  <a:lnTo>
                    <a:pt x="5437251" y="3623345"/>
                  </a:lnTo>
                  <a:lnTo>
                    <a:pt x="5554279" y="3614172"/>
                  </a:lnTo>
                  <a:lnTo>
                    <a:pt x="5671307" y="3602291"/>
                  </a:lnTo>
                  <a:lnTo>
                    <a:pt x="5788334" y="3587514"/>
                  </a:lnTo>
                  <a:lnTo>
                    <a:pt x="5905362" y="3569678"/>
                  </a:lnTo>
                  <a:lnTo>
                    <a:pt x="6022389" y="3548646"/>
                  </a:lnTo>
                  <a:lnTo>
                    <a:pt x="6139417" y="3524308"/>
                  </a:lnTo>
                  <a:lnTo>
                    <a:pt x="6145984" y="3522752"/>
                  </a:lnTo>
                  <a:lnTo>
                    <a:pt x="6145984" y="4010511"/>
                  </a:lnTo>
                  <a:lnTo>
                    <a:pt x="5038803" y="4010511"/>
                  </a:lnTo>
                  <a:lnTo>
                    <a:pt x="4969141" y="3997065"/>
                  </a:lnTo>
                  <a:lnTo>
                    <a:pt x="4852113" y="3974212"/>
                  </a:lnTo>
                  <a:lnTo>
                    <a:pt x="4735086" y="3951013"/>
                  </a:lnTo>
                  <a:lnTo>
                    <a:pt x="4618058" y="3927473"/>
                  </a:lnTo>
                  <a:lnTo>
                    <a:pt x="4501031" y="3903717"/>
                  </a:lnTo>
                  <a:lnTo>
                    <a:pt x="4384003" y="3880034"/>
                  </a:lnTo>
                  <a:lnTo>
                    <a:pt x="4266975" y="3856911"/>
                  </a:lnTo>
                  <a:lnTo>
                    <a:pt x="4149948" y="3834465"/>
                  </a:lnTo>
                  <a:lnTo>
                    <a:pt x="4032920" y="3811559"/>
                  </a:lnTo>
                  <a:lnTo>
                    <a:pt x="3915893" y="3787179"/>
                  </a:lnTo>
                  <a:lnTo>
                    <a:pt x="3798865" y="3759619"/>
                  </a:lnTo>
                  <a:lnTo>
                    <a:pt x="3681837" y="3728997"/>
                  </a:lnTo>
                  <a:lnTo>
                    <a:pt x="3564810" y="3696294"/>
                  </a:lnTo>
                  <a:lnTo>
                    <a:pt x="3447782" y="3657905"/>
                  </a:lnTo>
                  <a:lnTo>
                    <a:pt x="3330755" y="3610484"/>
                  </a:lnTo>
                  <a:lnTo>
                    <a:pt x="3213727" y="3559217"/>
                  </a:lnTo>
                  <a:lnTo>
                    <a:pt x="3096699" y="3503745"/>
                  </a:lnTo>
                  <a:lnTo>
                    <a:pt x="2979672" y="3437146"/>
                  </a:lnTo>
                  <a:lnTo>
                    <a:pt x="2862644" y="3361407"/>
                  </a:lnTo>
                  <a:lnTo>
                    <a:pt x="2745617" y="3281675"/>
                  </a:lnTo>
                  <a:lnTo>
                    <a:pt x="2628589" y="3193536"/>
                  </a:lnTo>
                  <a:lnTo>
                    <a:pt x="2511561" y="3091400"/>
                  </a:lnTo>
                  <a:lnTo>
                    <a:pt x="2394534" y="2981718"/>
                  </a:lnTo>
                  <a:lnTo>
                    <a:pt x="2277506" y="2866761"/>
                  </a:lnTo>
                  <a:lnTo>
                    <a:pt x="2160479" y="2744468"/>
                  </a:lnTo>
                  <a:lnTo>
                    <a:pt x="2043451" y="2615729"/>
                  </a:lnTo>
                  <a:lnTo>
                    <a:pt x="1926424" y="2483639"/>
                  </a:lnTo>
                  <a:lnTo>
                    <a:pt x="1809396" y="2350762"/>
                  </a:lnTo>
                  <a:lnTo>
                    <a:pt x="1692368" y="2219088"/>
                  </a:lnTo>
                  <a:lnTo>
                    <a:pt x="1575341" y="2089075"/>
                  </a:lnTo>
                  <a:lnTo>
                    <a:pt x="1458313" y="1961078"/>
                  </a:lnTo>
                  <a:lnTo>
                    <a:pt x="1341286" y="1835558"/>
                  </a:lnTo>
                  <a:lnTo>
                    <a:pt x="1224258" y="1712930"/>
                  </a:lnTo>
                  <a:lnTo>
                    <a:pt x="1107230" y="1593472"/>
                  </a:lnTo>
                  <a:lnTo>
                    <a:pt x="990203" y="1477286"/>
                  </a:lnTo>
                  <a:lnTo>
                    <a:pt x="873175" y="1364324"/>
                  </a:lnTo>
                  <a:lnTo>
                    <a:pt x="756148" y="1254430"/>
                  </a:lnTo>
                  <a:lnTo>
                    <a:pt x="639120" y="1147384"/>
                  </a:lnTo>
                  <a:lnTo>
                    <a:pt x="522092" y="1042935"/>
                  </a:lnTo>
                  <a:lnTo>
                    <a:pt x="405065" y="940821"/>
                  </a:lnTo>
                  <a:lnTo>
                    <a:pt x="288037" y="840784"/>
                  </a:lnTo>
                  <a:lnTo>
                    <a:pt x="171010" y="742569"/>
                  </a:lnTo>
                  <a:lnTo>
                    <a:pt x="53982" y="645931"/>
                  </a:lnTo>
                  <a:lnTo>
                    <a:pt x="0" y="60197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79548" y="1367948"/>
              <a:ext cx="5808312" cy="3637205"/>
            </a:xfrm>
            <a:custGeom>
              <a:avLst/>
              <a:pathLst>
                <a:path w="5808312" h="3637205">
                  <a:moveTo>
                    <a:pt x="0" y="0"/>
                  </a:moveTo>
                  <a:lnTo>
                    <a:pt x="67393" y="116039"/>
                  </a:lnTo>
                  <a:lnTo>
                    <a:pt x="184420" y="311579"/>
                  </a:lnTo>
                  <a:lnTo>
                    <a:pt x="301448" y="501182"/>
                  </a:lnTo>
                  <a:lnTo>
                    <a:pt x="418476" y="684873"/>
                  </a:lnTo>
                  <a:lnTo>
                    <a:pt x="535503" y="862683"/>
                  </a:lnTo>
                  <a:lnTo>
                    <a:pt x="652531" y="1034680"/>
                  </a:lnTo>
                  <a:lnTo>
                    <a:pt x="769558" y="1200990"/>
                  </a:lnTo>
                  <a:lnTo>
                    <a:pt x="886586" y="1361850"/>
                  </a:lnTo>
                  <a:lnTo>
                    <a:pt x="1003614" y="1517649"/>
                  </a:lnTo>
                  <a:lnTo>
                    <a:pt x="1120641" y="1668947"/>
                  </a:lnTo>
                  <a:lnTo>
                    <a:pt x="1237669" y="1816445"/>
                  </a:lnTo>
                  <a:lnTo>
                    <a:pt x="1354696" y="1960888"/>
                  </a:lnTo>
                  <a:lnTo>
                    <a:pt x="1471724" y="2102953"/>
                  </a:lnTo>
                  <a:lnTo>
                    <a:pt x="1588752" y="2243664"/>
                  </a:lnTo>
                  <a:lnTo>
                    <a:pt x="1705779" y="2381086"/>
                  </a:lnTo>
                  <a:lnTo>
                    <a:pt x="1822807" y="2512349"/>
                  </a:lnTo>
                  <a:lnTo>
                    <a:pt x="1939834" y="2635429"/>
                  </a:lnTo>
                  <a:lnTo>
                    <a:pt x="2056862" y="2752323"/>
                  </a:lnTo>
                  <a:lnTo>
                    <a:pt x="2173890" y="2860272"/>
                  </a:lnTo>
                  <a:lnTo>
                    <a:pt x="2290917" y="2958891"/>
                  </a:lnTo>
                  <a:lnTo>
                    <a:pt x="2407945" y="3048631"/>
                  </a:lnTo>
                  <a:lnTo>
                    <a:pt x="2524972" y="3126633"/>
                  </a:lnTo>
                  <a:lnTo>
                    <a:pt x="2642000" y="3196612"/>
                  </a:lnTo>
                  <a:lnTo>
                    <a:pt x="2759028" y="3265101"/>
                  </a:lnTo>
                  <a:lnTo>
                    <a:pt x="2876055" y="3325200"/>
                  </a:lnTo>
                  <a:lnTo>
                    <a:pt x="2993083" y="3375728"/>
                  </a:lnTo>
                  <a:lnTo>
                    <a:pt x="3110110" y="3422530"/>
                  </a:lnTo>
                  <a:lnTo>
                    <a:pt x="3227138" y="3464455"/>
                  </a:lnTo>
                  <a:lnTo>
                    <a:pt x="3344166" y="3498120"/>
                  </a:lnTo>
                  <a:lnTo>
                    <a:pt x="3461193" y="3527800"/>
                  </a:lnTo>
                  <a:lnTo>
                    <a:pt x="3578221" y="3554820"/>
                  </a:lnTo>
                  <a:lnTo>
                    <a:pt x="3695248" y="3575587"/>
                  </a:lnTo>
                  <a:lnTo>
                    <a:pt x="3812276" y="3591404"/>
                  </a:lnTo>
                  <a:lnTo>
                    <a:pt x="3929303" y="3604264"/>
                  </a:lnTo>
                  <a:lnTo>
                    <a:pt x="4046331" y="3614674"/>
                  </a:lnTo>
                  <a:lnTo>
                    <a:pt x="4163359" y="3622682"/>
                  </a:lnTo>
                  <a:lnTo>
                    <a:pt x="4280386" y="3628753"/>
                  </a:lnTo>
                  <a:lnTo>
                    <a:pt x="4397414" y="3633149"/>
                  </a:lnTo>
                  <a:lnTo>
                    <a:pt x="4514441" y="3635973"/>
                  </a:lnTo>
                  <a:lnTo>
                    <a:pt x="4631469" y="3637205"/>
                  </a:lnTo>
                  <a:lnTo>
                    <a:pt x="4748497" y="3636740"/>
                  </a:lnTo>
                  <a:lnTo>
                    <a:pt x="4865524" y="3634411"/>
                  </a:lnTo>
                  <a:lnTo>
                    <a:pt x="4982552" y="3630019"/>
                  </a:lnTo>
                  <a:lnTo>
                    <a:pt x="5099579" y="3623345"/>
                  </a:lnTo>
                  <a:lnTo>
                    <a:pt x="5216607" y="3614172"/>
                  </a:lnTo>
                  <a:lnTo>
                    <a:pt x="5333635" y="3602291"/>
                  </a:lnTo>
                  <a:lnTo>
                    <a:pt x="5450662" y="3587514"/>
                  </a:lnTo>
                  <a:lnTo>
                    <a:pt x="5567690" y="3569678"/>
                  </a:lnTo>
                  <a:lnTo>
                    <a:pt x="5684717" y="3548646"/>
                  </a:lnTo>
                  <a:lnTo>
                    <a:pt x="5801745" y="3524308"/>
                  </a:lnTo>
                  <a:lnTo>
                    <a:pt x="5808312" y="35227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1969920"/>
              <a:ext cx="5038803" cy="3408539"/>
            </a:xfrm>
            <a:custGeom>
              <a:avLst/>
              <a:pathLst>
                <a:path w="5038803" h="3408539">
                  <a:moveTo>
                    <a:pt x="5038803" y="3408539"/>
                  </a:moveTo>
                  <a:lnTo>
                    <a:pt x="4969141" y="3395093"/>
                  </a:lnTo>
                  <a:lnTo>
                    <a:pt x="4852113" y="3372240"/>
                  </a:lnTo>
                  <a:lnTo>
                    <a:pt x="4735086" y="3349041"/>
                  </a:lnTo>
                  <a:lnTo>
                    <a:pt x="4618058" y="3325501"/>
                  </a:lnTo>
                  <a:lnTo>
                    <a:pt x="4501031" y="3301745"/>
                  </a:lnTo>
                  <a:lnTo>
                    <a:pt x="4384003" y="3278062"/>
                  </a:lnTo>
                  <a:lnTo>
                    <a:pt x="4266975" y="3254939"/>
                  </a:lnTo>
                  <a:lnTo>
                    <a:pt x="4149948" y="3232493"/>
                  </a:lnTo>
                  <a:lnTo>
                    <a:pt x="4032920" y="3209587"/>
                  </a:lnTo>
                  <a:lnTo>
                    <a:pt x="3915893" y="3185207"/>
                  </a:lnTo>
                  <a:lnTo>
                    <a:pt x="3798865" y="3157647"/>
                  </a:lnTo>
                  <a:lnTo>
                    <a:pt x="3681837" y="3127025"/>
                  </a:lnTo>
                  <a:lnTo>
                    <a:pt x="3564810" y="3094322"/>
                  </a:lnTo>
                  <a:lnTo>
                    <a:pt x="3447782" y="3055933"/>
                  </a:lnTo>
                  <a:lnTo>
                    <a:pt x="3330755" y="3008512"/>
                  </a:lnTo>
                  <a:lnTo>
                    <a:pt x="3213727" y="2957245"/>
                  </a:lnTo>
                  <a:lnTo>
                    <a:pt x="3096699" y="2901773"/>
                  </a:lnTo>
                  <a:lnTo>
                    <a:pt x="2979672" y="2835174"/>
                  </a:lnTo>
                  <a:lnTo>
                    <a:pt x="2862644" y="2759435"/>
                  </a:lnTo>
                  <a:lnTo>
                    <a:pt x="2745617" y="2679703"/>
                  </a:lnTo>
                  <a:lnTo>
                    <a:pt x="2628589" y="2591564"/>
                  </a:lnTo>
                  <a:lnTo>
                    <a:pt x="2511561" y="2489428"/>
                  </a:lnTo>
                  <a:lnTo>
                    <a:pt x="2394534" y="2379746"/>
                  </a:lnTo>
                  <a:lnTo>
                    <a:pt x="2277506" y="2264789"/>
                  </a:lnTo>
                  <a:lnTo>
                    <a:pt x="2160479" y="2142496"/>
                  </a:lnTo>
                  <a:lnTo>
                    <a:pt x="2043451" y="2013757"/>
                  </a:lnTo>
                  <a:lnTo>
                    <a:pt x="1926424" y="1881667"/>
                  </a:lnTo>
                  <a:lnTo>
                    <a:pt x="1809396" y="1748790"/>
                  </a:lnTo>
                  <a:lnTo>
                    <a:pt x="1692368" y="1617116"/>
                  </a:lnTo>
                  <a:lnTo>
                    <a:pt x="1575341" y="1487103"/>
                  </a:lnTo>
                  <a:lnTo>
                    <a:pt x="1458313" y="1359106"/>
                  </a:lnTo>
                  <a:lnTo>
                    <a:pt x="1341286" y="1233586"/>
                  </a:lnTo>
                  <a:lnTo>
                    <a:pt x="1224258" y="1110958"/>
                  </a:lnTo>
                  <a:lnTo>
                    <a:pt x="1107230" y="991500"/>
                  </a:lnTo>
                  <a:lnTo>
                    <a:pt x="990203" y="875314"/>
                  </a:lnTo>
                  <a:lnTo>
                    <a:pt x="873175" y="762352"/>
                  </a:lnTo>
                  <a:lnTo>
                    <a:pt x="756148" y="652458"/>
                  </a:lnTo>
                  <a:lnTo>
                    <a:pt x="639120" y="545412"/>
                  </a:lnTo>
                  <a:lnTo>
                    <a:pt x="522092" y="440963"/>
                  </a:lnTo>
                  <a:lnTo>
                    <a:pt x="405065" y="338849"/>
                  </a:lnTo>
                  <a:lnTo>
                    <a:pt x="288037" y="238812"/>
                  </a:lnTo>
                  <a:lnTo>
                    <a:pt x="171010" y="140597"/>
                  </a:lnTo>
                  <a:lnTo>
                    <a:pt x="53982" y="4395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4035" y="1367948"/>
              <a:ext cx="6143825" cy="3881615"/>
            </a:xfrm>
            <a:custGeom>
              <a:avLst/>
              <a:pathLst>
                <a:path w="6143825" h="3881615">
                  <a:moveTo>
                    <a:pt x="0" y="0"/>
                  </a:moveTo>
                  <a:lnTo>
                    <a:pt x="51823" y="69724"/>
                  </a:lnTo>
                  <a:lnTo>
                    <a:pt x="168851" y="224806"/>
                  </a:lnTo>
                  <a:lnTo>
                    <a:pt x="285878" y="377661"/>
                  </a:lnTo>
                  <a:lnTo>
                    <a:pt x="402906" y="528430"/>
                  </a:lnTo>
                  <a:lnTo>
                    <a:pt x="519934" y="677257"/>
                  </a:lnTo>
                  <a:lnTo>
                    <a:pt x="636961" y="824283"/>
                  </a:lnTo>
                  <a:lnTo>
                    <a:pt x="753989" y="969651"/>
                  </a:lnTo>
                  <a:lnTo>
                    <a:pt x="871016" y="1113504"/>
                  </a:lnTo>
                  <a:lnTo>
                    <a:pt x="988044" y="1255983"/>
                  </a:lnTo>
                  <a:lnTo>
                    <a:pt x="1105072" y="1397231"/>
                  </a:lnTo>
                  <a:lnTo>
                    <a:pt x="1222099" y="1537390"/>
                  </a:lnTo>
                  <a:lnTo>
                    <a:pt x="1339127" y="1676603"/>
                  </a:lnTo>
                  <a:lnTo>
                    <a:pt x="1456154" y="1815012"/>
                  </a:lnTo>
                  <a:lnTo>
                    <a:pt x="1573182" y="1952760"/>
                  </a:lnTo>
                  <a:lnTo>
                    <a:pt x="1690209" y="2089988"/>
                  </a:lnTo>
                  <a:lnTo>
                    <a:pt x="1807237" y="2226858"/>
                  </a:lnTo>
                  <a:lnTo>
                    <a:pt x="1924265" y="2363652"/>
                  </a:lnTo>
                  <a:lnTo>
                    <a:pt x="2041292" y="2498407"/>
                  </a:lnTo>
                  <a:lnTo>
                    <a:pt x="2158320" y="2628408"/>
                  </a:lnTo>
                  <a:lnTo>
                    <a:pt x="2275347" y="2751095"/>
                  </a:lnTo>
                  <a:lnTo>
                    <a:pt x="2392375" y="2867021"/>
                  </a:lnTo>
                  <a:lnTo>
                    <a:pt x="2509403" y="2975836"/>
                  </a:lnTo>
                  <a:lnTo>
                    <a:pt x="2626430" y="3076214"/>
                  </a:lnTo>
                  <a:lnTo>
                    <a:pt x="2743458" y="3165153"/>
                  </a:lnTo>
                  <a:lnTo>
                    <a:pt x="2860485" y="3244020"/>
                  </a:lnTo>
                  <a:lnTo>
                    <a:pt x="2977513" y="3316879"/>
                  </a:lnTo>
                  <a:lnTo>
                    <a:pt x="3094541" y="3384423"/>
                  </a:lnTo>
                  <a:lnTo>
                    <a:pt x="3211568" y="3442209"/>
                  </a:lnTo>
                  <a:lnTo>
                    <a:pt x="3328596" y="3493106"/>
                  </a:lnTo>
                  <a:lnTo>
                    <a:pt x="3445623" y="3540217"/>
                  </a:lnTo>
                  <a:lnTo>
                    <a:pt x="3562651" y="3580374"/>
                  </a:lnTo>
                  <a:lnTo>
                    <a:pt x="3679679" y="3613559"/>
                  </a:lnTo>
                  <a:lnTo>
                    <a:pt x="3796706" y="3643710"/>
                  </a:lnTo>
                  <a:lnTo>
                    <a:pt x="3913734" y="3670999"/>
                  </a:lnTo>
                  <a:lnTo>
                    <a:pt x="4030761" y="3693573"/>
                  </a:lnTo>
                  <a:lnTo>
                    <a:pt x="4147789" y="3712935"/>
                  </a:lnTo>
                  <a:lnTo>
                    <a:pt x="4264817" y="3730588"/>
                  </a:lnTo>
                  <a:lnTo>
                    <a:pt x="4381844" y="3747354"/>
                  </a:lnTo>
                  <a:lnTo>
                    <a:pt x="4498872" y="3763200"/>
                  </a:lnTo>
                  <a:lnTo>
                    <a:pt x="4615899" y="3778113"/>
                  </a:lnTo>
                  <a:lnTo>
                    <a:pt x="4732927" y="3792081"/>
                  </a:lnTo>
                  <a:lnTo>
                    <a:pt x="4849955" y="3805093"/>
                  </a:lnTo>
                  <a:lnTo>
                    <a:pt x="4966982" y="3817135"/>
                  </a:lnTo>
                  <a:lnTo>
                    <a:pt x="5084010" y="3828196"/>
                  </a:lnTo>
                  <a:lnTo>
                    <a:pt x="5201037" y="3838264"/>
                  </a:lnTo>
                  <a:lnTo>
                    <a:pt x="5318065" y="3847326"/>
                  </a:lnTo>
                  <a:lnTo>
                    <a:pt x="5435092" y="3855370"/>
                  </a:lnTo>
                  <a:lnTo>
                    <a:pt x="5552120" y="3862385"/>
                  </a:lnTo>
                  <a:lnTo>
                    <a:pt x="5669148" y="3868357"/>
                  </a:lnTo>
                  <a:lnTo>
                    <a:pt x="5786175" y="3873275"/>
                  </a:lnTo>
                  <a:lnTo>
                    <a:pt x="5903203" y="3877127"/>
                  </a:lnTo>
                  <a:lnTo>
                    <a:pt x="6020230" y="3879900"/>
                  </a:lnTo>
                  <a:lnTo>
                    <a:pt x="6137258" y="3881582"/>
                  </a:lnTo>
                  <a:lnTo>
                    <a:pt x="6143825" y="3881615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182566" y="0"/>
                  </a:moveTo>
                  <a:lnTo>
                    <a:pt x="288037" y="192200"/>
                  </a:lnTo>
                  <a:lnTo>
                    <a:pt x="405065" y="398623"/>
                  </a:lnTo>
                  <a:lnTo>
                    <a:pt x="522092" y="598315"/>
                  </a:lnTo>
                  <a:lnTo>
                    <a:pt x="639120" y="791375"/>
                  </a:lnTo>
                  <a:lnTo>
                    <a:pt x="756148" y="977901"/>
                  </a:lnTo>
                  <a:lnTo>
                    <a:pt x="873175" y="1158000"/>
                  </a:lnTo>
                  <a:lnTo>
                    <a:pt x="990203" y="1331806"/>
                  </a:lnTo>
                  <a:lnTo>
                    <a:pt x="1107230" y="1499513"/>
                  </a:lnTo>
                  <a:lnTo>
                    <a:pt x="1224258" y="1661411"/>
                  </a:lnTo>
                  <a:lnTo>
                    <a:pt x="1341286" y="1817930"/>
                  </a:lnTo>
                  <a:lnTo>
                    <a:pt x="1458313" y="1969653"/>
                  </a:lnTo>
                  <a:lnTo>
                    <a:pt x="1575341" y="2117294"/>
                  </a:lnTo>
                  <a:lnTo>
                    <a:pt x="1692368" y="2261604"/>
                  </a:lnTo>
                  <a:lnTo>
                    <a:pt x="1809396" y="2403204"/>
                  </a:lnTo>
                  <a:lnTo>
                    <a:pt x="1926424" y="2540256"/>
                  </a:lnTo>
                  <a:lnTo>
                    <a:pt x="2043451" y="2670326"/>
                  </a:lnTo>
                  <a:lnTo>
                    <a:pt x="2160479" y="2791894"/>
                  </a:lnTo>
                  <a:lnTo>
                    <a:pt x="2277506" y="2903808"/>
                  </a:lnTo>
                  <a:lnTo>
                    <a:pt x="2394534" y="3003099"/>
                  </a:lnTo>
                  <a:lnTo>
                    <a:pt x="2511561" y="3090451"/>
                  </a:lnTo>
                  <a:lnTo>
                    <a:pt x="2628589" y="3171882"/>
                  </a:lnTo>
                  <a:lnTo>
                    <a:pt x="2745617" y="3248919"/>
                  </a:lnTo>
                  <a:lnTo>
                    <a:pt x="2862644" y="3315996"/>
                  </a:lnTo>
                  <a:lnTo>
                    <a:pt x="2979672" y="3375070"/>
                  </a:lnTo>
                  <a:lnTo>
                    <a:pt x="3096699" y="3431563"/>
                  </a:lnTo>
                  <a:lnTo>
                    <a:pt x="3213727" y="3480646"/>
                  </a:lnTo>
                  <a:lnTo>
                    <a:pt x="3330755" y="3521188"/>
                  </a:lnTo>
                  <a:lnTo>
                    <a:pt x="3447782" y="3558381"/>
                  </a:lnTo>
                  <a:lnTo>
                    <a:pt x="3564810" y="3592420"/>
                  </a:lnTo>
                  <a:lnTo>
                    <a:pt x="3681837" y="3619414"/>
                  </a:lnTo>
                  <a:lnTo>
                    <a:pt x="3798865" y="3641093"/>
                  </a:lnTo>
                  <a:lnTo>
                    <a:pt x="3915893" y="3658610"/>
                  </a:lnTo>
                  <a:lnTo>
                    <a:pt x="4032920" y="3670156"/>
                  </a:lnTo>
                  <a:lnTo>
                    <a:pt x="4149948" y="3676700"/>
                  </a:lnTo>
                  <a:lnTo>
                    <a:pt x="4266975" y="3679846"/>
                  </a:lnTo>
                  <a:lnTo>
                    <a:pt x="4384003" y="3680722"/>
                  </a:lnTo>
                  <a:lnTo>
                    <a:pt x="4501031" y="3679832"/>
                  </a:lnTo>
                  <a:lnTo>
                    <a:pt x="4618058" y="3677589"/>
                  </a:lnTo>
                  <a:lnTo>
                    <a:pt x="4735086" y="3674229"/>
                  </a:lnTo>
                  <a:lnTo>
                    <a:pt x="4852113" y="3669840"/>
                  </a:lnTo>
                  <a:lnTo>
                    <a:pt x="4969141" y="3664398"/>
                  </a:lnTo>
                  <a:lnTo>
                    <a:pt x="5086169" y="3657803"/>
                  </a:lnTo>
                  <a:lnTo>
                    <a:pt x="5203196" y="3649900"/>
                  </a:lnTo>
                  <a:lnTo>
                    <a:pt x="5320224" y="3640502"/>
                  </a:lnTo>
                  <a:lnTo>
                    <a:pt x="5437251" y="3629408"/>
                  </a:lnTo>
                  <a:lnTo>
                    <a:pt x="5554279" y="3616413"/>
                  </a:lnTo>
                  <a:lnTo>
                    <a:pt x="5671307" y="3601324"/>
                  </a:lnTo>
                  <a:lnTo>
                    <a:pt x="5788334" y="3583967"/>
                  </a:lnTo>
                  <a:lnTo>
                    <a:pt x="5905362" y="3564187"/>
                  </a:lnTo>
                  <a:lnTo>
                    <a:pt x="6022389" y="3541856"/>
                  </a:lnTo>
                  <a:lnTo>
                    <a:pt x="6139417" y="3516871"/>
                  </a:lnTo>
                  <a:lnTo>
                    <a:pt x="6145984" y="3515315"/>
                  </a:lnTo>
                  <a:lnTo>
                    <a:pt x="6145984" y="4010511"/>
                  </a:lnTo>
                  <a:lnTo>
                    <a:pt x="5129746" y="4010511"/>
                  </a:lnTo>
                  <a:lnTo>
                    <a:pt x="5086169" y="4005081"/>
                  </a:lnTo>
                  <a:lnTo>
                    <a:pt x="4969141" y="3990768"/>
                  </a:lnTo>
                  <a:lnTo>
                    <a:pt x="4852113" y="3976601"/>
                  </a:lnTo>
                  <a:lnTo>
                    <a:pt x="4735086" y="3962512"/>
                  </a:lnTo>
                  <a:lnTo>
                    <a:pt x="4618058" y="3948509"/>
                  </a:lnTo>
                  <a:lnTo>
                    <a:pt x="4501031" y="3934712"/>
                  </a:lnTo>
                  <a:lnTo>
                    <a:pt x="4384003" y="3921387"/>
                  </a:lnTo>
                  <a:lnTo>
                    <a:pt x="4266975" y="3908981"/>
                  </a:lnTo>
                  <a:lnTo>
                    <a:pt x="4149948" y="3897140"/>
                  </a:lnTo>
                  <a:lnTo>
                    <a:pt x="4032920" y="3884167"/>
                  </a:lnTo>
                  <a:lnTo>
                    <a:pt x="3915893" y="3869344"/>
                  </a:lnTo>
                  <a:lnTo>
                    <a:pt x="3798865" y="3851338"/>
                  </a:lnTo>
                  <a:lnTo>
                    <a:pt x="3681837" y="3828805"/>
                  </a:lnTo>
                  <a:lnTo>
                    <a:pt x="3564810" y="3802683"/>
                  </a:lnTo>
                  <a:lnTo>
                    <a:pt x="3447782" y="3771851"/>
                  </a:lnTo>
                  <a:lnTo>
                    <a:pt x="3330755" y="3734097"/>
                  </a:lnTo>
                  <a:lnTo>
                    <a:pt x="3213727" y="3692884"/>
                  </a:lnTo>
                  <a:lnTo>
                    <a:pt x="3096699" y="3647998"/>
                  </a:lnTo>
                  <a:lnTo>
                    <a:pt x="2979672" y="3593219"/>
                  </a:lnTo>
                  <a:lnTo>
                    <a:pt x="2862644" y="3528922"/>
                  </a:lnTo>
                  <a:lnTo>
                    <a:pt x="2745617" y="3460274"/>
                  </a:lnTo>
                  <a:lnTo>
                    <a:pt x="2628589" y="3384690"/>
                  </a:lnTo>
                  <a:lnTo>
                    <a:pt x="2511561" y="3300070"/>
                  </a:lnTo>
                  <a:lnTo>
                    <a:pt x="2394534" y="3211145"/>
                  </a:lnTo>
                  <a:lnTo>
                    <a:pt x="2277506" y="3113611"/>
                  </a:lnTo>
                  <a:lnTo>
                    <a:pt x="2160479" y="3002410"/>
                  </a:lnTo>
                  <a:lnTo>
                    <a:pt x="2043451" y="2883132"/>
                  </a:lnTo>
                  <a:lnTo>
                    <a:pt x="1926424" y="2757898"/>
                  </a:lnTo>
                  <a:lnTo>
                    <a:pt x="1809396" y="2627950"/>
                  </a:lnTo>
                  <a:lnTo>
                    <a:pt x="1692368" y="2495775"/>
                  </a:lnTo>
                  <a:lnTo>
                    <a:pt x="1575341" y="2364552"/>
                  </a:lnTo>
                  <a:lnTo>
                    <a:pt x="1458313" y="2234598"/>
                  </a:lnTo>
                  <a:lnTo>
                    <a:pt x="1341286" y="2106253"/>
                  </a:lnTo>
                  <a:lnTo>
                    <a:pt x="1224258" y="1979818"/>
                  </a:lnTo>
                  <a:lnTo>
                    <a:pt x="1107230" y="1855469"/>
                  </a:lnTo>
                  <a:lnTo>
                    <a:pt x="990203" y="1733221"/>
                  </a:lnTo>
                  <a:lnTo>
                    <a:pt x="873175" y="1612955"/>
                  </a:lnTo>
                  <a:lnTo>
                    <a:pt x="756148" y="1494453"/>
                  </a:lnTo>
                  <a:lnTo>
                    <a:pt x="639120" y="1377438"/>
                  </a:lnTo>
                  <a:lnTo>
                    <a:pt x="522092" y="1261608"/>
                  </a:lnTo>
                  <a:lnTo>
                    <a:pt x="405065" y="1146647"/>
                  </a:lnTo>
                  <a:lnTo>
                    <a:pt x="288037" y="1032245"/>
                  </a:lnTo>
                  <a:lnTo>
                    <a:pt x="171010" y="918095"/>
                  </a:lnTo>
                  <a:lnTo>
                    <a:pt x="53982" y="803898"/>
                  </a:lnTo>
                  <a:lnTo>
                    <a:pt x="0" y="75106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124442" y="1367948"/>
              <a:ext cx="5963418" cy="3680722"/>
            </a:xfrm>
            <a:custGeom>
              <a:avLst/>
              <a:pathLst>
                <a:path w="5963418" h="3680722">
                  <a:moveTo>
                    <a:pt x="0" y="0"/>
                  </a:moveTo>
                  <a:lnTo>
                    <a:pt x="105471" y="192200"/>
                  </a:lnTo>
                  <a:lnTo>
                    <a:pt x="222499" y="398623"/>
                  </a:lnTo>
                  <a:lnTo>
                    <a:pt x="339526" y="598315"/>
                  </a:lnTo>
                  <a:lnTo>
                    <a:pt x="456554" y="791375"/>
                  </a:lnTo>
                  <a:lnTo>
                    <a:pt x="573581" y="977901"/>
                  </a:lnTo>
                  <a:lnTo>
                    <a:pt x="690609" y="1158000"/>
                  </a:lnTo>
                  <a:lnTo>
                    <a:pt x="807637" y="1331806"/>
                  </a:lnTo>
                  <a:lnTo>
                    <a:pt x="924664" y="1499513"/>
                  </a:lnTo>
                  <a:lnTo>
                    <a:pt x="1041692" y="1661411"/>
                  </a:lnTo>
                  <a:lnTo>
                    <a:pt x="1158719" y="1817930"/>
                  </a:lnTo>
                  <a:lnTo>
                    <a:pt x="1275747" y="1969653"/>
                  </a:lnTo>
                  <a:lnTo>
                    <a:pt x="1392775" y="2117294"/>
                  </a:lnTo>
                  <a:lnTo>
                    <a:pt x="1509802" y="2261604"/>
                  </a:lnTo>
                  <a:lnTo>
                    <a:pt x="1626830" y="2403204"/>
                  </a:lnTo>
                  <a:lnTo>
                    <a:pt x="1743857" y="2540256"/>
                  </a:lnTo>
                  <a:lnTo>
                    <a:pt x="1860885" y="2670326"/>
                  </a:lnTo>
                  <a:lnTo>
                    <a:pt x="1977913" y="2791894"/>
                  </a:lnTo>
                  <a:lnTo>
                    <a:pt x="2094940" y="2903808"/>
                  </a:lnTo>
                  <a:lnTo>
                    <a:pt x="2211968" y="3003099"/>
                  </a:lnTo>
                  <a:lnTo>
                    <a:pt x="2328995" y="3090451"/>
                  </a:lnTo>
                  <a:lnTo>
                    <a:pt x="2446023" y="3171882"/>
                  </a:lnTo>
                  <a:lnTo>
                    <a:pt x="2563051" y="3248919"/>
                  </a:lnTo>
                  <a:lnTo>
                    <a:pt x="2680078" y="3315996"/>
                  </a:lnTo>
                  <a:lnTo>
                    <a:pt x="2797106" y="3375070"/>
                  </a:lnTo>
                  <a:lnTo>
                    <a:pt x="2914133" y="3431563"/>
                  </a:lnTo>
                  <a:lnTo>
                    <a:pt x="3031161" y="3480646"/>
                  </a:lnTo>
                  <a:lnTo>
                    <a:pt x="3148188" y="3521188"/>
                  </a:lnTo>
                  <a:lnTo>
                    <a:pt x="3265216" y="3558381"/>
                  </a:lnTo>
                  <a:lnTo>
                    <a:pt x="3382244" y="3592420"/>
                  </a:lnTo>
                  <a:lnTo>
                    <a:pt x="3499271" y="3619414"/>
                  </a:lnTo>
                  <a:lnTo>
                    <a:pt x="3616299" y="3641093"/>
                  </a:lnTo>
                  <a:lnTo>
                    <a:pt x="3733326" y="3658610"/>
                  </a:lnTo>
                  <a:lnTo>
                    <a:pt x="3850354" y="3670156"/>
                  </a:lnTo>
                  <a:lnTo>
                    <a:pt x="3967382" y="3676700"/>
                  </a:lnTo>
                  <a:lnTo>
                    <a:pt x="4084409" y="3679846"/>
                  </a:lnTo>
                  <a:lnTo>
                    <a:pt x="4201437" y="3680722"/>
                  </a:lnTo>
                  <a:lnTo>
                    <a:pt x="4318464" y="3679832"/>
                  </a:lnTo>
                  <a:lnTo>
                    <a:pt x="4435492" y="3677589"/>
                  </a:lnTo>
                  <a:lnTo>
                    <a:pt x="4552520" y="3674229"/>
                  </a:lnTo>
                  <a:lnTo>
                    <a:pt x="4669547" y="3669840"/>
                  </a:lnTo>
                  <a:lnTo>
                    <a:pt x="4786575" y="3664398"/>
                  </a:lnTo>
                  <a:lnTo>
                    <a:pt x="4903602" y="3657803"/>
                  </a:lnTo>
                  <a:lnTo>
                    <a:pt x="5020630" y="3649900"/>
                  </a:lnTo>
                  <a:lnTo>
                    <a:pt x="5137658" y="3640502"/>
                  </a:lnTo>
                  <a:lnTo>
                    <a:pt x="5254685" y="3629408"/>
                  </a:lnTo>
                  <a:lnTo>
                    <a:pt x="5371713" y="3616413"/>
                  </a:lnTo>
                  <a:lnTo>
                    <a:pt x="5488740" y="3601324"/>
                  </a:lnTo>
                  <a:lnTo>
                    <a:pt x="5605768" y="3583967"/>
                  </a:lnTo>
                  <a:lnTo>
                    <a:pt x="5722796" y="3564187"/>
                  </a:lnTo>
                  <a:lnTo>
                    <a:pt x="5839823" y="3541856"/>
                  </a:lnTo>
                  <a:lnTo>
                    <a:pt x="5956851" y="3516871"/>
                  </a:lnTo>
                  <a:lnTo>
                    <a:pt x="5963418" y="35153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2119014"/>
              <a:ext cx="5129746" cy="3259445"/>
            </a:xfrm>
            <a:custGeom>
              <a:avLst/>
              <a:pathLst>
                <a:path w="5129746" h="3259445">
                  <a:moveTo>
                    <a:pt x="5129746" y="3259445"/>
                  </a:moveTo>
                  <a:lnTo>
                    <a:pt x="5086169" y="3254015"/>
                  </a:lnTo>
                  <a:lnTo>
                    <a:pt x="4969141" y="3239702"/>
                  </a:lnTo>
                  <a:lnTo>
                    <a:pt x="4852113" y="3225536"/>
                  </a:lnTo>
                  <a:lnTo>
                    <a:pt x="4735086" y="3211447"/>
                  </a:lnTo>
                  <a:lnTo>
                    <a:pt x="4618058" y="3197444"/>
                  </a:lnTo>
                  <a:lnTo>
                    <a:pt x="4501031" y="3183647"/>
                  </a:lnTo>
                  <a:lnTo>
                    <a:pt x="4384003" y="3170321"/>
                  </a:lnTo>
                  <a:lnTo>
                    <a:pt x="4266975" y="3157916"/>
                  </a:lnTo>
                  <a:lnTo>
                    <a:pt x="4149948" y="3146075"/>
                  </a:lnTo>
                  <a:lnTo>
                    <a:pt x="4032920" y="3133102"/>
                  </a:lnTo>
                  <a:lnTo>
                    <a:pt x="3915893" y="3118279"/>
                  </a:lnTo>
                  <a:lnTo>
                    <a:pt x="3798865" y="3100273"/>
                  </a:lnTo>
                  <a:lnTo>
                    <a:pt x="3681837" y="3077739"/>
                  </a:lnTo>
                  <a:lnTo>
                    <a:pt x="3564810" y="3051618"/>
                  </a:lnTo>
                  <a:lnTo>
                    <a:pt x="3447782" y="3020786"/>
                  </a:lnTo>
                  <a:lnTo>
                    <a:pt x="3330755" y="2983031"/>
                  </a:lnTo>
                  <a:lnTo>
                    <a:pt x="3213727" y="2941819"/>
                  </a:lnTo>
                  <a:lnTo>
                    <a:pt x="3096699" y="2896932"/>
                  </a:lnTo>
                  <a:lnTo>
                    <a:pt x="2979672" y="2842153"/>
                  </a:lnTo>
                  <a:lnTo>
                    <a:pt x="2862644" y="2777856"/>
                  </a:lnTo>
                  <a:lnTo>
                    <a:pt x="2745617" y="2709209"/>
                  </a:lnTo>
                  <a:lnTo>
                    <a:pt x="2628589" y="2633624"/>
                  </a:lnTo>
                  <a:lnTo>
                    <a:pt x="2511561" y="2549005"/>
                  </a:lnTo>
                  <a:lnTo>
                    <a:pt x="2394534" y="2460080"/>
                  </a:lnTo>
                  <a:lnTo>
                    <a:pt x="2277506" y="2362546"/>
                  </a:lnTo>
                  <a:lnTo>
                    <a:pt x="2160479" y="2251345"/>
                  </a:lnTo>
                  <a:lnTo>
                    <a:pt x="2043451" y="2132067"/>
                  </a:lnTo>
                  <a:lnTo>
                    <a:pt x="1926424" y="2006833"/>
                  </a:lnTo>
                  <a:lnTo>
                    <a:pt x="1809396" y="1876885"/>
                  </a:lnTo>
                  <a:lnTo>
                    <a:pt x="1692368" y="1744710"/>
                  </a:lnTo>
                  <a:lnTo>
                    <a:pt x="1575341" y="1613487"/>
                  </a:lnTo>
                  <a:lnTo>
                    <a:pt x="1458313" y="1483532"/>
                  </a:lnTo>
                  <a:lnTo>
                    <a:pt x="1341286" y="1355187"/>
                  </a:lnTo>
                  <a:lnTo>
                    <a:pt x="1224258" y="1228753"/>
                  </a:lnTo>
                  <a:lnTo>
                    <a:pt x="1107230" y="1104403"/>
                  </a:lnTo>
                  <a:lnTo>
                    <a:pt x="990203" y="982156"/>
                  </a:lnTo>
                  <a:lnTo>
                    <a:pt x="873175" y="861890"/>
                  </a:lnTo>
                  <a:lnTo>
                    <a:pt x="756148" y="743388"/>
                  </a:lnTo>
                  <a:lnTo>
                    <a:pt x="639120" y="626373"/>
                  </a:lnTo>
                  <a:lnTo>
                    <a:pt x="522092" y="510542"/>
                  </a:lnTo>
                  <a:lnTo>
                    <a:pt x="405065" y="395582"/>
                  </a:lnTo>
                  <a:lnTo>
                    <a:pt x="288037" y="281180"/>
                  </a:lnTo>
                  <a:lnTo>
                    <a:pt x="171010" y="167030"/>
                  </a:lnTo>
                  <a:lnTo>
                    <a:pt x="53982" y="5283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1570430"/>
              <a:ext cx="6145984" cy="3640652"/>
            </a:xfrm>
            <a:custGeom>
              <a:avLst/>
              <a:pathLst>
                <a:path w="6145984" h="3640652">
                  <a:moveTo>
                    <a:pt x="0" y="0"/>
                  </a:moveTo>
                  <a:lnTo>
                    <a:pt x="53982" y="78835"/>
                  </a:lnTo>
                  <a:lnTo>
                    <a:pt x="171010" y="246037"/>
                  </a:lnTo>
                  <a:lnTo>
                    <a:pt x="288037" y="409741"/>
                  </a:lnTo>
                  <a:lnTo>
                    <a:pt x="405065" y="570154"/>
                  </a:lnTo>
                  <a:lnTo>
                    <a:pt x="522092" y="727480"/>
                  </a:lnTo>
                  <a:lnTo>
                    <a:pt x="639120" y="881926"/>
                  </a:lnTo>
                  <a:lnTo>
                    <a:pt x="756148" y="1033696"/>
                  </a:lnTo>
                  <a:lnTo>
                    <a:pt x="873175" y="1182996"/>
                  </a:lnTo>
                  <a:lnTo>
                    <a:pt x="990203" y="1330032"/>
                  </a:lnTo>
                  <a:lnTo>
                    <a:pt x="1107230" y="1475009"/>
                  </a:lnTo>
                  <a:lnTo>
                    <a:pt x="1224258" y="1618134"/>
                  </a:lnTo>
                  <a:lnTo>
                    <a:pt x="1341286" y="1759610"/>
                  </a:lnTo>
                  <a:lnTo>
                    <a:pt x="1458313" y="1899644"/>
                  </a:lnTo>
                  <a:lnTo>
                    <a:pt x="1575341" y="2038442"/>
                  </a:lnTo>
                  <a:lnTo>
                    <a:pt x="1692368" y="2176208"/>
                  </a:lnTo>
                  <a:lnTo>
                    <a:pt x="1809396" y="2313096"/>
                  </a:lnTo>
                  <a:lnTo>
                    <a:pt x="1926424" y="2446596"/>
                  </a:lnTo>
                  <a:lnTo>
                    <a:pt x="2043451" y="2574248"/>
                  </a:lnTo>
                  <a:lnTo>
                    <a:pt x="2160479" y="2694671"/>
                  </a:lnTo>
                  <a:lnTo>
                    <a:pt x="2277506" y="2806228"/>
                  </a:lnTo>
                  <a:lnTo>
                    <a:pt x="2394534" y="2904641"/>
                  </a:lnTo>
                  <a:lnTo>
                    <a:pt x="2511561" y="2992779"/>
                  </a:lnTo>
                  <a:lnTo>
                    <a:pt x="2628589" y="3075804"/>
                  </a:lnTo>
                  <a:lnTo>
                    <a:pt x="2745617" y="3152116"/>
                  </a:lnTo>
                  <a:lnTo>
                    <a:pt x="2862644" y="3219978"/>
                  </a:lnTo>
                  <a:lnTo>
                    <a:pt x="2979672" y="3281663"/>
                  </a:lnTo>
                  <a:lnTo>
                    <a:pt x="3096699" y="3337299"/>
                  </a:lnTo>
                  <a:lnTo>
                    <a:pt x="3213727" y="3384284"/>
                  </a:lnTo>
                  <a:lnTo>
                    <a:pt x="3330755" y="3425161"/>
                  </a:lnTo>
                  <a:lnTo>
                    <a:pt x="3447782" y="3462635"/>
                  </a:lnTo>
                  <a:lnTo>
                    <a:pt x="3564810" y="3495070"/>
                  </a:lnTo>
                  <a:lnTo>
                    <a:pt x="3681837" y="3521628"/>
                  </a:lnTo>
                  <a:lnTo>
                    <a:pt x="3798865" y="3543734"/>
                  </a:lnTo>
                  <a:lnTo>
                    <a:pt x="3915893" y="3561496"/>
                  </a:lnTo>
                  <a:lnTo>
                    <a:pt x="4032920" y="3574680"/>
                  </a:lnTo>
                  <a:lnTo>
                    <a:pt x="4149948" y="3584439"/>
                  </a:lnTo>
                  <a:lnTo>
                    <a:pt x="4266975" y="3591932"/>
                  </a:lnTo>
                  <a:lnTo>
                    <a:pt x="4384003" y="3598573"/>
                  </a:lnTo>
                  <a:lnTo>
                    <a:pt x="4501031" y="3604790"/>
                  </a:lnTo>
                  <a:lnTo>
                    <a:pt x="4618058" y="3610568"/>
                  </a:lnTo>
                  <a:lnTo>
                    <a:pt x="4735086" y="3615889"/>
                  </a:lnTo>
                  <a:lnTo>
                    <a:pt x="4852113" y="3620739"/>
                  </a:lnTo>
                  <a:lnTo>
                    <a:pt x="4969141" y="3625102"/>
                  </a:lnTo>
                  <a:lnTo>
                    <a:pt x="5086169" y="3628961"/>
                  </a:lnTo>
                  <a:lnTo>
                    <a:pt x="5203196" y="3632300"/>
                  </a:lnTo>
                  <a:lnTo>
                    <a:pt x="5320224" y="3635105"/>
                  </a:lnTo>
                  <a:lnTo>
                    <a:pt x="5437251" y="3637358"/>
                  </a:lnTo>
                  <a:lnTo>
                    <a:pt x="5554279" y="3639044"/>
                  </a:lnTo>
                  <a:lnTo>
                    <a:pt x="5671307" y="3640148"/>
                  </a:lnTo>
                  <a:lnTo>
                    <a:pt x="5788334" y="3640652"/>
                  </a:lnTo>
                  <a:lnTo>
                    <a:pt x="5905362" y="3640542"/>
                  </a:lnTo>
                  <a:lnTo>
                    <a:pt x="6022389" y="3639801"/>
                  </a:lnTo>
                  <a:lnTo>
                    <a:pt x="6139417" y="3638414"/>
                  </a:lnTo>
                  <a:lnTo>
                    <a:pt x="6145984" y="363829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370998" y="0"/>
                  </a:moveTo>
                  <a:lnTo>
                    <a:pt x="405065" y="74641"/>
                  </a:lnTo>
                  <a:lnTo>
                    <a:pt x="522092" y="321450"/>
                  </a:lnTo>
                  <a:lnTo>
                    <a:pt x="639120" y="558660"/>
                  </a:lnTo>
                  <a:lnTo>
                    <a:pt x="756148" y="786277"/>
                  </a:lnTo>
                  <a:lnTo>
                    <a:pt x="873175" y="1004318"/>
                  </a:lnTo>
                  <a:lnTo>
                    <a:pt x="990203" y="1212825"/>
                  </a:lnTo>
                  <a:lnTo>
                    <a:pt x="1107230" y="1411898"/>
                  </a:lnTo>
                  <a:lnTo>
                    <a:pt x="1224258" y="1601732"/>
                  </a:lnTo>
                  <a:lnTo>
                    <a:pt x="1341286" y="1782657"/>
                  </a:lnTo>
                  <a:lnTo>
                    <a:pt x="1458313" y="1955157"/>
                  </a:lnTo>
                  <a:lnTo>
                    <a:pt x="1575341" y="2119838"/>
                  </a:lnTo>
                  <a:lnTo>
                    <a:pt x="1692368" y="2277346"/>
                  </a:lnTo>
                  <a:lnTo>
                    <a:pt x="1809396" y="2428228"/>
                  </a:lnTo>
                  <a:lnTo>
                    <a:pt x="1926424" y="2571962"/>
                  </a:lnTo>
                  <a:lnTo>
                    <a:pt x="2043451" y="2707177"/>
                  </a:lnTo>
                  <a:lnTo>
                    <a:pt x="2160479" y="2832781"/>
                  </a:lnTo>
                  <a:lnTo>
                    <a:pt x="2277506" y="2948143"/>
                  </a:lnTo>
                  <a:lnTo>
                    <a:pt x="2394534" y="3052004"/>
                  </a:lnTo>
                  <a:lnTo>
                    <a:pt x="2511561" y="3144016"/>
                  </a:lnTo>
                  <a:lnTo>
                    <a:pt x="2628589" y="3228157"/>
                  </a:lnTo>
                  <a:lnTo>
                    <a:pt x="2745617" y="3306973"/>
                  </a:lnTo>
                  <a:lnTo>
                    <a:pt x="2862644" y="3375516"/>
                  </a:lnTo>
                  <a:lnTo>
                    <a:pt x="2979672" y="3434207"/>
                  </a:lnTo>
                  <a:lnTo>
                    <a:pt x="3096699" y="3485949"/>
                  </a:lnTo>
                  <a:lnTo>
                    <a:pt x="3213727" y="3525254"/>
                  </a:lnTo>
                  <a:lnTo>
                    <a:pt x="3330755" y="3554996"/>
                  </a:lnTo>
                  <a:lnTo>
                    <a:pt x="3447782" y="3584249"/>
                  </a:lnTo>
                  <a:lnTo>
                    <a:pt x="3564810" y="3609529"/>
                  </a:lnTo>
                  <a:lnTo>
                    <a:pt x="3681837" y="3626440"/>
                  </a:lnTo>
                  <a:lnTo>
                    <a:pt x="3798865" y="3640664"/>
                  </a:lnTo>
                  <a:lnTo>
                    <a:pt x="3915893" y="3653261"/>
                  </a:lnTo>
                  <a:lnTo>
                    <a:pt x="4032920" y="3659874"/>
                  </a:lnTo>
                  <a:lnTo>
                    <a:pt x="4149948" y="3662284"/>
                  </a:lnTo>
                  <a:lnTo>
                    <a:pt x="4266975" y="3662876"/>
                  </a:lnTo>
                  <a:lnTo>
                    <a:pt x="4384003" y="3662113"/>
                  </a:lnTo>
                  <a:lnTo>
                    <a:pt x="4501031" y="3659828"/>
                  </a:lnTo>
                  <a:lnTo>
                    <a:pt x="4618058" y="3656425"/>
                  </a:lnTo>
                  <a:lnTo>
                    <a:pt x="4735086" y="3652135"/>
                  </a:lnTo>
                  <a:lnTo>
                    <a:pt x="4852113" y="3647042"/>
                  </a:lnTo>
                  <a:lnTo>
                    <a:pt x="4969141" y="3641124"/>
                  </a:lnTo>
                  <a:lnTo>
                    <a:pt x="5086169" y="3634281"/>
                  </a:lnTo>
                  <a:lnTo>
                    <a:pt x="5203196" y="3626362"/>
                  </a:lnTo>
                  <a:lnTo>
                    <a:pt x="5320224" y="3617184"/>
                  </a:lnTo>
                  <a:lnTo>
                    <a:pt x="5437251" y="3606550"/>
                  </a:lnTo>
                  <a:lnTo>
                    <a:pt x="5554279" y="3594259"/>
                  </a:lnTo>
                  <a:lnTo>
                    <a:pt x="5671307" y="3580123"/>
                  </a:lnTo>
                  <a:lnTo>
                    <a:pt x="5788334" y="3563970"/>
                  </a:lnTo>
                  <a:lnTo>
                    <a:pt x="5905362" y="3545649"/>
                  </a:lnTo>
                  <a:lnTo>
                    <a:pt x="6022389" y="3525034"/>
                  </a:lnTo>
                  <a:lnTo>
                    <a:pt x="6139417" y="3502024"/>
                  </a:lnTo>
                  <a:lnTo>
                    <a:pt x="6145984" y="3500594"/>
                  </a:lnTo>
                  <a:lnTo>
                    <a:pt x="6145984" y="4010511"/>
                  </a:lnTo>
                  <a:lnTo>
                    <a:pt x="5381052" y="4010511"/>
                  </a:lnTo>
                  <a:lnTo>
                    <a:pt x="5320224" y="4002475"/>
                  </a:lnTo>
                  <a:lnTo>
                    <a:pt x="5203196" y="3987798"/>
                  </a:lnTo>
                  <a:lnTo>
                    <a:pt x="5086169" y="3973737"/>
                  </a:lnTo>
                  <a:lnTo>
                    <a:pt x="4969141" y="3960143"/>
                  </a:lnTo>
                  <a:lnTo>
                    <a:pt x="4852113" y="3946895"/>
                  </a:lnTo>
                  <a:lnTo>
                    <a:pt x="4735086" y="3933925"/>
                  </a:lnTo>
                  <a:lnTo>
                    <a:pt x="4618058" y="3921244"/>
                  </a:lnTo>
                  <a:lnTo>
                    <a:pt x="4501031" y="3908968"/>
                  </a:lnTo>
                  <a:lnTo>
                    <a:pt x="4384003" y="3897358"/>
                  </a:lnTo>
                  <a:lnTo>
                    <a:pt x="4266975" y="3886851"/>
                  </a:lnTo>
                  <a:lnTo>
                    <a:pt x="4149948" y="3877759"/>
                  </a:lnTo>
                  <a:lnTo>
                    <a:pt x="4032920" y="3869065"/>
                  </a:lnTo>
                  <a:lnTo>
                    <a:pt x="3915893" y="3859250"/>
                  </a:lnTo>
                  <a:lnTo>
                    <a:pt x="3798865" y="3846174"/>
                  </a:lnTo>
                  <a:lnTo>
                    <a:pt x="3681837" y="3831115"/>
                  </a:lnTo>
                  <a:lnTo>
                    <a:pt x="3564810" y="3815057"/>
                  </a:lnTo>
                  <a:lnTo>
                    <a:pt x="3447782" y="3792911"/>
                  </a:lnTo>
                  <a:lnTo>
                    <a:pt x="3330755" y="3763110"/>
                  </a:lnTo>
                  <a:lnTo>
                    <a:pt x="3213727" y="3732713"/>
                  </a:lnTo>
                  <a:lnTo>
                    <a:pt x="3096699" y="3697509"/>
                  </a:lnTo>
                  <a:lnTo>
                    <a:pt x="2979672" y="3647443"/>
                  </a:lnTo>
                  <a:lnTo>
                    <a:pt x="2862644" y="3583646"/>
                  </a:lnTo>
                  <a:lnTo>
                    <a:pt x="2745617" y="3513568"/>
                  </a:lnTo>
                  <a:lnTo>
                    <a:pt x="2628589" y="3436172"/>
                  </a:lnTo>
                  <a:lnTo>
                    <a:pt x="2511561" y="3348914"/>
                  </a:lnTo>
                  <a:lnTo>
                    <a:pt x="2394534" y="3255365"/>
                  </a:lnTo>
                  <a:lnTo>
                    <a:pt x="2277506" y="3153222"/>
                  </a:lnTo>
                  <a:lnTo>
                    <a:pt x="2160479" y="3038556"/>
                  </a:lnTo>
                  <a:lnTo>
                    <a:pt x="2043451" y="2915190"/>
                  </a:lnTo>
                  <a:lnTo>
                    <a:pt x="1926424" y="2784702"/>
                  </a:lnTo>
                  <a:lnTo>
                    <a:pt x="1809396" y="2647913"/>
                  </a:lnTo>
                  <a:lnTo>
                    <a:pt x="1692368" y="2506244"/>
                  </a:lnTo>
                  <a:lnTo>
                    <a:pt x="1575341" y="2361528"/>
                  </a:lnTo>
                  <a:lnTo>
                    <a:pt x="1458313" y="2214135"/>
                  </a:lnTo>
                  <a:lnTo>
                    <a:pt x="1341286" y="2064487"/>
                  </a:lnTo>
                  <a:lnTo>
                    <a:pt x="1224258" y="1912968"/>
                  </a:lnTo>
                  <a:lnTo>
                    <a:pt x="1107230" y="1759837"/>
                  </a:lnTo>
                  <a:lnTo>
                    <a:pt x="990203" y="1605200"/>
                  </a:lnTo>
                  <a:lnTo>
                    <a:pt x="873175" y="1449027"/>
                  </a:lnTo>
                  <a:lnTo>
                    <a:pt x="756148" y="1291196"/>
                  </a:lnTo>
                  <a:lnTo>
                    <a:pt x="639120" y="1131524"/>
                  </a:lnTo>
                  <a:lnTo>
                    <a:pt x="522092" y="969805"/>
                  </a:lnTo>
                  <a:lnTo>
                    <a:pt x="405065" y="805819"/>
                  </a:lnTo>
                  <a:lnTo>
                    <a:pt x="288037" y="639353"/>
                  </a:lnTo>
                  <a:lnTo>
                    <a:pt x="171010" y="470194"/>
                  </a:lnTo>
                  <a:lnTo>
                    <a:pt x="53982" y="298140"/>
                  </a:lnTo>
                  <a:lnTo>
                    <a:pt x="0" y="2173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312875" y="1367948"/>
              <a:ext cx="5774985" cy="3662876"/>
            </a:xfrm>
            <a:custGeom>
              <a:avLst/>
              <a:pathLst>
                <a:path w="5774985" h="3662876">
                  <a:moveTo>
                    <a:pt x="0" y="0"/>
                  </a:moveTo>
                  <a:lnTo>
                    <a:pt x="34066" y="74641"/>
                  </a:lnTo>
                  <a:lnTo>
                    <a:pt x="151093" y="321450"/>
                  </a:lnTo>
                  <a:lnTo>
                    <a:pt x="268121" y="558660"/>
                  </a:lnTo>
                  <a:lnTo>
                    <a:pt x="385149" y="786277"/>
                  </a:lnTo>
                  <a:lnTo>
                    <a:pt x="502176" y="1004318"/>
                  </a:lnTo>
                  <a:lnTo>
                    <a:pt x="619204" y="1212825"/>
                  </a:lnTo>
                  <a:lnTo>
                    <a:pt x="736231" y="1411898"/>
                  </a:lnTo>
                  <a:lnTo>
                    <a:pt x="853259" y="1601732"/>
                  </a:lnTo>
                  <a:lnTo>
                    <a:pt x="970287" y="1782657"/>
                  </a:lnTo>
                  <a:lnTo>
                    <a:pt x="1087314" y="1955157"/>
                  </a:lnTo>
                  <a:lnTo>
                    <a:pt x="1204342" y="2119838"/>
                  </a:lnTo>
                  <a:lnTo>
                    <a:pt x="1321369" y="2277346"/>
                  </a:lnTo>
                  <a:lnTo>
                    <a:pt x="1438397" y="2428228"/>
                  </a:lnTo>
                  <a:lnTo>
                    <a:pt x="1555425" y="2571962"/>
                  </a:lnTo>
                  <a:lnTo>
                    <a:pt x="1672452" y="2707177"/>
                  </a:lnTo>
                  <a:lnTo>
                    <a:pt x="1789480" y="2832781"/>
                  </a:lnTo>
                  <a:lnTo>
                    <a:pt x="1906507" y="2948143"/>
                  </a:lnTo>
                  <a:lnTo>
                    <a:pt x="2023535" y="3052004"/>
                  </a:lnTo>
                  <a:lnTo>
                    <a:pt x="2140563" y="3144016"/>
                  </a:lnTo>
                  <a:lnTo>
                    <a:pt x="2257590" y="3228157"/>
                  </a:lnTo>
                  <a:lnTo>
                    <a:pt x="2374618" y="3306973"/>
                  </a:lnTo>
                  <a:lnTo>
                    <a:pt x="2491645" y="3375516"/>
                  </a:lnTo>
                  <a:lnTo>
                    <a:pt x="2608673" y="3434207"/>
                  </a:lnTo>
                  <a:lnTo>
                    <a:pt x="2725701" y="3485949"/>
                  </a:lnTo>
                  <a:lnTo>
                    <a:pt x="2842728" y="3525254"/>
                  </a:lnTo>
                  <a:lnTo>
                    <a:pt x="2959756" y="3554996"/>
                  </a:lnTo>
                  <a:lnTo>
                    <a:pt x="3076783" y="3584249"/>
                  </a:lnTo>
                  <a:lnTo>
                    <a:pt x="3193811" y="3609529"/>
                  </a:lnTo>
                  <a:lnTo>
                    <a:pt x="3310838" y="3626440"/>
                  </a:lnTo>
                  <a:lnTo>
                    <a:pt x="3427866" y="3640664"/>
                  </a:lnTo>
                  <a:lnTo>
                    <a:pt x="3544894" y="3653261"/>
                  </a:lnTo>
                  <a:lnTo>
                    <a:pt x="3661921" y="3659874"/>
                  </a:lnTo>
                  <a:lnTo>
                    <a:pt x="3778949" y="3662284"/>
                  </a:lnTo>
                  <a:lnTo>
                    <a:pt x="3895976" y="3662876"/>
                  </a:lnTo>
                  <a:lnTo>
                    <a:pt x="4013004" y="3662113"/>
                  </a:lnTo>
                  <a:lnTo>
                    <a:pt x="4130032" y="3659828"/>
                  </a:lnTo>
                  <a:lnTo>
                    <a:pt x="4247059" y="3656425"/>
                  </a:lnTo>
                  <a:lnTo>
                    <a:pt x="4364087" y="3652135"/>
                  </a:lnTo>
                  <a:lnTo>
                    <a:pt x="4481114" y="3647042"/>
                  </a:lnTo>
                  <a:lnTo>
                    <a:pt x="4598142" y="3641124"/>
                  </a:lnTo>
                  <a:lnTo>
                    <a:pt x="4715170" y="3634281"/>
                  </a:lnTo>
                  <a:lnTo>
                    <a:pt x="4832197" y="3626362"/>
                  </a:lnTo>
                  <a:lnTo>
                    <a:pt x="4949225" y="3617184"/>
                  </a:lnTo>
                  <a:lnTo>
                    <a:pt x="5066252" y="3606550"/>
                  </a:lnTo>
                  <a:lnTo>
                    <a:pt x="5183280" y="3594259"/>
                  </a:lnTo>
                  <a:lnTo>
                    <a:pt x="5300308" y="3580123"/>
                  </a:lnTo>
                  <a:lnTo>
                    <a:pt x="5417335" y="3563970"/>
                  </a:lnTo>
                  <a:lnTo>
                    <a:pt x="5534363" y="3545649"/>
                  </a:lnTo>
                  <a:lnTo>
                    <a:pt x="5651390" y="3525034"/>
                  </a:lnTo>
                  <a:lnTo>
                    <a:pt x="5768418" y="3502024"/>
                  </a:lnTo>
                  <a:lnTo>
                    <a:pt x="5774985" y="35005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1585297"/>
              <a:ext cx="5381052" cy="3793162"/>
            </a:xfrm>
            <a:custGeom>
              <a:avLst/>
              <a:pathLst>
                <a:path w="5381052" h="3793162">
                  <a:moveTo>
                    <a:pt x="5381052" y="3793162"/>
                  </a:moveTo>
                  <a:lnTo>
                    <a:pt x="5320224" y="3785126"/>
                  </a:lnTo>
                  <a:lnTo>
                    <a:pt x="5203196" y="3770449"/>
                  </a:lnTo>
                  <a:lnTo>
                    <a:pt x="5086169" y="3756388"/>
                  </a:lnTo>
                  <a:lnTo>
                    <a:pt x="4969141" y="3742794"/>
                  </a:lnTo>
                  <a:lnTo>
                    <a:pt x="4852113" y="3729546"/>
                  </a:lnTo>
                  <a:lnTo>
                    <a:pt x="4735086" y="3716576"/>
                  </a:lnTo>
                  <a:lnTo>
                    <a:pt x="4618058" y="3703895"/>
                  </a:lnTo>
                  <a:lnTo>
                    <a:pt x="4501031" y="3691619"/>
                  </a:lnTo>
                  <a:lnTo>
                    <a:pt x="4384003" y="3680009"/>
                  </a:lnTo>
                  <a:lnTo>
                    <a:pt x="4266975" y="3669502"/>
                  </a:lnTo>
                  <a:lnTo>
                    <a:pt x="4149948" y="3660410"/>
                  </a:lnTo>
                  <a:lnTo>
                    <a:pt x="4032920" y="3651716"/>
                  </a:lnTo>
                  <a:lnTo>
                    <a:pt x="3915893" y="3641901"/>
                  </a:lnTo>
                  <a:lnTo>
                    <a:pt x="3798865" y="3628825"/>
                  </a:lnTo>
                  <a:lnTo>
                    <a:pt x="3681837" y="3613766"/>
                  </a:lnTo>
                  <a:lnTo>
                    <a:pt x="3564810" y="3597708"/>
                  </a:lnTo>
                  <a:lnTo>
                    <a:pt x="3447782" y="3575562"/>
                  </a:lnTo>
                  <a:lnTo>
                    <a:pt x="3330755" y="3545761"/>
                  </a:lnTo>
                  <a:lnTo>
                    <a:pt x="3213727" y="3515364"/>
                  </a:lnTo>
                  <a:lnTo>
                    <a:pt x="3096699" y="3480160"/>
                  </a:lnTo>
                  <a:lnTo>
                    <a:pt x="2979672" y="3430094"/>
                  </a:lnTo>
                  <a:lnTo>
                    <a:pt x="2862644" y="3366297"/>
                  </a:lnTo>
                  <a:lnTo>
                    <a:pt x="2745617" y="3296219"/>
                  </a:lnTo>
                  <a:lnTo>
                    <a:pt x="2628589" y="3218823"/>
                  </a:lnTo>
                  <a:lnTo>
                    <a:pt x="2511561" y="3131565"/>
                  </a:lnTo>
                  <a:lnTo>
                    <a:pt x="2394534" y="3038016"/>
                  </a:lnTo>
                  <a:lnTo>
                    <a:pt x="2277506" y="2935873"/>
                  </a:lnTo>
                  <a:lnTo>
                    <a:pt x="2160479" y="2821207"/>
                  </a:lnTo>
                  <a:lnTo>
                    <a:pt x="2043451" y="2697841"/>
                  </a:lnTo>
                  <a:lnTo>
                    <a:pt x="1926424" y="2567353"/>
                  </a:lnTo>
                  <a:lnTo>
                    <a:pt x="1809396" y="2430564"/>
                  </a:lnTo>
                  <a:lnTo>
                    <a:pt x="1692368" y="2288894"/>
                  </a:lnTo>
                  <a:lnTo>
                    <a:pt x="1575341" y="2144179"/>
                  </a:lnTo>
                  <a:lnTo>
                    <a:pt x="1458313" y="1996786"/>
                  </a:lnTo>
                  <a:lnTo>
                    <a:pt x="1341286" y="1847138"/>
                  </a:lnTo>
                  <a:lnTo>
                    <a:pt x="1224258" y="1695619"/>
                  </a:lnTo>
                  <a:lnTo>
                    <a:pt x="1107230" y="1542488"/>
                  </a:lnTo>
                  <a:lnTo>
                    <a:pt x="990203" y="1387851"/>
                  </a:lnTo>
                  <a:lnTo>
                    <a:pt x="873175" y="1231678"/>
                  </a:lnTo>
                  <a:lnTo>
                    <a:pt x="756148" y="1073847"/>
                  </a:lnTo>
                  <a:lnTo>
                    <a:pt x="639120" y="914175"/>
                  </a:lnTo>
                  <a:lnTo>
                    <a:pt x="522092" y="752456"/>
                  </a:lnTo>
                  <a:lnTo>
                    <a:pt x="405065" y="588470"/>
                  </a:lnTo>
                  <a:lnTo>
                    <a:pt x="288037" y="422004"/>
                  </a:lnTo>
                  <a:lnTo>
                    <a:pt x="171010" y="252845"/>
                  </a:lnTo>
                  <a:lnTo>
                    <a:pt x="53982" y="8079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1107035" y="1367948"/>
              <a:ext cx="5980825" cy="3818752"/>
            </a:xfrm>
            <a:custGeom>
              <a:avLst/>
              <a:pathLst>
                <a:path w="5980825" h="3818752">
                  <a:moveTo>
                    <a:pt x="0" y="0"/>
                  </a:moveTo>
                  <a:lnTo>
                    <a:pt x="5850" y="11192"/>
                  </a:lnTo>
                  <a:lnTo>
                    <a:pt x="122878" y="228789"/>
                  </a:lnTo>
                  <a:lnTo>
                    <a:pt x="239906" y="440230"/>
                  </a:lnTo>
                  <a:lnTo>
                    <a:pt x="356933" y="645627"/>
                  </a:lnTo>
                  <a:lnTo>
                    <a:pt x="473961" y="845092"/>
                  </a:lnTo>
                  <a:lnTo>
                    <a:pt x="590988" y="1038736"/>
                  </a:lnTo>
                  <a:lnTo>
                    <a:pt x="708016" y="1226672"/>
                  </a:lnTo>
                  <a:lnTo>
                    <a:pt x="825044" y="1409012"/>
                  </a:lnTo>
                  <a:lnTo>
                    <a:pt x="942071" y="1585867"/>
                  </a:lnTo>
                  <a:lnTo>
                    <a:pt x="1059099" y="1757350"/>
                  </a:lnTo>
                  <a:lnTo>
                    <a:pt x="1176126" y="1923572"/>
                  </a:lnTo>
                  <a:lnTo>
                    <a:pt x="1293154" y="2084646"/>
                  </a:lnTo>
                  <a:lnTo>
                    <a:pt x="1410182" y="2240683"/>
                  </a:lnTo>
                  <a:lnTo>
                    <a:pt x="1527209" y="2391795"/>
                  </a:lnTo>
                  <a:lnTo>
                    <a:pt x="1644237" y="2538071"/>
                  </a:lnTo>
                  <a:lnTo>
                    <a:pt x="1761264" y="2678332"/>
                  </a:lnTo>
                  <a:lnTo>
                    <a:pt x="1878292" y="2811184"/>
                  </a:lnTo>
                  <a:lnTo>
                    <a:pt x="1995320" y="2935668"/>
                  </a:lnTo>
                  <a:lnTo>
                    <a:pt x="2112347" y="3050682"/>
                  </a:lnTo>
                  <a:lnTo>
                    <a:pt x="2229375" y="3153684"/>
                  </a:lnTo>
                  <a:lnTo>
                    <a:pt x="2346402" y="3246465"/>
                  </a:lnTo>
                  <a:lnTo>
                    <a:pt x="2463430" y="3332165"/>
                  </a:lnTo>
                  <a:lnTo>
                    <a:pt x="2580458" y="3410270"/>
                  </a:lnTo>
                  <a:lnTo>
                    <a:pt x="2697485" y="3479581"/>
                  </a:lnTo>
                  <a:lnTo>
                    <a:pt x="2814513" y="3540825"/>
                  </a:lnTo>
                  <a:lnTo>
                    <a:pt x="2931540" y="3591729"/>
                  </a:lnTo>
                  <a:lnTo>
                    <a:pt x="3048568" y="3628984"/>
                  </a:lnTo>
                  <a:lnTo>
                    <a:pt x="3165595" y="3659053"/>
                  </a:lnTo>
                  <a:lnTo>
                    <a:pt x="3282623" y="3688580"/>
                  </a:lnTo>
                  <a:lnTo>
                    <a:pt x="3399651" y="3712293"/>
                  </a:lnTo>
                  <a:lnTo>
                    <a:pt x="3516678" y="3728777"/>
                  </a:lnTo>
                  <a:lnTo>
                    <a:pt x="3633706" y="3743419"/>
                  </a:lnTo>
                  <a:lnTo>
                    <a:pt x="3750733" y="3756256"/>
                  </a:lnTo>
                  <a:lnTo>
                    <a:pt x="3867761" y="3764469"/>
                  </a:lnTo>
                  <a:lnTo>
                    <a:pt x="3984789" y="3770021"/>
                  </a:lnTo>
                  <a:lnTo>
                    <a:pt x="4101816" y="3774864"/>
                  </a:lnTo>
                  <a:lnTo>
                    <a:pt x="4218844" y="3779736"/>
                  </a:lnTo>
                  <a:lnTo>
                    <a:pt x="4335871" y="3784398"/>
                  </a:lnTo>
                  <a:lnTo>
                    <a:pt x="4452899" y="3788835"/>
                  </a:lnTo>
                  <a:lnTo>
                    <a:pt x="4569927" y="3793030"/>
                  </a:lnTo>
                  <a:lnTo>
                    <a:pt x="4686954" y="3796968"/>
                  </a:lnTo>
                  <a:lnTo>
                    <a:pt x="4803982" y="3800633"/>
                  </a:lnTo>
                  <a:lnTo>
                    <a:pt x="4921009" y="3804009"/>
                  </a:lnTo>
                  <a:lnTo>
                    <a:pt x="5038037" y="3807080"/>
                  </a:lnTo>
                  <a:lnTo>
                    <a:pt x="5155065" y="3809830"/>
                  </a:lnTo>
                  <a:lnTo>
                    <a:pt x="5272092" y="3812242"/>
                  </a:lnTo>
                  <a:lnTo>
                    <a:pt x="5389120" y="3814302"/>
                  </a:lnTo>
                  <a:lnTo>
                    <a:pt x="5506147" y="3815994"/>
                  </a:lnTo>
                  <a:lnTo>
                    <a:pt x="5623175" y="3817300"/>
                  </a:lnTo>
                  <a:lnTo>
                    <a:pt x="5740203" y="3818206"/>
                  </a:lnTo>
                  <a:lnTo>
                    <a:pt x="5857230" y="3818695"/>
                  </a:lnTo>
                  <a:lnTo>
                    <a:pt x="5974258" y="3818752"/>
                  </a:lnTo>
                  <a:lnTo>
                    <a:pt x="5980825" y="381873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267516" y="0"/>
                  </a:moveTo>
                  <a:lnTo>
                    <a:pt x="288037" y="51030"/>
                  </a:lnTo>
                  <a:lnTo>
                    <a:pt x="405065" y="329748"/>
                  </a:lnTo>
                  <a:lnTo>
                    <a:pt x="522092" y="596143"/>
                  </a:lnTo>
                  <a:lnTo>
                    <a:pt x="639120" y="850185"/>
                  </a:lnTo>
                  <a:lnTo>
                    <a:pt x="756148" y="1091842"/>
                  </a:lnTo>
                  <a:lnTo>
                    <a:pt x="873175" y="1321090"/>
                  </a:lnTo>
                  <a:lnTo>
                    <a:pt x="990203" y="1537931"/>
                  </a:lnTo>
                  <a:lnTo>
                    <a:pt x="1107230" y="1742417"/>
                  </a:lnTo>
                  <a:lnTo>
                    <a:pt x="1224258" y="1934692"/>
                  </a:lnTo>
                  <a:lnTo>
                    <a:pt x="1341286" y="2115021"/>
                  </a:lnTo>
                  <a:lnTo>
                    <a:pt x="1458313" y="2283811"/>
                  </a:lnTo>
                  <a:lnTo>
                    <a:pt x="1575341" y="2441583"/>
                  </a:lnTo>
                  <a:lnTo>
                    <a:pt x="1692368" y="2588896"/>
                  </a:lnTo>
                  <a:lnTo>
                    <a:pt x="1809396" y="2726180"/>
                  </a:lnTo>
                  <a:lnTo>
                    <a:pt x="1926424" y="2851805"/>
                  </a:lnTo>
                  <a:lnTo>
                    <a:pt x="2043451" y="2965235"/>
                  </a:lnTo>
                  <a:lnTo>
                    <a:pt x="2160479" y="3067211"/>
                  </a:lnTo>
                  <a:lnTo>
                    <a:pt x="2277506" y="3158327"/>
                  </a:lnTo>
                  <a:lnTo>
                    <a:pt x="2394534" y="3230617"/>
                  </a:lnTo>
                  <a:lnTo>
                    <a:pt x="2511561" y="3288277"/>
                  </a:lnTo>
                  <a:lnTo>
                    <a:pt x="2628589" y="3344036"/>
                  </a:lnTo>
                  <a:lnTo>
                    <a:pt x="2745617" y="3400404"/>
                  </a:lnTo>
                  <a:lnTo>
                    <a:pt x="2862644" y="3449350"/>
                  </a:lnTo>
                  <a:lnTo>
                    <a:pt x="2979672" y="3491726"/>
                  </a:lnTo>
                  <a:lnTo>
                    <a:pt x="3096699" y="3531713"/>
                  </a:lnTo>
                  <a:lnTo>
                    <a:pt x="3213727" y="3565269"/>
                  </a:lnTo>
                  <a:lnTo>
                    <a:pt x="3330755" y="3591905"/>
                  </a:lnTo>
                  <a:lnTo>
                    <a:pt x="3447782" y="3616805"/>
                  </a:lnTo>
                  <a:lnTo>
                    <a:pt x="3564810" y="3639651"/>
                  </a:lnTo>
                  <a:lnTo>
                    <a:pt x="3681837" y="3656737"/>
                  </a:lnTo>
                  <a:lnTo>
                    <a:pt x="3798865" y="3669989"/>
                  </a:lnTo>
                  <a:lnTo>
                    <a:pt x="3915893" y="3680272"/>
                  </a:lnTo>
                  <a:lnTo>
                    <a:pt x="4032920" y="3685643"/>
                  </a:lnTo>
                  <a:lnTo>
                    <a:pt x="4149948" y="3687230"/>
                  </a:lnTo>
                  <a:lnTo>
                    <a:pt x="4266975" y="3686721"/>
                  </a:lnTo>
                  <a:lnTo>
                    <a:pt x="4384003" y="3684724"/>
                  </a:lnTo>
                  <a:lnTo>
                    <a:pt x="4501031" y="3681364"/>
                  </a:lnTo>
                  <a:lnTo>
                    <a:pt x="4618058" y="3677017"/>
                  </a:lnTo>
                  <a:lnTo>
                    <a:pt x="4735086" y="3671895"/>
                  </a:lnTo>
                  <a:lnTo>
                    <a:pt x="4852113" y="3666079"/>
                  </a:lnTo>
                  <a:lnTo>
                    <a:pt x="4969141" y="3659549"/>
                  </a:lnTo>
                  <a:lnTo>
                    <a:pt x="5086169" y="3652215"/>
                  </a:lnTo>
                  <a:lnTo>
                    <a:pt x="5203196" y="3643938"/>
                  </a:lnTo>
                  <a:lnTo>
                    <a:pt x="5320224" y="3634552"/>
                  </a:lnTo>
                  <a:lnTo>
                    <a:pt x="5437251" y="3623875"/>
                  </a:lnTo>
                  <a:lnTo>
                    <a:pt x="5554279" y="3611725"/>
                  </a:lnTo>
                  <a:lnTo>
                    <a:pt x="5671307" y="3597929"/>
                  </a:lnTo>
                  <a:lnTo>
                    <a:pt x="5788334" y="3582329"/>
                  </a:lnTo>
                  <a:lnTo>
                    <a:pt x="5905362" y="3564789"/>
                  </a:lnTo>
                  <a:lnTo>
                    <a:pt x="6022389" y="3545194"/>
                  </a:lnTo>
                  <a:lnTo>
                    <a:pt x="6139417" y="3523451"/>
                  </a:lnTo>
                  <a:lnTo>
                    <a:pt x="6145984" y="3522106"/>
                  </a:lnTo>
                  <a:lnTo>
                    <a:pt x="6145984" y="4010511"/>
                  </a:lnTo>
                  <a:lnTo>
                    <a:pt x="5497524" y="4010511"/>
                  </a:lnTo>
                  <a:lnTo>
                    <a:pt x="5437251" y="4003140"/>
                  </a:lnTo>
                  <a:lnTo>
                    <a:pt x="5320224" y="3989760"/>
                  </a:lnTo>
                  <a:lnTo>
                    <a:pt x="5203196" y="3977154"/>
                  </a:lnTo>
                  <a:lnTo>
                    <a:pt x="5086169" y="3965168"/>
                  </a:lnTo>
                  <a:lnTo>
                    <a:pt x="4969141" y="3953660"/>
                  </a:lnTo>
                  <a:lnTo>
                    <a:pt x="4852113" y="3942520"/>
                  </a:lnTo>
                  <a:lnTo>
                    <a:pt x="4735086" y="3931684"/>
                  </a:lnTo>
                  <a:lnTo>
                    <a:pt x="4618058" y="3921159"/>
                  </a:lnTo>
                  <a:lnTo>
                    <a:pt x="4501031" y="3911052"/>
                  </a:lnTo>
                  <a:lnTo>
                    <a:pt x="4384003" y="3901601"/>
                  </a:lnTo>
                  <a:lnTo>
                    <a:pt x="4266975" y="3893209"/>
                  </a:lnTo>
                  <a:lnTo>
                    <a:pt x="4149948" y="3885881"/>
                  </a:lnTo>
                  <a:lnTo>
                    <a:pt x="4032920" y="3878501"/>
                  </a:lnTo>
                  <a:lnTo>
                    <a:pt x="3915893" y="3870177"/>
                  </a:lnTo>
                  <a:lnTo>
                    <a:pt x="3798865" y="3859454"/>
                  </a:lnTo>
                  <a:lnTo>
                    <a:pt x="3681837" y="3845431"/>
                  </a:lnTo>
                  <a:lnTo>
                    <a:pt x="3564810" y="3829132"/>
                  </a:lnTo>
                  <a:lnTo>
                    <a:pt x="3447782" y="3809176"/>
                  </a:lnTo>
                  <a:lnTo>
                    <a:pt x="3330755" y="3783769"/>
                  </a:lnTo>
                  <a:lnTo>
                    <a:pt x="3213727" y="3756529"/>
                  </a:lnTo>
                  <a:lnTo>
                    <a:pt x="3096699" y="3726754"/>
                  </a:lnTo>
                  <a:lnTo>
                    <a:pt x="2979672" y="3688313"/>
                  </a:lnTo>
                  <a:lnTo>
                    <a:pt x="2862644" y="3641229"/>
                  </a:lnTo>
                  <a:lnTo>
                    <a:pt x="2745617" y="3590869"/>
                  </a:lnTo>
                  <a:lnTo>
                    <a:pt x="2628589" y="3535810"/>
                  </a:lnTo>
                  <a:lnTo>
                    <a:pt x="2511561" y="3477177"/>
                  </a:lnTo>
                  <a:lnTo>
                    <a:pt x="2394534" y="3418100"/>
                  </a:lnTo>
                  <a:lnTo>
                    <a:pt x="2277506" y="3347393"/>
                  </a:lnTo>
                  <a:lnTo>
                    <a:pt x="2160479" y="3256920"/>
                  </a:lnTo>
                  <a:lnTo>
                    <a:pt x="2043451" y="3157008"/>
                  </a:lnTo>
                  <a:lnTo>
                    <a:pt x="1926424" y="3047935"/>
                  </a:lnTo>
                  <a:lnTo>
                    <a:pt x="1809396" y="2928713"/>
                  </a:lnTo>
                  <a:lnTo>
                    <a:pt x="1692368" y="2799922"/>
                  </a:lnTo>
                  <a:lnTo>
                    <a:pt x="1575341" y="2664403"/>
                  </a:lnTo>
                  <a:lnTo>
                    <a:pt x="1458313" y="2522568"/>
                  </a:lnTo>
                  <a:lnTo>
                    <a:pt x="1341286" y="2374846"/>
                  </a:lnTo>
                  <a:lnTo>
                    <a:pt x="1224258" y="2221628"/>
                  </a:lnTo>
                  <a:lnTo>
                    <a:pt x="1107230" y="2063190"/>
                  </a:lnTo>
                  <a:lnTo>
                    <a:pt x="990203" y="1899670"/>
                  </a:lnTo>
                  <a:lnTo>
                    <a:pt x="873175" y="1731078"/>
                  </a:lnTo>
                  <a:lnTo>
                    <a:pt x="756148" y="1557338"/>
                  </a:lnTo>
                  <a:lnTo>
                    <a:pt x="639120" y="1378322"/>
                  </a:lnTo>
                  <a:lnTo>
                    <a:pt x="522092" y="1193876"/>
                  </a:lnTo>
                  <a:lnTo>
                    <a:pt x="405065" y="1003837"/>
                  </a:lnTo>
                  <a:lnTo>
                    <a:pt x="288037" y="808045"/>
                  </a:lnTo>
                  <a:lnTo>
                    <a:pt x="171010" y="606344"/>
                  </a:lnTo>
                  <a:lnTo>
                    <a:pt x="53982" y="398585"/>
                  </a:lnTo>
                  <a:lnTo>
                    <a:pt x="0" y="2998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1209392" y="1367948"/>
              <a:ext cx="5878468" cy="3687230"/>
            </a:xfrm>
            <a:custGeom>
              <a:avLst/>
              <a:pathLst>
                <a:path w="5878468" h="3687230">
                  <a:moveTo>
                    <a:pt x="0" y="0"/>
                  </a:moveTo>
                  <a:lnTo>
                    <a:pt x="20521" y="51030"/>
                  </a:lnTo>
                  <a:lnTo>
                    <a:pt x="137548" y="329748"/>
                  </a:lnTo>
                  <a:lnTo>
                    <a:pt x="254576" y="596143"/>
                  </a:lnTo>
                  <a:lnTo>
                    <a:pt x="371604" y="850185"/>
                  </a:lnTo>
                  <a:lnTo>
                    <a:pt x="488631" y="1091842"/>
                  </a:lnTo>
                  <a:lnTo>
                    <a:pt x="605659" y="1321090"/>
                  </a:lnTo>
                  <a:lnTo>
                    <a:pt x="722686" y="1537931"/>
                  </a:lnTo>
                  <a:lnTo>
                    <a:pt x="839714" y="1742417"/>
                  </a:lnTo>
                  <a:lnTo>
                    <a:pt x="956742" y="1934692"/>
                  </a:lnTo>
                  <a:lnTo>
                    <a:pt x="1073769" y="2115021"/>
                  </a:lnTo>
                  <a:lnTo>
                    <a:pt x="1190797" y="2283811"/>
                  </a:lnTo>
                  <a:lnTo>
                    <a:pt x="1307824" y="2441583"/>
                  </a:lnTo>
                  <a:lnTo>
                    <a:pt x="1424852" y="2588896"/>
                  </a:lnTo>
                  <a:lnTo>
                    <a:pt x="1541880" y="2726180"/>
                  </a:lnTo>
                  <a:lnTo>
                    <a:pt x="1658907" y="2851805"/>
                  </a:lnTo>
                  <a:lnTo>
                    <a:pt x="1775935" y="2965235"/>
                  </a:lnTo>
                  <a:lnTo>
                    <a:pt x="1892962" y="3067211"/>
                  </a:lnTo>
                  <a:lnTo>
                    <a:pt x="2009990" y="3158327"/>
                  </a:lnTo>
                  <a:lnTo>
                    <a:pt x="2127017" y="3230617"/>
                  </a:lnTo>
                  <a:lnTo>
                    <a:pt x="2244045" y="3288277"/>
                  </a:lnTo>
                  <a:lnTo>
                    <a:pt x="2361073" y="3344036"/>
                  </a:lnTo>
                  <a:lnTo>
                    <a:pt x="2478100" y="3400404"/>
                  </a:lnTo>
                  <a:lnTo>
                    <a:pt x="2595128" y="3449350"/>
                  </a:lnTo>
                  <a:lnTo>
                    <a:pt x="2712155" y="3491726"/>
                  </a:lnTo>
                  <a:lnTo>
                    <a:pt x="2829183" y="3531713"/>
                  </a:lnTo>
                  <a:lnTo>
                    <a:pt x="2946211" y="3565269"/>
                  </a:lnTo>
                  <a:lnTo>
                    <a:pt x="3063238" y="3591905"/>
                  </a:lnTo>
                  <a:lnTo>
                    <a:pt x="3180266" y="3616805"/>
                  </a:lnTo>
                  <a:lnTo>
                    <a:pt x="3297293" y="3639651"/>
                  </a:lnTo>
                  <a:lnTo>
                    <a:pt x="3414321" y="3656737"/>
                  </a:lnTo>
                  <a:lnTo>
                    <a:pt x="3531349" y="3669989"/>
                  </a:lnTo>
                  <a:lnTo>
                    <a:pt x="3648376" y="3680272"/>
                  </a:lnTo>
                  <a:lnTo>
                    <a:pt x="3765404" y="3685643"/>
                  </a:lnTo>
                  <a:lnTo>
                    <a:pt x="3882431" y="3687230"/>
                  </a:lnTo>
                  <a:lnTo>
                    <a:pt x="3999459" y="3686721"/>
                  </a:lnTo>
                  <a:lnTo>
                    <a:pt x="4116487" y="3684724"/>
                  </a:lnTo>
                  <a:lnTo>
                    <a:pt x="4233514" y="3681364"/>
                  </a:lnTo>
                  <a:lnTo>
                    <a:pt x="4350542" y="3677017"/>
                  </a:lnTo>
                  <a:lnTo>
                    <a:pt x="4467569" y="3671895"/>
                  </a:lnTo>
                  <a:lnTo>
                    <a:pt x="4584597" y="3666079"/>
                  </a:lnTo>
                  <a:lnTo>
                    <a:pt x="4701625" y="3659549"/>
                  </a:lnTo>
                  <a:lnTo>
                    <a:pt x="4818652" y="3652215"/>
                  </a:lnTo>
                  <a:lnTo>
                    <a:pt x="4935680" y="3643938"/>
                  </a:lnTo>
                  <a:lnTo>
                    <a:pt x="5052707" y="3634552"/>
                  </a:lnTo>
                  <a:lnTo>
                    <a:pt x="5169735" y="3623875"/>
                  </a:lnTo>
                  <a:lnTo>
                    <a:pt x="5286763" y="3611725"/>
                  </a:lnTo>
                  <a:lnTo>
                    <a:pt x="5403790" y="3597929"/>
                  </a:lnTo>
                  <a:lnTo>
                    <a:pt x="5520818" y="3582329"/>
                  </a:lnTo>
                  <a:lnTo>
                    <a:pt x="5637845" y="3564789"/>
                  </a:lnTo>
                  <a:lnTo>
                    <a:pt x="5754873" y="3545194"/>
                  </a:lnTo>
                  <a:lnTo>
                    <a:pt x="5871901" y="3523451"/>
                  </a:lnTo>
                  <a:lnTo>
                    <a:pt x="5878468" y="35221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1667838"/>
              <a:ext cx="5497524" cy="3710621"/>
            </a:xfrm>
            <a:custGeom>
              <a:avLst/>
              <a:pathLst>
                <a:path w="5497524" h="3710621">
                  <a:moveTo>
                    <a:pt x="5497524" y="3710621"/>
                  </a:moveTo>
                  <a:lnTo>
                    <a:pt x="5437251" y="3703251"/>
                  </a:lnTo>
                  <a:lnTo>
                    <a:pt x="5320224" y="3689871"/>
                  </a:lnTo>
                  <a:lnTo>
                    <a:pt x="5203196" y="3677264"/>
                  </a:lnTo>
                  <a:lnTo>
                    <a:pt x="5086169" y="3665278"/>
                  </a:lnTo>
                  <a:lnTo>
                    <a:pt x="4969141" y="3653771"/>
                  </a:lnTo>
                  <a:lnTo>
                    <a:pt x="4852113" y="3642631"/>
                  </a:lnTo>
                  <a:lnTo>
                    <a:pt x="4735086" y="3631794"/>
                  </a:lnTo>
                  <a:lnTo>
                    <a:pt x="4618058" y="3621269"/>
                  </a:lnTo>
                  <a:lnTo>
                    <a:pt x="4501031" y="3611162"/>
                  </a:lnTo>
                  <a:lnTo>
                    <a:pt x="4384003" y="3601711"/>
                  </a:lnTo>
                  <a:lnTo>
                    <a:pt x="4266975" y="3593319"/>
                  </a:lnTo>
                  <a:lnTo>
                    <a:pt x="4149948" y="3585992"/>
                  </a:lnTo>
                  <a:lnTo>
                    <a:pt x="4032920" y="3578612"/>
                  </a:lnTo>
                  <a:lnTo>
                    <a:pt x="3915893" y="3570288"/>
                  </a:lnTo>
                  <a:lnTo>
                    <a:pt x="3798865" y="3559564"/>
                  </a:lnTo>
                  <a:lnTo>
                    <a:pt x="3681837" y="3545542"/>
                  </a:lnTo>
                  <a:lnTo>
                    <a:pt x="3564810" y="3529242"/>
                  </a:lnTo>
                  <a:lnTo>
                    <a:pt x="3447782" y="3509286"/>
                  </a:lnTo>
                  <a:lnTo>
                    <a:pt x="3330755" y="3483880"/>
                  </a:lnTo>
                  <a:lnTo>
                    <a:pt x="3213727" y="3456640"/>
                  </a:lnTo>
                  <a:lnTo>
                    <a:pt x="3096699" y="3426865"/>
                  </a:lnTo>
                  <a:lnTo>
                    <a:pt x="2979672" y="3388423"/>
                  </a:lnTo>
                  <a:lnTo>
                    <a:pt x="2862644" y="3341340"/>
                  </a:lnTo>
                  <a:lnTo>
                    <a:pt x="2745617" y="3290980"/>
                  </a:lnTo>
                  <a:lnTo>
                    <a:pt x="2628589" y="3235921"/>
                  </a:lnTo>
                  <a:lnTo>
                    <a:pt x="2511561" y="3177288"/>
                  </a:lnTo>
                  <a:lnTo>
                    <a:pt x="2394534" y="3118211"/>
                  </a:lnTo>
                  <a:lnTo>
                    <a:pt x="2277506" y="3047504"/>
                  </a:lnTo>
                  <a:lnTo>
                    <a:pt x="2160479" y="2957031"/>
                  </a:lnTo>
                  <a:lnTo>
                    <a:pt x="2043451" y="2857118"/>
                  </a:lnTo>
                  <a:lnTo>
                    <a:pt x="1926424" y="2748046"/>
                  </a:lnTo>
                  <a:lnTo>
                    <a:pt x="1809396" y="2628824"/>
                  </a:lnTo>
                  <a:lnTo>
                    <a:pt x="1692368" y="2500032"/>
                  </a:lnTo>
                  <a:lnTo>
                    <a:pt x="1575341" y="2364513"/>
                  </a:lnTo>
                  <a:lnTo>
                    <a:pt x="1458313" y="2222679"/>
                  </a:lnTo>
                  <a:lnTo>
                    <a:pt x="1341286" y="2074956"/>
                  </a:lnTo>
                  <a:lnTo>
                    <a:pt x="1224258" y="1921738"/>
                  </a:lnTo>
                  <a:lnTo>
                    <a:pt x="1107230" y="1763301"/>
                  </a:lnTo>
                  <a:lnTo>
                    <a:pt x="990203" y="1599780"/>
                  </a:lnTo>
                  <a:lnTo>
                    <a:pt x="873175" y="1431189"/>
                  </a:lnTo>
                  <a:lnTo>
                    <a:pt x="756148" y="1257449"/>
                  </a:lnTo>
                  <a:lnTo>
                    <a:pt x="639120" y="1078433"/>
                  </a:lnTo>
                  <a:lnTo>
                    <a:pt x="522092" y="893986"/>
                  </a:lnTo>
                  <a:lnTo>
                    <a:pt x="405065" y="703948"/>
                  </a:lnTo>
                  <a:lnTo>
                    <a:pt x="288037" y="508156"/>
                  </a:lnTo>
                  <a:lnTo>
                    <a:pt x="171010" y="306455"/>
                  </a:lnTo>
                  <a:lnTo>
                    <a:pt x="53982" y="9869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1028991" y="1367948"/>
              <a:ext cx="6058869" cy="3816066"/>
            </a:xfrm>
            <a:custGeom>
              <a:avLst/>
              <a:pathLst>
                <a:path w="6058869" h="3816066">
                  <a:moveTo>
                    <a:pt x="0" y="0"/>
                  </a:moveTo>
                  <a:lnTo>
                    <a:pt x="83894" y="183180"/>
                  </a:lnTo>
                  <a:lnTo>
                    <a:pt x="200922" y="429538"/>
                  </a:lnTo>
                  <a:lnTo>
                    <a:pt x="317949" y="666793"/>
                  </a:lnTo>
                  <a:lnTo>
                    <a:pt x="434977" y="895010"/>
                  </a:lnTo>
                  <a:lnTo>
                    <a:pt x="552004" y="1114254"/>
                  </a:lnTo>
                  <a:lnTo>
                    <a:pt x="669032" y="1324590"/>
                  </a:lnTo>
                  <a:lnTo>
                    <a:pt x="786060" y="1526084"/>
                  </a:lnTo>
                  <a:lnTo>
                    <a:pt x="903087" y="1718800"/>
                  </a:lnTo>
                  <a:lnTo>
                    <a:pt x="1020115" y="1902804"/>
                  </a:lnTo>
                  <a:lnTo>
                    <a:pt x="1137142" y="2078160"/>
                  </a:lnTo>
                  <a:lnTo>
                    <a:pt x="1254170" y="2244933"/>
                  </a:lnTo>
                  <a:lnTo>
                    <a:pt x="1371198" y="2403189"/>
                  </a:lnTo>
                  <a:lnTo>
                    <a:pt x="1488225" y="2552993"/>
                  </a:lnTo>
                  <a:lnTo>
                    <a:pt x="1605253" y="2694409"/>
                  </a:lnTo>
                  <a:lnTo>
                    <a:pt x="1722280" y="2827447"/>
                  </a:lnTo>
                  <a:lnTo>
                    <a:pt x="1839308" y="2949870"/>
                  </a:lnTo>
                  <a:lnTo>
                    <a:pt x="1956336" y="3061122"/>
                  </a:lnTo>
                  <a:lnTo>
                    <a:pt x="2073363" y="3162066"/>
                  </a:lnTo>
                  <a:lnTo>
                    <a:pt x="2190391" y="3252860"/>
                  </a:lnTo>
                  <a:lnTo>
                    <a:pt x="2307418" y="3324359"/>
                  </a:lnTo>
                  <a:lnTo>
                    <a:pt x="2424446" y="3382727"/>
                  </a:lnTo>
                  <a:lnTo>
                    <a:pt x="2541474" y="3439923"/>
                  </a:lnTo>
                  <a:lnTo>
                    <a:pt x="2658501" y="3495637"/>
                  </a:lnTo>
                  <a:lnTo>
                    <a:pt x="2775529" y="3545289"/>
                  </a:lnTo>
                  <a:lnTo>
                    <a:pt x="2892556" y="3590019"/>
                  </a:lnTo>
                  <a:lnTo>
                    <a:pt x="3009584" y="3629234"/>
                  </a:lnTo>
                  <a:lnTo>
                    <a:pt x="3126611" y="3660899"/>
                  </a:lnTo>
                  <a:lnTo>
                    <a:pt x="3243639" y="3687837"/>
                  </a:lnTo>
                  <a:lnTo>
                    <a:pt x="3360667" y="3712991"/>
                  </a:lnTo>
                  <a:lnTo>
                    <a:pt x="3477694" y="3734391"/>
                  </a:lnTo>
                  <a:lnTo>
                    <a:pt x="3594722" y="3751084"/>
                  </a:lnTo>
                  <a:lnTo>
                    <a:pt x="3711749" y="3764722"/>
                  </a:lnTo>
                  <a:lnTo>
                    <a:pt x="3828777" y="3775224"/>
                  </a:lnTo>
                  <a:lnTo>
                    <a:pt x="3945805" y="3782072"/>
                  </a:lnTo>
                  <a:lnTo>
                    <a:pt x="4062832" y="3786556"/>
                  </a:lnTo>
                  <a:lnTo>
                    <a:pt x="4179860" y="3789965"/>
                  </a:lnTo>
                  <a:lnTo>
                    <a:pt x="4296887" y="3793162"/>
                  </a:lnTo>
                  <a:lnTo>
                    <a:pt x="4413915" y="3796208"/>
                  </a:lnTo>
                  <a:lnTo>
                    <a:pt x="4530943" y="3799088"/>
                  </a:lnTo>
                  <a:lnTo>
                    <a:pt x="4647970" y="3801790"/>
                  </a:lnTo>
                  <a:lnTo>
                    <a:pt x="4764998" y="3804300"/>
                  </a:lnTo>
                  <a:lnTo>
                    <a:pt x="4882025" y="3806605"/>
                  </a:lnTo>
                  <a:lnTo>
                    <a:pt x="4999053" y="3808691"/>
                  </a:lnTo>
                  <a:lnTo>
                    <a:pt x="5116081" y="3810546"/>
                  </a:lnTo>
                  <a:lnTo>
                    <a:pt x="5233108" y="3812156"/>
                  </a:lnTo>
                  <a:lnTo>
                    <a:pt x="5350136" y="3813508"/>
                  </a:lnTo>
                  <a:lnTo>
                    <a:pt x="5467163" y="3814588"/>
                  </a:lnTo>
                  <a:lnTo>
                    <a:pt x="5584191" y="3815383"/>
                  </a:lnTo>
                  <a:lnTo>
                    <a:pt x="5701219" y="3815880"/>
                  </a:lnTo>
                  <a:lnTo>
                    <a:pt x="5818246" y="3816066"/>
                  </a:lnTo>
                  <a:lnTo>
                    <a:pt x="5935274" y="3815926"/>
                  </a:lnTo>
                  <a:lnTo>
                    <a:pt x="6052301" y="3815449"/>
                  </a:lnTo>
                  <a:lnTo>
                    <a:pt x="6058869" y="3815402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64265" y="0"/>
                  </a:moveTo>
                  <a:lnTo>
                    <a:pt x="171010" y="277318"/>
                  </a:lnTo>
                  <a:lnTo>
                    <a:pt x="288037" y="567660"/>
                  </a:lnTo>
                  <a:lnTo>
                    <a:pt x="405065" y="844265"/>
                  </a:lnTo>
                  <a:lnTo>
                    <a:pt x="522092" y="1107079"/>
                  </a:lnTo>
                  <a:lnTo>
                    <a:pt x="639120" y="1356046"/>
                  </a:lnTo>
                  <a:lnTo>
                    <a:pt x="756148" y="1591106"/>
                  </a:lnTo>
                  <a:lnTo>
                    <a:pt x="873175" y="1812210"/>
                  </a:lnTo>
                  <a:lnTo>
                    <a:pt x="990203" y="2019329"/>
                  </a:lnTo>
                  <a:lnTo>
                    <a:pt x="1107230" y="2212481"/>
                  </a:lnTo>
                  <a:lnTo>
                    <a:pt x="1224258" y="2391763"/>
                  </a:lnTo>
                  <a:lnTo>
                    <a:pt x="1341286" y="2557380"/>
                  </a:lnTo>
                  <a:lnTo>
                    <a:pt x="1458313" y="2709667"/>
                  </a:lnTo>
                  <a:lnTo>
                    <a:pt x="1575341" y="2849055"/>
                  </a:lnTo>
                  <a:lnTo>
                    <a:pt x="1692368" y="2976013"/>
                  </a:lnTo>
                  <a:lnTo>
                    <a:pt x="1809396" y="3090873"/>
                  </a:lnTo>
                  <a:lnTo>
                    <a:pt x="1926424" y="3191573"/>
                  </a:lnTo>
                  <a:lnTo>
                    <a:pt x="2043451" y="3278164"/>
                  </a:lnTo>
                  <a:lnTo>
                    <a:pt x="2160479" y="3352411"/>
                  </a:lnTo>
                  <a:lnTo>
                    <a:pt x="2277506" y="3415610"/>
                  </a:lnTo>
                  <a:lnTo>
                    <a:pt x="2394534" y="3456702"/>
                  </a:lnTo>
                  <a:lnTo>
                    <a:pt x="2511561" y="3482091"/>
                  </a:lnTo>
                  <a:lnTo>
                    <a:pt x="2628589" y="3508415"/>
                  </a:lnTo>
                  <a:lnTo>
                    <a:pt x="2745617" y="3533555"/>
                  </a:lnTo>
                  <a:lnTo>
                    <a:pt x="2862644" y="3549540"/>
                  </a:lnTo>
                  <a:lnTo>
                    <a:pt x="2979672" y="3563472"/>
                  </a:lnTo>
                  <a:lnTo>
                    <a:pt x="3096699" y="3583100"/>
                  </a:lnTo>
                  <a:lnTo>
                    <a:pt x="3213727" y="3601218"/>
                  </a:lnTo>
                  <a:lnTo>
                    <a:pt x="3330755" y="3614958"/>
                  </a:lnTo>
                  <a:lnTo>
                    <a:pt x="3447782" y="3626691"/>
                  </a:lnTo>
                  <a:lnTo>
                    <a:pt x="3564810" y="3636625"/>
                  </a:lnTo>
                  <a:lnTo>
                    <a:pt x="3681837" y="3643039"/>
                  </a:lnTo>
                  <a:lnTo>
                    <a:pt x="3798865" y="3648319"/>
                  </a:lnTo>
                  <a:lnTo>
                    <a:pt x="3915893" y="3653395"/>
                  </a:lnTo>
                  <a:lnTo>
                    <a:pt x="4032920" y="3656009"/>
                  </a:lnTo>
                  <a:lnTo>
                    <a:pt x="4149948" y="3656859"/>
                  </a:lnTo>
                  <a:lnTo>
                    <a:pt x="4266975" y="3657134"/>
                  </a:lnTo>
                  <a:lnTo>
                    <a:pt x="4384003" y="3656556"/>
                  </a:lnTo>
                  <a:lnTo>
                    <a:pt x="4501031" y="3654866"/>
                  </a:lnTo>
                  <a:lnTo>
                    <a:pt x="4618058" y="3652405"/>
                  </a:lnTo>
                  <a:lnTo>
                    <a:pt x="4735086" y="3649367"/>
                  </a:lnTo>
                  <a:lnTo>
                    <a:pt x="4852113" y="3645829"/>
                  </a:lnTo>
                  <a:lnTo>
                    <a:pt x="4969141" y="3641779"/>
                  </a:lnTo>
                  <a:lnTo>
                    <a:pt x="5086169" y="3637143"/>
                  </a:lnTo>
                  <a:lnTo>
                    <a:pt x="5203196" y="3631804"/>
                  </a:lnTo>
                  <a:lnTo>
                    <a:pt x="5320224" y="3625618"/>
                  </a:lnTo>
                  <a:lnTo>
                    <a:pt x="5437251" y="3618430"/>
                  </a:lnTo>
                  <a:lnTo>
                    <a:pt x="5554279" y="3610085"/>
                  </a:lnTo>
                  <a:lnTo>
                    <a:pt x="5671307" y="3600433"/>
                  </a:lnTo>
                  <a:lnTo>
                    <a:pt x="5788334" y="3589341"/>
                  </a:lnTo>
                  <a:lnTo>
                    <a:pt x="5905362" y="3576692"/>
                  </a:lnTo>
                  <a:lnTo>
                    <a:pt x="6022389" y="3562391"/>
                  </a:lnTo>
                  <a:lnTo>
                    <a:pt x="6139417" y="3546360"/>
                  </a:lnTo>
                  <a:lnTo>
                    <a:pt x="6145984" y="3545360"/>
                  </a:lnTo>
                  <a:lnTo>
                    <a:pt x="6145984" y="4010511"/>
                  </a:lnTo>
                  <a:lnTo>
                    <a:pt x="5824890" y="4010511"/>
                  </a:lnTo>
                  <a:lnTo>
                    <a:pt x="5788334" y="4004616"/>
                  </a:lnTo>
                  <a:lnTo>
                    <a:pt x="5671307" y="3987087"/>
                  </a:lnTo>
                  <a:lnTo>
                    <a:pt x="5554279" y="3970794"/>
                  </a:lnTo>
                  <a:lnTo>
                    <a:pt x="5437251" y="3955615"/>
                  </a:lnTo>
                  <a:lnTo>
                    <a:pt x="5320224" y="3941415"/>
                  </a:lnTo>
                  <a:lnTo>
                    <a:pt x="5203196" y="3928048"/>
                  </a:lnTo>
                  <a:lnTo>
                    <a:pt x="5086169" y="3915373"/>
                  </a:lnTo>
                  <a:lnTo>
                    <a:pt x="4969141" y="3903258"/>
                  </a:lnTo>
                  <a:lnTo>
                    <a:pt x="4852113" y="3891598"/>
                  </a:lnTo>
                  <a:lnTo>
                    <a:pt x="4735086" y="3880332"/>
                  </a:lnTo>
                  <a:lnTo>
                    <a:pt x="4618058" y="3869459"/>
                  </a:lnTo>
                  <a:lnTo>
                    <a:pt x="4501031" y="3859070"/>
                  </a:lnTo>
                  <a:lnTo>
                    <a:pt x="4384003" y="3849370"/>
                  </a:lnTo>
                  <a:lnTo>
                    <a:pt x="4266975" y="3840711"/>
                  </a:lnTo>
                  <a:lnTo>
                    <a:pt x="4149948" y="3833470"/>
                  </a:lnTo>
                  <a:lnTo>
                    <a:pt x="4032920" y="3827470"/>
                  </a:lnTo>
                  <a:lnTo>
                    <a:pt x="3915893" y="3822230"/>
                  </a:lnTo>
                  <a:lnTo>
                    <a:pt x="3798865" y="3816762"/>
                  </a:lnTo>
                  <a:lnTo>
                    <a:pt x="3681837" y="3810797"/>
                  </a:lnTo>
                  <a:lnTo>
                    <a:pt x="3564810" y="3805082"/>
                  </a:lnTo>
                  <a:lnTo>
                    <a:pt x="3447782" y="3797717"/>
                  </a:lnTo>
                  <a:lnTo>
                    <a:pt x="3330755" y="3785535"/>
                  </a:lnTo>
                  <a:lnTo>
                    <a:pt x="3213727" y="3771257"/>
                  </a:lnTo>
                  <a:lnTo>
                    <a:pt x="3096699" y="3756502"/>
                  </a:lnTo>
                  <a:lnTo>
                    <a:pt x="2979672" y="3738247"/>
                  </a:lnTo>
                  <a:lnTo>
                    <a:pt x="2862644" y="3720130"/>
                  </a:lnTo>
                  <a:lnTo>
                    <a:pt x="2745617" y="3702887"/>
                  </a:lnTo>
                  <a:lnTo>
                    <a:pt x="2628589" y="3678911"/>
                  </a:lnTo>
                  <a:lnTo>
                    <a:pt x="2511561" y="3650032"/>
                  </a:lnTo>
                  <a:lnTo>
                    <a:pt x="2394534" y="3623383"/>
                  </a:lnTo>
                  <a:lnTo>
                    <a:pt x="2277506" y="3583699"/>
                  </a:lnTo>
                  <a:lnTo>
                    <a:pt x="2160479" y="3521071"/>
                  </a:lnTo>
                  <a:lnTo>
                    <a:pt x="2043451" y="3448659"/>
                  </a:lnTo>
                  <a:lnTo>
                    <a:pt x="1926424" y="3365943"/>
                  </a:lnTo>
                  <a:lnTo>
                    <a:pt x="1809396" y="3270934"/>
                  </a:lnTo>
                  <a:lnTo>
                    <a:pt x="1692368" y="3163625"/>
                  </a:lnTo>
                  <a:lnTo>
                    <a:pt x="1575341" y="3047152"/>
                  </a:lnTo>
                  <a:lnTo>
                    <a:pt x="1458313" y="2921933"/>
                  </a:lnTo>
                  <a:lnTo>
                    <a:pt x="1341286" y="2788377"/>
                  </a:lnTo>
                  <a:lnTo>
                    <a:pt x="1224258" y="2646862"/>
                  </a:lnTo>
                  <a:lnTo>
                    <a:pt x="1107230" y="2497664"/>
                  </a:lnTo>
                  <a:lnTo>
                    <a:pt x="990203" y="2340933"/>
                  </a:lnTo>
                  <a:lnTo>
                    <a:pt x="873175" y="2176709"/>
                  </a:lnTo>
                  <a:lnTo>
                    <a:pt x="756148" y="2004955"/>
                  </a:lnTo>
                  <a:lnTo>
                    <a:pt x="639120" y="1825585"/>
                  </a:lnTo>
                  <a:lnTo>
                    <a:pt x="522092" y="1638492"/>
                  </a:lnTo>
                  <a:lnTo>
                    <a:pt x="405065" y="1443563"/>
                  </a:lnTo>
                  <a:lnTo>
                    <a:pt x="288037" y="1240683"/>
                  </a:lnTo>
                  <a:lnTo>
                    <a:pt x="171010" y="1029744"/>
                  </a:lnTo>
                  <a:lnTo>
                    <a:pt x="53982" y="810642"/>
                  </a:lnTo>
                  <a:lnTo>
                    <a:pt x="0" y="70576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006142" y="1367948"/>
              <a:ext cx="6081718" cy="3657134"/>
            </a:xfrm>
            <a:custGeom>
              <a:avLst/>
              <a:pathLst>
                <a:path w="6081718" h="3657134">
                  <a:moveTo>
                    <a:pt x="0" y="0"/>
                  </a:moveTo>
                  <a:lnTo>
                    <a:pt x="106744" y="277318"/>
                  </a:lnTo>
                  <a:lnTo>
                    <a:pt x="223771" y="567660"/>
                  </a:lnTo>
                  <a:lnTo>
                    <a:pt x="340799" y="844265"/>
                  </a:lnTo>
                  <a:lnTo>
                    <a:pt x="457827" y="1107079"/>
                  </a:lnTo>
                  <a:lnTo>
                    <a:pt x="574854" y="1356046"/>
                  </a:lnTo>
                  <a:lnTo>
                    <a:pt x="691882" y="1591106"/>
                  </a:lnTo>
                  <a:lnTo>
                    <a:pt x="808909" y="1812210"/>
                  </a:lnTo>
                  <a:lnTo>
                    <a:pt x="925937" y="2019329"/>
                  </a:lnTo>
                  <a:lnTo>
                    <a:pt x="1042965" y="2212481"/>
                  </a:lnTo>
                  <a:lnTo>
                    <a:pt x="1159992" y="2391763"/>
                  </a:lnTo>
                  <a:lnTo>
                    <a:pt x="1277020" y="2557380"/>
                  </a:lnTo>
                  <a:lnTo>
                    <a:pt x="1394047" y="2709667"/>
                  </a:lnTo>
                  <a:lnTo>
                    <a:pt x="1511075" y="2849055"/>
                  </a:lnTo>
                  <a:lnTo>
                    <a:pt x="1628103" y="2976013"/>
                  </a:lnTo>
                  <a:lnTo>
                    <a:pt x="1745130" y="3090873"/>
                  </a:lnTo>
                  <a:lnTo>
                    <a:pt x="1862158" y="3191573"/>
                  </a:lnTo>
                  <a:lnTo>
                    <a:pt x="1979185" y="3278164"/>
                  </a:lnTo>
                  <a:lnTo>
                    <a:pt x="2096213" y="3352411"/>
                  </a:lnTo>
                  <a:lnTo>
                    <a:pt x="2213240" y="3415610"/>
                  </a:lnTo>
                  <a:lnTo>
                    <a:pt x="2330268" y="3456702"/>
                  </a:lnTo>
                  <a:lnTo>
                    <a:pt x="2447296" y="3482091"/>
                  </a:lnTo>
                  <a:lnTo>
                    <a:pt x="2564323" y="3508415"/>
                  </a:lnTo>
                  <a:lnTo>
                    <a:pt x="2681351" y="3533555"/>
                  </a:lnTo>
                  <a:lnTo>
                    <a:pt x="2798378" y="3549540"/>
                  </a:lnTo>
                  <a:lnTo>
                    <a:pt x="2915406" y="3563472"/>
                  </a:lnTo>
                  <a:lnTo>
                    <a:pt x="3032434" y="3583100"/>
                  </a:lnTo>
                  <a:lnTo>
                    <a:pt x="3149461" y="3601218"/>
                  </a:lnTo>
                  <a:lnTo>
                    <a:pt x="3266489" y="3614958"/>
                  </a:lnTo>
                  <a:lnTo>
                    <a:pt x="3383516" y="3626691"/>
                  </a:lnTo>
                  <a:lnTo>
                    <a:pt x="3500544" y="3636625"/>
                  </a:lnTo>
                  <a:lnTo>
                    <a:pt x="3617572" y="3643039"/>
                  </a:lnTo>
                  <a:lnTo>
                    <a:pt x="3734599" y="3648319"/>
                  </a:lnTo>
                  <a:lnTo>
                    <a:pt x="3851627" y="3653395"/>
                  </a:lnTo>
                  <a:lnTo>
                    <a:pt x="3968654" y="3656009"/>
                  </a:lnTo>
                  <a:lnTo>
                    <a:pt x="4085682" y="3656859"/>
                  </a:lnTo>
                  <a:lnTo>
                    <a:pt x="4202710" y="3657134"/>
                  </a:lnTo>
                  <a:lnTo>
                    <a:pt x="4319737" y="3656556"/>
                  </a:lnTo>
                  <a:lnTo>
                    <a:pt x="4436765" y="3654866"/>
                  </a:lnTo>
                  <a:lnTo>
                    <a:pt x="4553792" y="3652405"/>
                  </a:lnTo>
                  <a:lnTo>
                    <a:pt x="4670820" y="3649367"/>
                  </a:lnTo>
                  <a:lnTo>
                    <a:pt x="4787848" y="3645829"/>
                  </a:lnTo>
                  <a:lnTo>
                    <a:pt x="4904875" y="3641779"/>
                  </a:lnTo>
                  <a:lnTo>
                    <a:pt x="5021903" y="3637143"/>
                  </a:lnTo>
                  <a:lnTo>
                    <a:pt x="5138930" y="3631804"/>
                  </a:lnTo>
                  <a:lnTo>
                    <a:pt x="5255958" y="3625618"/>
                  </a:lnTo>
                  <a:lnTo>
                    <a:pt x="5372986" y="3618430"/>
                  </a:lnTo>
                  <a:lnTo>
                    <a:pt x="5490013" y="3610085"/>
                  </a:lnTo>
                  <a:lnTo>
                    <a:pt x="5607041" y="3600433"/>
                  </a:lnTo>
                  <a:lnTo>
                    <a:pt x="5724068" y="3589341"/>
                  </a:lnTo>
                  <a:lnTo>
                    <a:pt x="5841096" y="3576692"/>
                  </a:lnTo>
                  <a:lnTo>
                    <a:pt x="5958124" y="3562391"/>
                  </a:lnTo>
                  <a:lnTo>
                    <a:pt x="6075151" y="3546360"/>
                  </a:lnTo>
                  <a:lnTo>
                    <a:pt x="6081718" y="35453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073714"/>
              <a:ext cx="5824890" cy="3304745"/>
            </a:xfrm>
            <a:custGeom>
              <a:avLst/>
              <a:pathLst>
                <a:path w="5824890" h="3304745">
                  <a:moveTo>
                    <a:pt x="5824890" y="3304745"/>
                  </a:moveTo>
                  <a:lnTo>
                    <a:pt x="5788334" y="3298851"/>
                  </a:lnTo>
                  <a:lnTo>
                    <a:pt x="5671307" y="3281321"/>
                  </a:lnTo>
                  <a:lnTo>
                    <a:pt x="5554279" y="3265028"/>
                  </a:lnTo>
                  <a:lnTo>
                    <a:pt x="5437251" y="3249849"/>
                  </a:lnTo>
                  <a:lnTo>
                    <a:pt x="5320224" y="3235649"/>
                  </a:lnTo>
                  <a:lnTo>
                    <a:pt x="5203196" y="3222282"/>
                  </a:lnTo>
                  <a:lnTo>
                    <a:pt x="5086169" y="3209607"/>
                  </a:lnTo>
                  <a:lnTo>
                    <a:pt x="4969141" y="3197492"/>
                  </a:lnTo>
                  <a:lnTo>
                    <a:pt x="4852113" y="3185833"/>
                  </a:lnTo>
                  <a:lnTo>
                    <a:pt x="4735086" y="3174566"/>
                  </a:lnTo>
                  <a:lnTo>
                    <a:pt x="4618058" y="3163694"/>
                  </a:lnTo>
                  <a:lnTo>
                    <a:pt x="4501031" y="3153304"/>
                  </a:lnTo>
                  <a:lnTo>
                    <a:pt x="4384003" y="3143604"/>
                  </a:lnTo>
                  <a:lnTo>
                    <a:pt x="4266975" y="3134946"/>
                  </a:lnTo>
                  <a:lnTo>
                    <a:pt x="4149948" y="3127705"/>
                  </a:lnTo>
                  <a:lnTo>
                    <a:pt x="4032920" y="3121704"/>
                  </a:lnTo>
                  <a:lnTo>
                    <a:pt x="3915893" y="3116464"/>
                  </a:lnTo>
                  <a:lnTo>
                    <a:pt x="3798865" y="3110996"/>
                  </a:lnTo>
                  <a:lnTo>
                    <a:pt x="3681837" y="3105031"/>
                  </a:lnTo>
                  <a:lnTo>
                    <a:pt x="3564810" y="3099317"/>
                  </a:lnTo>
                  <a:lnTo>
                    <a:pt x="3447782" y="3091951"/>
                  </a:lnTo>
                  <a:lnTo>
                    <a:pt x="3330755" y="3079769"/>
                  </a:lnTo>
                  <a:lnTo>
                    <a:pt x="3213727" y="3065491"/>
                  </a:lnTo>
                  <a:lnTo>
                    <a:pt x="3096699" y="3050736"/>
                  </a:lnTo>
                  <a:lnTo>
                    <a:pt x="2979672" y="3032481"/>
                  </a:lnTo>
                  <a:lnTo>
                    <a:pt x="2862644" y="3014364"/>
                  </a:lnTo>
                  <a:lnTo>
                    <a:pt x="2745617" y="2997121"/>
                  </a:lnTo>
                  <a:lnTo>
                    <a:pt x="2628589" y="2973146"/>
                  </a:lnTo>
                  <a:lnTo>
                    <a:pt x="2511561" y="2944266"/>
                  </a:lnTo>
                  <a:lnTo>
                    <a:pt x="2394534" y="2917617"/>
                  </a:lnTo>
                  <a:lnTo>
                    <a:pt x="2277506" y="2877933"/>
                  </a:lnTo>
                  <a:lnTo>
                    <a:pt x="2160479" y="2815305"/>
                  </a:lnTo>
                  <a:lnTo>
                    <a:pt x="2043451" y="2742893"/>
                  </a:lnTo>
                  <a:lnTo>
                    <a:pt x="1926424" y="2660177"/>
                  </a:lnTo>
                  <a:lnTo>
                    <a:pt x="1809396" y="2565168"/>
                  </a:lnTo>
                  <a:lnTo>
                    <a:pt x="1692368" y="2457859"/>
                  </a:lnTo>
                  <a:lnTo>
                    <a:pt x="1575341" y="2341387"/>
                  </a:lnTo>
                  <a:lnTo>
                    <a:pt x="1458313" y="2216168"/>
                  </a:lnTo>
                  <a:lnTo>
                    <a:pt x="1341286" y="2082612"/>
                  </a:lnTo>
                  <a:lnTo>
                    <a:pt x="1224258" y="1941097"/>
                  </a:lnTo>
                  <a:lnTo>
                    <a:pt x="1107230" y="1791898"/>
                  </a:lnTo>
                  <a:lnTo>
                    <a:pt x="990203" y="1635167"/>
                  </a:lnTo>
                  <a:lnTo>
                    <a:pt x="873175" y="1470943"/>
                  </a:lnTo>
                  <a:lnTo>
                    <a:pt x="756148" y="1299189"/>
                  </a:lnTo>
                  <a:lnTo>
                    <a:pt x="639120" y="1119819"/>
                  </a:lnTo>
                  <a:lnTo>
                    <a:pt x="522092" y="932726"/>
                  </a:lnTo>
                  <a:lnTo>
                    <a:pt x="405065" y="737797"/>
                  </a:lnTo>
                  <a:lnTo>
                    <a:pt x="288037" y="534917"/>
                  </a:lnTo>
                  <a:lnTo>
                    <a:pt x="171010" y="323978"/>
                  </a:lnTo>
                  <a:lnTo>
                    <a:pt x="53982" y="10487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1634203"/>
              <a:ext cx="6145984" cy="3539860"/>
            </a:xfrm>
            <a:custGeom>
              <a:avLst/>
              <a:pathLst>
                <a:path w="6145984" h="3539860">
                  <a:moveTo>
                    <a:pt x="0" y="0"/>
                  </a:moveTo>
                  <a:lnTo>
                    <a:pt x="53982" y="125709"/>
                  </a:lnTo>
                  <a:lnTo>
                    <a:pt x="171010" y="387276"/>
                  </a:lnTo>
                  <a:lnTo>
                    <a:pt x="288037" y="637917"/>
                  </a:lnTo>
                  <a:lnTo>
                    <a:pt x="405065" y="877660"/>
                  </a:lnTo>
                  <a:lnTo>
                    <a:pt x="522092" y="1106531"/>
                  </a:lnTo>
                  <a:lnTo>
                    <a:pt x="639120" y="1324561"/>
                  </a:lnTo>
                  <a:lnTo>
                    <a:pt x="756148" y="1531776"/>
                  </a:lnTo>
                  <a:lnTo>
                    <a:pt x="873175" y="1728205"/>
                  </a:lnTo>
                  <a:lnTo>
                    <a:pt x="990203" y="1913877"/>
                  </a:lnTo>
                  <a:lnTo>
                    <a:pt x="1107230" y="2088818"/>
                  </a:lnTo>
                  <a:lnTo>
                    <a:pt x="1224258" y="2253058"/>
                  </a:lnTo>
                  <a:lnTo>
                    <a:pt x="1341286" y="2406625"/>
                  </a:lnTo>
                  <a:lnTo>
                    <a:pt x="1458313" y="2549546"/>
                  </a:lnTo>
                  <a:lnTo>
                    <a:pt x="1575341" y="2681850"/>
                  </a:lnTo>
                  <a:lnTo>
                    <a:pt x="1692368" y="2803564"/>
                  </a:lnTo>
                  <a:lnTo>
                    <a:pt x="1809396" y="2914649"/>
                  </a:lnTo>
                  <a:lnTo>
                    <a:pt x="1926424" y="3012504"/>
                  </a:lnTo>
                  <a:lnTo>
                    <a:pt x="2043451" y="3097157"/>
                  </a:lnTo>
                  <a:lnTo>
                    <a:pt x="2160479" y="3170487"/>
                  </a:lnTo>
                  <a:lnTo>
                    <a:pt x="2277506" y="3233400"/>
                  </a:lnTo>
                  <a:lnTo>
                    <a:pt x="2394534" y="3273788"/>
                  </a:lnTo>
                  <a:lnTo>
                    <a:pt x="2511561" y="3299807"/>
                  </a:lnTo>
                  <a:lnTo>
                    <a:pt x="2628589" y="3327409"/>
                  </a:lnTo>
                  <a:lnTo>
                    <a:pt x="2745617" y="3351967"/>
                  </a:lnTo>
                  <a:lnTo>
                    <a:pt x="2862644" y="3368580"/>
                  </a:lnTo>
                  <a:lnTo>
                    <a:pt x="2979672" y="3384605"/>
                  </a:lnTo>
                  <a:lnTo>
                    <a:pt x="3096699" y="3403547"/>
                  </a:lnTo>
                  <a:lnTo>
                    <a:pt x="3213727" y="3419983"/>
                  </a:lnTo>
                  <a:lnTo>
                    <a:pt x="3330755" y="3433992"/>
                  </a:lnTo>
                  <a:lnTo>
                    <a:pt x="3447782" y="3445950"/>
                  </a:lnTo>
                  <a:lnTo>
                    <a:pt x="3564810" y="3454599"/>
                  </a:lnTo>
                  <a:lnTo>
                    <a:pt x="3681837" y="3460664"/>
                  </a:lnTo>
                  <a:lnTo>
                    <a:pt x="3798865" y="3466286"/>
                  </a:lnTo>
                  <a:lnTo>
                    <a:pt x="3915893" y="3471558"/>
                  </a:lnTo>
                  <a:lnTo>
                    <a:pt x="4032920" y="3475485"/>
                  </a:lnTo>
                  <a:lnTo>
                    <a:pt x="4149948" y="3478911"/>
                  </a:lnTo>
                  <a:lnTo>
                    <a:pt x="4266975" y="3482668"/>
                  </a:lnTo>
                  <a:lnTo>
                    <a:pt x="4384003" y="3486709"/>
                  </a:lnTo>
                  <a:lnTo>
                    <a:pt x="4501031" y="3490714"/>
                  </a:lnTo>
                  <a:lnTo>
                    <a:pt x="4618058" y="3494678"/>
                  </a:lnTo>
                  <a:lnTo>
                    <a:pt x="4735086" y="3498595"/>
                  </a:lnTo>
                  <a:lnTo>
                    <a:pt x="4852113" y="3502460"/>
                  </a:lnTo>
                  <a:lnTo>
                    <a:pt x="4969141" y="3506264"/>
                  </a:lnTo>
                  <a:lnTo>
                    <a:pt x="5086169" y="3510004"/>
                  </a:lnTo>
                  <a:lnTo>
                    <a:pt x="5203196" y="3513672"/>
                  </a:lnTo>
                  <a:lnTo>
                    <a:pt x="5320224" y="3517262"/>
                  </a:lnTo>
                  <a:lnTo>
                    <a:pt x="5437251" y="3520768"/>
                  </a:lnTo>
                  <a:lnTo>
                    <a:pt x="5554279" y="3524185"/>
                  </a:lnTo>
                  <a:lnTo>
                    <a:pt x="5671307" y="3527506"/>
                  </a:lnTo>
                  <a:lnTo>
                    <a:pt x="5788334" y="3530724"/>
                  </a:lnTo>
                  <a:lnTo>
                    <a:pt x="5905362" y="3533835"/>
                  </a:lnTo>
                  <a:lnTo>
                    <a:pt x="6022389" y="3536831"/>
                  </a:lnTo>
                  <a:lnTo>
                    <a:pt x="6139417" y="3539706"/>
                  </a:lnTo>
                  <a:lnTo>
                    <a:pt x="6145984" y="353986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218414" y="0"/>
                  </a:moveTo>
                  <a:lnTo>
                    <a:pt x="288037" y="155729"/>
                  </a:lnTo>
                  <a:lnTo>
                    <a:pt x="405065" y="406175"/>
                  </a:lnTo>
                  <a:lnTo>
                    <a:pt x="522092" y="645268"/>
                  </a:lnTo>
                  <a:lnTo>
                    <a:pt x="639120" y="872966"/>
                  </a:lnTo>
                  <a:lnTo>
                    <a:pt x="756148" y="1089223"/>
                  </a:lnTo>
                  <a:lnTo>
                    <a:pt x="873175" y="1294006"/>
                  </a:lnTo>
                  <a:lnTo>
                    <a:pt x="990203" y="1487310"/>
                  </a:lnTo>
                  <a:lnTo>
                    <a:pt x="1107230" y="1669195"/>
                  </a:lnTo>
                  <a:lnTo>
                    <a:pt x="1224258" y="1839827"/>
                  </a:lnTo>
                  <a:lnTo>
                    <a:pt x="1341286" y="1999521"/>
                  </a:lnTo>
                  <a:lnTo>
                    <a:pt x="1458313" y="2148764"/>
                  </a:lnTo>
                  <a:lnTo>
                    <a:pt x="1575341" y="2288182"/>
                  </a:lnTo>
                  <a:lnTo>
                    <a:pt x="1692368" y="2418444"/>
                  </a:lnTo>
                  <a:lnTo>
                    <a:pt x="1809396" y="2540087"/>
                  </a:lnTo>
                  <a:lnTo>
                    <a:pt x="1926424" y="2651934"/>
                  </a:lnTo>
                  <a:lnTo>
                    <a:pt x="2043451" y="2753305"/>
                  </a:lnTo>
                  <a:lnTo>
                    <a:pt x="2160479" y="2844486"/>
                  </a:lnTo>
                  <a:lnTo>
                    <a:pt x="2277506" y="2925763"/>
                  </a:lnTo>
                  <a:lnTo>
                    <a:pt x="2394534" y="2989571"/>
                  </a:lnTo>
                  <a:lnTo>
                    <a:pt x="2511561" y="3039749"/>
                  </a:lnTo>
                  <a:lnTo>
                    <a:pt x="2628589" y="3089058"/>
                  </a:lnTo>
                  <a:lnTo>
                    <a:pt x="2745617" y="3136871"/>
                  </a:lnTo>
                  <a:lnTo>
                    <a:pt x="2862644" y="3175586"/>
                  </a:lnTo>
                  <a:lnTo>
                    <a:pt x="2979672" y="3211205"/>
                  </a:lnTo>
                  <a:lnTo>
                    <a:pt x="3096699" y="3251905"/>
                  </a:lnTo>
                  <a:lnTo>
                    <a:pt x="3213727" y="3289847"/>
                  </a:lnTo>
                  <a:lnTo>
                    <a:pt x="3330755" y="3322479"/>
                  </a:lnTo>
                  <a:lnTo>
                    <a:pt x="3447782" y="3354302"/>
                  </a:lnTo>
                  <a:lnTo>
                    <a:pt x="3564810" y="3386657"/>
                  </a:lnTo>
                  <a:lnTo>
                    <a:pt x="3681837" y="3415288"/>
                  </a:lnTo>
                  <a:lnTo>
                    <a:pt x="3798865" y="3440638"/>
                  </a:lnTo>
                  <a:lnTo>
                    <a:pt x="3915893" y="3463699"/>
                  </a:lnTo>
                  <a:lnTo>
                    <a:pt x="4032920" y="3482913"/>
                  </a:lnTo>
                  <a:lnTo>
                    <a:pt x="4149948" y="3498704"/>
                  </a:lnTo>
                  <a:lnTo>
                    <a:pt x="4266975" y="3512176"/>
                  </a:lnTo>
                  <a:lnTo>
                    <a:pt x="4384003" y="3523375"/>
                  </a:lnTo>
                  <a:lnTo>
                    <a:pt x="4501031" y="3532376"/>
                  </a:lnTo>
                  <a:lnTo>
                    <a:pt x="4618058" y="3539645"/>
                  </a:lnTo>
                  <a:lnTo>
                    <a:pt x="4735086" y="3545450"/>
                  </a:lnTo>
                  <a:lnTo>
                    <a:pt x="4852113" y="3549899"/>
                  </a:lnTo>
                  <a:lnTo>
                    <a:pt x="4969141" y="3552979"/>
                  </a:lnTo>
                  <a:lnTo>
                    <a:pt x="5086169" y="3554593"/>
                  </a:lnTo>
                  <a:lnTo>
                    <a:pt x="5203196" y="3554584"/>
                  </a:lnTo>
                  <a:lnTo>
                    <a:pt x="5320224" y="3552761"/>
                  </a:lnTo>
                  <a:lnTo>
                    <a:pt x="5437251" y="3548916"/>
                  </a:lnTo>
                  <a:lnTo>
                    <a:pt x="5554279" y="3542840"/>
                  </a:lnTo>
                  <a:lnTo>
                    <a:pt x="5671307" y="3534333"/>
                  </a:lnTo>
                  <a:lnTo>
                    <a:pt x="5788334" y="3523218"/>
                  </a:lnTo>
                  <a:lnTo>
                    <a:pt x="5905362" y="3509339"/>
                  </a:lnTo>
                  <a:lnTo>
                    <a:pt x="6022389" y="3492568"/>
                  </a:lnTo>
                  <a:lnTo>
                    <a:pt x="6139417" y="3472805"/>
                  </a:lnTo>
                  <a:lnTo>
                    <a:pt x="6145984" y="3471523"/>
                  </a:lnTo>
                  <a:lnTo>
                    <a:pt x="6145984" y="4010511"/>
                  </a:lnTo>
                  <a:lnTo>
                    <a:pt x="5449244" y="4010511"/>
                  </a:lnTo>
                  <a:lnTo>
                    <a:pt x="5437251" y="4007852"/>
                  </a:lnTo>
                  <a:lnTo>
                    <a:pt x="5320224" y="3982586"/>
                  </a:lnTo>
                  <a:lnTo>
                    <a:pt x="5203196" y="3957797"/>
                  </a:lnTo>
                  <a:lnTo>
                    <a:pt x="5086169" y="3933286"/>
                  </a:lnTo>
                  <a:lnTo>
                    <a:pt x="4969141" y="3908873"/>
                  </a:lnTo>
                  <a:lnTo>
                    <a:pt x="4852113" y="3884411"/>
                  </a:lnTo>
                  <a:lnTo>
                    <a:pt x="4735086" y="3859811"/>
                  </a:lnTo>
                  <a:lnTo>
                    <a:pt x="4618058" y="3835073"/>
                  </a:lnTo>
                  <a:lnTo>
                    <a:pt x="4501031" y="3810313"/>
                  </a:lnTo>
                  <a:lnTo>
                    <a:pt x="4384003" y="3785810"/>
                  </a:lnTo>
                  <a:lnTo>
                    <a:pt x="4266975" y="3762039"/>
                  </a:lnTo>
                  <a:lnTo>
                    <a:pt x="4149948" y="3739086"/>
                  </a:lnTo>
                  <a:lnTo>
                    <a:pt x="4032920" y="3716285"/>
                  </a:lnTo>
                  <a:lnTo>
                    <a:pt x="3915893" y="3693498"/>
                  </a:lnTo>
                  <a:lnTo>
                    <a:pt x="3798865" y="3669902"/>
                  </a:lnTo>
                  <a:lnTo>
                    <a:pt x="3681837" y="3643622"/>
                  </a:lnTo>
                  <a:lnTo>
                    <a:pt x="3564810" y="3615941"/>
                  </a:lnTo>
                  <a:lnTo>
                    <a:pt x="3447782" y="3587083"/>
                  </a:lnTo>
                  <a:lnTo>
                    <a:pt x="3330755" y="3554647"/>
                  </a:lnTo>
                  <a:lnTo>
                    <a:pt x="3213727" y="3521284"/>
                  </a:lnTo>
                  <a:lnTo>
                    <a:pt x="3096699" y="3487919"/>
                  </a:lnTo>
                  <a:lnTo>
                    <a:pt x="2979672" y="3449088"/>
                  </a:lnTo>
                  <a:lnTo>
                    <a:pt x="2862644" y="3407773"/>
                  </a:lnTo>
                  <a:lnTo>
                    <a:pt x="2745617" y="3367346"/>
                  </a:lnTo>
                  <a:lnTo>
                    <a:pt x="2628589" y="3321117"/>
                  </a:lnTo>
                  <a:lnTo>
                    <a:pt x="2511561" y="3268330"/>
                  </a:lnTo>
                  <a:lnTo>
                    <a:pt x="2394534" y="3216438"/>
                  </a:lnTo>
                  <a:lnTo>
                    <a:pt x="2277506" y="3154546"/>
                  </a:lnTo>
                  <a:lnTo>
                    <a:pt x="2160479" y="3074047"/>
                  </a:lnTo>
                  <a:lnTo>
                    <a:pt x="2043451" y="2985362"/>
                  </a:lnTo>
                  <a:lnTo>
                    <a:pt x="1926424" y="2889265"/>
                  </a:lnTo>
                  <a:lnTo>
                    <a:pt x="1809396" y="2785165"/>
                  </a:lnTo>
                  <a:lnTo>
                    <a:pt x="1692368" y="2673799"/>
                  </a:lnTo>
                  <a:lnTo>
                    <a:pt x="1575341" y="2557808"/>
                  </a:lnTo>
                  <a:lnTo>
                    <a:pt x="1458313" y="2437676"/>
                  </a:lnTo>
                  <a:lnTo>
                    <a:pt x="1341286" y="2313926"/>
                  </a:lnTo>
                  <a:lnTo>
                    <a:pt x="1224258" y="2187038"/>
                  </a:lnTo>
                  <a:lnTo>
                    <a:pt x="1107230" y="2057352"/>
                  </a:lnTo>
                  <a:lnTo>
                    <a:pt x="990203" y="1925039"/>
                  </a:lnTo>
                  <a:lnTo>
                    <a:pt x="873175" y="1790118"/>
                  </a:lnTo>
                  <a:lnTo>
                    <a:pt x="756148" y="1652504"/>
                  </a:lnTo>
                  <a:lnTo>
                    <a:pt x="639120" y="1512046"/>
                  </a:lnTo>
                  <a:lnTo>
                    <a:pt x="522092" y="1368564"/>
                  </a:lnTo>
                  <a:lnTo>
                    <a:pt x="405065" y="1221868"/>
                  </a:lnTo>
                  <a:lnTo>
                    <a:pt x="288037" y="1071768"/>
                  </a:lnTo>
                  <a:lnTo>
                    <a:pt x="171010" y="918081"/>
                  </a:lnTo>
                  <a:lnTo>
                    <a:pt x="53982" y="760634"/>
                  </a:lnTo>
                  <a:lnTo>
                    <a:pt x="0" y="68619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160290" y="1367948"/>
              <a:ext cx="5927570" cy="3554593"/>
            </a:xfrm>
            <a:custGeom>
              <a:avLst/>
              <a:pathLst>
                <a:path w="5927570" h="3554593">
                  <a:moveTo>
                    <a:pt x="0" y="0"/>
                  </a:moveTo>
                  <a:lnTo>
                    <a:pt x="69623" y="155729"/>
                  </a:lnTo>
                  <a:lnTo>
                    <a:pt x="186650" y="406175"/>
                  </a:lnTo>
                  <a:lnTo>
                    <a:pt x="303678" y="645268"/>
                  </a:lnTo>
                  <a:lnTo>
                    <a:pt x="420706" y="872966"/>
                  </a:lnTo>
                  <a:lnTo>
                    <a:pt x="537733" y="1089223"/>
                  </a:lnTo>
                  <a:lnTo>
                    <a:pt x="654761" y="1294006"/>
                  </a:lnTo>
                  <a:lnTo>
                    <a:pt x="771788" y="1487310"/>
                  </a:lnTo>
                  <a:lnTo>
                    <a:pt x="888816" y="1669195"/>
                  </a:lnTo>
                  <a:lnTo>
                    <a:pt x="1005844" y="1839827"/>
                  </a:lnTo>
                  <a:lnTo>
                    <a:pt x="1122871" y="1999521"/>
                  </a:lnTo>
                  <a:lnTo>
                    <a:pt x="1239899" y="2148764"/>
                  </a:lnTo>
                  <a:lnTo>
                    <a:pt x="1356926" y="2288182"/>
                  </a:lnTo>
                  <a:lnTo>
                    <a:pt x="1473954" y="2418444"/>
                  </a:lnTo>
                  <a:lnTo>
                    <a:pt x="1590982" y="2540087"/>
                  </a:lnTo>
                  <a:lnTo>
                    <a:pt x="1708009" y="2651934"/>
                  </a:lnTo>
                  <a:lnTo>
                    <a:pt x="1825037" y="2753305"/>
                  </a:lnTo>
                  <a:lnTo>
                    <a:pt x="1942064" y="2844486"/>
                  </a:lnTo>
                  <a:lnTo>
                    <a:pt x="2059092" y="2925763"/>
                  </a:lnTo>
                  <a:lnTo>
                    <a:pt x="2176120" y="2989571"/>
                  </a:lnTo>
                  <a:lnTo>
                    <a:pt x="2293147" y="3039749"/>
                  </a:lnTo>
                  <a:lnTo>
                    <a:pt x="2410175" y="3089058"/>
                  </a:lnTo>
                  <a:lnTo>
                    <a:pt x="2527202" y="3136871"/>
                  </a:lnTo>
                  <a:lnTo>
                    <a:pt x="2644230" y="3175586"/>
                  </a:lnTo>
                  <a:lnTo>
                    <a:pt x="2761258" y="3211205"/>
                  </a:lnTo>
                  <a:lnTo>
                    <a:pt x="2878285" y="3251905"/>
                  </a:lnTo>
                  <a:lnTo>
                    <a:pt x="2995313" y="3289847"/>
                  </a:lnTo>
                  <a:lnTo>
                    <a:pt x="3112340" y="3322479"/>
                  </a:lnTo>
                  <a:lnTo>
                    <a:pt x="3229368" y="3354302"/>
                  </a:lnTo>
                  <a:lnTo>
                    <a:pt x="3346396" y="3386657"/>
                  </a:lnTo>
                  <a:lnTo>
                    <a:pt x="3463423" y="3415288"/>
                  </a:lnTo>
                  <a:lnTo>
                    <a:pt x="3580451" y="3440638"/>
                  </a:lnTo>
                  <a:lnTo>
                    <a:pt x="3697478" y="3463699"/>
                  </a:lnTo>
                  <a:lnTo>
                    <a:pt x="3814506" y="3482913"/>
                  </a:lnTo>
                  <a:lnTo>
                    <a:pt x="3931533" y="3498704"/>
                  </a:lnTo>
                  <a:lnTo>
                    <a:pt x="4048561" y="3512176"/>
                  </a:lnTo>
                  <a:lnTo>
                    <a:pt x="4165589" y="3523375"/>
                  </a:lnTo>
                  <a:lnTo>
                    <a:pt x="4282616" y="3532376"/>
                  </a:lnTo>
                  <a:lnTo>
                    <a:pt x="4399644" y="3539645"/>
                  </a:lnTo>
                  <a:lnTo>
                    <a:pt x="4516671" y="3545450"/>
                  </a:lnTo>
                  <a:lnTo>
                    <a:pt x="4633699" y="3549899"/>
                  </a:lnTo>
                  <a:lnTo>
                    <a:pt x="4750727" y="3552979"/>
                  </a:lnTo>
                  <a:lnTo>
                    <a:pt x="4867754" y="3554593"/>
                  </a:lnTo>
                  <a:lnTo>
                    <a:pt x="4984782" y="3554584"/>
                  </a:lnTo>
                  <a:lnTo>
                    <a:pt x="5101809" y="3552761"/>
                  </a:lnTo>
                  <a:lnTo>
                    <a:pt x="5218837" y="3548916"/>
                  </a:lnTo>
                  <a:lnTo>
                    <a:pt x="5335865" y="3542840"/>
                  </a:lnTo>
                  <a:lnTo>
                    <a:pt x="5452892" y="3534333"/>
                  </a:lnTo>
                  <a:lnTo>
                    <a:pt x="5569920" y="3523218"/>
                  </a:lnTo>
                  <a:lnTo>
                    <a:pt x="5686947" y="3509339"/>
                  </a:lnTo>
                  <a:lnTo>
                    <a:pt x="5803975" y="3492568"/>
                  </a:lnTo>
                  <a:lnTo>
                    <a:pt x="5921003" y="3472805"/>
                  </a:lnTo>
                  <a:lnTo>
                    <a:pt x="5927570" y="34715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2054143"/>
              <a:ext cx="5449244" cy="3324316"/>
            </a:xfrm>
            <a:custGeom>
              <a:avLst/>
              <a:pathLst>
                <a:path w="5449244" h="3324316">
                  <a:moveTo>
                    <a:pt x="5449244" y="3324316"/>
                  </a:moveTo>
                  <a:lnTo>
                    <a:pt x="5437251" y="3321657"/>
                  </a:lnTo>
                  <a:lnTo>
                    <a:pt x="5320224" y="3296391"/>
                  </a:lnTo>
                  <a:lnTo>
                    <a:pt x="5203196" y="3271602"/>
                  </a:lnTo>
                  <a:lnTo>
                    <a:pt x="5086169" y="3247091"/>
                  </a:lnTo>
                  <a:lnTo>
                    <a:pt x="4969141" y="3222678"/>
                  </a:lnTo>
                  <a:lnTo>
                    <a:pt x="4852113" y="3198216"/>
                  </a:lnTo>
                  <a:lnTo>
                    <a:pt x="4735086" y="3173616"/>
                  </a:lnTo>
                  <a:lnTo>
                    <a:pt x="4618058" y="3148878"/>
                  </a:lnTo>
                  <a:lnTo>
                    <a:pt x="4501031" y="3124118"/>
                  </a:lnTo>
                  <a:lnTo>
                    <a:pt x="4384003" y="3099615"/>
                  </a:lnTo>
                  <a:lnTo>
                    <a:pt x="4266975" y="3075844"/>
                  </a:lnTo>
                  <a:lnTo>
                    <a:pt x="4149948" y="3052891"/>
                  </a:lnTo>
                  <a:lnTo>
                    <a:pt x="4032920" y="3030090"/>
                  </a:lnTo>
                  <a:lnTo>
                    <a:pt x="3915893" y="3007303"/>
                  </a:lnTo>
                  <a:lnTo>
                    <a:pt x="3798865" y="2983707"/>
                  </a:lnTo>
                  <a:lnTo>
                    <a:pt x="3681837" y="2957426"/>
                  </a:lnTo>
                  <a:lnTo>
                    <a:pt x="3564810" y="2929746"/>
                  </a:lnTo>
                  <a:lnTo>
                    <a:pt x="3447782" y="2900888"/>
                  </a:lnTo>
                  <a:lnTo>
                    <a:pt x="3330755" y="2868452"/>
                  </a:lnTo>
                  <a:lnTo>
                    <a:pt x="3213727" y="2835089"/>
                  </a:lnTo>
                  <a:lnTo>
                    <a:pt x="3096699" y="2801724"/>
                  </a:lnTo>
                  <a:lnTo>
                    <a:pt x="2979672" y="2762892"/>
                  </a:lnTo>
                  <a:lnTo>
                    <a:pt x="2862644" y="2721578"/>
                  </a:lnTo>
                  <a:lnTo>
                    <a:pt x="2745617" y="2681151"/>
                  </a:lnTo>
                  <a:lnTo>
                    <a:pt x="2628589" y="2634922"/>
                  </a:lnTo>
                  <a:lnTo>
                    <a:pt x="2511561" y="2582135"/>
                  </a:lnTo>
                  <a:lnTo>
                    <a:pt x="2394534" y="2530243"/>
                  </a:lnTo>
                  <a:lnTo>
                    <a:pt x="2277506" y="2468351"/>
                  </a:lnTo>
                  <a:lnTo>
                    <a:pt x="2160479" y="2387852"/>
                  </a:lnTo>
                  <a:lnTo>
                    <a:pt x="2043451" y="2299167"/>
                  </a:lnTo>
                  <a:lnTo>
                    <a:pt x="1926424" y="2203070"/>
                  </a:lnTo>
                  <a:lnTo>
                    <a:pt x="1809396" y="2098969"/>
                  </a:lnTo>
                  <a:lnTo>
                    <a:pt x="1692368" y="1987604"/>
                  </a:lnTo>
                  <a:lnTo>
                    <a:pt x="1575341" y="1871613"/>
                  </a:lnTo>
                  <a:lnTo>
                    <a:pt x="1458313" y="1751481"/>
                  </a:lnTo>
                  <a:lnTo>
                    <a:pt x="1341286" y="1627731"/>
                  </a:lnTo>
                  <a:lnTo>
                    <a:pt x="1224258" y="1500843"/>
                  </a:lnTo>
                  <a:lnTo>
                    <a:pt x="1107230" y="1371157"/>
                  </a:lnTo>
                  <a:lnTo>
                    <a:pt x="990203" y="1238844"/>
                  </a:lnTo>
                  <a:lnTo>
                    <a:pt x="873175" y="1103923"/>
                  </a:lnTo>
                  <a:lnTo>
                    <a:pt x="756148" y="966309"/>
                  </a:lnTo>
                  <a:lnTo>
                    <a:pt x="639120" y="825851"/>
                  </a:lnTo>
                  <a:lnTo>
                    <a:pt x="522092" y="682369"/>
                  </a:lnTo>
                  <a:lnTo>
                    <a:pt x="405065" y="535672"/>
                  </a:lnTo>
                  <a:lnTo>
                    <a:pt x="288037" y="385572"/>
                  </a:lnTo>
                  <a:lnTo>
                    <a:pt x="171010" y="231886"/>
                  </a:lnTo>
                  <a:lnTo>
                    <a:pt x="53982" y="7443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1455933"/>
              <a:ext cx="6145984" cy="3738447"/>
            </a:xfrm>
            <a:custGeom>
              <a:avLst/>
              <a:pathLst>
                <a:path w="6145984" h="3738447">
                  <a:moveTo>
                    <a:pt x="0" y="0"/>
                  </a:moveTo>
                  <a:lnTo>
                    <a:pt x="53982" y="102793"/>
                  </a:lnTo>
                  <a:lnTo>
                    <a:pt x="171010" y="318040"/>
                  </a:lnTo>
                  <a:lnTo>
                    <a:pt x="288037" y="525764"/>
                  </a:lnTo>
                  <a:lnTo>
                    <a:pt x="405065" y="726037"/>
                  </a:lnTo>
                  <a:lnTo>
                    <a:pt x="522092" y="918932"/>
                  </a:lnTo>
                  <a:lnTo>
                    <a:pt x="639120" y="1104521"/>
                  </a:lnTo>
                  <a:lnTo>
                    <a:pt x="756148" y="1282879"/>
                  </a:lnTo>
                  <a:lnTo>
                    <a:pt x="873175" y="1454078"/>
                  </a:lnTo>
                  <a:lnTo>
                    <a:pt x="990203" y="1618190"/>
                  </a:lnTo>
                  <a:lnTo>
                    <a:pt x="1107230" y="1775289"/>
                  </a:lnTo>
                  <a:lnTo>
                    <a:pt x="1224258" y="1925448"/>
                  </a:lnTo>
                  <a:lnTo>
                    <a:pt x="1341286" y="2068739"/>
                  </a:lnTo>
                  <a:lnTo>
                    <a:pt x="1458313" y="2205236"/>
                  </a:lnTo>
                  <a:lnTo>
                    <a:pt x="1575341" y="2335011"/>
                  </a:lnTo>
                  <a:lnTo>
                    <a:pt x="1692368" y="2458137"/>
                  </a:lnTo>
                  <a:lnTo>
                    <a:pt x="1809396" y="2574641"/>
                  </a:lnTo>
                  <a:lnTo>
                    <a:pt x="1926424" y="2682615"/>
                  </a:lnTo>
                  <a:lnTo>
                    <a:pt x="2043451" y="2781349"/>
                  </a:lnTo>
                  <a:lnTo>
                    <a:pt x="2160479" y="2871282"/>
                  </a:lnTo>
                  <a:lnTo>
                    <a:pt x="2277506" y="2952170"/>
                  </a:lnTo>
                  <a:lnTo>
                    <a:pt x="2394534" y="3015020"/>
                  </a:lnTo>
                  <a:lnTo>
                    <a:pt x="2511561" y="3066055"/>
                  </a:lnTo>
                  <a:lnTo>
                    <a:pt x="2628589" y="3117103"/>
                  </a:lnTo>
                  <a:lnTo>
                    <a:pt x="2745617" y="3164124"/>
                  </a:lnTo>
                  <a:lnTo>
                    <a:pt x="2862644" y="3203695"/>
                  </a:lnTo>
                  <a:lnTo>
                    <a:pt x="2979672" y="3242162"/>
                  </a:lnTo>
                  <a:lnTo>
                    <a:pt x="3096699" y="3281928"/>
                  </a:lnTo>
                  <a:lnTo>
                    <a:pt x="3213727" y="3317581"/>
                  </a:lnTo>
                  <a:lnTo>
                    <a:pt x="3330755" y="3350579"/>
                  </a:lnTo>
                  <a:lnTo>
                    <a:pt x="3447782" y="3382708"/>
                  </a:lnTo>
                  <a:lnTo>
                    <a:pt x="3564810" y="3413314"/>
                  </a:lnTo>
                  <a:lnTo>
                    <a:pt x="3681837" y="3441471"/>
                  </a:lnTo>
                  <a:lnTo>
                    <a:pt x="3798865" y="3467285"/>
                  </a:lnTo>
                  <a:lnTo>
                    <a:pt x="3915893" y="3490614"/>
                  </a:lnTo>
                  <a:lnTo>
                    <a:pt x="4032920" y="3511615"/>
                  </a:lnTo>
                  <a:lnTo>
                    <a:pt x="4149948" y="3530910"/>
                  </a:lnTo>
                  <a:lnTo>
                    <a:pt x="4266975" y="3549123"/>
                  </a:lnTo>
                  <a:lnTo>
                    <a:pt x="4384003" y="3566608"/>
                  </a:lnTo>
                  <a:lnTo>
                    <a:pt x="4501031" y="3583360"/>
                  </a:lnTo>
                  <a:lnTo>
                    <a:pt x="4618058" y="3599375"/>
                  </a:lnTo>
                  <a:lnTo>
                    <a:pt x="4735086" y="3614646"/>
                  </a:lnTo>
                  <a:lnTo>
                    <a:pt x="4852113" y="3629170"/>
                  </a:lnTo>
                  <a:lnTo>
                    <a:pt x="4969141" y="3642942"/>
                  </a:lnTo>
                  <a:lnTo>
                    <a:pt x="5086169" y="3655955"/>
                  </a:lnTo>
                  <a:lnTo>
                    <a:pt x="5203196" y="3668206"/>
                  </a:lnTo>
                  <a:lnTo>
                    <a:pt x="5320224" y="3679689"/>
                  </a:lnTo>
                  <a:lnTo>
                    <a:pt x="5437251" y="3690400"/>
                  </a:lnTo>
                  <a:lnTo>
                    <a:pt x="5554279" y="3700333"/>
                  </a:lnTo>
                  <a:lnTo>
                    <a:pt x="5671307" y="3709483"/>
                  </a:lnTo>
                  <a:lnTo>
                    <a:pt x="5788334" y="3717845"/>
                  </a:lnTo>
                  <a:lnTo>
                    <a:pt x="5905362" y="3725415"/>
                  </a:lnTo>
                  <a:lnTo>
                    <a:pt x="6022389" y="3732187"/>
                  </a:lnTo>
                  <a:lnTo>
                    <a:pt x="6139417" y="3738157"/>
                  </a:lnTo>
                  <a:lnTo>
                    <a:pt x="6145984" y="373844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70242" y="0"/>
                  </a:moveTo>
                  <a:lnTo>
                    <a:pt x="171010" y="217347"/>
                  </a:lnTo>
                  <a:lnTo>
                    <a:pt x="288037" y="460133"/>
                  </a:lnTo>
                  <a:lnTo>
                    <a:pt x="405065" y="693369"/>
                  </a:lnTo>
                  <a:lnTo>
                    <a:pt x="522092" y="917132"/>
                  </a:lnTo>
                  <a:lnTo>
                    <a:pt x="639120" y="1131493"/>
                  </a:lnTo>
                  <a:lnTo>
                    <a:pt x="756148" y="1336523"/>
                  </a:lnTo>
                  <a:lnTo>
                    <a:pt x="873175" y="1532301"/>
                  </a:lnTo>
                  <a:lnTo>
                    <a:pt x="990203" y="1718930"/>
                  </a:lnTo>
                  <a:lnTo>
                    <a:pt x="1107230" y="1896564"/>
                  </a:lnTo>
                  <a:lnTo>
                    <a:pt x="1224258" y="2065442"/>
                  </a:lnTo>
                  <a:lnTo>
                    <a:pt x="1341286" y="2225924"/>
                  </a:lnTo>
                  <a:lnTo>
                    <a:pt x="1458313" y="2378507"/>
                  </a:lnTo>
                  <a:lnTo>
                    <a:pt x="1575341" y="2523799"/>
                  </a:lnTo>
                  <a:lnTo>
                    <a:pt x="1692368" y="2662441"/>
                  </a:lnTo>
                  <a:lnTo>
                    <a:pt x="1809396" y="2794929"/>
                  </a:lnTo>
                  <a:lnTo>
                    <a:pt x="1926424" y="2918474"/>
                  </a:lnTo>
                  <a:lnTo>
                    <a:pt x="2043451" y="3031281"/>
                  </a:lnTo>
                  <a:lnTo>
                    <a:pt x="2160479" y="3133279"/>
                  </a:lnTo>
                  <a:lnTo>
                    <a:pt x="2277506" y="3224470"/>
                  </a:lnTo>
                  <a:lnTo>
                    <a:pt x="2394534" y="3299575"/>
                  </a:lnTo>
                  <a:lnTo>
                    <a:pt x="2511561" y="3361094"/>
                  </a:lnTo>
                  <a:lnTo>
                    <a:pt x="2628589" y="3418097"/>
                  </a:lnTo>
                  <a:lnTo>
                    <a:pt x="2745617" y="3467581"/>
                  </a:lnTo>
                  <a:lnTo>
                    <a:pt x="2862644" y="3504317"/>
                  </a:lnTo>
                  <a:lnTo>
                    <a:pt x="2979672" y="3536090"/>
                  </a:lnTo>
                  <a:lnTo>
                    <a:pt x="3096699" y="3569758"/>
                  </a:lnTo>
                  <a:lnTo>
                    <a:pt x="3213727" y="3595866"/>
                  </a:lnTo>
                  <a:lnTo>
                    <a:pt x="3330755" y="3615527"/>
                  </a:lnTo>
                  <a:lnTo>
                    <a:pt x="3447782" y="3635708"/>
                  </a:lnTo>
                  <a:lnTo>
                    <a:pt x="3564810" y="3655718"/>
                  </a:lnTo>
                  <a:lnTo>
                    <a:pt x="3681837" y="3670728"/>
                  </a:lnTo>
                  <a:lnTo>
                    <a:pt x="3798865" y="3682158"/>
                  </a:lnTo>
                  <a:lnTo>
                    <a:pt x="3915893" y="3690838"/>
                  </a:lnTo>
                  <a:lnTo>
                    <a:pt x="4032920" y="3695120"/>
                  </a:lnTo>
                  <a:lnTo>
                    <a:pt x="4149948" y="3695940"/>
                  </a:lnTo>
                  <a:lnTo>
                    <a:pt x="4266975" y="3694780"/>
                  </a:lnTo>
                  <a:lnTo>
                    <a:pt x="4384003" y="3692176"/>
                  </a:lnTo>
                  <a:lnTo>
                    <a:pt x="4501031" y="3688275"/>
                  </a:lnTo>
                  <a:lnTo>
                    <a:pt x="4618058" y="3683443"/>
                  </a:lnTo>
                  <a:lnTo>
                    <a:pt x="4735086" y="3677887"/>
                  </a:lnTo>
                  <a:lnTo>
                    <a:pt x="4852113" y="3671686"/>
                  </a:lnTo>
                  <a:lnTo>
                    <a:pt x="4969141" y="3664824"/>
                  </a:lnTo>
                  <a:lnTo>
                    <a:pt x="5086169" y="3657214"/>
                  </a:lnTo>
                  <a:lnTo>
                    <a:pt x="5203196" y="3648724"/>
                  </a:lnTo>
                  <a:lnTo>
                    <a:pt x="5320224" y="3639192"/>
                  </a:lnTo>
                  <a:lnTo>
                    <a:pt x="5437251" y="3628445"/>
                  </a:lnTo>
                  <a:lnTo>
                    <a:pt x="5554279" y="3616308"/>
                  </a:lnTo>
                  <a:lnTo>
                    <a:pt x="5671307" y="3602614"/>
                  </a:lnTo>
                  <a:lnTo>
                    <a:pt x="5788334" y="3587212"/>
                  </a:lnTo>
                  <a:lnTo>
                    <a:pt x="5905362" y="3569970"/>
                  </a:lnTo>
                  <a:lnTo>
                    <a:pt x="6022389" y="3550780"/>
                  </a:lnTo>
                  <a:lnTo>
                    <a:pt x="6139417" y="3529551"/>
                  </a:lnTo>
                  <a:lnTo>
                    <a:pt x="6145984" y="3528242"/>
                  </a:lnTo>
                  <a:lnTo>
                    <a:pt x="6145984" y="4010511"/>
                  </a:lnTo>
                  <a:lnTo>
                    <a:pt x="5559969" y="4010511"/>
                  </a:lnTo>
                  <a:lnTo>
                    <a:pt x="5554279" y="4009800"/>
                  </a:lnTo>
                  <a:lnTo>
                    <a:pt x="5437251" y="3996275"/>
                  </a:lnTo>
                  <a:lnTo>
                    <a:pt x="5320224" y="3983690"/>
                  </a:lnTo>
                  <a:lnTo>
                    <a:pt x="5203196" y="3971892"/>
                  </a:lnTo>
                  <a:lnTo>
                    <a:pt x="5086169" y="3960731"/>
                  </a:lnTo>
                  <a:lnTo>
                    <a:pt x="4969141" y="3950067"/>
                  </a:lnTo>
                  <a:lnTo>
                    <a:pt x="4852113" y="3939792"/>
                  </a:lnTo>
                  <a:lnTo>
                    <a:pt x="4735086" y="3929843"/>
                  </a:lnTo>
                  <a:lnTo>
                    <a:pt x="4618058" y="3920224"/>
                  </a:lnTo>
                  <a:lnTo>
                    <a:pt x="4501031" y="3911037"/>
                  </a:lnTo>
                  <a:lnTo>
                    <a:pt x="4384003" y="3902514"/>
                  </a:lnTo>
                  <a:lnTo>
                    <a:pt x="4266975" y="3895042"/>
                  </a:lnTo>
                  <a:lnTo>
                    <a:pt x="4149948" y="3888602"/>
                  </a:lnTo>
                  <a:lnTo>
                    <a:pt x="4032920" y="3882163"/>
                  </a:lnTo>
                  <a:lnTo>
                    <a:pt x="3915893" y="3875017"/>
                  </a:lnTo>
                  <a:lnTo>
                    <a:pt x="3798865" y="3865910"/>
                  </a:lnTo>
                  <a:lnTo>
                    <a:pt x="3681837" y="3853733"/>
                  </a:lnTo>
                  <a:lnTo>
                    <a:pt x="3564810" y="3839485"/>
                  </a:lnTo>
                  <a:lnTo>
                    <a:pt x="3447782" y="3822278"/>
                  </a:lnTo>
                  <a:lnTo>
                    <a:pt x="3330755" y="3801606"/>
                  </a:lnTo>
                  <a:lnTo>
                    <a:pt x="3213727" y="3781360"/>
                  </a:lnTo>
                  <a:lnTo>
                    <a:pt x="3096699" y="3758919"/>
                  </a:lnTo>
                  <a:lnTo>
                    <a:pt x="2979672" y="3726749"/>
                  </a:lnTo>
                  <a:lnTo>
                    <a:pt x="2862644" y="3690411"/>
                  </a:lnTo>
                  <a:lnTo>
                    <a:pt x="2745617" y="3652303"/>
                  </a:lnTo>
                  <a:lnTo>
                    <a:pt x="2628589" y="3604089"/>
                  </a:lnTo>
                  <a:lnTo>
                    <a:pt x="2511561" y="3544298"/>
                  </a:lnTo>
                  <a:lnTo>
                    <a:pt x="2394534" y="3481405"/>
                  </a:lnTo>
                  <a:lnTo>
                    <a:pt x="2277506" y="3407836"/>
                  </a:lnTo>
                  <a:lnTo>
                    <a:pt x="2160479" y="3317268"/>
                  </a:lnTo>
                  <a:lnTo>
                    <a:pt x="2043451" y="3217271"/>
                  </a:lnTo>
                  <a:lnTo>
                    <a:pt x="1926424" y="3108691"/>
                  </a:lnTo>
                  <a:lnTo>
                    <a:pt x="1809396" y="2991355"/>
                  </a:lnTo>
                  <a:lnTo>
                    <a:pt x="1692368" y="2867104"/>
                  </a:lnTo>
                  <a:lnTo>
                    <a:pt x="1575341" y="2739900"/>
                  </a:lnTo>
                  <a:lnTo>
                    <a:pt x="1458313" y="2610066"/>
                  </a:lnTo>
                  <a:lnTo>
                    <a:pt x="1341286" y="2477915"/>
                  </a:lnTo>
                  <a:lnTo>
                    <a:pt x="1224258" y="2343726"/>
                  </a:lnTo>
                  <a:lnTo>
                    <a:pt x="1107230" y="2207665"/>
                  </a:lnTo>
                  <a:lnTo>
                    <a:pt x="990203" y="2069762"/>
                  </a:lnTo>
                  <a:lnTo>
                    <a:pt x="873175" y="1929927"/>
                  </a:lnTo>
                  <a:lnTo>
                    <a:pt x="756148" y="1787983"/>
                  </a:lnTo>
                  <a:lnTo>
                    <a:pt x="639120" y="1643705"/>
                  </a:lnTo>
                  <a:lnTo>
                    <a:pt x="522092" y="1496842"/>
                  </a:lnTo>
                  <a:lnTo>
                    <a:pt x="405065" y="1347134"/>
                  </a:lnTo>
                  <a:lnTo>
                    <a:pt x="288037" y="1194323"/>
                  </a:lnTo>
                  <a:lnTo>
                    <a:pt x="171010" y="1038157"/>
                  </a:lnTo>
                  <a:lnTo>
                    <a:pt x="53982" y="878388"/>
                  </a:lnTo>
                  <a:lnTo>
                    <a:pt x="0" y="80291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012119" y="1367948"/>
              <a:ext cx="6075741" cy="3695940"/>
            </a:xfrm>
            <a:custGeom>
              <a:avLst/>
              <a:pathLst>
                <a:path w="6075741" h="3695940">
                  <a:moveTo>
                    <a:pt x="0" y="0"/>
                  </a:moveTo>
                  <a:lnTo>
                    <a:pt x="100767" y="217347"/>
                  </a:lnTo>
                  <a:lnTo>
                    <a:pt x="217794" y="460133"/>
                  </a:lnTo>
                  <a:lnTo>
                    <a:pt x="334822" y="693369"/>
                  </a:lnTo>
                  <a:lnTo>
                    <a:pt x="451850" y="917132"/>
                  </a:lnTo>
                  <a:lnTo>
                    <a:pt x="568877" y="1131493"/>
                  </a:lnTo>
                  <a:lnTo>
                    <a:pt x="685905" y="1336523"/>
                  </a:lnTo>
                  <a:lnTo>
                    <a:pt x="802932" y="1532301"/>
                  </a:lnTo>
                  <a:lnTo>
                    <a:pt x="919960" y="1718930"/>
                  </a:lnTo>
                  <a:lnTo>
                    <a:pt x="1036987" y="1896564"/>
                  </a:lnTo>
                  <a:lnTo>
                    <a:pt x="1154015" y="2065442"/>
                  </a:lnTo>
                  <a:lnTo>
                    <a:pt x="1271043" y="2225924"/>
                  </a:lnTo>
                  <a:lnTo>
                    <a:pt x="1388070" y="2378507"/>
                  </a:lnTo>
                  <a:lnTo>
                    <a:pt x="1505098" y="2523799"/>
                  </a:lnTo>
                  <a:lnTo>
                    <a:pt x="1622125" y="2662441"/>
                  </a:lnTo>
                  <a:lnTo>
                    <a:pt x="1739153" y="2794929"/>
                  </a:lnTo>
                  <a:lnTo>
                    <a:pt x="1856181" y="2918474"/>
                  </a:lnTo>
                  <a:lnTo>
                    <a:pt x="1973208" y="3031281"/>
                  </a:lnTo>
                  <a:lnTo>
                    <a:pt x="2090236" y="3133279"/>
                  </a:lnTo>
                  <a:lnTo>
                    <a:pt x="2207263" y="3224470"/>
                  </a:lnTo>
                  <a:lnTo>
                    <a:pt x="2324291" y="3299575"/>
                  </a:lnTo>
                  <a:lnTo>
                    <a:pt x="2441319" y="3361094"/>
                  </a:lnTo>
                  <a:lnTo>
                    <a:pt x="2558346" y="3418097"/>
                  </a:lnTo>
                  <a:lnTo>
                    <a:pt x="2675374" y="3467581"/>
                  </a:lnTo>
                  <a:lnTo>
                    <a:pt x="2792401" y="3504317"/>
                  </a:lnTo>
                  <a:lnTo>
                    <a:pt x="2909429" y="3536090"/>
                  </a:lnTo>
                  <a:lnTo>
                    <a:pt x="3026457" y="3569758"/>
                  </a:lnTo>
                  <a:lnTo>
                    <a:pt x="3143484" y="3595866"/>
                  </a:lnTo>
                  <a:lnTo>
                    <a:pt x="3260512" y="3615527"/>
                  </a:lnTo>
                  <a:lnTo>
                    <a:pt x="3377539" y="3635708"/>
                  </a:lnTo>
                  <a:lnTo>
                    <a:pt x="3494567" y="3655718"/>
                  </a:lnTo>
                  <a:lnTo>
                    <a:pt x="3611595" y="3670728"/>
                  </a:lnTo>
                  <a:lnTo>
                    <a:pt x="3728622" y="3682158"/>
                  </a:lnTo>
                  <a:lnTo>
                    <a:pt x="3845650" y="3690838"/>
                  </a:lnTo>
                  <a:lnTo>
                    <a:pt x="3962677" y="3695120"/>
                  </a:lnTo>
                  <a:lnTo>
                    <a:pt x="4079705" y="3695940"/>
                  </a:lnTo>
                  <a:lnTo>
                    <a:pt x="4196733" y="3694780"/>
                  </a:lnTo>
                  <a:lnTo>
                    <a:pt x="4313760" y="3692176"/>
                  </a:lnTo>
                  <a:lnTo>
                    <a:pt x="4430788" y="3688275"/>
                  </a:lnTo>
                  <a:lnTo>
                    <a:pt x="4547815" y="3683443"/>
                  </a:lnTo>
                  <a:lnTo>
                    <a:pt x="4664843" y="3677887"/>
                  </a:lnTo>
                  <a:lnTo>
                    <a:pt x="4781870" y="3671686"/>
                  </a:lnTo>
                  <a:lnTo>
                    <a:pt x="4898898" y="3664824"/>
                  </a:lnTo>
                  <a:lnTo>
                    <a:pt x="5015926" y="3657214"/>
                  </a:lnTo>
                  <a:lnTo>
                    <a:pt x="5132953" y="3648724"/>
                  </a:lnTo>
                  <a:lnTo>
                    <a:pt x="5249981" y="3639192"/>
                  </a:lnTo>
                  <a:lnTo>
                    <a:pt x="5367008" y="3628445"/>
                  </a:lnTo>
                  <a:lnTo>
                    <a:pt x="5484036" y="3616308"/>
                  </a:lnTo>
                  <a:lnTo>
                    <a:pt x="5601064" y="3602614"/>
                  </a:lnTo>
                  <a:lnTo>
                    <a:pt x="5718091" y="3587212"/>
                  </a:lnTo>
                  <a:lnTo>
                    <a:pt x="5835119" y="3569970"/>
                  </a:lnTo>
                  <a:lnTo>
                    <a:pt x="5952146" y="3550780"/>
                  </a:lnTo>
                  <a:lnTo>
                    <a:pt x="6069174" y="3529551"/>
                  </a:lnTo>
                  <a:lnTo>
                    <a:pt x="6075741" y="35282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2170867"/>
              <a:ext cx="5559969" cy="3207592"/>
            </a:xfrm>
            <a:custGeom>
              <a:avLst/>
              <a:pathLst>
                <a:path w="5559969" h="3207592">
                  <a:moveTo>
                    <a:pt x="5559969" y="3207592"/>
                  </a:moveTo>
                  <a:lnTo>
                    <a:pt x="5554279" y="3206882"/>
                  </a:lnTo>
                  <a:lnTo>
                    <a:pt x="5437251" y="3193356"/>
                  </a:lnTo>
                  <a:lnTo>
                    <a:pt x="5320224" y="3180771"/>
                  </a:lnTo>
                  <a:lnTo>
                    <a:pt x="5203196" y="3168974"/>
                  </a:lnTo>
                  <a:lnTo>
                    <a:pt x="5086169" y="3157812"/>
                  </a:lnTo>
                  <a:lnTo>
                    <a:pt x="4969141" y="3147149"/>
                  </a:lnTo>
                  <a:lnTo>
                    <a:pt x="4852113" y="3136873"/>
                  </a:lnTo>
                  <a:lnTo>
                    <a:pt x="4735086" y="3126924"/>
                  </a:lnTo>
                  <a:lnTo>
                    <a:pt x="4618058" y="3117305"/>
                  </a:lnTo>
                  <a:lnTo>
                    <a:pt x="4501031" y="3108118"/>
                  </a:lnTo>
                  <a:lnTo>
                    <a:pt x="4384003" y="3099595"/>
                  </a:lnTo>
                  <a:lnTo>
                    <a:pt x="4266975" y="3092123"/>
                  </a:lnTo>
                  <a:lnTo>
                    <a:pt x="4149948" y="3085683"/>
                  </a:lnTo>
                  <a:lnTo>
                    <a:pt x="4032920" y="3079245"/>
                  </a:lnTo>
                  <a:lnTo>
                    <a:pt x="3915893" y="3072098"/>
                  </a:lnTo>
                  <a:lnTo>
                    <a:pt x="3798865" y="3062991"/>
                  </a:lnTo>
                  <a:lnTo>
                    <a:pt x="3681837" y="3050814"/>
                  </a:lnTo>
                  <a:lnTo>
                    <a:pt x="3564810" y="3036566"/>
                  </a:lnTo>
                  <a:lnTo>
                    <a:pt x="3447782" y="3019360"/>
                  </a:lnTo>
                  <a:lnTo>
                    <a:pt x="3330755" y="2998687"/>
                  </a:lnTo>
                  <a:lnTo>
                    <a:pt x="3213727" y="2978441"/>
                  </a:lnTo>
                  <a:lnTo>
                    <a:pt x="3096699" y="2956000"/>
                  </a:lnTo>
                  <a:lnTo>
                    <a:pt x="2979672" y="2923830"/>
                  </a:lnTo>
                  <a:lnTo>
                    <a:pt x="2862644" y="2887493"/>
                  </a:lnTo>
                  <a:lnTo>
                    <a:pt x="2745617" y="2849384"/>
                  </a:lnTo>
                  <a:lnTo>
                    <a:pt x="2628589" y="2801170"/>
                  </a:lnTo>
                  <a:lnTo>
                    <a:pt x="2511561" y="2741379"/>
                  </a:lnTo>
                  <a:lnTo>
                    <a:pt x="2394534" y="2678487"/>
                  </a:lnTo>
                  <a:lnTo>
                    <a:pt x="2277506" y="2604917"/>
                  </a:lnTo>
                  <a:lnTo>
                    <a:pt x="2160479" y="2514349"/>
                  </a:lnTo>
                  <a:lnTo>
                    <a:pt x="2043451" y="2414352"/>
                  </a:lnTo>
                  <a:lnTo>
                    <a:pt x="1926424" y="2305772"/>
                  </a:lnTo>
                  <a:lnTo>
                    <a:pt x="1809396" y="2188436"/>
                  </a:lnTo>
                  <a:lnTo>
                    <a:pt x="1692368" y="2064185"/>
                  </a:lnTo>
                  <a:lnTo>
                    <a:pt x="1575341" y="1936981"/>
                  </a:lnTo>
                  <a:lnTo>
                    <a:pt x="1458313" y="1807147"/>
                  </a:lnTo>
                  <a:lnTo>
                    <a:pt x="1341286" y="1674996"/>
                  </a:lnTo>
                  <a:lnTo>
                    <a:pt x="1224258" y="1540807"/>
                  </a:lnTo>
                  <a:lnTo>
                    <a:pt x="1107230" y="1404746"/>
                  </a:lnTo>
                  <a:lnTo>
                    <a:pt x="990203" y="1266843"/>
                  </a:lnTo>
                  <a:lnTo>
                    <a:pt x="873175" y="1127008"/>
                  </a:lnTo>
                  <a:lnTo>
                    <a:pt x="756148" y="985064"/>
                  </a:lnTo>
                  <a:lnTo>
                    <a:pt x="639120" y="840786"/>
                  </a:lnTo>
                  <a:lnTo>
                    <a:pt x="522092" y="693923"/>
                  </a:lnTo>
                  <a:lnTo>
                    <a:pt x="405065" y="544215"/>
                  </a:lnTo>
                  <a:lnTo>
                    <a:pt x="288037" y="391404"/>
                  </a:lnTo>
                  <a:lnTo>
                    <a:pt x="171010" y="235238"/>
                  </a:lnTo>
                  <a:lnTo>
                    <a:pt x="53982" y="7547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1691411"/>
              <a:ext cx="6145984" cy="3490258"/>
            </a:xfrm>
            <a:custGeom>
              <a:avLst/>
              <a:pathLst>
                <a:path w="6145984" h="3490258">
                  <a:moveTo>
                    <a:pt x="0" y="0"/>
                  </a:moveTo>
                  <a:lnTo>
                    <a:pt x="53982" y="98195"/>
                  </a:lnTo>
                  <a:lnTo>
                    <a:pt x="171010" y="304289"/>
                  </a:lnTo>
                  <a:lnTo>
                    <a:pt x="288037" y="503765"/>
                  </a:lnTo>
                  <a:lnTo>
                    <a:pt x="405065" y="696789"/>
                  </a:lnTo>
                  <a:lnTo>
                    <a:pt x="522092" y="883524"/>
                  </a:lnTo>
                  <a:lnTo>
                    <a:pt x="639120" y="1064136"/>
                  </a:lnTo>
                  <a:lnTo>
                    <a:pt x="756148" y="1238790"/>
                  </a:lnTo>
                  <a:lnTo>
                    <a:pt x="873175" y="1407651"/>
                  </a:lnTo>
                  <a:lnTo>
                    <a:pt x="990203" y="1570883"/>
                  </a:lnTo>
                  <a:lnTo>
                    <a:pt x="1107230" y="1728652"/>
                  </a:lnTo>
                  <a:lnTo>
                    <a:pt x="1224258" y="1881121"/>
                  </a:lnTo>
                  <a:lnTo>
                    <a:pt x="1341286" y="2028457"/>
                  </a:lnTo>
                  <a:lnTo>
                    <a:pt x="1458313" y="2170824"/>
                  </a:lnTo>
                  <a:lnTo>
                    <a:pt x="1575341" y="2308387"/>
                  </a:lnTo>
                  <a:lnTo>
                    <a:pt x="1692368" y="2441310"/>
                  </a:lnTo>
                  <a:lnTo>
                    <a:pt x="1809396" y="2569679"/>
                  </a:lnTo>
                  <a:lnTo>
                    <a:pt x="1926424" y="2690120"/>
                  </a:lnTo>
                  <a:lnTo>
                    <a:pt x="2043451" y="2800813"/>
                  </a:lnTo>
                  <a:lnTo>
                    <a:pt x="2160479" y="2901811"/>
                  </a:lnTo>
                  <a:lnTo>
                    <a:pt x="2277506" y="2992691"/>
                  </a:lnTo>
                  <a:lnTo>
                    <a:pt x="2394534" y="3067028"/>
                  </a:lnTo>
                  <a:lnTo>
                    <a:pt x="2511561" y="3129233"/>
                  </a:lnTo>
                  <a:lnTo>
                    <a:pt x="2628589" y="3187630"/>
                  </a:lnTo>
                  <a:lnTo>
                    <a:pt x="2745617" y="3236479"/>
                  </a:lnTo>
                  <a:lnTo>
                    <a:pt x="2862644" y="3273902"/>
                  </a:lnTo>
                  <a:lnTo>
                    <a:pt x="2979672" y="3307957"/>
                  </a:lnTo>
                  <a:lnTo>
                    <a:pt x="3096699" y="3340876"/>
                  </a:lnTo>
                  <a:lnTo>
                    <a:pt x="3213727" y="3365150"/>
                  </a:lnTo>
                  <a:lnTo>
                    <a:pt x="3330755" y="3385104"/>
                  </a:lnTo>
                  <a:lnTo>
                    <a:pt x="3447782" y="3405531"/>
                  </a:lnTo>
                  <a:lnTo>
                    <a:pt x="3564810" y="3424139"/>
                  </a:lnTo>
                  <a:lnTo>
                    <a:pt x="3681837" y="3438768"/>
                  </a:lnTo>
                  <a:lnTo>
                    <a:pt x="3798865" y="3450571"/>
                  </a:lnTo>
                  <a:lnTo>
                    <a:pt x="3915893" y="3459465"/>
                  </a:lnTo>
                  <a:lnTo>
                    <a:pt x="4032920" y="3465179"/>
                  </a:lnTo>
                  <a:lnTo>
                    <a:pt x="4149948" y="3468809"/>
                  </a:lnTo>
                  <a:lnTo>
                    <a:pt x="4266975" y="3471448"/>
                  </a:lnTo>
                  <a:lnTo>
                    <a:pt x="4384003" y="3473882"/>
                  </a:lnTo>
                  <a:lnTo>
                    <a:pt x="4501031" y="3476193"/>
                  </a:lnTo>
                  <a:lnTo>
                    <a:pt x="4618058" y="3478371"/>
                  </a:lnTo>
                  <a:lnTo>
                    <a:pt x="4735086" y="3480402"/>
                  </a:lnTo>
                  <a:lnTo>
                    <a:pt x="4852113" y="3482277"/>
                  </a:lnTo>
                  <a:lnTo>
                    <a:pt x="4969141" y="3483983"/>
                  </a:lnTo>
                  <a:lnTo>
                    <a:pt x="5086169" y="3485510"/>
                  </a:lnTo>
                  <a:lnTo>
                    <a:pt x="5203196" y="3486846"/>
                  </a:lnTo>
                  <a:lnTo>
                    <a:pt x="5320224" y="3487979"/>
                  </a:lnTo>
                  <a:lnTo>
                    <a:pt x="5437251" y="3488898"/>
                  </a:lnTo>
                  <a:lnTo>
                    <a:pt x="5554279" y="3489592"/>
                  </a:lnTo>
                  <a:lnTo>
                    <a:pt x="5671307" y="3490049"/>
                  </a:lnTo>
                  <a:lnTo>
                    <a:pt x="5788334" y="3490258"/>
                  </a:lnTo>
                  <a:lnTo>
                    <a:pt x="5905362" y="3490208"/>
                  </a:lnTo>
                  <a:lnTo>
                    <a:pt x="6022389" y="3489886"/>
                  </a:lnTo>
                  <a:lnTo>
                    <a:pt x="6139417" y="3489283"/>
                  </a:lnTo>
                  <a:lnTo>
                    <a:pt x="6145984" y="348923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1367948"/>
              <a:ext cx="6145984" cy="4010511"/>
            </a:xfrm>
            <a:custGeom>
              <a:avLst/>
              <a:pathLst>
                <a:path w="6145984" h="4010511">
                  <a:moveTo>
                    <a:pt x="176919" y="0"/>
                  </a:moveTo>
                  <a:lnTo>
                    <a:pt x="288037" y="268580"/>
                  </a:lnTo>
                  <a:lnTo>
                    <a:pt x="405065" y="539446"/>
                  </a:lnTo>
                  <a:lnTo>
                    <a:pt x="522092" y="798321"/>
                  </a:lnTo>
                  <a:lnTo>
                    <a:pt x="639120" y="1045207"/>
                  </a:lnTo>
                  <a:lnTo>
                    <a:pt x="756148" y="1280106"/>
                  </a:lnTo>
                  <a:lnTo>
                    <a:pt x="873175" y="1503027"/>
                  </a:lnTo>
                  <a:lnTo>
                    <a:pt x="990203" y="1714004"/>
                  </a:lnTo>
                  <a:lnTo>
                    <a:pt x="1107230" y="1913115"/>
                  </a:lnTo>
                  <a:lnTo>
                    <a:pt x="1224258" y="2100523"/>
                  </a:lnTo>
                  <a:lnTo>
                    <a:pt x="1341286" y="2276502"/>
                  </a:lnTo>
                  <a:lnTo>
                    <a:pt x="1458313" y="2441457"/>
                  </a:lnTo>
                  <a:lnTo>
                    <a:pt x="1575341" y="2595895"/>
                  </a:lnTo>
                  <a:lnTo>
                    <a:pt x="1692368" y="2740359"/>
                  </a:lnTo>
                  <a:lnTo>
                    <a:pt x="1809396" y="2875272"/>
                  </a:lnTo>
                  <a:lnTo>
                    <a:pt x="1926424" y="2998983"/>
                  </a:lnTo>
                  <a:lnTo>
                    <a:pt x="2043451" y="3110594"/>
                  </a:lnTo>
                  <a:lnTo>
                    <a:pt x="2160479" y="3210379"/>
                  </a:lnTo>
                  <a:lnTo>
                    <a:pt x="2277506" y="3298443"/>
                  </a:lnTo>
                  <a:lnTo>
                    <a:pt x="2394534" y="3366855"/>
                  </a:lnTo>
                  <a:lnTo>
                    <a:pt x="2511561" y="3419964"/>
                  </a:lnTo>
                  <a:lnTo>
                    <a:pt x="2628589" y="3470218"/>
                  </a:lnTo>
                  <a:lnTo>
                    <a:pt x="2745617" y="3516140"/>
                  </a:lnTo>
                  <a:lnTo>
                    <a:pt x="2862644" y="3551076"/>
                  </a:lnTo>
                  <a:lnTo>
                    <a:pt x="2979672" y="3580989"/>
                  </a:lnTo>
                  <a:lnTo>
                    <a:pt x="3096699" y="3611365"/>
                  </a:lnTo>
                  <a:lnTo>
                    <a:pt x="3213727" y="3633852"/>
                  </a:lnTo>
                  <a:lnTo>
                    <a:pt x="3330755" y="3650104"/>
                  </a:lnTo>
                  <a:lnTo>
                    <a:pt x="3447782" y="3667268"/>
                  </a:lnTo>
                  <a:lnTo>
                    <a:pt x="3564810" y="3684186"/>
                  </a:lnTo>
                  <a:lnTo>
                    <a:pt x="3681837" y="3696133"/>
                  </a:lnTo>
                  <a:lnTo>
                    <a:pt x="3798865" y="3704893"/>
                  </a:lnTo>
                  <a:lnTo>
                    <a:pt x="3915893" y="3711140"/>
                  </a:lnTo>
                  <a:lnTo>
                    <a:pt x="4032920" y="3713042"/>
                  </a:lnTo>
                  <a:lnTo>
                    <a:pt x="4149948" y="3711762"/>
                  </a:lnTo>
                  <a:lnTo>
                    <a:pt x="4266975" y="3708976"/>
                  </a:lnTo>
                  <a:lnTo>
                    <a:pt x="4384003" y="3705075"/>
                  </a:lnTo>
                  <a:lnTo>
                    <a:pt x="4501031" y="3700034"/>
                  </a:lnTo>
                  <a:lnTo>
                    <a:pt x="4618058" y="3694198"/>
                  </a:lnTo>
                  <a:lnTo>
                    <a:pt x="4735086" y="3687761"/>
                  </a:lnTo>
                  <a:lnTo>
                    <a:pt x="4852113" y="3680799"/>
                  </a:lnTo>
                  <a:lnTo>
                    <a:pt x="4969141" y="3673293"/>
                  </a:lnTo>
                  <a:lnTo>
                    <a:pt x="5086169" y="3665162"/>
                  </a:lnTo>
                  <a:lnTo>
                    <a:pt x="5203196" y="3656281"/>
                  </a:lnTo>
                  <a:lnTo>
                    <a:pt x="5320224" y="3646497"/>
                  </a:lnTo>
                  <a:lnTo>
                    <a:pt x="5437251" y="3635644"/>
                  </a:lnTo>
                  <a:lnTo>
                    <a:pt x="5554279" y="3623556"/>
                  </a:lnTo>
                  <a:lnTo>
                    <a:pt x="5671307" y="3610077"/>
                  </a:lnTo>
                  <a:lnTo>
                    <a:pt x="5788334" y="3595062"/>
                  </a:lnTo>
                  <a:lnTo>
                    <a:pt x="5905362" y="3578386"/>
                  </a:lnTo>
                  <a:lnTo>
                    <a:pt x="6022389" y="3559946"/>
                  </a:lnTo>
                  <a:lnTo>
                    <a:pt x="6139417" y="3539657"/>
                  </a:lnTo>
                  <a:lnTo>
                    <a:pt x="6145984" y="3538411"/>
                  </a:lnTo>
                  <a:lnTo>
                    <a:pt x="6145984" y="4010511"/>
                  </a:lnTo>
                  <a:lnTo>
                    <a:pt x="5688095" y="4010511"/>
                  </a:lnTo>
                  <a:lnTo>
                    <a:pt x="5671307" y="4008434"/>
                  </a:lnTo>
                  <a:lnTo>
                    <a:pt x="5554279" y="3995184"/>
                  </a:lnTo>
                  <a:lnTo>
                    <a:pt x="5437251" y="3983035"/>
                  </a:lnTo>
                  <a:lnTo>
                    <a:pt x="5320224" y="3971852"/>
                  </a:lnTo>
                  <a:lnTo>
                    <a:pt x="5203196" y="3961492"/>
                  </a:lnTo>
                  <a:lnTo>
                    <a:pt x="5086169" y="3951814"/>
                  </a:lnTo>
                  <a:lnTo>
                    <a:pt x="4969141" y="3942686"/>
                  </a:lnTo>
                  <a:lnTo>
                    <a:pt x="4852113" y="3934007"/>
                  </a:lnTo>
                  <a:lnTo>
                    <a:pt x="4735086" y="3925717"/>
                  </a:lnTo>
                  <a:lnTo>
                    <a:pt x="4618058" y="3917822"/>
                  </a:lnTo>
                  <a:lnTo>
                    <a:pt x="4501031" y="3910419"/>
                  </a:lnTo>
                  <a:lnTo>
                    <a:pt x="4384003" y="3903725"/>
                  </a:lnTo>
                  <a:lnTo>
                    <a:pt x="4266975" y="3898110"/>
                  </a:lnTo>
                  <a:lnTo>
                    <a:pt x="4149948" y="3893718"/>
                  </a:lnTo>
                  <a:lnTo>
                    <a:pt x="4032920" y="3889692"/>
                  </a:lnTo>
                  <a:lnTo>
                    <a:pt x="3915893" y="3885086"/>
                  </a:lnTo>
                  <a:lnTo>
                    <a:pt x="3798865" y="3878434"/>
                  </a:lnTo>
                  <a:lnTo>
                    <a:pt x="3681837" y="3868969"/>
                  </a:lnTo>
                  <a:lnTo>
                    <a:pt x="3564810" y="3857742"/>
                  </a:lnTo>
                  <a:lnTo>
                    <a:pt x="3447782" y="3843472"/>
                  </a:lnTo>
                  <a:lnTo>
                    <a:pt x="3330755" y="3825844"/>
                  </a:lnTo>
                  <a:lnTo>
                    <a:pt x="3213727" y="3809038"/>
                  </a:lnTo>
                  <a:lnTo>
                    <a:pt x="3096699" y="3790015"/>
                  </a:lnTo>
                  <a:lnTo>
                    <a:pt x="2979672" y="3761054"/>
                  </a:lnTo>
                  <a:lnTo>
                    <a:pt x="2862644" y="3726830"/>
                  </a:lnTo>
                  <a:lnTo>
                    <a:pt x="2745617" y="3690597"/>
                  </a:lnTo>
                  <a:lnTo>
                    <a:pt x="2628589" y="3645875"/>
                  </a:lnTo>
                  <a:lnTo>
                    <a:pt x="2511561" y="3592988"/>
                  </a:lnTo>
                  <a:lnTo>
                    <a:pt x="2394534" y="3538581"/>
                  </a:lnTo>
                  <a:lnTo>
                    <a:pt x="2277506" y="3471620"/>
                  </a:lnTo>
                  <a:lnTo>
                    <a:pt x="2160479" y="3384144"/>
                  </a:lnTo>
                  <a:lnTo>
                    <a:pt x="2043451" y="3286250"/>
                  </a:lnTo>
                  <a:lnTo>
                    <a:pt x="1926424" y="3178630"/>
                  </a:lnTo>
                  <a:lnTo>
                    <a:pt x="1809396" y="3060784"/>
                  </a:lnTo>
                  <a:lnTo>
                    <a:pt x="1692368" y="2933649"/>
                  </a:lnTo>
                  <a:lnTo>
                    <a:pt x="1575341" y="2799988"/>
                  </a:lnTo>
                  <a:lnTo>
                    <a:pt x="1458313" y="2660148"/>
                  </a:lnTo>
                  <a:lnTo>
                    <a:pt x="1341286" y="2514491"/>
                  </a:lnTo>
                  <a:lnTo>
                    <a:pt x="1224258" y="2363344"/>
                  </a:lnTo>
                  <a:lnTo>
                    <a:pt x="1107230" y="2206930"/>
                  </a:lnTo>
                  <a:lnTo>
                    <a:pt x="990203" y="2045342"/>
                  </a:lnTo>
                  <a:lnTo>
                    <a:pt x="873175" y="1878559"/>
                  </a:lnTo>
                  <a:lnTo>
                    <a:pt x="756148" y="1706481"/>
                  </a:lnTo>
                  <a:lnTo>
                    <a:pt x="639120" y="1528958"/>
                  </a:lnTo>
                  <a:lnTo>
                    <a:pt x="522092" y="1345819"/>
                  </a:lnTo>
                  <a:lnTo>
                    <a:pt x="405065" y="1156884"/>
                  </a:lnTo>
                  <a:lnTo>
                    <a:pt x="288037" y="961974"/>
                  </a:lnTo>
                  <a:lnTo>
                    <a:pt x="171010" y="760916"/>
                  </a:lnTo>
                  <a:lnTo>
                    <a:pt x="53982" y="553541"/>
                  </a:lnTo>
                  <a:lnTo>
                    <a:pt x="0" y="4548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118796" y="1367948"/>
              <a:ext cx="5969064" cy="3713042"/>
            </a:xfrm>
            <a:custGeom>
              <a:avLst/>
              <a:pathLst>
                <a:path w="5969064" h="3713042">
                  <a:moveTo>
                    <a:pt x="0" y="0"/>
                  </a:moveTo>
                  <a:lnTo>
                    <a:pt x="111117" y="268580"/>
                  </a:lnTo>
                  <a:lnTo>
                    <a:pt x="228145" y="539446"/>
                  </a:lnTo>
                  <a:lnTo>
                    <a:pt x="345172" y="798321"/>
                  </a:lnTo>
                  <a:lnTo>
                    <a:pt x="462200" y="1045207"/>
                  </a:lnTo>
                  <a:lnTo>
                    <a:pt x="579228" y="1280106"/>
                  </a:lnTo>
                  <a:lnTo>
                    <a:pt x="696255" y="1503027"/>
                  </a:lnTo>
                  <a:lnTo>
                    <a:pt x="813283" y="1714004"/>
                  </a:lnTo>
                  <a:lnTo>
                    <a:pt x="930310" y="1913115"/>
                  </a:lnTo>
                  <a:lnTo>
                    <a:pt x="1047338" y="2100523"/>
                  </a:lnTo>
                  <a:lnTo>
                    <a:pt x="1164366" y="2276502"/>
                  </a:lnTo>
                  <a:lnTo>
                    <a:pt x="1281393" y="2441457"/>
                  </a:lnTo>
                  <a:lnTo>
                    <a:pt x="1398421" y="2595895"/>
                  </a:lnTo>
                  <a:lnTo>
                    <a:pt x="1515448" y="2740359"/>
                  </a:lnTo>
                  <a:lnTo>
                    <a:pt x="1632476" y="2875272"/>
                  </a:lnTo>
                  <a:lnTo>
                    <a:pt x="1749504" y="2998983"/>
                  </a:lnTo>
                  <a:lnTo>
                    <a:pt x="1866531" y="3110594"/>
                  </a:lnTo>
                  <a:lnTo>
                    <a:pt x="1983559" y="3210379"/>
                  </a:lnTo>
                  <a:lnTo>
                    <a:pt x="2100586" y="3298443"/>
                  </a:lnTo>
                  <a:lnTo>
                    <a:pt x="2217614" y="3366855"/>
                  </a:lnTo>
                  <a:lnTo>
                    <a:pt x="2334642" y="3419964"/>
                  </a:lnTo>
                  <a:lnTo>
                    <a:pt x="2451669" y="3470218"/>
                  </a:lnTo>
                  <a:lnTo>
                    <a:pt x="2568697" y="3516140"/>
                  </a:lnTo>
                  <a:lnTo>
                    <a:pt x="2685724" y="3551076"/>
                  </a:lnTo>
                  <a:lnTo>
                    <a:pt x="2802752" y="3580989"/>
                  </a:lnTo>
                  <a:lnTo>
                    <a:pt x="2919780" y="3611365"/>
                  </a:lnTo>
                  <a:lnTo>
                    <a:pt x="3036807" y="3633852"/>
                  </a:lnTo>
                  <a:lnTo>
                    <a:pt x="3153835" y="3650104"/>
                  </a:lnTo>
                  <a:lnTo>
                    <a:pt x="3270862" y="3667268"/>
                  </a:lnTo>
                  <a:lnTo>
                    <a:pt x="3387890" y="3684186"/>
                  </a:lnTo>
                  <a:lnTo>
                    <a:pt x="3504917" y="3696133"/>
                  </a:lnTo>
                  <a:lnTo>
                    <a:pt x="3621945" y="3704893"/>
                  </a:lnTo>
                  <a:lnTo>
                    <a:pt x="3738973" y="3711140"/>
                  </a:lnTo>
                  <a:lnTo>
                    <a:pt x="3856000" y="3713042"/>
                  </a:lnTo>
                  <a:lnTo>
                    <a:pt x="3973028" y="3711762"/>
                  </a:lnTo>
                  <a:lnTo>
                    <a:pt x="4090055" y="3708976"/>
                  </a:lnTo>
                  <a:lnTo>
                    <a:pt x="4207083" y="3705075"/>
                  </a:lnTo>
                  <a:lnTo>
                    <a:pt x="4324111" y="3700034"/>
                  </a:lnTo>
                  <a:lnTo>
                    <a:pt x="4441138" y="3694198"/>
                  </a:lnTo>
                  <a:lnTo>
                    <a:pt x="4558166" y="3687761"/>
                  </a:lnTo>
                  <a:lnTo>
                    <a:pt x="4675193" y="3680799"/>
                  </a:lnTo>
                  <a:lnTo>
                    <a:pt x="4792221" y="3673293"/>
                  </a:lnTo>
                  <a:lnTo>
                    <a:pt x="4909249" y="3665162"/>
                  </a:lnTo>
                  <a:lnTo>
                    <a:pt x="5026276" y="3656281"/>
                  </a:lnTo>
                  <a:lnTo>
                    <a:pt x="5143304" y="3646497"/>
                  </a:lnTo>
                  <a:lnTo>
                    <a:pt x="5260331" y="3635644"/>
                  </a:lnTo>
                  <a:lnTo>
                    <a:pt x="5377359" y="3623556"/>
                  </a:lnTo>
                  <a:lnTo>
                    <a:pt x="5494387" y="3610077"/>
                  </a:lnTo>
                  <a:lnTo>
                    <a:pt x="5611414" y="3595062"/>
                  </a:lnTo>
                  <a:lnTo>
                    <a:pt x="5728442" y="3578386"/>
                  </a:lnTo>
                  <a:lnTo>
                    <a:pt x="5845469" y="3559946"/>
                  </a:lnTo>
                  <a:lnTo>
                    <a:pt x="5962497" y="3539657"/>
                  </a:lnTo>
                  <a:lnTo>
                    <a:pt x="5969064" y="35384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1822844"/>
              <a:ext cx="5688095" cy="3555615"/>
            </a:xfrm>
            <a:custGeom>
              <a:avLst/>
              <a:pathLst>
                <a:path w="5688095" h="3555615">
                  <a:moveTo>
                    <a:pt x="5688095" y="3555615"/>
                  </a:moveTo>
                  <a:lnTo>
                    <a:pt x="5671307" y="3553539"/>
                  </a:lnTo>
                  <a:lnTo>
                    <a:pt x="5554279" y="3540288"/>
                  </a:lnTo>
                  <a:lnTo>
                    <a:pt x="5437251" y="3528139"/>
                  </a:lnTo>
                  <a:lnTo>
                    <a:pt x="5320224" y="3516956"/>
                  </a:lnTo>
                  <a:lnTo>
                    <a:pt x="5203196" y="3506597"/>
                  </a:lnTo>
                  <a:lnTo>
                    <a:pt x="5086169" y="3496918"/>
                  </a:lnTo>
                  <a:lnTo>
                    <a:pt x="4969141" y="3487791"/>
                  </a:lnTo>
                  <a:lnTo>
                    <a:pt x="4852113" y="3479111"/>
                  </a:lnTo>
                  <a:lnTo>
                    <a:pt x="4735086" y="3470821"/>
                  </a:lnTo>
                  <a:lnTo>
                    <a:pt x="4618058" y="3462926"/>
                  </a:lnTo>
                  <a:lnTo>
                    <a:pt x="4501031" y="3455523"/>
                  </a:lnTo>
                  <a:lnTo>
                    <a:pt x="4384003" y="3448830"/>
                  </a:lnTo>
                  <a:lnTo>
                    <a:pt x="4266975" y="3443215"/>
                  </a:lnTo>
                  <a:lnTo>
                    <a:pt x="4149948" y="3438823"/>
                  </a:lnTo>
                  <a:lnTo>
                    <a:pt x="4032920" y="3434796"/>
                  </a:lnTo>
                  <a:lnTo>
                    <a:pt x="3915893" y="3430190"/>
                  </a:lnTo>
                  <a:lnTo>
                    <a:pt x="3798865" y="3423539"/>
                  </a:lnTo>
                  <a:lnTo>
                    <a:pt x="3681837" y="3414074"/>
                  </a:lnTo>
                  <a:lnTo>
                    <a:pt x="3564810" y="3402846"/>
                  </a:lnTo>
                  <a:lnTo>
                    <a:pt x="3447782" y="3388576"/>
                  </a:lnTo>
                  <a:lnTo>
                    <a:pt x="3330755" y="3370948"/>
                  </a:lnTo>
                  <a:lnTo>
                    <a:pt x="3213727" y="3354143"/>
                  </a:lnTo>
                  <a:lnTo>
                    <a:pt x="3096699" y="3335120"/>
                  </a:lnTo>
                  <a:lnTo>
                    <a:pt x="2979672" y="3306159"/>
                  </a:lnTo>
                  <a:lnTo>
                    <a:pt x="2862644" y="3271935"/>
                  </a:lnTo>
                  <a:lnTo>
                    <a:pt x="2745617" y="3235702"/>
                  </a:lnTo>
                  <a:lnTo>
                    <a:pt x="2628589" y="3190979"/>
                  </a:lnTo>
                  <a:lnTo>
                    <a:pt x="2511561" y="3138093"/>
                  </a:lnTo>
                  <a:lnTo>
                    <a:pt x="2394534" y="3083686"/>
                  </a:lnTo>
                  <a:lnTo>
                    <a:pt x="2277506" y="3016724"/>
                  </a:lnTo>
                  <a:lnTo>
                    <a:pt x="2160479" y="2929249"/>
                  </a:lnTo>
                  <a:lnTo>
                    <a:pt x="2043451" y="2831354"/>
                  </a:lnTo>
                  <a:lnTo>
                    <a:pt x="1926424" y="2723734"/>
                  </a:lnTo>
                  <a:lnTo>
                    <a:pt x="1809396" y="2605888"/>
                  </a:lnTo>
                  <a:lnTo>
                    <a:pt x="1692368" y="2478754"/>
                  </a:lnTo>
                  <a:lnTo>
                    <a:pt x="1575341" y="2345092"/>
                  </a:lnTo>
                  <a:lnTo>
                    <a:pt x="1458313" y="2205253"/>
                  </a:lnTo>
                  <a:lnTo>
                    <a:pt x="1341286" y="2059596"/>
                  </a:lnTo>
                  <a:lnTo>
                    <a:pt x="1224258" y="1908449"/>
                  </a:lnTo>
                  <a:lnTo>
                    <a:pt x="1107230" y="1752034"/>
                  </a:lnTo>
                  <a:lnTo>
                    <a:pt x="990203" y="1590446"/>
                  </a:lnTo>
                  <a:lnTo>
                    <a:pt x="873175" y="1423663"/>
                  </a:lnTo>
                  <a:lnTo>
                    <a:pt x="756148" y="1251585"/>
                  </a:lnTo>
                  <a:lnTo>
                    <a:pt x="639120" y="1074062"/>
                  </a:lnTo>
                  <a:lnTo>
                    <a:pt x="522092" y="890923"/>
                  </a:lnTo>
                  <a:lnTo>
                    <a:pt x="405065" y="701988"/>
                  </a:lnTo>
                  <a:lnTo>
                    <a:pt x="288037" y="507079"/>
                  </a:lnTo>
                  <a:lnTo>
                    <a:pt x="171010" y="306020"/>
                  </a:lnTo>
                  <a:lnTo>
                    <a:pt x="53982" y="9864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1370029"/>
              <a:ext cx="6145984" cy="3807289"/>
            </a:xfrm>
            <a:custGeom>
              <a:avLst/>
              <a:pathLst>
                <a:path w="6145984" h="3807289">
                  <a:moveTo>
                    <a:pt x="0" y="0"/>
                  </a:moveTo>
                  <a:lnTo>
                    <a:pt x="53982" y="120108"/>
                  </a:lnTo>
                  <a:lnTo>
                    <a:pt x="171010" y="371235"/>
                  </a:lnTo>
                  <a:lnTo>
                    <a:pt x="288037" y="613196"/>
                  </a:lnTo>
                  <a:lnTo>
                    <a:pt x="405065" y="846084"/>
                  </a:lnTo>
                  <a:lnTo>
                    <a:pt x="522092" y="1069989"/>
                  </a:lnTo>
                  <a:lnTo>
                    <a:pt x="639120" y="1285002"/>
                  </a:lnTo>
                  <a:lnTo>
                    <a:pt x="756148" y="1491212"/>
                  </a:lnTo>
                  <a:lnTo>
                    <a:pt x="873175" y="1688712"/>
                  </a:lnTo>
                  <a:lnTo>
                    <a:pt x="990203" y="1877592"/>
                  </a:lnTo>
                  <a:lnTo>
                    <a:pt x="1107230" y="2057942"/>
                  </a:lnTo>
                  <a:lnTo>
                    <a:pt x="1224258" y="2229853"/>
                  </a:lnTo>
                  <a:lnTo>
                    <a:pt x="1341286" y="2393416"/>
                  </a:lnTo>
                  <a:lnTo>
                    <a:pt x="1458313" y="2548722"/>
                  </a:lnTo>
                  <a:lnTo>
                    <a:pt x="1575341" y="2695861"/>
                  </a:lnTo>
                  <a:lnTo>
                    <a:pt x="1692368" y="2834923"/>
                  </a:lnTo>
                  <a:lnTo>
                    <a:pt x="1809396" y="2965947"/>
                  </a:lnTo>
                  <a:lnTo>
                    <a:pt x="1926424" y="3086725"/>
                  </a:lnTo>
                  <a:lnTo>
                    <a:pt x="2043451" y="3196341"/>
                  </a:lnTo>
                  <a:lnTo>
                    <a:pt x="2160479" y="3295181"/>
                  </a:lnTo>
                  <a:lnTo>
                    <a:pt x="2277506" y="3382951"/>
                  </a:lnTo>
                  <a:lnTo>
                    <a:pt x="2394534" y="3450637"/>
                  </a:lnTo>
                  <a:lnTo>
                    <a:pt x="2511561" y="3504395"/>
                  </a:lnTo>
                  <a:lnTo>
                    <a:pt x="2628589" y="3555966"/>
                  </a:lnTo>
                  <a:lnTo>
                    <a:pt x="2745617" y="3601288"/>
                  </a:lnTo>
                  <a:lnTo>
                    <a:pt x="2862644" y="3636872"/>
                  </a:lnTo>
                  <a:lnTo>
                    <a:pt x="2979672" y="3668941"/>
                  </a:lnTo>
                  <a:lnTo>
                    <a:pt x="3096699" y="3698609"/>
                  </a:lnTo>
                  <a:lnTo>
                    <a:pt x="3213727" y="3719364"/>
                  </a:lnTo>
                  <a:lnTo>
                    <a:pt x="3330755" y="3735893"/>
                  </a:lnTo>
                  <a:lnTo>
                    <a:pt x="3447782" y="3753289"/>
                  </a:lnTo>
                  <a:lnTo>
                    <a:pt x="3564810" y="3768883"/>
                  </a:lnTo>
                  <a:lnTo>
                    <a:pt x="3681837" y="3780470"/>
                  </a:lnTo>
                  <a:lnTo>
                    <a:pt x="3798865" y="3789583"/>
                  </a:lnTo>
                  <a:lnTo>
                    <a:pt x="3915893" y="3796032"/>
                  </a:lnTo>
                  <a:lnTo>
                    <a:pt x="4032920" y="3799286"/>
                  </a:lnTo>
                  <a:lnTo>
                    <a:pt x="4149948" y="3800659"/>
                  </a:lnTo>
                  <a:lnTo>
                    <a:pt x="4266975" y="3801462"/>
                  </a:lnTo>
                  <a:lnTo>
                    <a:pt x="4384003" y="3802320"/>
                  </a:lnTo>
                  <a:lnTo>
                    <a:pt x="4501031" y="3803146"/>
                  </a:lnTo>
                  <a:lnTo>
                    <a:pt x="4618058" y="3803929"/>
                  </a:lnTo>
                  <a:lnTo>
                    <a:pt x="4735086" y="3804658"/>
                  </a:lnTo>
                  <a:lnTo>
                    <a:pt x="4852113" y="3805322"/>
                  </a:lnTo>
                  <a:lnTo>
                    <a:pt x="4969141" y="3805909"/>
                  </a:lnTo>
                  <a:lnTo>
                    <a:pt x="5086169" y="3806407"/>
                  </a:lnTo>
                  <a:lnTo>
                    <a:pt x="5203196" y="3806806"/>
                  </a:lnTo>
                  <a:lnTo>
                    <a:pt x="5320224" y="3807094"/>
                  </a:lnTo>
                  <a:lnTo>
                    <a:pt x="5437251" y="3807258"/>
                  </a:lnTo>
                  <a:lnTo>
                    <a:pt x="5554279" y="3807289"/>
                  </a:lnTo>
                  <a:lnTo>
                    <a:pt x="5671307" y="3807175"/>
                  </a:lnTo>
                  <a:lnTo>
                    <a:pt x="5788334" y="3806904"/>
                  </a:lnTo>
                  <a:lnTo>
                    <a:pt x="5905362" y="3806464"/>
                  </a:lnTo>
                  <a:lnTo>
                    <a:pt x="6022389" y="3805845"/>
                  </a:lnTo>
                  <a:lnTo>
                    <a:pt x="6139417" y="3805034"/>
                  </a:lnTo>
                  <a:lnTo>
                    <a:pt x="6145984" y="3804977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1565965"/>
              <a:ext cx="6145984" cy="3812494"/>
            </a:xfrm>
            <a:custGeom>
              <a:avLst/>
              <a:pathLst>
                <a:path w="6145984" h="3812494">
                  <a:moveTo>
                    <a:pt x="0" y="0"/>
                  </a:moveTo>
                  <a:lnTo>
                    <a:pt x="53982" y="125841"/>
                  </a:lnTo>
                  <a:lnTo>
                    <a:pt x="171010" y="387345"/>
                  </a:lnTo>
                  <a:lnTo>
                    <a:pt x="288037" y="637557"/>
                  </a:lnTo>
                  <a:lnTo>
                    <a:pt x="405065" y="876483"/>
                  </a:lnTo>
                  <a:lnTo>
                    <a:pt x="522092" y="1104122"/>
                  </a:lnTo>
                  <a:lnTo>
                    <a:pt x="639120" y="1320470"/>
                  </a:lnTo>
                  <a:lnTo>
                    <a:pt x="756148" y="1525523"/>
                  </a:lnTo>
                  <a:lnTo>
                    <a:pt x="873175" y="1719281"/>
                  </a:lnTo>
                  <a:lnTo>
                    <a:pt x="990203" y="1901769"/>
                  </a:lnTo>
                  <a:lnTo>
                    <a:pt x="1107230" y="2073055"/>
                  </a:lnTo>
                  <a:lnTo>
                    <a:pt x="1224258" y="2233284"/>
                  </a:lnTo>
                  <a:lnTo>
                    <a:pt x="1341286" y="2382710"/>
                  </a:lnTo>
                  <a:lnTo>
                    <a:pt x="1458313" y="2521705"/>
                  </a:lnTo>
                  <a:lnTo>
                    <a:pt x="1575341" y="2650742"/>
                  </a:lnTo>
                  <a:lnTo>
                    <a:pt x="1692368" y="2770327"/>
                  </a:lnTo>
                  <a:lnTo>
                    <a:pt x="1809396" y="2880845"/>
                  </a:lnTo>
                  <a:lnTo>
                    <a:pt x="1926424" y="2980517"/>
                  </a:lnTo>
                  <a:lnTo>
                    <a:pt x="2043451" y="3068669"/>
                  </a:lnTo>
                  <a:lnTo>
                    <a:pt x="2160479" y="3145930"/>
                  </a:lnTo>
                  <a:lnTo>
                    <a:pt x="2277506" y="3212502"/>
                  </a:lnTo>
                  <a:lnTo>
                    <a:pt x="2394534" y="3257377"/>
                  </a:lnTo>
                  <a:lnTo>
                    <a:pt x="2511561" y="3286951"/>
                  </a:lnTo>
                  <a:lnTo>
                    <a:pt x="2628589" y="3317489"/>
                  </a:lnTo>
                  <a:lnTo>
                    <a:pt x="2745617" y="3348730"/>
                  </a:lnTo>
                  <a:lnTo>
                    <a:pt x="2862644" y="3372414"/>
                  </a:lnTo>
                  <a:lnTo>
                    <a:pt x="2979672" y="3393007"/>
                  </a:lnTo>
                  <a:lnTo>
                    <a:pt x="3096699" y="3416098"/>
                  </a:lnTo>
                  <a:lnTo>
                    <a:pt x="3213727" y="3435656"/>
                  </a:lnTo>
                  <a:lnTo>
                    <a:pt x="3330755" y="3450809"/>
                  </a:lnTo>
                  <a:lnTo>
                    <a:pt x="3447782" y="3465757"/>
                  </a:lnTo>
                  <a:lnTo>
                    <a:pt x="3564810" y="3481224"/>
                  </a:lnTo>
                  <a:lnTo>
                    <a:pt x="3681837" y="3493364"/>
                  </a:lnTo>
                  <a:lnTo>
                    <a:pt x="3798865" y="3502050"/>
                  </a:lnTo>
                  <a:lnTo>
                    <a:pt x="3915893" y="3507905"/>
                  </a:lnTo>
                  <a:lnTo>
                    <a:pt x="4032920" y="3510299"/>
                  </a:lnTo>
                  <a:lnTo>
                    <a:pt x="4149948" y="3509901"/>
                  </a:lnTo>
                  <a:lnTo>
                    <a:pt x="4266975" y="3507870"/>
                  </a:lnTo>
                  <a:lnTo>
                    <a:pt x="4384003" y="3504606"/>
                  </a:lnTo>
                  <a:lnTo>
                    <a:pt x="4501031" y="3500253"/>
                  </a:lnTo>
                  <a:lnTo>
                    <a:pt x="4618058" y="3495138"/>
                  </a:lnTo>
                  <a:lnTo>
                    <a:pt x="4735086" y="3489447"/>
                  </a:lnTo>
                  <a:lnTo>
                    <a:pt x="4852113" y="3483251"/>
                  </a:lnTo>
                  <a:lnTo>
                    <a:pt x="4969141" y="3476538"/>
                  </a:lnTo>
                  <a:lnTo>
                    <a:pt x="5086169" y="3469231"/>
                  </a:lnTo>
                  <a:lnTo>
                    <a:pt x="5203196" y="3461214"/>
                  </a:lnTo>
                  <a:lnTo>
                    <a:pt x="5320224" y="3452345"/>
                  </a:lnTo>
                  <a:lnTo>
                    <a:pt x="5437251" y="3442471"/>
                  </a:lnTo>
                  <a:lnTo>
                    <a:pt x="5554279" y="3431436"/>
                  </a:lnTo>
                  <a:lnTo>
                    <a:pt x="5671307" y="3419094"/>
                  </a:lnTo>
                  <a:lnTo>
                    <a:pt x="5788334" y="3405312"/>
                  </a:lnTo>
                  <a:lnTo>
                    <a:pt x="5905362" y="3389974"/>
                  </a:lnTo>
                  <a:lnTo>
                    <a:pt x="6022389" y="3372983"/>
                  </a:lnTo>
                  <a:lnTo>
                    <a:pt x="6139417" y="3354263"/>
                  </a:lnTo>
                  <a:lnTo>
                    <a:pt x="6145984" y="3353112"/>
                  </a:lnTo>
                  <a:lnTo>
                    <a:pt x="6145984" y="3812494"/>
                  </a:lnTo>
                  <a:lnTo>
                    <a:pt x="5816199" y="3812494"/>
                  </a:lnTo>
                  <a:lnTo>
                    <a:pt x="5788334" y="3808854"/>
                  </a:lnTo>
                  <a:lnTo>
                    <a:pt x="5671307" y="3794823"/>
                  </a:lnTo>
                  <a:lnTo>
                    <a:pt x="5554279" y="3781953"/>
                  </a:lnTo>
                  <a:lnTo>
                    <a:pt x="5437251" y="3770128"/>
                  </a:lnTo>
                  <a:lnTo>
                    <a:pt x="5320224" y="3759219"/>
                  </a:lnTo>
                  <a:lnTo>
                    <a:pt x="5203196" y="3749088"/>
                  </a:lnTo>
                  <a:lnTo>
                    <a:pt x="5086169" y="3739599"/>
                  </a:lnTo>
                  <a:lnTo>
                    <a:pt x="4969141" y="3730628"/>
                  </a:lnTo>
                  <a:lnTo>
                    <a:pt x="4852113" y="3722076"/>
                  </a:lnTo>
                  <a:lnTo>
                    <a:pt x="4735086" y="3713885"/>
                  </a:lnTo>
                  <a:lnTo>
                    <a:pt x="4618058" y="3706059"/>
                  </a:lnTo>
                  <a:lnTo>
                    <a:pt x="4501031" y="3698686"/>
                  </a:lnTo>
                  <a:lnTo>
                    <a:pt x="4384003" y="3691972"/>
                  </a:lnTo>
                  <a:lnTo>
                    <a:pt x="4266975" y="3686260"/>
                  </a:lnTo>
                  <a:lnTo>
                    <a:pt x="4149948" y="3681522"/>
                  </a:lnTo>
                  <a:lnTo>
                    <a:pt x="4032920" y="3676914"/>
                  </a:lnTo>
                  <a:lnTo>
                    <a:pt x="3915893" y="3671969"/>
                  </a:lnTo>
                  <a:lnTo>
                    <a:pt x="3798865" y="3665733"/>
                  </a:lnTo>
                  <a:lnTo>
                    <a:pt x="3681837" y="3656383"/>
                  </a:lnTo>
                  <a:lnTo>
                    <a:pt x="3564810" y="3644921"/>
                  </a:lnTo>
                  <a:lnTo>
                    <a:pt x="3447782" y="3631951"/>
                  </a:lnTo>
                  <a:lnTo>
                    <a:pt x="3330755" y="3616566"/>
                  </a:lnTo>
                  <a:lnTo>
                    <a:pt x="3213727" y="3600891"/>
                  </a:lnTo>
                  <a:lnTo>
                    <a:pt x="3096699" y="3584600"/>
                  </a:lnTo>
                  <a:lnTo>
                    <a:pt x="2979672" y="3562843"/>
                  </a:lnTo>
                  <a:lnTo>
                    <a:pt x="2862644" y="3538184"/>
                  </a:lnTo>
                  <a:lnTo>
                    <a:pt x="2745617" y="3513278"/>
                  </a:lnTo>
                  <a:lnTo>
                    <a:pt x="2628589" y="3483168"/>
                  </a:lnTo>
                  <a:lnTo>
                    <a:pt x="2511561" y="3450147"/>
                  </a:lnTo>
                  <a:lnTo>
                    <a:pt x="2394534" y="3419349"/>
                  </a:lnTo>
                  <a:lnTo>
                    <a:pt x="2277506" y="3375841"/>
                  </a:lnTo>
                  <a:lnTo>
                    <a:pt x="2160479" y="3309825"/>
                  </a:lnTo>
                  <a:lnTo>
                    <a:pt x="2043451" y="3234346"/>
                  </a:lnTo>
                  <a:lnTo>
                    <a:pt x="1926424" y="3149959"/>
                  </a:lnTo>
                  <a:lnTo>
                    <a:pt x="1809396" y="3055818"/>
                  </a:lnTo>
                  <a:lnTo>
                    <a:pt x="1692368" y="2952638"/>
                  </a:lnTo>
                  <a:lnTo>
                    <a:pt x="1575341" y="2843242"/>
                  </a:lnTo>
                  <a:lnTo>
                    <a:pt x="1458313" y="2727974"/>
                  </a:lnTo>
                  <a:lnTo>
                    <a:pt x="1341286" y="2607180"/>
                  </a:lnTo>
                  <a:lnTo>
                    <a:pt x="1224258" y="2481176"/>
                  </a:lnTo>
                  <a:lnTo>
                    <a:pt x="1107230" y="2350179"/>
                  </a:lnTo>
                  <a:lnTo>
                    <a:pt x="990203" y="2214285"/>
                  </a:lnTo>
                  <a:lnTo>
                    <a:pt x="873175" y="2073480"/>
                  </a:lnTo>
                  <a:lnTo>
                    <a:pt x="756148" y="1927677"/>
                  </a:lnTo>
                  <a:lnTo>
                    <a:pt x="639120" y="1776742"/>
                  </a:lnTo>
                  <a:lnTo>
                    <a:pt x="522092" y="1620519"/>
                  </a:lnTo>
                  <a:lnTo>
                    <a:pt x="405065" y="1458847"/>
                  </a:lnTo>
                  <a:lnTo>
                    <a:pt x="288037" y="1291563"/>
                  </a:lnTo>
                  <a:lnTo>
                    <a:pt x="171010" y="1118511"/>
                  </a:lnTo>
                  <a:lnTo>
                    <a:pt x="53982" y="939539"/>
                  </a:lnTo>
                  <a:lnTo>
                    <a:pt x="0" y="85418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1565965"/>
              <a:ext cx="6145984" cy="3510299"/>
            </a:xfrm>
            <a:custGeom>
              <a:avLst/>
              <a:pathLst>
                <a:path w="6145984" h="3510299">
                  <a:moveTo>
                    <a:pt x="0" y="0"/>
                  </a:moveTo>
                  <a:lnTo>
                    <a:pt x="53982" y="125841"/>
                  </a:lnTo>
                  <a:lnTo>
                    <a:pt x="171010" y="387345"/>
                  </a:lnTo>
                  <a:lnTo>
                    <a:pt x="288037" y="637557"/>
                  </a:lnTo>
                  <a:lnTo>
                    <a:pt x="405065" y="876483"/>
                  </a:lnTo>
                  <a:lnTo>
                    <a:pt x="522092" y="1104122"/>
                  </a:lnTo>
                  <a:lnTo>
                    <a:pt x="639120" y="1320470"/>
                  </a:lnTo>
                  <a:lnTo>
                    <a:pt x="756148" y="1525523"/>
                  </a:lnTo>
                  <a:lnTo>
                    <a:pt x="873175" y="1719281"/>
                  </a:lnTo>
                  <a:lnTo>
                    <a:pt x="990203" y="1901769"/>
                  </a:lnTo>
                  <a:lnTo>
                    <a:pt x="1107230" y="2073055"/>
                  </a:lnTo>
                  <a:lnTo>
                    <a:pt x="1224258" y="2233284"/>
                  </a:lnTo>
                  <a:lnTo>
                    <a:pt x="1341286" y="2382710"/>
                  </a:lnTo>
                  <a:lnTo>
                    <a:pt x="1458313" y="2521705"/>
                  </a:lnTo>
                  <a:lnTo>
                    <a:pt x="1575341" y="2650742"/>
                  </a:lnTo>
                  <a:lnTo>
                    <a:pt x="1692368" y="2770327"/>
                  </a:lnTo>
                  <a:lnTo>
                    <a:pt x="1809396" y="2880845"/>
                  </a:lnTo>
                  <a:lnTo>
                    <a:pt x="1926424" y="2980517"/>
                  </a:lnTo>
                  <a:lnTo>
                    <a:pt x="2043451" y="3068669"/>
                  </a:lnTo>
                  <a:lnTo>
                    <a:pt x="2160479" y="3145930"/>
                  </a:lnTo>
                  <a:lnTo>
                    <a:pt x="2277506" y="3212502"/>
                  </a:lnTo>
                  <a:lnTo>
                    <a:pt x="2394534" y="3257377"/>
                  </a:lnTo>
                  <a:lnTo>
                    <a:pt x="2511561" y="3286951"/>
                  </a:lnTo>
                  <a:lnTo>
                    <a:pt x="2628589" y="3317489"/>
                  </a:lnTo>
                  <a:lnTo>
                    <a:pt x="2745617" y="3348730"/>
                  </a:lnTo>
                  <a:lnTo>
                    <a:pt x="2862644" y="3372414"/>
                  </a:lnTo>
                  <a:lnTo>
                    <a:pt x="2979672" y="3393007"/>
                  </a:lnTo>
                  <a:lnTo>
                    <a:pt x="3096699" y="3416098"/>
                  </a:lnTo>
                  <a:lnTo>
                    <a:pt x="3213727" y="3435656"/>
                  </a:lnTo>
                  <a:lnTo>
                    <a:pt x="3330755" y="3450809"/>
                  </a:lnTo>
                  <a:lnTo>
                    <a:pt x="3447782" y="3465757"/>
                  </a:lnTo>
                  <a:lnTo>
                    <a:pt x="3564810" y="3481224"/>
                  </a:lnTo>
                  <a:lnTo>
                    <a:pt x="3681837" y="3493364"/>
                  </a:lnTo>
                  <a:lnTo>
                    <a:pt x="3798865" y="3502050"/>
                  </a:lnTo>
                  <a:lnTo>
                    <a:pt x="3915893" y="3507905"/>
                  </a:lnTo>
                  <a:lnTo>
                    <a:pt x="4032920" y="3510299"/>
                  </a:lnTo>
                  <a:lnTo>
                    <a:pt x="4149948" y="3509901"/>
                  </a:lnTo>
                  <a:lnTo>
                    <a:pt x="4266975" y="3507870"/>
                  </a:lnTo>
                  <a:lnTo>
                    <a:pt x="4384003" y="3504606"/>
                  </a:lnTo>
                  <a:lnTo>
                    <a:pt x="4501031" y="3500253"/>
                  </a:lnTo>
                  <a:lnTo>
                    <a:pt x="4618058" y="3495138"/>
                  </a:lnTo>
                  <a:lnTo>
                    <a:pt x="4735086" y="3489447"/>
                  </a:lnTo>
                  <a:lnTo>
                    <a:pt x="4852113" y="3483251"/>
                  </a:lnTo>
                  <a:lnTo>
                    <a:pt x="4969141" y="3476538"/>
                  </a:lnTo>
                  <a:lnTo>
                    <a:pt x="5086169" y="3469231"/>
                  </a:lnTo>
                  <a:lnTo>
                    <a:pt x="5203196" y="3461214"/>
                  </a:lnTo>
                  <a:lnTo>
                    <a:pt x="5320224" y="3452345"/>
                  </a:lnTo>
                  <a:lnTo>
                    <a:pt x="5437251" y="3442471"/>
                  </a:lnTo>
                  <a:lnTo>
                    <a:pt x="5554279" y="3431436"/>
                  </a:lnTo>
                  <a:lnTo>
                    <a:pt x="5671307" y="3419094"/>
                  </a:lnTo>
                  <a:lnTo>
                    <a:pt x="5788334" y="3405312"/>
                  </a:lnTo>
                  <a:lnTo>
                    <a:pt x="5905362" y="3389974"/>
                  </a:lnTo>
                  <a:lnTo>
                    <a:pt x="6022389" y="3372983"/>
                  </a:lnTo>
                  <a:lnTo>
                    <a:pt x="6139417" y="3354263"/>
                  </a:lnTo>
                  <a:lnTo>
                    <a:pt x="6145984" y="335311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2420150"/>
              <a:ext cx="5816199" cy="2958309"/>
            </a:xfrm>
            <a:custGeom>
              <a:avLst/>
              <a:pathLst>
                <a:path w="5816199" h="2958309">
                  <a:moveTo>
                    <a:pt x="5816199" y="2958309"/>
                  </a:moveTo>
                  <a:lnTo>
                    <a:pt x="5788334" y="2954668"/>
                  </a:lnTo>
                  <a:lnTo>
                    <a:pt x="5671307" y="2940638"/>
                  </a:lnTo>
                  <a:lnTo>
                    <a:pt x="5554279" y="2927768"/>
                  </a:lnTo>
                  <a:lnTo>
                    <a:pt x="5437251" y="2915943"/>
                  </a:lnTo>
                  <a:lnTo>
                    <a:pt x="5320224" y="2905034"/>
                  </a:lnTo>
                  <a:lnTo>
                    <a:pt x="5203196" y="2894903"/>
                  </a:lnTo>
                  <a:lnTo>
                    <a:pt x="5086169" y="2885414"/>
                  </a:lnTo>
                  <a:lnTo>
                    <a:pt x="4969141" y="2876443"/>
                  </a:lnTo>
                  <a:lnTo>
                    <a:pt x="4852113" y="2867891"/>
                  </a:lnTo>
                  <a:lnTo>
                    <a:pt x="4735086" y="2859700"/>
                  </a:lnTo>
                  <a:lnTo>
                    <a:pt x="4618058" y="2851874"/>
                  </a:lnTo>
                  <a:lnTo>
                    <a:pt x="4501031" y="2844501"/>
                  </a:lnTo>
                  <a:lnTo>
                    <a:pt x="4384003" y="2837787"/>
                  </a:lnTo>
                  <a:lnTo>
                    <a:pt x="4266975" y="2832075"/>
                  </a:lnTo>
                  <a:lnTo>
                    <a:pt x="4149948" y="2827337"/>
                  </a:lnTo>
                  <a:lnTo>
                    <a:pt x="4032920" y="2822729"/>
                  </a:lnTo>
                  <a:lnTo>
                    <a:pt x="3915893" y="2817784"/>
                  </a:lnTo>
                  <a:lnTo>
                    <a:pt x="3798865" y="2811548"/>
                  </a:lnTo>
                  <a:lnTo>
                    <a:pt x="3681837" y="2802198"/>
                  </a:lnTo>
                  <a:lnTo>
                    <a:pt x="3564810" y="2790736"/>
                  </a:lnTo>
                  <a:lnTo>
                    <a:pt x="3447782" y="2777766"/>
                  </a:lnTo>
                  <a:lnTo>
                    <a:pt x="3330755" y="2762381"/>
                  </a:lnTo>
                  <a:lnTo>
                    <a:pt x="3213727" y="2746706"/>
                  </a:lnTo>
                  <a:lnTo>
                    <a:pt x="3096699" y="2730414"/>
                  </a:lnTo>
                  <a:lnTo>
                    <a:pt x="2979672" y="2708658"/>
                  </a:lnTo>
                  <a:lnTo>
                    <a:pt x="2862644" y="2683999"/>
                  </a:lnTo>
                  <a:lnTo>
                    <a:pt x="2745617" y="2659093"/>
                  </a:lnTo>
                  <a:lnTo>
                    <a:pt x="2628589" y="2628983"/>
                  </a:lnTo>
                  <a:lnTo>
                    <a:pt x="2511561" y="2595962"/>
                  </a:lnTo>
                  <a:lnTo>
                    <a:pt x="2394534" y="2565164"/>
                  </a:lnTo>
                  <a:lnTo>
                    <a:pt x="2277506" y="2521656"/>
                  </a:lnTo>
                  <a:lnTo>
                    <a:pt x="2160479" y="2455640"/>
                  </a:lnTo>
                  <a:lnTo>
                    <a:pt x="2043451" y="2380161"/>
                  </a:lnTo>
                  <a:lnTo>
                    <a:pt x="1926424" y="2295774"/>
                  </a:lnTo>
                  <a:lnTo>
                    <a:pt x="1809396" y="2201633"/>
                  </a:lnTo>
                  <a:lnTo>
                    <a:pt x="1692368" y="2098453"/>
                  </a:lnTo>
                  <a:lnTo>
                    <a:pt x="1575341" y="1989057"/>
                  </a:lnTo>
                  <a:lnTo>
                    <a:pt x="1458313" y="1873788"/>
                  </a:lnTo>
                  <a:lnTo>
                    <a:pt x="1341286" y="1752994"/>
                  </a:lnTo>
                  <a:lnTo>
                    <a:pt x="1224258" y="1626991"/>
                  </a:lnTo>
                  <a:lnTo>
                    <a:pt x="1107230" y="1495994"/>
                  </a:lnTo>
                  <a:lnTo>
                    <a:pt x="990203" y="1360100"/>
                  </a:lnTo>
                  <a:lnTo>
                    <a:pt x="873175" y="1219295"/>
                  </a:lnTo>
                  <a:lnTo>
                    <a:pt x="756148" y="1073492"/>
                  </a:lnTo>
                  <a:lnTo>
                    <a:pt x="639120" y="922557"/>
                  </a:lnTo>
                  <a:lnTo>
                    <a:pt x="522092" y="766334"/>
                  </a:lnTo>
                  <a:lnTo>
                    <a:pt x="405065" y="604662"/>
                  </a:lnTo>
                  <a:lnTo>
                    <a:pt x="288037" y="437378"/>
                  </a:lnTo>
                  <a:lnTo>
                    <a:pt x="171010" y="264326"/>
                  </a:lnTo>
                  <a:lnTo>
                    <a:pt x="53982" y="8535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1993058"/>
              <a:ext cx="6145984" cy="3179990"/>
            </a:xfrm>
            <a:custGeom>
              <a:avLst/>
              <a:pathLst>
                <a:path w="6145984" h="3179990">
                  <a:moveTo>
                    <a:pt x="0" y="0"/>
                  </a:moveTo>
                  <a:lnTo>
                    <a:pt x="53982" y="105597"/>
                  </a:lnTo>
                  <a:lnTo>
                    <a:pt x="171010" y="325836"/>
                  </a:lnTo>
                  <a:lnTo>
                    <a:pt x="288037" y="537468"/>
                  </a:lnTo>
                  <a:lnTo>
                    <a:pt x="405065" y="740572"/>
                  </a:lnTo>
                  <a:lnTo>
                    <a:pt x="522092" y="935228"/>
                  </a:lnTo>
                  <a:lnTo>
                    <a:pt x="639120" y="1121514"/>
                  </a:lnTo>
                  <a:lnTo>
                    <a:pt x="756148" y="1299507"/>
                  </a:lnTo>
                  <a:lnTo>
                    <a:pt x="873175" y="1469288"/>
                  </a:lnTo>
                  <a:lnTo>
                    <a:pt x="990203" y="1630934"/>
                  </a:lnTo>
                  <a:lnTo>
                    <a:pt x="1107230" y="1784524"/>
                  </a:lnTo>
                  <a:lnTo>
                    <a:pt x="1224258" y="1930138"/>
                  </a:lnTo>
                  <a:lnTo>
                    <a:pt x="1341286" y="2067852"/>
                  </a:lnTo>
                  <a:lnTo>
                    <a:pt x="1458313" y="2197747"/>
                  </a:lnTo>
                  <a:lnTo>
                    <a:pt x="1575341" y="2319900"/>
                  </a:lnTo>
                  <a:lnTo>
                    <a:pt x="1692368" y="2434390"/>
                  </a:lnTo>
                  <a:lnTo>
                    <a:pt x="1809396" y="2541239"/>
                  </a:lnTo>
                  <a:lnTo>
                    <a:pt x="1926424" y="2638145"/>
                  </a:lnTo>
                  <a:lnTo>
                    <a:pt x="2043451" y="2724415"/>
                  </a:lnTo>
                  <a:lnTo>
                    <a:pt x="2160479" y="2800785"/>
                  </a:lnTo>
                  <a:lnTo>
                    <a:pt x="2277506" y="2867079"/>
                  </a:lnTo>
                  <a:lnTo>
                    <a:pt x="2394534" y="2911271"/>
                  </a:lnTo>
                  <a:lnTo>
                    <a:pt x="2511561" y="2941457"/>
                  </a:lnTo>
                  <a:lnTo>
                    <a:pt x="2628589" y="2973236"/>
                  </a:lnTo>
                  <a:lnTo>
                    <a:pt x="2745617" y="3003912"/>
                  </a:lnTo>
                  <a:lnTo>
                    <a:pt x="2862644" y="3028206"/>
                  </a:lnTo>
                  <a:lnTo>
                    <a:pt x="2979672" y="3050832"/>
                  </a:lnTo>
                  <a:lnTo>
                    <a:pt x="3096699" y="3073256"/>
                  </a:lnTo>
                  <a:lnTo>
                    <a:pt x="3213727" y="3091181"/>
                  </a:lnTo>
                  <a:lnTo>
                    <a:pt x="3330755" y="3106595"/>
                  </a:lnTo>
                  <a:lnTo>
                    <a:pt x="3447782" y="3121761"/>
                  </a:lnTo>
                  <a:lnTo>
                    <a:pt x="3564810" y="3135980"/>
                  </a:lnTo>
                  <a:lnTo>
                    <a:pt x="3681837" y="3147781"/>
                  </a:lnTo>
                  <a:lnTo>
                    <a:pt x="3798865" y="3156799"/>
                  </a:lnTo>
                  <a:lnTo>
                    <a:pt x="3915893" y="3162845"/>
                  </a:lnTo>
                  <a:lnTo>
                    <a:pt x="4032920" y="3166514"/>
                  </a:lnTo>
                  <a:lnTo>
                    <a:pt x="4149948" y="3168619"/>
                  </a:lnTo>
                  <a:lnTo>
                    <a:pt x="4266975" y="3169972"/>
                  </a:lnTo>
                  <a:lnTo>
                    <a:pt x="4384003" y="3171196"/>
                  </a:lnTo>
                  <a:lnTo>
                    <a:pt x="4501031" y="3172377"/>
                  </a:lnTo>
                  <a:lnTo>
                    <a:pt x="4618058" y="3173506"/>
                  </a:lnTo>
                  <a:lnTo>
                    <a:pt x="4735086" y="3174573"/>
                  </a:lnTo>
                  <a:lnTo>
                    <a:pt x="4852113" y="3175571"/>
                  </a:lnTo>
                  <a:lnTo>
                    <a:pt x="4969141" y="3176490"/>
                  </a:lnTo>
                  <a:lnTo>
                    <a:pt x="5086169" y="3177322"/>
                  </a:lnTo>
                  <a:lnTo>
                    <a:pt x="5203196" y="3178058"/>
                  </a:lnTo>
                  <a:lnTo>
                    <a:pt x="5320224" y="3178689"/>
                  </a:lnTo>
                  <a:lnTo>
                    <a:pt x="5437251" y="3179207"/>
                  </a:lnTo>
                  <a:lnTo>
                    <a:pt x="5554279" y="3179602"/>
                  </a:lnTo>
                  <a:lnTo>
                    <a:pt x="5671307" y="3179866"/>
                  </a:lnTo>
                  <a:lnTo>
                    <a:pt x="5788334" y="3179990"/>
                  </a:lnTo>
                  <a:lnTo>
                    <a:pt x="5905362" y="3179966"/>
                  </a:lnTo>
                  <a:lnTo>
                    <a:pt x="6022389" y="3179783"/>
                  </a:lnTo>
                  <a:lnTo>
                    <a:pt x="6139417" y="3179435"/>
                  </a:lnTo>
                  <a:lnTo>
                    <a:pt x="6145984" y="317940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534388"/>
              <a:ext cx="6145984" cy="814264"/>
            </a:xfrm>
            <a:custGeom>
              <a:avLst/>
              <a:pathLst>
                <a:path w="6145984" h="814264">
                  <a:moveTo>
                    <a:pt x="0" y="0"/>
                  </a:moveTo>
                  <a:lnTo>
                    <a:pt x="53982" y="27695"/>
                  </a:lnTo>
                  <a:lnTo>
                    <a:pt x="171010" y="84683"/>
                  </a:lnTo>
                  <a:lnTo>
                    <a:pt x="288037" y="138549"/>
                  </a:lnTo>
                  <a:lnTo>
                    <a:pt x="405065" y="189222"/>
                  </a:lnTo>
                  <a:lnTo>
                    <a:pt x="522092" y="236626"/>
                  </a:lnTo>
                  <a:lnTo>
                    <a:pt x="639120" y="280682"/>
                  </a:lnTo>
                  <a:lnTo>
                    <a:pt x="756148" y="321312"/>
                  </a:lnTo>
                  <a:lnTo>
                    <a:pt x="873175" y="358443"/>
                  </a:lnTo>
                  <a:lnTo>
                    <a:pt x="990203" y="392009"/>
                  </a:lnTo>
                  <a:lnTo>
                    <a:pt x="1107230" y="421973"/>
                  </a:lnTo>
                  <a:lnTo>
                    <a:pt x="1224258" y="448333"/>
                  </a:lnTo>
                  <a:lnTo>
                    <a:pt x="1341286" y="471146"/>
                  </a:lnTo>
                  <a:lnTo>
                    <a:pt x="1458313" y="490532"/>
                  </a:lnTo>
                  <a:lnTo>
                    <a:pt x="1575341" y="506663"/>
                  </a:lnTo>
                  <a:lnTo>
                    <a:pt x="1692368" y="519726"/>
                  </a:lnTo>
                  <a:lnTo>
                    <a:pt x="1809396" y="529885"/>
                  </a:lnTo>
                  <a:lnTo>
                    <a:pt x="1926424" y="537805"/>
                  </a:lnTo>
                  <a:lnTo>
                    <a:pt x="2043451" y="544050"/>
                  </a:lnTo>
                  <a:lnTo>
                    <a:pt x="2160479" y="549001"/>
                  </a:lnTo>
                  <a:lnTo>
                    <a:pt x="2277506" y="553111"/>
                  </a:lnTo>
                  <a:lnTo>
                    <a:pt x="2394534" y="554562"/>
                  </a:lnTo>
                  <a:lnTo>
                    <a:pt x="2511561" y="553466"/>
                  </a:lnTo>
                  <a:lnTo>
                    <a:pt x="2628589" y="552554"/>
                  </a:lnTo>
                  <a:lnTo>
                    <a:pt x="2745617" y="549543"/>
                  </a:lnTo>
                  <a:lnTo>
                    <a:pt x="2862644" y="542959"/>
                  </a:lnTo>
                  <a:lnTo>
                    <a:pt x="2979672" y="537736"/>
                  </a:lnTo>
                  <a:lnTo>
                    <a:pt x="3096699" y="538606"/>
                  </a:lnTo>
                  <a:lnTo>
                    <a:pt x="3213727" y="541186"/>
                  </a:lnTo>
                  <a:lnTo>
                    <a:pt x="3330755" y="543778"/>
                  </a:lnTo>
                  <a:lnTo>
                    <a:pt x="3447782" y="547428"/>
                  </a:lnTo>
                  <a:lnTo>
                    <a:pt x="3564810" y="554186"/>
                  </a:lnTo>
                  <a:lnTo>
                    <a:pt x="3681837" y="561907"/>
                  </a:lnTo>
                  <a:lnTo>
                    <a:pt x="3798865" y="568484"/>
                  </a:lnTo>
                  <a:lnTo>
                    <a:pt x="3915893" y="574358"/>
                  </a:lnTo>
                  <a:lnTo>
                    <a:pt x="4032920" y="580198"/>
                  </a:lnTo>
                  <a:lnTo>
                    <a:pt x="4149948" y="585275"/>
                  </a:lnTo>
                  <a:lnTo>
                    <a:pt x="4266975" y="589128"/>
                  </a:lnTo>
                  <a:lnTo>
                    <a:pt x="4384003" y="591792"/>
                  </a:lnTo>
                  <a:lnTo>
                    <a:pt x="4501031" y="593609"/>
                  </a:lnTo>
                  <a:lnTo>
                    <a:pt x="4618058" y="594758"/>
                  </a:lnTo>
                  <a:lnTo>
                    <a:pt x="4735086" y="595344"/>
                  </a:lnTo>
                  <a:lnTo>
                    <a:pt x="4852113" y="595412"/>
                  </a:lnTo>
                  <a:lnTo>
                    <a:pt x="4969141" y="594964"/>
                  </a:lnTo>
                  <a:lnTo>
                    <a:pt x="5086169" y="593968"/>
                  </a:lnTo>
                  <a:lnTo>
                    <a:pt x="5203196" y="592372"/>
                  </a:lnTo>
                  <a:lnTo>
                    <a:pt x="5320224" y="590109"/>
                  </a:lnTo>
                  <a:lnTo>
                    <a:pt x="5437251" y="587107"/>
                  </a:lnTo>
                  <a:lnTo>
                    <a:pt x="5554279" y="583294"/>
                  </a:lnTo>
                  <a:lnTo>
                    <a:pt x="5671307" y="578600"/>
                  </a:lnTo>
                  <a:lnTo>
                    <a:pt x="5788334" y="572965"/>
                  </a:lnTo>
                  <a:lnTo>
                    <a:pt x="5905362" y="566335"/>
                  </a:lnTo>
                  <a:lnTo>
                    <a:pt x="6022389" y="558668"/>
                  </a:lnTo>
                  <a:lnTo>
                    <a:pt x="6139417" y="549933"/>
                  </a:lnTo>
                  <a:lnTo>
                    <a:pt x="6145984" y="549382"/>
                  </a:lnTo>
                  <a:lnTo>
                    <a:pt x="6145984" y="814264"/>
                  </a:lnTo>
                  <a:lnTo>
                    <a:pt x="6139417" y="813643"/>
                  </a:lnTo>
                  <a:lnTo>
                    <a:pt x="6022389" y="803172"/>
                  </a:lnTo>
                  <a:lnTo>
                    <a:pt x="5905362" y="793268"/>
                  </a:lnTo>
                  <a:lnTo>
                    <a:pt x="5788334" y="783889"/>
                  </a:lnTo>
                  <a:lnTo>
                    <a:pt x="5671307" y="774988"/>
                  </a:lnTo>
                  <a:lnTo>
                    <a:pt x="5554279" y="766504"/>
                  </a:lnTo>
                  <a:lnTo>
                    <a:pt x="5437251" y="758369"/>
                  </a:lnTo>
                  <a:lnTo>
                    <a:pt x="5320224" y="750507"/>
                  </a:lnTo>
                  <a:lnTo>
                    <a:pt x="5203196" y="742839"/>
                  </a:lnTo>
                  <a:lnTo>
                    <a:pt x="5086169" y="735285"/>
                  </a:lnTo>
                  <a:lnTo>
                    <a:pt x="4969141" y="727773"/>
                  </a:lnTo>
                  <a:lnTo>
                    <a:pt x="4852113" y="720242"/>
                  </a:lnTo>
                  <a:lnTo>
                    <a:pt x="4735086" y="712654"/>
                  </a:lnTo>
                  <a:lnTo>
                    <a:pt x="4618058" y="705003"/>
                  </a:lnTo>
                  <a:lnTo>
                    <a:pt x="4501031" y="697327"/>
                  </a:lnTo>
                  <a:lnTo>
                    <a:pt x="4384003" y="689725"/>
                  </a:lnTo>
                  <a:lnTo>
                    <a:pt x="4266975" y="682370"/>
                  </a:lnTo>
                  <a:lnTo>
                    <a:pt x="4149948" y="674979"/>
                  </a:lnTo>
                  <a:lnTo>
                    <a:pt x="4032920" y="667285"/>
                  </a:lnTo>
                  <a:lnTo>
                    <a:pt x="3915893" y="660112"/>
                  </a:lnTo>
                  <a:lnTo>
                    <a:pt x="3798865" y="654039"/>
                  </a:lnTo>
                  <a:lnTo>
                    <a:pt x="3681837" y="647114"/>
                  </a:lnTo>
                  <a:lnTo>
                    <a:pt x="3564810" y="639748"/>
                  </a:lnTo>
                  <a:lnTo>
                    <a:pt x="3447782" y="634295"/>
                  </a:lnTo>
                  <a:lnTo>
                    <a:pt x="3330755" y="630417"/>
                  </a:lnTo>
                  <a:lnTo>
                    <a:pt x="3213727" y="627552"/>
                  </a:lnTo>
                  <a:lnTo>
                    <a:pt x="3096699" y="626679"/>
                  </a:lnTo>
                  <a:lnTo>
                    <a:pt x="2979672" y="626507"/>
                  </a:lnTo>
                  <a:lnTo>
                    <a:pt x="2862644" y="629604"/>
                  </a:lnTo>
                  <a:lnTo>
                    <a:pt x="2745617" y="635549"/>
                  </a:lnTo>
                  <a:lnTo>
                    <a:pt x="2628589" y="639152"/>
                  </a:lnTo>
                  <a:lnTo>
                    <a:pt x="2511561" y="638766"/>
                  </a:lnTo>
                  <a:lnTo>
                    <a:pt x="2394534" y="639222"/>
                  </a:lnTo>
                  <a:lnTo>
                    <a:pt x="2277506" y="638486"/>
                  </a:lnTo>
                  <a:lnTo>
                    <a:pt x="2160479" y="634666"/>
                  </a:lnTo>
                  <a:lnTo>
                    <a:pt x="2043451" y="630646"/>
                  </a:lnTo>
                  <a:lnTo>
                    <a:pt x="1926424" y="626369"/>
                  </a:lnTo>
                  <a:lnTo>
                    <a:pt x="1809396" y="621341"/>
                  </a:lnTo>
                  <a:lnTo>
                    <a:pt x="1692368" y="615017"/>
                  </a:lnTo>
                  <a:lnTo>
                    <a:pt x="1575341" y="607279"/>
                  </a:lnTo>
                  <a:lnTo>
                    <a:pt x="1458313" y="598346"/>
                  </a:lnTo>
                  <a:lnTo>
                    <a:pt x="1341286" y="588473"/>
                  </a:lnTo>
                  <a:lnTo>
                    <a:pt x="1224258" y="577902"/>
                  </a:lnTo>
                  <a:lnTo>
                    <a:pt x="1107230" y="566821"/>
                  </a:lnTo>
                  <a:lnTo>
                    <a:pt x="990203" y="555356"/>
                  </a:lnTo>
                  <a:lnTo>
                    <a:pt x="873175" y="543577"/>
                  </a:lnTo>
                  <a:lnTo>
                    <a:pt x="756148" y="531512"/>
                  </a:lnTo>
                  <a:lnTo>
                    <a:pt x="639120" y="519168"/>
                  </a:lnTo>
                  <a:lnTo>
                    <a:pt x="522092" y="506538"/>
                  </a:lnTo>
                  <a:lnTo>
                    <a:pt x="405065" y="493614"/>
                  </a:lnTo>
                  <a:lnTo>
                    <a:pt x="288037" y="480387"/>
                  </a:lnTo>
                  <a:lnTo>
                    <a:pt x="171010" y="466851"/>
                  </a:lnTo>
                  <a:lnTo>
                    <a:pt x="53982" y="453001"/>
                  </a:lnTo>
                  <a:lnTo>
                    <a:pt x="0" y="44646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534388"/>
              <a:ext cx="6145984" cy="595412"/>
            </a:xfrm>
            <a:custGeom>
              <a:avLst/>
              <a:pathLst>
                <a:path w="6145984" h="595412">
                  <a:moveTo>
                    <a:pt x="0" y="0"/>
                  </a:moveTo>
                  <a:lnTo>
                    <a:pt x="53982" y="27695"/>
                  </a:lnTo>
                  <a:lnTo>
                    <a:pt x="171010" y="84683"/>
                  </a:lnTo>
                  <a:lnTo>
                    <a:pt x="288037" y="138549"/>
                  </a:lnTo>
                  <a:lnTo>
                    <a:pt x="405065" y="189222"/>
                  </a:lnTo>
                  <a:lnTo>
                    <a:pt x="522092" y="236626"/>
                  </a:lnTo>
                  <a:lnTo>
                    <a:pt x="639120" y="280682"/>
                  </a:lnTo>
                  <a:lnTo>
                    <a:pt x="756148" y="321312"/>
                  </a:lnTo>
                  <a:lnTo>
                    <a:pt x="873175" y="358443"/>
                  </a:lnTo>
                  <a:lnTo>
                    <a:pt x="990203" y="392009"/>
                  </a:lnTo>
                  <a:lnTo>
                    <a:pt x="1107230" y="421973"/>
                  </a:lnTo>
                  <a:lnTo>
                    <a:pt x="1224258" y="448333"/>
                  </a:lnTo>
                  <a:lnTo>
                    <a:pt x="1341286" y="471146"/>
                  </a:lnTo>
                  <a:lnTo>
                    <a:pt x="1458313" y="490532"/>
                  </a:lnTo>
                  <a:lnTo>
                    <a:pt x="1575341" y="506663"/>
                  </a:lnTo>
                  <a:lnTo>
                    <a:pt x="1692368" y="519726"/>
                  </a:lnTo>
                  <a:lnTo>
                    <a:pt x="1809396" y="529885"/>
                  </a:lnTo>
                  <a:lnTo>
                    <a:pt x="1926424" y="537805"/>
                  </a:lnTo>
                  <a:lnTo>
                    <a:pt x="2043451" y="544050"/>
                  </a:lnTo>
                  <a:lnTo>
                    <a:pt x="2160479" y="549001"/>
                  </a:lnTo>
                  <a:lnTo>
                    <a:pt x="2277506" y="553111"/>
                  </a:lnTo>
                  <a:lnTo>
                    <a:pt x="2394534" y="554562"/>
                  </a:lnTo>
                  <a:lnTo>
                    <a:pt x="2511561" y="553466"/>
                  </a:lnTo>
                  <a:lnTo>
                    <a:pt x="2628589" y="552554"/>
                  </a:lnTo>
                  <a:lnTo>
                    <a:pt x="2745617" y="549543"/>
                  </a:lnTo>
                  <a:lnTo>
                    <a:pt x="2862644" y="542959"/>
                  </a:lnTo>
                  <a:lnTo>
                    <a:pt x="2979672" y="537736"/>
                  </a:lnTo>
                  <a:lnTo>
                    <a:pt x="3096699" y="538606"/>
                  </a:lnTo>
                  <a:lnTo>
                    <a:pt x="3213727" y="541186"/>
                  </a:lnTo>
                  <a:lnTo>
                    <a:pt x="3330755" y="543778"/>
                  </a:lnTo>
                  <a:lnTo>
                    <a:pt x="3447782" y="547428"/>
                  </a:lnTo>
                  <a:lnTo>
                    <a:pt x="3564810" y="554186"/>
                  </a:lnTo>
                  <a:lnTo>
                    <a:pt x="3681837" y="561907"/>
                  </a:lnTo>
                  <a:lnTo>
                    <a:pt x="3798865" y="568484"/>
                  </a:lnTo>
                  <a:lnTo>
                    <a:pt x="3915893" y="574358"/>
                  </a:lnTo>
                  <a:lnTo>
                    <a:pt x="4032920" y="580198"/>
                  </a:lnTo>
                  <a:lnTo>
                    <a:pt x="4149948" y="585275"/>
                  </a:lnTo>
                  <a:lnTo>
                    <a:pt x="4266975" y="589128"/>
                  </a:lnTo>
                  <a:lnTo>
                    <a:pt x="4384003" y="591792"/>
                  </a:lnTo>
                  <a:lnTo>
                    <a:pt x="4501031" y="593609"/>
                  </a:lnTo>
                  <a:lnTo>
                    <a:pt x="4618058" y="594758"/>
                  </a:lnTo>
                  <a:lnTo>
                    <a:pt x="4735086" y="595344"/>
                  </a:lnTo>
                  <a:lnTo>
                    <a:pt x="4852113" y="595412"/>
                  </a:lnTo>
                  <a:lnTo>
                    <a:pt x="4969141" y="594964"/>
                  </a:lnTo>
                  <a:lnTo>
                    <a:pt x="5086169" y="593968"/>
                  </a:lnTo>
                  <a:lnTo>
                    <a:pt x="5203196" y="592372"/>
                  </a:lnTo>
                  <a:lnTo>
                    <a:pt x="5320224" y="590109"/>
                  </a:lnTo>
                  <a:lnTo>
                    <a:pt x="5437251" y="587107"/>
                  </a:lnTo>
                  <a:lnTo>
                    <a:pt x="5554279" y="583294"/>
                  </a:lnTo>
                  <a:lnTo>
                    <a:pt x="5671307" y="578600"/>
                  </a:lnTo>
                  <a:lnTo>
                    <a:pt x="5788334" y="572965"/>
                  </a:lnTo>
                  <a:lnTo>
                    <a:pt x="5905362" y="566335"/>
                  </a:lnTo>
                  <a:lnTo>
                    <a:pt x="6022389" y="558668"/>
                  </a:lnTo>
                  <a:lnTo>
                    <a:pt x="6139417" y="549933"/>
                  </a:lnTo>
                  <a:lnTo>
                    <a:pt x="6145984" y="5493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980856"/>
              <a:ext cx="6145984" cy="367795"/>
            </a:xfrm>
            <a:custGeom>
              <a:avLst/>
              <a:pathLst>
                <a:path w="6145984" h="367795">
                  <a:moveTo>
                    <a:pt x="6145984" y="367795"/>
                  </a:moveTo>
                  <a:lnTo>
                    <a:pt x="6139417" y="367174"/>
                  </a:lnTo>
                  <a:lnTo>
                    <a:pt x="6022389" y="356704"/>
                  </a:lnTo>
                  <a:lnTo>
                    <a:pt x="5905362" y="346799"/>
                  </a:lnTo>
                  <a:lnTo>
                    <a:pt x="5788334" y="337420"/>
                  </a:lnTo>
                  <a:lnTo>
                    <a:pt x="5671307" y="328519"/>
                  </a:lnTo>
                  <a:lnTo>
                    <a:pt x="5554279" y="320035"/>
                  </a:lnTo>
                  <a:lnTo>
                    <a:pt x="5437251" y="311900"/>
                  </a:lnTo>
                  <a:lnTo>
                    <a:pt x="5320224" y="304038"/>
                  </a:lnTo>
                  <a:lnTo>
                    <a:pt x="5203196" y="296370"/>
                  </a:lnTo>
                  <a:lnTo>
                    <a:pt x="5086169" y="288817"/>
                  </a:lnTo>
                  <a:lnTo>
                    <a:pt x="4969141" y="281304"/>
                  </a:lnTo>
                  <a:lnTo>
                    <a:pt x="4852113" y="273773"/>
                  </a:lnTo>
                  <a:lnTo>
                    <a:pt x="4735086" y="266185"/>
                  </a:lnTo>
                  <a:lnTo>
                    <a:pt x="4618058" y="258534"/>
                  </a:lnTo>
                  <a:lnTo>
                    <a:pt x="4501031" y="250859"/>
                  </a:lnTo>
                  <a:lnTo>
                    <a:pt x="4384003" y="243257"/>
                  </a:lnTo>
                  <a:lnTo>
                    <a:pt x="4266975" y="235901"/>
                  </a:lnTo>
                  <a:lnTo>
                    <a:pt x="4149948" y="228510"/>
                  </a:lnTo>
                  <a:lnTo>
                    <a:pt x="4032920" y="220816"/>
                  </a:lnTo>
                  <a:lnTo>
                    <a:pt x="3915893" y="213644"/>
                  </a:lnTo>
                  <a:lnTo>
                    <a:pt x="3798865" y="207570"/>
                  </a:lnTo>
                  <a:lnTo>
                    <a:pt x="3681837" y="200646"/>
                  </a:lnTo>
                  <a:lnTo>
                    <a:pt x="3564810" y="193279"/>
                  </a:lnTo>
                  <a:lnTo>
                    <a:pt x="3447782" y="187827"/>
                  </a:lnTo>
                  <a:lnTo>
                    <a:pt x="3330755" y="183948"/>
                  </a:lnTo>
                  <a:lnTo>
                    <a:pt x="3213727" y="181083"/>
                  </a:lnTo>
                  <a:lnTo>
                    <a:pt x="3096699" y="180211"/>
                  </a:lnTo>
                  <a:lnTo>
                    <a:pt x="2979672" y="180038"/>
                  </a:lnTo>
                  <a:lnTo>
                    <a:pt x="2862644" y="183136"/>
                  </a:lnTo>
                  <a:lnTo>
                    <a:pt x="2745617" y="189080"/>
                  </a:lnTo>
                  <a:lnTo>
                    <a:pt x="2628589" y="192683"/>
                  </a:lnTo>
                  <a:lnTo>
                    <a:pt x="2511561" y="192297"/>
                  </a:lnTo>
                  <a:lnTo>
                    <a:pt x="2394534" y="192753"/>
                  </a:lnTo>
                  <a:lnTo>
                    <a:pt x="2277506" y="192018"/>
                  </a:lnTo>
                  <a:lnTo>
                    <a:pt x="2160479" y="188197"/>
                  </a:lnTo>
                  <a:lnTo>
                    <a:pt x="2043451" y="184178"/>
                  </a:lnTo>
                  <a:lnTo>
                    <a:pt x="1926424" y="179901"/>
                  </a:lnTo>
                  <a:lnTo>
                    <a:pt x="1809396" y="174872"/>
                  </a:lnTo>
                  <a:lnTo>
                    <a:pt x="1692368" y="168548"/>
                  </a:lnTo>
                  <a:lnTo>
                    <a:pt x="1575341" y="160811"/>
                  </a:lnTo>
                  <a:lnTo>
                    <a:pt x="1458313" y="151877"/>
                  </a:lnTo>
                  <a:lnTo>
                    <a:pt x="1341286" y="142004"/>
                  </a:lnTo>
                  <a:lnTo>
                    <a:pt x="1224258" y="131433"/>
                  </a:lnTo>
                  <a:lnTo>
                    <a:pt x="1107230" y="120352"/>
                  </a:lnTo>
                  <a:lnTo>
                    <a:pt x="990203" y="108888"/>
                  </a:lnTo>
                  <a:lnTo>
                    <a:pt x="873175" y="97108"/>
                  </a:lnTo>
                  <a:lnTo>
                    <a:pt x="756148" y="85043"/>
                  </a:lnTo>
                  <a:lnTo>
                    <a:pt x="639120" y="72699"/>
                  </a:lnTo>
                  <a:lnTo>
                    <a:pt x="522092" y="60069"/>
                  </a:lnTo>
                  <a:lnTo>
                    <a:pt x="405065" y="47146"/>
                  </a:lnTo>
                  <a:lnTo>
                    <a:pt x="288037" y="33919"/>
                  </a:lnTo>
                  <a:lnTo>
                    <a:pt x="171010" y="20382"/>
                  </a:lnTo>
                  <a:lnTo>
                    <a:pt x="53982" y="653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757622"/>
              <a:ext cx="6145984" cy="458588"/>
            </a:xfrm>
            <a:custGeom>
              <a:avLst/>
              <a:pathLst>
                <a:path w="6145984" h="458588">
                  <a:moveTo>
                    <a:pt x="0" y="0"/>
                  </a:moveTo>
                  <a:lnTo>
                    <a:pt x="53982" y="17114"/>
                  </a:lnTo>
                  <a:lnTo>
                    <a:pt x="171010" y="52532"/>
                  </a:lnTo>
                  <a:lnTo>
                    <a:pt x="288037" y="86234"/>
                  </a:lnTo>
                  <a:lnTo>
                    <a:pt x="405065" y="118184"/>
                  </a:lnTo>
                  <a:lnTo>
                    <a:pt x="522092" y="148348"/>
                  </a:lnTo>
                  <a:lnTo>
                    <a:pt x="639120" y="176690"/>
                  </a:lnTo>
                  <a:lnTo>
                    <a:pt x="756148" y="203178"/>
                  </a:lnTo>
                  <a:lnTo>
                    <a:pt x="873175" y="227775"/>
                  </a:lnTo>
                  <a:lnTo>
                    <a:pt x="990203" y="250448"/>
                  </a:lnTo>
                  <a:lnTo>
                    <a:pt x="1107230" y="271162"/>
                  </a:lnTo>
                  <a:lnTo>
                    <a:pt x="1224258" y="289883"/>
                  </a:lnTo>
                  <a:lnTo>
                    <a:pt x="1341286" y="306575"/>
                  </a:lnTo>
                  <a:lnTo>
                    <a:pt x="1458313" y="321205"/>
                  </a:lnTo>
                  <a:lnTo>
                    <a:pt x="1575341" y="333737"/>
                  </a:lnTo>
                  <a:lnTo>
                    <a:pt x="1692368" y="344137"/>
                  </a:lnTo>
                  <a:lnTo>
                    <a:pt x="1809396" y="352378"/>
                  </a:lnTo>
                  <a:lnTo>
                    <a:pt x="1926424" y="358853"/>
                  </a:lnTo>
                  <a:lnTo>
                    <a:pt x="2043451" y="364114"/>
                  </a:lnTo>
                  <a:lnTo>
                    <a:pt x="2160479" y="368599"/>
                  </a:lnTo>
                  <a:lnTo>
                    <a:pt x="2277506" y="372564"/>
                  </a:lnTo>
                  <a:lnTo>
                    <a:pt x="2394534" y="373657"/>
                  </a:lnTo>
                  <a:lnTo>
                    <a:pt x="2511561" y="372882"/>
                  </a:lnTo>
                  <a:lnTo>
                    <a:pt x="2628589" y="372618"/>
                  </a:lnTo>
                  <a:lnTo>
                    <a:pt x="2745617" y="369311"/>
                  </a:lnTo>
                  <a:lnTo>
                    <a:pt x="2862644" y="363047"/>
                  </a:lnTo>
                  <a:lnTo>
                    <a:pt x="2979672" y="358887"/>
                  </a:lnTo>
                  <a:lnTo>
                    <a:pt x="3096699" y="359408"/>
                  </a:lnTo>
                  <a:lnTo>
                    <a:pt x="3213727" y="361135"/>
                  </a:lnTo>
                  <a:lnTo>
                    <a:pt x="3330755" y="363863"/>
                  </a:lnTo>
                  <a:lnTo>
                    <a:pt x="3447782" y="367628"/>
                  </a:lnTo>
                  <a:lnTo>
                    <a:pt x="3564810" y="373732"/>
                  </a:lnTo>
                  <a:lnTo>
                    <a:pt x="3681837" y="381276"/>
                  </a:lnTo>
                  <a:lnTo>
                    <a:pt x="3798865" y="388027"/>
                  </a:lnTo>
                  <a:lnTo>
                    <a:pt x="3915893" y="394001"/>
                  </a:lnTo>
                  <a:lnTo>
                    <a:pt x="4032920" y="400507"/>
                  </a:lnTo>
                  <a:lnTo>
                    <a:pt x="4149948" y="406893"/>
                  </a:lnTo>
                  <a:lnTo>
                    <a:pt x="4266975" y="412514"/>
                  </a:lnTo>
                  <a:lnTo>
                    <a:pt x="4384003" y="417525"/>
                  </a:lnTo>
                  <a:lnTo>
                    <a:pt x="4501031" y="422234"/>
                  </a:lnTo>
                  <a:lnTo>
                    <a:pt x="4618058" y="426646"/>
                  </a:lnTo>
                  <a:lnTo>
                    <a:pt x="4735086" y="430764"/>
                  </a:lnTo>
                  <a:lnTo>
                    <a:pt x="4852113" y="434593"/>
                  </a:lnTo>
                  <a:lnTo>
                    <a:pt x="4969141" y="438134"/>
                  </a:lnTo>
                  <a:lnTo>
                    <a:pt x="5086169" y="441393"/>
                  </a:lnTo>
                  <a:lnTo>
                    <a:pt x="5203196" y="444371"/>
                  </a:lnTo>
                  <a:lnTo>
                    <a:pt x="5320224" y="447074"/>
                  </a:lnTo>
                  <a:lnTo>
                    <a:pt x="5437251" y="449504"/>
                  </a:lnTo>
                  <a:lnTo>
                    <a:pt x="5554279" y="451664"/>
                  </a:lnTo>
                  <a:lnTo>
                    <a:pt x="5671307" y="453560"/>
                  </a:lnTo>
                  <a:lnTo>
                    <a:pt x="5788334" y="455192"/>
                  </a:lnTo>
                  <a:lnTo>
                    <a:pt x="5905362" y="456567"/>
                  </a:lnTo>
                  <a:lnTo>
                    <a:pt x="6022389" y="457686"/>
                  </a:lnTo>
                  <a:lnTo>
                    <a:pt x="6139417" y="458554"/>
                  </a:lnTo>
                  <a:lnTo>
                    <a:pt x="6145984" y="458588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941538"/>
              <a:ext cx="6145984" cy="1263128"/>
            </a:xfrm>
            <a:custGeom>
              <a:avLst/>
              <a:pathLst>
                <a:path w="6145984" h="1263128">
                  <a:moveTo>
                    <a:pt x="0" y="0"/>
                  </a:moveTo>
                  <a:lnTo>
                    <a:pt x="53982" y="49654"/>
                  </a:lnTo>
                  <a:lnTo>
                    <a:pt x="171010" y="151996"/>
                  </a:lnTo>
                  <a:lnTo>
                    <a:pt x="288037" y="248983"/>
                  </a:lnTo>
                  <a:lnTo>
                    <a:pt x="405065" y="340558"/>
                  </a:lnTo>
                  <a:lnTo>
                    <a:pt x="522092" y="426660"/>
                  </a:lnTo>
                  <a:lnTo>
                    <a:pt x="639120" y="507223"/>
                  </a:lnTo>
                  <a:lnTo>
                    <a:pt x="756148" y="582183"/>
                  </a:lnTo>
                  <a:lnTo>
                    <a:pt x="873175" y="651479"/>
                  </a:lnTo>
                  <a:lnTo>
                    <a:pt x="990203" y="715069"/>
                  </a:lnTo>
                  <a:lnTo>
                    <a:pt x="1107230" y="772945"/>
                  </a:lnTo>
                  <a:lnTo>
                    <a:pt x="1224258" y="825155"/>
                  </a:lnTo>
                  <a:lnTo>
                    <a:pt x="1341286" y="871833"/>
                  </a:lnTo>
                  <a:lnTo>
                    <a:pt x="1458313" y="913206"/>
                  </a:lnTo>
                  <a:lnTo>
                    <a:pt x="1575341" y="949576"/>
                  </a:lnTo>
                  <a:lnTo>
                    <a:pt x="1692368" y="981269"/>
                  </a:lnTo>
                  <a:lnTo>
                    <a:pt x="1809396" y="1008532"/>
                  </a:lnTo>
                  <a:lnTo>
                    <a:pt x="1926424" y="1030583"/>
                  </a:lnTo>
                  <a:lnTo>
                    <a:pt x="2043451" y="1047666"/>
                  </a:lnTo>
                  <a:lnTo>
                    <a:pt x="2160479" y="1060830"/>
                  </a:lnTo>
                  <a:lnTo>
                    <a:pt x="2277506" y="1071117"/>
                  </a:lnTo>
                  <a:lnTo>
                    <a:pt x="2394534" y="1074707"/>
                  </a:lnTo>
                  <a:lnTo>
                    <a:pt x="2511561" y="1073259"/>
                  </a:lnTo>
                  <a:lnTo>
                    <a:pt x="2628589" y="1073286"/>
                  </a:lnTo>
                  <a:lnTo>
                    <a:pt x="2745617" y="1074879"/>
                  </a:lnTo>
                  <a:lnTo>
                    <a:pt x="2862644" y="1073784"/>
                  </a:lnTo>
                  <a:lnTo>
                    <a:pt x="2979672" y="1072457"/>
                  </a:lnTo>
                  <a:lnTo>
                    <a:pt x="3096699" y="1076758"/>
                  </a:lnTo>
                  <a:lnTo>
                    <a:pt x="3213727" y="1084932"/>
                  </a:lnTo>
                  <a:lnTo>
                    <a:pt x="3330755" y="1091333"/>
                  </a:lnTo>
                  <a:lnTo>
                    <a:pt x="3447782" y="1094067"/>
                  </a:lnTo>
                  <a:lnTo>
                    <a:pt x="3564810" y="1098145"/>
                  </a:lnTo>
                  <a:lnTo>
                    <a:pt x="3681837" y="1101677"/>
                  </a:lnTo>
                  <a:lnTo>
                    <a:pt x="3798865" y="1100071"/>
                  </a:lnTo>
                  <a:lnTo>
                    <a:pt x="3915893" y="1093698"/>
                  </a:lnTo>
                  <a:lnTo>
                    <a:pt x="4032920" y="1085041"/>
                  </a:lnTo>
                  <a:lnTo>
                    <a:pt x="4149948" y="1074069"/>
                  </a:lnTo>
                  <a:lnTo>
                    <a:pt x="4266975" y="1061146"/>
                  </a:lnTo>
                  <a:lnTo>
                    <a:pt x="4384003" y="1047506"/>
                  </a:lnTo>
                  <a:lnTo>
                    <a:pt x="4501031" y="1033980"/>
                  </a:lnTo>
                  <a:lnTo>
                    <a:pt x="4618058" y="1020810"/>
                  </a:lnTo>
                  <a:lnTo>
                    <a:pt x="4735086" y="1008130"/>
                  </a:lnTo>
                  <a:lnTo>
                    <a:pt x="4852113" y="995986"/>
                  </a:lnTo>
                  <a:lnTo>
                    <a:pt x="4969141" y="984358"/>
                  </a:lnTo>
                  <a:lnTo>
                    <a:pt x="5086169" y="973179"/>
                  </a:lnTo>
                  <a:lnTo>
                    <a:pt x="5203196" y="962351"/>
                  </a:lnTo>
                  <a:lnTo>
                    <a:pt x="5320224" y="951755"/>
                  </a:lnTo>
                  <a:lnTo>
                    <a:pt x="5437251" y="941263"/>
                  </a:lnTo>
                  <a:lnTo>
                    <a:pt x="5554279" y="930748"/>
                  </a:lnTo>
                  <a:lnTo>
                    <a:pt x="5671307" y="920088"/>
                  </a:lnTo>
                  <a:lnTo>
                    <a:pt x="5788334" y="909170"/>
                  </a:lnTo>
                  <a:lnTo>
                    <a:pt x="5905362" y="897897"/>
                  </a:lnTo>
                  <a:lnTo>
                    <a:pt x="6022389" y="886186"/>
                  </a:lnTo>
                  <a:lnTo>
                    <a:pt x="6139417" y="873967"/>
                  </a:lnTo>
                  <a:lnTo>
                    <a:pt x="6145984" y="873250"/>
                  </a:lnTo>
                  <a:lnTo>
                    <a:pt x="6145984" y="1263128"/>
                  </a:lnTo>
                  <a:lnTo>
                    <a:pt x="6139417" y="1262119"/>
                  </a:lnTo>
                  <a:lnTo>
                    <a:pt x="6022389" y="1246069"/>
                  </a:lnTo>
                  <a:lnTo>
                    <a:pt x="5905362" y="1231918"/>
                  </a:lnTo>
                  <a:lnTo>
                    <a:pt x="5788334" y="1219628"/>
                  </a:lnTo>
                  <a:lnTo>
                    <a:pt x="5671307" y="1209149"/>
                  </a:lnTo>
                  <a:lnTo>
                    <a:pt x="5554279" y="1200413"/>
                  </a:lnTo>
                  <a:lnTo>
                    <a:pt x="5437251" y="1193341"/>
                  </a:lnTo>
                  <a:lnTo>
                    <a:pt x="5320224" y="1187843"/>
                  </a:lnTo>
                  <a:lnTo>
                    <a:pt x="5203196" y="1183822"/>
                  </a:lnTo>
                  <a:lnTo>
                    <a:pt x="5086169" y="1181183"/>
                  </a:lnTo>
                  <a:lnTo>
                    <a:pt x="4969141" y="1179838"/>
                  </a:lnTo>
                  <a:lnTo>
                    <a:pt x="4852113" y="1179722"/>
                  </a:lnTo>
                  <a:lnTo>
                    <a:pt x="4735086" y="1180798"/>
                  </a:lnTo>
                  <a:lnTo>
                    <a:pt x="4618058" y="1183078"/>
                  </a:lnTo>
                  <a:lnTo>
                    <a:pt x="4501031" y="1186642"/>
                  </a:lnTo>
                  <a:lnTo>
                    <a:pt x="4384003" y="1191653"/>
                  </a:lnTo>
                  <a:lnTo>
                    <a:pt x="4266975" y="1198387"/>
                  </a:lnTo>
                  <a:lnTo>
                    <a:pt x="4149948" y="1206103"/>
                  </a:lnTo>
                  <a:lnTo>
                    <a:pt x="4032920" y="1213224"/>
                  </a:lnTo>
                  <a:lnTo>
                    <a:pt x="3915893" y="1219919"/>
                  </a:lnTo>
                  <a:lnTo>
                    <a:pt x="3798865" y="1225998"/>
                  </a:lnTo>
                  <a:lnTo>
                    <a:pt x="3681837" y="1227092"/>
                  </a:lnTo>
                  <a:lnTo>
                    <a:pt x="3564810" y="1224083"/>
                  </a:lnTo>
                  <a:lnTo>
                    <a:pt x="3447782" y="1221926"/>
                  </a:lnTo>
                  <a:lnTo>
                    <a:pt x="3330755" y="1218856"/>
                  </a:lnTo>
                  <a:lnTo>
                    <a:pt x="3213727" y="1212053"/>
                  </a:lnTo>
                  <a:lnTo>
                    <a:pt x="3096699" y="1206392"/>
                  </a:lnTo>
                  <a:lnTo>
                    <a:pt x="2979672" y="1203118"/>
                  </a:lnTo>
                  <a:lnTo>
                    <a:pt x="2862644" y="1201316"/>
                  </a:lnTo>
                  <a:lnTo>
                    <a:pt x="2745617" y="1201471"/>
                  </a:lnTo>
                  <a:lnTo>
                    <a:pt x="2628589" y="1200748"/>
                  </a:lnTo>
                  <a:lnTo>
                    <a:pt x="2511561" y="1198811"/>
                  </a:lnTo>
                  <a:lnTo>
                    <a:pt x="2394534" y="1199318"/>
                  </a:lnTo>
                  <a:lnTo>
                    <a:pt x="2277506" y="1196780"/>
                  </a:lnTo>
                  <a:lnTo>
                    <a:pt x="2160479" y="1186920"/>
                  </a:lnTo>
                  <a:lnTo>
                    <a:pt x="2043451" y="1175127"/>
                  </a:lnTo>
                  <a:lnTo>
                    <a:pt x="1926424" y="1160941"/>
                  </a:lnTo>
                  <a:lnTo>
                    <a:pt x="1809396" y="1143145"/>
                  </a:lnTo>
                  <a:lnTo>
                    <a:pt x="1692368" y="1121527"/>
                  </a:lnTo>
                  <a:lnTo>
                    <a:pt x="1575341" y="1097672"/>
                  </a:lnTo>
                  <a:lnTo>
                    <a:pt x="1458313" y="1071896"/>
                  </a:lnTo>
                  <a:lnTo>
                    <a:pt x="1341286" y="1044526"/>
                  </a:lnTo>
                  <a:lnTo>
                    <a:pt x="1224258" y="1015866"/>
                  </a:lnTo>
                  <a:lnTo>
                    <a:pt x="1107230" y="986146"/>
                  </a:lnTo>
                  <a:lnTo>
                    <a:pt x="990203" y="955499"/>
                  </a:lnTo>
                  <a:lnTo>
                    <a:pt x="873175" y="923977"/>
                  </a:lnTo>
                  <a:lnTo>
                    <a:pt x="756148" y="891574"/>
                  </a:lnTo>
                  <a:lnTo>
                    <a:pt x="639120" y="858248"/>
                  </a:lnTo>
                  <a:lnTo>
                    <a:pt x="522092" y="823942"/>
                  </a:lnTo>
                  <a:lnTo>
                    <a:pt x="405065" y="788591"/>
                  </a:lnTo>
                  <a:lnTo>
                    <a:pt x="288037" y="752132"/>
                  </a:lnTo>
                  <a:lnTo>
                    <a:pt x="171010" y="714507"/>
                  </a:lnTo>
                  <a:lnTo>
                    <a:pt x="53982" y="675660"/>
                  </a:lnTo>
                  <a:lnTo>
                    <a:pt x="0" y="65715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941538"/>
              <a:ext cx="6145984" cy="1101677"/>
            </a:xfrm>
            <a:custGeom>
              <a:avLst/>
              <a:pathLst>
                <a:path w="6145984" h="1101677">
                  <a:moveTo>
                    <a:pt x="0" y="0"/>
                  </a:moveTo>
                  <a:lnTo>
                    <a:pt x="53982" y="49654"/>
                  </a:lnTo>
                  <a:lnTo>
                    <a:pt x="171010" y="151996"/>
                  </a:lnTo>
                  <a:lnTo>
                    <a:pt x="288037" y="248983"/>
                  </a:lnTo>
                  <a:lnTo>
                    <a:pt x="405065" y="340558"/>
                  </a:lnTo>
                  <a:lnTo>
                    <a:pt x="522092" y="426660"/>
                  </a:lnTo>
                  <a:lnTo>
                    <a:pt x="639120" y="507223"/>
                  </a:lnTo>
                  <a:lnTo>
                    <a:pt x="756148" y="582183"/>
                  </a:lnTo>
                  <a:lnTo>
                    <a:pt x="873175" y="651479"/>
                  </a:lnTo>
                  <a:lnTo>
                    <a:pt x="990203" y="715069"/>
                  </a:lnTo>
                  <a:lnTo>
                    <a:pt x="1107230" y="772945"/>
                  </a:lnTo>
                  <a:lnTo>
                    <a:pt x="1224258" y="825155"/>
                  </a:lnTo>
                  <a:lnTo>
                    <a:pt x="1341286" y="871833"/>
                  </a:lnTo>
                  <a:lnTo>
                    <a:pt x="1458313" y="913206"/>
                  </a:lnTo>
                  <a:lnTo>
                    <a:pt x="1575341" y="949576"/>
                  </a:lnTo>
                  <a:lnTo>
                    <a:pt x="1692368" y="981269"/>
                  </a:lnTo>
                  <a:lnTo>
                    <a:pt x="1809396" y="1008532"/>
                  </a:lnTo>
                  <a:lnTo>
                    <a:pt x="1926424" y="1030583"/>
                  </a:lnTo>
                  <a:lnTo>
                    <a:pt x="2043451" y="1047666"/>
                  </a:lnTo>
                  <a:lnTo>
                    <a:pt x="2160479" y="1060830"/>
                  </a:lnTo>
                  <a:lnTo>
                    <a:pt x="2277506" y="1071117"/>
                  </a:lnTo>
                  <a:lnTo>
                    <a:pt x="2394534" y="1074707"/>
                  </a:lnTo>
                  <a:lnTo>
                    <a:pt x="2511561" y="1073259"/>
                  </a:lnTo>
                  <a:lnTo>
                    <a:pt x="2628589" y="1073286"/>
                  </a:lnTo>
                  <a:lnTo>
                    <a:pt x="2745617" y="1074879"/>
                  </a:lnTo>
                  <a:lnTo>
                    <a:pt x="2862644" y="1073784"/>
                  </a:lnTo>
                  <a:lnTo>
                    <a:pt x="2979672" y="1072457"/>
                  </a:lnTo>
                  <a:lnTo>
                    <a:pt x="3096699" y="1076758"/>
                  </a:lnTo>
                  <a:lnTo>
                    <a:pt x="3213727" y="1084932"/>
                  </a:lnTo>
                  <a:lnTo>
                    <a:pt x="3330755" y="1091333"/>
                  </a:lnTo>
                  <a:lnTo>
                    <a:pt x="3447782" y="1094067"/>
                  </a:lnTo>
                  <a:lnTo>
                    <a:pt x="3564810" y="1098145"/>
                  </a:lnTo>
                  <a:lnTo>
                    <a:pt x="3681837" y="1101677"/>
                  </a:lnTo>
                  <a:lnTo>
                    <a:pt x="3798865" y="1100071"/>
                  </a:lnTo>
                  <a:lnTo>
                    <a:pt x="3915893" y="1093698"/>
                  </a:lnTo>
                  <a:lnTo>
                    <a:pt x="4032920" y="1085041"/>
                  </a:lnTo>
                  <a:lnTo>
                    <a:pt x="4149948" y="1074069"/>
                  </a:lnTo>
                  <a:lnTo>
                    <a:pt x="4266975" y="1061146"/>
                  </a:lnTo>
                  <a:lnTo>
                    <a:pt x="4384003" y="1047506"/>
                  </a:lnTo>
                  <a:lnTo>
                    <a:pt x="4501031" y="1033980"/>
                  </a:lnTo>
                  <a:lnTo>
                    <a:pt x="4618058" y="1020810"/>
                  </a:lnTo>
                  <a:lnTo>
                    <a:pt x="4735086" y="1008130"/>
                  </a:lnTo>
                  <a:lnTo>
                    <a:pt x="4852113" y="995986"/>
                  </a:lnTo>
                  <a:lnTo>
                    <a:pt x="4969141" y="984358"/>
                  </a:lnTo>
                  <a:lnTo>
                    <a:pt x="5086169" y="973179"/>
                  </a:lnTo>
                  <a:lnTo>
                    <a:pt x="5203196" y="962351"/>
                  </a:lnTo>
                  <a:lnTo>
                    <a:pt x="5320224" y="951755"/>
                  </a:lnTo>
                  <a:lnTo>
                    <a:pt x="5437251" y="941263"/>
                  </a:lnTo>
                  <a:lnTo>
                    <a:pt x="5554279" y="930748"/>
                  </a:lnTo>
                  <a:lnTo>
                    <a:pt x="5671307" y="920088"/>
                  </a:lnTo>
                  <a:lnTo>
                    <a:pt x="5788334" y="909170"/>
                  </a:lnTo>
                  <a:lnTo>
                    <a:pt x="5905362" y="897897"/>
                  </a:lnTo>
                  <a:lnTo>
                    <a:pt x="6022389" y="886186"/>
                  </a:lnTo>
                  <a:lnTo>
                    <a:pt x="6139417" y="873967"/>
                  </a:lnTo>
                  <a:lnTo>
                    <a:pt x="6145984" y="87325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598692"/>
              <a:ext cx="6145984" cy="605974"/>
            </a:xfrm>
            <a:custGeom>
              <a:avLst/>
              <a:pathLst>
                <a:path w="6145984" h="605974">
                  <a:moveTo>
                    <a:pt x="6145984" y="605974"/>
                  </a:moveTo>
                  <a:lnTo>
                    <a:pt x="6139417" y="604965"/>
                  </a:lnTo>
                  <a:lnTo>
                    <a:pt x="6022389" y="588915"/>
                  </a:lnTo>
                  <a:lnTo>
                    <a:pt x="5905362" y="574764"/>
                  </a:lnTo>
                  <a:lnTo>
                    <a:pt x="5788334" y="562475"/>
                  </a:lnTo>
                  <a:lnTo>
                    <a:pt x="5671307" y="551995"/>
                  </a:lnTo>
                  <a:lnTo>
                    <a:pt x="5554279" y="543259"/>
                  </a:lnTo>
                  <a:lnTo>
                    <a:pt x="5437251" y="536188"/>
                  </a:lnTo>
                  <a:lnTo>
                    <a:pt x="5320224" y="530689"/>
                  </a:lnTo>
                  <a:lnTo>
                    <a:pt x="5203196" y="526668"/>
                  </a:lnTo>
                  <a:lnTo>
                    <a:pt x="5086169" y="524029"/>
                  </a:lnTo>
                  <a:lnTo>
                    <a:pt x="4969141" y="522684"/>
                  </a:lnTo>
                  <a:lnTo>
                    <a:pt x="4852113" y="522568"/>
                  </a:lnTo>
                  <a:lnTo>
                    <a:pt x="4735086" y="523644"/>
                  </a:lnTo>
                  <a:lnTo>
                    <a:pt x="4618058" y="525925"/>
                  </a:lnTo>
                  <a:lnTo>
                    <a:pt x="4501031" y="529488"/>
                  </a:lnTo>
                  <a:lnTo>
                    <a:pt x="4384003" y="534499"/>
                  </a:lnTo>
                  <a:lnTo>
                    <a:pt x="4266975" y="541233"/>
                  </a:lnTo>
                  <a:lnTo>
                    <a:pt x="4149948" y="548949"/>
                  </a:lnTo>
                  <a:lnTo>
                    <a:pt x="4032920" y="556071"/>
                  </a:lnTo>
                  <a:lnTo>
                    <a:pt x="3915893" y="562765"/>
                  </a:lnTo>
                  <a:lnTo>
                    <a:pt x="3798865" y="568844"/>
                  </a:lnTo>
                  <a:lnTo>
                    <a:pt x="3681837" y="569938"/>
                  </a:lnTo>
                  <a:lnTo>
                    <a:pt x="3564810" y="566929"/>
                  </a:lnTo>
                  <a:lnTo>
                    <a:pt x="3447782" y="564772"/>
                  </a:lnTo>
                  <a:lnTo>
                    <a:pt x="3330755" y="561702"/>
                  </a:lnTo>
                  <a:lnTo>
                    <a:pt x="3213727" y="554899"/>
                  </a:lnTo>
                  <a:lnTo>
                    <a:pt x="3096699" y="549238"/>
                  </a:lnTo>
                  <a:lnTo>
                    <a:pt x="2979672" y="545964"/>
                  </a:lnTo>
                  <a:lnTo>
                    <a:pt x="2862644" y="544162"/>
                  </a:lnTo>
                  <a:lnTo>
                    <a:pt x="2745617" y="544317"/>
                  </a:lnTo>
                  <a:lnTo>
                    <a:pt x="2628589" y="543594"/>
                  </a:lnTo>
                  <a:lnTo>
                    <a:pt x="2511561" y="541658"/>
                  </a:lnTo>
                  <a:lnTo>
                    <a:pt x="2394534" y="542164"/>
                  </a:lnTo>
                  <a:lnTo>
                    <a:pt x="2277506" y="539626"/>
                  </a:lnTo>
                  <a:lnTo>
                    <a:pt x="2160479" y="529766"/>
                  </a:lnTo>
                  <a:lnTo>
                    <a:pt x="2043451" y="517973"/>
                  </a:lnTo>
                  <a:lnTo>
                    <a:pt x="1926424" y="503787"/>
                  </a:lnTo>
                  <a:lnTo>
                    <a:pt x="1809396" y="485992"/>
                  </a:lnTo>
                  <a:lnTo>
                    <a:pt x="1692368" y="464373"/>
                  </a:lnTo>
                  <a:lnTo>
                    <a:pt x="1575341" y="440518"/>
                  </a:lnTo>
                  <a:lnTo>
                    <a:pt x="1458313" y="414742"/>
                  </a:lnTo>
                  <a:lnTo>
                    <a:pt x="1341286" y="387372"/>
                  </a:lnTo>
                  <a:lnTo>
                    <a:pt x="1224258" y="358713"/>
                  </a:lnTo>
                  <a:lnTo>
                    <a:pt x="1107230" y="328992"/>
                  </a:lnTo>
                  <a:lnTo>
                    <a:pt x="990203" y="298345"/>
                  </a:lnTo>
                  <a:lnTo>
                    <a:pt x="873175" y="266823"/>
                  </a:lnTo>
                  <a:lnTo>
                    <a:pt x="756148" y="234420"/>
                  </a:lnTo>
                  <a:lnTo>
                    <a:pt x="639120" y="201094"/>
                  </a:lnTo>
                  <a:lnTo>
                    <a:pt x="522092" y="166788"/>
                  </a:lnTo>
                  <a:lnTo>
                    <a:pt x="405065" y="131437"/>
                  </a:lnTo>
                  <a:lnTo>
                    <a:pt x="288037" y="94978"/>
                  </a:lnTo>
                  <a:lnTo>
                    <a:pt x="171010" y="57353"/>
                  </a:lnTo>
                  <a:lnTo>
                    <a:pt x="53982" y="1850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270115"/>
              <a:ext cx="6145984" cy="835807"/>
            </a:xfrm>
            <a:custGeom>
              <a:avLst/>
              <a:pathLst>
                <a:path w="6145984" h="835807">
                  <a:moveTo>
                    <a:pt x="0" y="0"/>
                  </a:moveTo>
                  <a:lnTo>
                    <a:pt x="53982" y="34080"/>
                  </a:lnTo>
                  <a:lnTo>
                    <a:pt x="171010" y="104675"/>
                  </a:lnTo>
                  <a:lnTo>
                    <a:pt x="288037" y="171981"/>
                  </a:lnTo>
                  <a:lnTo>
                    <a:pt x="405065" y="235997"/>
                  </a:lnTo>
                  <a:lnTo>
                    <a:pt x="522092" y="296724"/>
                  </a:lnTo>
                  <a:lnTo>
                    <a:pt x="639120" y="354159"/>
                  </a:lnTo>
                  <a:lnTo>
                    <a:pt x="756148" y="408301"/>
                  </a:lnTo>
                  <a:lnTo>
                    <a:pt x="873175" y="459151"/>
                  </a:lnTo>
                  <a:lnTo>
                    <a:pt x="990203" y="506707"/>
                  </a:lnTo>
                  <a:lnTo>
                    <a:pt x="1107230" y="550968"/>
                  </a:lnTo>
                  <a:lnTo>
                    <a:pt x="1224258" y="591934"/>
                  </a:lnTo>
                  <a:lnTo>
                    <a:pt x="1341286" y="629603"/>
                  </a:lnTo>
                  <a:lnTo>
                    <a:pt x="1458313" y="663974"/>
                  </a:lnTo>
                  <a:lnTo>
                    <a:pt x="1575341" y="695047"/>
                  </a:lnTo>
                  <a:lnTo>
                    <a:pt x="1692368" y="722821"/>
                  </a:lnTo>
                  <a:lnTo>
                    <a:pt x="1809396" y="747262"/>
                  </a:lnTo>
                  <a:lnTo>
                    <a:pt x="1926424" y="767185"/>
                  </a:lnTo>
                  <a:lnTo>
                    <a:pt x="2043451" y="782819"/>
                  </a:lnTo>
                  <a:lnTo>
                    <a:pt x="2160479" y="795298"/>
                  </a:lnTo>
                  <a:lnTo>
                    <a:pt x="2277506" y="805372"/>
                  </a:lnTo>
                  <a:lnTo>
                    <a:pt x="2394534" y="808435"/>
                  </a:lnTo>
                  <a:lnTo>
                    <a:pt x="2511561" y="807458"/>
                  </a:lnTo>
                  <a:lnTo>
                    <a:pt x="2628589" y="808440"/>
                  </a:lnTo>
                  <a:lnTo>
                    <a:pt x="2745617" y="809598"/>
                  </a:lnTo>
                  <a:lnTo>
                    <a:pt x="2862644" y="808973"/>
                  </a:lnTo>
                  <a:lnTo>
                    <a:pt x="2979672" y="809211"/>
                  </a:lnTo>
                  <a:lnTo>
                    <a:pt x="3096699" y="812998"/>
                  </a:lnTo>
                  <a:lnTo>
                    <a:pt x="3213727" y="819915"/>
                  </a:lnTo>
                  <a:lnTo>
                    <a:pt x="3330755" y="826518"/>
                  </a:lnTo>
                  <a:lnTo>
                    <a:pt x="3447782" y="829420"/>
                  </a:lnTo>
                  <a:lnTo>
                    <a:pt x="3564810" y="832537"/>
                  </a:lnTo>
                  <a:lnTo>
                    <a:pt x="3681837" y="835807"/>
                  </a:lnTo>
                  <a:lnTo>
                    <a:pt x="3798865" y="834458"/>
                  </a:lnTo>
                  <a:lnTo>
                    <a:pt x="3915893" y="828231"/>
                  </a:lnTo>
                  <a:lnTo>
                    <a:pt x="4032920" y="820556"/>
                  </a:lnTo>
                  <a:lnTo>
                    <a:pt x="4149948" y="811509"/>
                  </a:lnTo>
                  <a:lnTo>
                    <a:pt x="4266975" y="801189"/>
                  </a:lnTo>
                  <a:lnTo>
                    <a:pt x="4384003" y="791003"/>
                  </a:lnTo>
                  <a:lnTo>
                    <a:pt x="4501031" y="781734"/>
                  </a:lnTo>
                  <a:lnTo>
                    <a:pt x="4618058" y="773367"/>
                  </a:lnTo>
                  <a:lnTo>
                    <a:pt x="4735086" y="765887"/>
                  </a:lnTo>
                  <a:lnTo>
                    <a:pt x="4852113" y="759277"/>
                  </a:lnTo>
                  <a:lnTo>
                    <a:pt x="4969141" y="753521"/>
                  </a:lnTo>
                  <a:lnTo>
                    <a:pt x="5086169" y="748604"/>
                  </a:lnTo>
                  <a:lnTo>
                    <a:pt x="5203196" y="744510"/>
                  </a:lnTo>
                  <a:lnTo>
                    <a:pt x="5320224" y="741222"/>
                  </a:lnTo>
                  <a:lnTo>
                    <a:pt x="5437251" y="738725"/>
                  </a:lnTo>
                  <a:lnTo>
                    <a:pt x="5554279" y="737004"/>
                  </a:lnTo>
                  <a:lnTo>
                    <a:pt x="5671307" y="736042"/>
                  </a:lnTo>
                  <a:lnTo>
                    <a:pt x="5788334" y="735822"/>
                  </a:lnTo>
                  <a:lnTo>
                    <a:pt x="5905362" y="736331"/>
                  </a:lnTo>
                  <a:lnTo>
                    <a:pt x="6022389" y="737551"/>
                  </a:lnTo>
                  <a:lnTo>
                    <a:pt x="6139417" y="739466"/>
                  </a:lnTo>
                  <a:lnTo>
                    <a:pt x="6145984" y="739612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346072"/>
              <a:ext cx="6145984" cy="2004235"/>
            </a:xfrm>
            <a:custGeom>
              <a:avLst/>
              <a:pathLst>
                <a:path w="6145984" h="2004235">
                  <a:moveTo>
                    <a:pt x="0" y="0"/>
                  </a:moveTo>
                  <a:lnTo>
                    <a:pt x="53982" y="75585"/>
                  </a:lnTo>
                  <a:lnTo>
                    <a:pt x="171010" y="231716"/>
                  </a:lnTo>
                  <a:lnTo>
                    <a:pt x="288037" y="379973"/>
                  </a:lnTo>
                  <a:lnTo>
                    <a:pt x="405065" y="520210"/>
                  </a:lnTo>
                  <a:lnTo>
                    <a:pt x="522092" y="652275"/>
                  </a:lnTo>
                  <a:lnTo>
                    <a:pt x="639120" y="776013"/>
                  </a:lnTo>
                  <a:lnTo>
                    <a:pt x="756148" y="891269"/>
                  </a:lnTo>
                  <a:lnTo>
                    <a:pt x="873175" y="997891"/>
                  </a:lnTo>
                  <a:lnTo>
                    <a:pt x="990203" y="1095748"/>
                  </a:lnTo>
                  <a:lnTo>
                    <a:pt x="1107230" y="1184741"/>
                  </a:lnTo>
                  <a:lnTo>
                    <a:pt x="1224258" y="1264832"/>
                  </a:lnTo>
                  <a:lnTo>
                    <a:pt x="1341286" y="1336069"/>
                  </a:lnTo>
                  <a:lnTo>
                    <a:pt x="1458313" y="1398592"/>
                  </a:lnTo>
                  <a:lnTo>
                    <a:pt x="1575341" y="1452621"/>
                  </a:lnTo>
                  <a:lnTo>
                    <a:pt x="1692368" y="1498402"/>
                  </a:lnTo>
                  <a:lnTo>
                    <a:pt x="1809396" y="1536087"/>
                  </a:lnTo>
                  <a:lnTo>
                    <a:pt x="1926424" y="1564831"/>
                  </a:lnTo>
                  <a:lnTo>
                    <a:pt x="2043451" y="1586073"/>
                  </a:lnTo>
                  <a:lnTo>
                    <a:pt x="2160479" y="1602445"/>
                  </a:lnTo>
                  <a:lnTo>
                    <a:pt x="2277506" y="1616544"/>
                  </a:lnTo>
                  <a:lnTo>
                    <a:pt x="2394534" y="1625017"/>
                  </a:lnTo>
                  <a:lnTo>
                    <a:pt x="2511561" y="1629005"/>
                  </a:lnTo>
                  <a:lnTo>
                    <a:pt x="2628589" y="1634589"/>
                  </a:lnTo>
                  <a:lnTo>
                    <a:pt x="2745617" y="1643402"/>
                  </a:lnTo>
                  <a:lnTo>
                    <a:pt x="2862644" y="1650808"/>
                  </a:lnTo>
                  <a:lnTo>
                    <a:pt x="2979672" y="1657050"/>
                  </a:lnTo>
                  <a:lnTo>
                    <a:pt x="3096699" y="1665959"/>
                  </a:lnTo>
                  <a:lnTo>
                    <a:pt x="3213727" y="1676295"/>
                  </a:lnTo>
                  <a:lnTo>
                    <a:pt x="3330755" y="1684942"/>
                  </a:lnTo>
                  <a:lnTo>
                    <a:pt x="3447782" y="1692569"/>
                  </a:lnTo>
                  <a:lnTo>
                    <a:pt x="3564810" y="1702050"/>
                  </a:lnTo>
                  <a:lnTo>
                    <a:pt x="3681837" y="1710842"/>
                  </a:lnTo>
                  <a:lnTo>
                    <a:pt x="3798865" y="1716435"/>
                  </a:lnTo>
                  <a:lnTo>
                    <a:pt x="3915893" y="1719441"/>
                  </a:lnTo>
                  <a:lnTo>
                    <a:pt x="4032920" y="1720888"/>
                  </a:lnTo>
                  <a:lnTo>
                    <a:pt x="4149948" y="1720592"/>
                  </a:lnTo>
                  <a:lnTo>
                    <a:pt x="4266975" y="1718759"/>
                  </a:lnTo>
                  <a:lnTo>
                    <a:pt x="4384003" y="1715790"/>
                  </a:lnTo>
                  <a:lnTo>
                    <a:pt x="4501031" y="1712089"/>
                  </a:lnTo>
                  <a:lnTo>
                    <a:pt x="4618058" y="1707913"/>
                  </a:lnTo>
                  <a:lnTo>
                    <a:pt x="4735086" y="1703410"/>
                  </a:lnTo>
                  <a:lnTo>
                    <a:pt x="4852113" y="1698638"/>
                  </a:lnTo>
                  <a:lnTo>
                    <a:pt x="4969141" y="1693587"/>
                  </a:lnTo>
                  <a:lnTo>
                    <a:pt x="5086169" y="1688201"/>
                  </a:lnTo>
                  <a:lnTo>
                    <a:pt x="5203196" y="1682389"/>
                  </a:lnTo>
                  <a:lnTo>
                    <a:pt x="5320224" y="1676041"/>
                  </a:lnTo>
                  <a:lnTo>
                    <a:pt x="5437251" y="1669038"/>
                  </a:lnTo>
                  <a:lnTo>
                    <a:pt x="5554279" y="1661261"/>
                  </a:lnTo>
                  <a:lnTo>
                    <a:pt x="5671307" y="1652595"/>
                  </a:lnTo>
                  <a:lnTo>
                    <a:pt x="5788334" y="1642938"/>
                  </a:lnTo>
                  <a:lnTo>
                    <a:pt x="5905362" y="1632201"/>
                  </a:lnTo>
                  <a:lnTo>
                    <a:pt x="6022389" y="1620308"/>
                  </a:lnTo>
                  <a:lnTo>
                    <a:pt x="6139417" y="1607202"/>
                  </a:lnTo>
                  <a:lnTo>
                    <a:pt x="6145984" y="1606396"/>
                  </a:lnTo>
                  <a:lnTo>
                    <a:pt x="6145984" y="2004235"/>
                  </a:lnTo>
                  <a:lnTo>
                    <a:pt x="6139417" y="2003280"/>
                  </a:lnTo>
                  <a:lnTo>
                    <a:pt x="6022389" y="1987540"/>
                  </a:lnTo>
                  <a:lnTo>
                    <a:pt x="5905362" y="1973042"/>
                  </a:lnTo>
                  <a:lnTo>
                    <a:pt x="5788334" y="1959736"/>
                  </a:lnTo>
                  <a:lnTo>
                    <a:pt x="5671307" y="1947559"/>
                  </a:lnTo>
                  <a:lnTo>
                    <a:pt x="5554279" y="1936432"/>
                  </a:lnTo>
                  <a:lnTo>
                    <a:pt x="5437251" y="1926264"/>
                  </a:lnTo>
                  <a:lnTo>
                    <a:pt x="5320224" y="1916950"/>
                  </a:lnTo>
                  <a:lnTo>
                    <a:pt x="5203196" y="1908382"/>
                  </a:lnTo>
                  <a:lnTo>
                    <a:pt x="5086169" y="1900452"/>
                  </a:lnTo>
                  <a:lnTo>
                    <a:pt x="4969141" y="1893059"/>
                  </a:lnTo>
                  <a:lnTo>
                    <a:pt x="4852113" y="1886126"/>
                  </a:lnTo>
                  <a:lnTo>
                    <a:pt x="4735086" y="1879604"/>
                  </a:lnTo>
                  <a:lnTo>
                    <a:pt x="4618058" y="1873495"/>
                  </a:lnTo>
                  <a:lnTo>
                    <a:pt x="4501031" y="1867868"/>
                  </a:lnTo>
                  <a:lnTo>
                    <a:pt x="4384003" y="1862881"/>
                  </a:lnTo>
                  <a:lnTo>
                    <a:pt x="4266975" y="1858803"/>
                  </a:lnTo>
                  <a:lnTo>
                    <a:pt x="4149948" y="1855322"/>
                  </a:lnTo>
                  <a:lnTo>
                    <a:pt x="4032920" y="1851689"/>
                  </a:lnTo>
                  <a:lnTo>
                    <a:pt x="3915893" y="1848239"/>
                  </a:lnTo>
                  <a:lnTo>
                    <a:pt x="3798865" y="1844934"/>
                  </a:lnTo>
                  <a:lnTo>
                    <a:pt x="3681837" y="1838818"/>
                  </a:lnTo>
                  <a:lnTo>
                    <a:pt x="3564810" y="1830559"/>
                  </a:lnTo>
                  <a:lnTo>
                    <a:pt x="3447782" y="1823039"/>
                  </a:lnTo>
                  <a:lnTo>
                    <a:pt x="3330755" y="1815068"/>
                  </a:lnTo>
                  <a:lnTo>
                    <a:pt x="3213727" y="1806011"/>
                  </a:lnTo>
                  <a:lnTo>
                    <a:pt x="3096699" y="1798240"/>
                  </a:lnTo>
                  <a:lnTo>
                    <a:pt x="2979672" y="1790379"/>
                  </a:lnTo>
                  <a:lnTo>
                    <a:pt x="2862644" y="1780945"/>
                  </a:lnTo>
                  <a:lnTo>
                    <a:pt x="2745617" y="1772580"/>
                  </a:lnTo>
                  <a:lnTo>
                    <a:pt x="2628589" y="1764654"/>
                  </a:lnTo>
                  <a:lnTo>
                    <a:pt x="2511561" y="1757120"/>
                  </a:lnTo>
                  <a:lnTo>
                    <a:pt x="2394534" y="1752172"/>
                  </a:lnTo>
                  <a:lnTo>
                    <a:pt x="2277506" y="1744772"/>
                  </a:lnTo>
                  <a:lnTo>
                    <a:pt x="2160479" y="1731110"/>
                  </a:lnTo>
                  <a:lnTo>
                    <a:pt x="2043451" y="1716137"/>
                  </a:lnTo>
                  <a:lnTo>
                    <a:pt x="1926424" y="1697851"/>
                  </a:lnTo>
                  <a:lnTo>
                    <a:pt x="1809396" y="1673449"/>
                  </a:lnTo>
                  <a:lnTo>
                    <a:pt x="1692368" y="1641523"/>
                  </a:lnTo>
                  <a:lnTo>
                    <a:pt x="1575341" y="1603742"/>
                  </a:lnTo>
                  <a:lnTo>
                    <a:pt x="1458313" y="1560522"/>
                  </a:lnTo>
                  <a:lnTo>
                    <a:pt x="1341286" y="1512287"/>
                  </a:lnTo>
                  <a:lnTo>
                    <a:pt x="1224258" y="1459438"/>
                  </a:lnTo>
                  <a:lnTo>
                    <a:pt x="1107230" y="1402296"/>
                  </a:lnTo>
                  <a:lnTo>
                    <a:pt x="990203" y="1341087"/>
                  </a:lnTo>
                  <a:lnTo>
                    <a:pt x="873175" y="1275953"/>
                  </a:lnTo>
                  <a:lnTo>
                    <a:pt x="756148" y="1206977"/>
                  </a:lnTo>
                  <a:lnTo>
                    <a:pt x="639120" y="1134206"/>
                  </a:lnTo>
                  <a:lnTo>
                    <a:pt x="522092" y="1057669"/>
                  </a:lnTo>
                  <a:lnTo>
                    <a:pt x="405065" y="977391"/>
                  </a:lnTo>
                  <a:lnTo>
                    <a:pt x="288037" y="893396"/>
                  </a:lnTo>
                  <a:lnTo>
                    <a:pt x="171010" y="805713"/>
                  </a:lnTo>
                  <a:lnTo>
                    <a:pt x="53982" y="714374"/>
                  </a:lnTo>
                  <a:lnTo>
                    <a:pt x="0" y="67057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346072"/>
              <a:ext cx="6145984" cy="1720888"/>
            </a:xfrm>
            <a:custGeom>
              <a:avLst/>
              <a:pathLst>
                <a:path w="6145984" h="1720888">
                  <a:moveTo>
                    <a:pt x="0" y="0"/>
                  </a:moveTo>
                  <a:lnTo>
                    <a:pt x="53982" y="75585"/>
                  </a:lnTo>
                  <a:lnTo>
                    <a:pt x="171010" y="231716"/>
                  </a:lnTo>
                  <a:lnTo>
                    <a:pt x="288037" y="379973"/>
                  </a:lnTo>
                  <a:lnTo>
                    <a:pt x="405065" y="520210"/>
                  </a:lnTo>
                  <a:lnTo>
                    <a:pt x="522092" y="652275"/>
                  </a:lnTo>
                  <a:lnTo>
                    <a:pt x="639120" y="776013"/>
                  </a:lnTo>
                  <a:lnTo>
                    <a:pt x="756148" y="891269"/>
                  </a:lnTo>
                  <a:lnTo>
                    <a:pt x="873175" y="997891"/>
                  </a:lnTo>
                  <a:lnTo>
                    <a:pt x="990203" y="1095748"/>
                  </a:lnTo>
                  <a:lnTo>
                    <a:pt x="1107230" y="1184741"/>
                  </a:lnTo>
                  <a:lnTo>
                    <a:pt x="1224258" y="1264832"/>
                  </a:lnTo>
                  <a:lnTo>
                    <a:pt x="1341286" y="1336069"/>
                  </a:lnTo>
                  <a:lnTo>
                    <a:pt x="1458313" y="1398592"/>
                  </a:lnTo>
                  <a:lnTo>
                    <a:pt x="1575341" y="1452621"/>
                  </a:lnTo>
                  <a:lnTo>
                    <a:pt x="1692368" y="1498402"/>
                  </a:lnTo>
                  <a:lnTo>
                    <a:pt x="1809396" y="1536087"/>
                  </a:lnTo>
                  <a:lnTo>
                    <a:pt x="1926424" y="1564831"/>
                  </a:lnTo>
                  <a:lnTo>
                    <a:pt x="2043451" y="1586073"/>
                  </a:lnTo>
                  <a:lnTo>
                    <a:pt x="2160479" y="1602445"/>
                  </a:lnTo>
                  <a:lnTo>
                    <a:pt x="2277506" y="1616544"/>
                  </a:lnTo>
                  <a:lnTo>
                    <a:pt x="2394534" y="1625017"/>
                  </a:lnTo>
                  <a:lnTo>
                    <a:pt x="2511561" y="1629005"/>
                  </a:lnTo>
                  <a:lnTo>
                    <a:pt x="2628589" y="1634589"/>
                  </a:lnTo>
                  <a:lnTo>
                    <a:pt x="2745617" y="1643402"/>
                  </a:lnTo>
                  <a:lnTo>
                    <a:pt x="2862644" y="1650808"/>
                  </a:lnTo>
                  <a:lnTo>
                    <a:pt x="2979672" y="1657050"/>
                  </a:lnTo>
                  <a:lnTo>
                    <a:pt x="3096699" y="1665959"/>
                  </a:lnTo>
                  <a:lnTo>
                    <a:pt x="3213727" y="1676295"/>
                  </a:lnTo>
                  <a:lnTo>
                    <a:pt x="3330755" y="1684942"/>
                  </a:lnTo>
                  <a:lnTo>
                    <a:pt x="3447782" y="1692569"/>
                  </a:lnTo>
                  <a:lnTo>
                    <a:pt x="3564810" y="1702050"/>
                  </a:lnTo>
                  <a:lnTo>
                    <a:pt x="3681837" y="1710842"/>
                  </a:lnTo>
                  <a:lnTo>
                    <a:pt x="3798865" y="1716435"/>
                  </a:lnTo>
                  <a:lnTo>
                    <a:pt x="3915893" y="1719441"/>
                  </a:lnTo>
                  <a:lnTo>
                    <a:pt x="4032920" y="1720888"/>
                  </a:lnTo>
                  <a:lnTo>
                    <a:pt x="4149948" y="1720592"/>
                  </a:lnTo>
                  <a:lnTo>
                    <a:pt x="4266975" y="1718759"/>
                  </a:lnTo>
                  <a:lnTo>
                    <a:pt x="4384003" y="1715790"/>
                  </a:lnTo>
                  <a:lnTo>
                    <a:pt x="4501031" y="1712089"/>
                  </a:lnTo>
                  <a:lnTo>
                    <a:pt x="4618058" y="1707913"/>
                  </a:lnTo>
                  <a:lnTo>
                    <a:pt x="4735086" y="1703410"/>
                  </a:lnTo>
                  <a:lnTo>
                    <a:pt x="4852113" y="1698638"/>
                  </a:lnTo>
                  <a:lnTo>
                    <a:pt x="4969141" y="1693587"/>
                  </a:lnTo>
                  <a:lnTo>
                    <a:pt x="5086169" y="1688201"/>
                  </a:lnTo>
                  <a:lnTo>
                    <a:pt x="5203196" y="1682389"/>
                  </a:lnTo>
                  <a:lnTo>
                    <a:pt x="5320224" y="1676041"/>
                  </a:lnTo>
                  <a:lnTo>
                    <a:pt x="5437251" y="1669038"/>
                  </a:lnTo>
                  <a:lnTo>
                    <a:pt x="5554279" y="1661261"/>
                  </a:lnTo>
                  <a:lnTo>
                    <a:pt x="5671307" y="1652595"/>
                  </a:lnTo>
                  <a:lnTo>
                    <a:pt x="5788334" y="1642938"/>
                  </a:lnTo>
                  <a:lnTo>
                    <a:pt x="5905362" y="1632201"/>
                  </a:lnTo>
                  <a:lnTo>
                    <a:pt x="6022389" y="1620308"/>
                  </a:lnTo>
                  <a:lnTo>
                    <a:pt x="6139417" y="1607202"/>
                  </a:lnTo>
                  <a:lnTo>
                    <a:pt x="6145984" y="16063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016645"/>
              <a:ext cx="6145984" cy="1333662"/>
            </a:xfrm>
            <a:custGeom>
              <a:avLst/>
              <a:pathLst>
                <a:path w="6145984" h="1333662">
                  <a:moveTo>
                    <a:pt x="6145984" y="1333662"/>
                  </a:moveTo>
                  <a:lnTo>
                    <a:pt x="6139417" y="1332707"/>
                  </a:lnTo>
                  <a:lnTo>
                    <a:pt x="6022389" y="1316968"/>
                  </a:lnTo>
                  <a:lnTo>
                    <a:pt x="5905362" y="1302469"/>
                  </a:lnTo>
                  <a:lnTo>
                    <a:pt x="5788334" y="1289163"/>
                  </a:lnTo>
                  <a:lnTo>
                    <a:pt x="5671307" y="1276986"/>
                  </a:lnTo>
                  <a:lnTo>
                    <a:pt x="5554279" y="1265860"/>
                  </a:lnTo>
                  <a:lnTo>
                    <a:pt x="5437251" y="1255691"/>
                  </a:lnTo>
                  <a:lnTo>
                    <a:pt x="5320224" y="1246377"/>
                  </a:lnTo>
                  <a:lnTo>
                    <a:pt x="5203196" y="1237810"/>
                  </a:lnTo>
                  <a:lnTo>
                    <a:pt x="5086169" y="1229879"/>
                  </a:lnTo>
                  <a:lnTo>
                    <a:pt x="4969141" y="1222487"/>
                  </a:lnTo>
                  <a:lnTo>
                    <a:pt x="4852113" y="1215553"/>
                  </a:lnTo>
                  <a:lnTo>
                    <a:pt x="4735086" y="1209031"/>
                  </a:lnTo>
                  <a:lnTo>
                    <a:pt x="4618058" y="1202922"/>
                  </a:lnTo>
                  <a:lnTo>
                    <a:pt x="4501031" y="1197295"/>
                  </a:lnTo>
                  <a:lnTo>
                    <a:pt x="4384003" y="1192308"/>
                  </a:lnTo>
                  <a:lnTo>
                    <a:pt x="4266975" y="1188230"/>
                  </a:lnTo>
                  <a:lnTo>
                    <a:pt x="4149948" y="1184749"/>
                  </a:lnTo>
                  <a:lnTo>
                    <a:pt x="4032920" y="1181116"/>
                  </a:lnTo>
                  <a:lnTo>
                    <a:pt x="3915893" y="1177666"/>
                  </a:lnTo>
                  <a:lnTo>
                    <a:pt x="3798865" y="1174361"/>
                  </a:lnTo>
                  <a:lnTo>
                    <a:pt x="3681837" y="1168246"/>
                  </a:lnTo>
                  <a:lnTo>
                    <a:pt x="3564810" y="1159986"/>
                  </a:lnTo>
                  <a:lnTo>
                    <a:pt x="3447782" y="1152466"/>
                  </a:lnTo>
                  <a:lnTo>
                    <a:pt x="3330755" y="1144495"/>
                  </a:lnTo>
                  <a:lnTo>
                    <a:pt x="3213727" y="1135439"/>
                  </a:lnTo>
                  <a:lnTo>
                    <a:pt x="3096699" y="1127667"/>
                  </a:lnTo>
                  <a:lnTo>
                    <a:pt x="2979672" y="1119807"/>
                  </a:lnTo>
                  <a:lnTo>
                    <a:pt x="2862644" y="1110372"/>
                  </a:lnTo>
                  <a:lnTo>
                    <a:pt x="2745617" y="1102007"/>
                  </a:lnTo>
                  <a:lnTo>
                    <a:pt x="2628589" y="1094082"/>
                  </a:lnTo>
                  <a:lnTo>
                    <a:pt x="2511561" y="1086548"/>
                  </a:lnTo>
                  <a:lnTo>
                    <a:pt x="2394534" y="1081599"/>
                  </a:lnTo>
                  <a:lnTo>
                    <a:pt x="2277506" y="1074200"/>
                  </a:lnTo>
                  <a:lnTo>
                    <a:pt x="2160479" y="1060537"/>
                  </a:lnTo>
                  <a:lnTo>
                    <a:pt x="2043451" y="1045564"/>
                  </a:lnTo>
                  <a:lnTo>
                    <a:pt x="1926424" y="1027278"/>
                  </a:lnTo>
                  <a:lnTo>
                    <a:pt x="1809396" y="1002876"/>
                  </a:lnTo>
                  <a:lnTo>
                    <a:pt x="1692368" y="970951"/>
                  </a:lnTo>
                  <a:lnTo>
                    <a:pt x="1575341" y="933169"/>
                  </a:lnTo>
                  <a:lnTo>
                    <a:pt x="1458313" y="889949"/>
                  </a:lnTo>
                  <a:lnTo>
                    <a:pt x="1341286" y="841715"/>
                  </a:lnTo>
                  <a:lnTo>
                    <a:pt x="1224258" y="788865"/>
                  </a:lnTo>
                  <a:lnTo>
                    <a:pt x="1107230" y="731723"/>
                  </a:lnTo>
                  <a:lnTo>
                    <a:pt x="990203" y="670514"/>
                  </a:lnTo>
                  <a:lnTo>
                    <a:pt x="873175" y="605380"/>
                  </a:lnTo>
                  <a:lnTo>
                    <a:pt x="756148" y="536405"/>
                  </a:lnTo>
                  <a:lnTo>
                    <a:pt x="639120" y="463633"/>
                  </a:lnTo>
                  <a:lnTo>
                    <a:pt x="522092" y="387097"/>
                  </a:lnTo>
                  <a:lnTo>
                    <a:pt x="405065" y="306818"/>
                  </a:lnTo>
                  <a:lnTo>
                    <a:pt x="288037" y="222823"/>
                  </a:lnTo>
                  <a:lnTo>
                    <a:pt x="171010" y="135140"/>
                  </a:lnTo>
                  <a:lnTo>
                    <a:pt x="53982" y="4380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681358"/>
              <a:ext cx="6145984" cy="1470029"/>
            </a:xfrm>
            <a:custGeom>
              <a:avLst/>
              <a:pathLst>
                <a:path w="6145984" h="1470029">
                  <a:moveTo>
                    <a:pt x="0" y="0"/>
                  </a:moveTo>
                  <a:lnTo>
                    <a:pt x="53982" y="59693"/>
                  </a:lnTo>
                  <a:lnTo>
                    <a:pt x="171010" y="183428"/>
                  </a:lnTo>
                  <a:lnTo>
                    <a:pt x="288037" y="301398"/>
                  </a:lnTo>
                  <a:lnTo>
                    <a:pt x="405065" y="413514"/>
                  </a:lnTo>
                  <a:lnTo>
                    <a:pt x="522092" y="519686"/>
                  </a:lnTo>
                  <a:lnTo>
                    <a:pt x="639120" y="619823"/>
                  </a:lnTo>
                  <a:lnTo>
                    <a:pt x="756148" y="713837"/>
                  </a:lnTo>
                  <a:lnTo>
                    <a:pt x="873175" y="801636"/>
                  </a:lnTo>
                  <a:lnTo>
                    <a:pt x="990203" y="883131"/>
                  </a:lnTo>
                  <a:lnTo>
                    <a:pt x="1107230" y="958232"/>
                  </a:lnTo>
                  <a:lnTo>
                    <a:pt x="1224258" y="1026849"/>
                  </a:lnTo>
                  <a:lnTo>
                    <a:pt x="1341286" y="1088892"/>
                  </a:lnTo>
                  <a:lnTo>
                    <a:pt x="1458313" y="1144270"/>
                  </a:lnTo>
                  <a:lnTo>
                    <a:pt x="1575341" y="1192895"/>
                  </a:lnTo>
                  <a:lnTo>
                    <a:pt x="1692368" y="1234676"/>
                  </a:lnTo>
                  <a:lnTo>
                    <a:pt x="1809396" y="1269482"/>
                  </a:lnTo>
                  <a:lnTo>
                    <a:pt x="1926424" y="1296055"/>
                  </a:lnTo>
                  <a:lnTo>
                    <a:pt x="2043451" y="1315819"/>
                  </a:lnTo>
                  <a:lnTo>
                    <a:pt x="2160479" y="1331491"/>
                  </a:lnTo>
                  <a:lnTo>
                    <a:pt x="2277506" y="1345372"/>
                  </a:lnTo>
                  <a:lnTo>
                    <a:pt x="2394534" y="1353308"/>
                  </a:lnTo>
                  <a:lnTo>
                    <a:pt x="2511561" y="1357776"/>
                  </a:lnTo>
                  <a:lnTo>
                    <a:pt x="2628589" y="1364336"/>
                  </a:lnTo>
                  <a:lnTo>
                    <a:pt x="2745617" y="1372705"/>
                  </a:lnTo>
                  <a:lnTo>
                    <a:pt x="2862644" y="1380590"/>
                  </a:lnTo>
                  <a:lnTo>
                    <a:pt x="2979672" y="1388428"/>
                  </a:lnTo>
                  <a:lnTo>
                    <a:pt x="3096699" y="1396813"/>
                  </a:lnTo>
                  <a:lnTo>
                    <a:pt x="3213727" y="1405867"/>
                  </a:lnTo>
                  <a:lnTo>
                    <a:pt x="3330755" y="1414718"/>
                  </a:lnTo>
                  <a:lnTo>
                    <a:pt x="3447782" y="1422518"/>
                  </a:lnTo>
                  <a:lnTo>
                    <a:pt x="3564810" y="1431018"/>
                  </a:lnTo>
                  <a:lnTo>
                    <a:pt x="3681837" y="1439544"/>
                  </a:lnTo>
                  <a:lnTo>
                    <a:pt x="3798865" y="1445398"/>
                  </a:lnTo>
                  <a:lnTo>
                    <a:pt x="3915893" y="1448554"/>
                  </a:lnTo>
                  <a:lnTo>
                    <a:pt x="4032920" y="1451002"/>
                  </a:lnTo>
                  <a:lnTo>
                    <a:pt x="4149948" y="1452671"/>
                  </a:lnTo>
                  <a:lnTo>
                    <a:pt x="4266975" y="1453495"/>
                  </a:lnTo>
                  <a:lnTo>
                    <a:pt x="4384003" y="1454049"/>
                  </a:lnTo>
                  <a:lnTo>
                    <a:pt x="4501031" y="1454692"/>
                  </a:lnTo>
                  <a:lnTo>
                    <a:pt x="4618058" y="1455417"/>
                  </a:lnTo>
                  <a:lnTo>
                    <a:pt x="4735086" y="1456220"/>
                  </a:lnTo>
                  <a:lnTo>
                    <a:pt x="4852113" y="1457095"/>
                  </a:lnTo>
                  <a:lnTo>
                    <a:pt x="4969141" y="1458037"/>
                  </a:lnTo>
                  <a:lnTo>
                    <a:pt x="5086169" y="1459040"/>
                  </a:lnTo>
                  <a:lnTo>
                    <a:pt x="5203196" y="1460099"/>
                  </a:lnTo>
                  <a:lnTo>
                    <a:pt x="5320224" y="1461209"/>
                  </a:lnTo>
                  <a:lnTo>
                    <a:pt x="5437251" y="1462365"/>
                  </a:lnTo>
                  <a:lnTo>
                    <a:pt x="5554279" y="1463560"/>
                  </a:lnTo>
                  <a:lnTo>
                    <a:pt x="5671307" y="1464791"/>
                  </a:lnTo>
                  <a:lnTo>
                    <a:pt x="5788334" y="1466051"/>
                  </a:lnTo>
                  <a:lnTo>
                    <a:pt x="5905362" y="1467335"/>
                  </a:lnTo>
                  <a:lnTo>
                    <a:pt x="6022389" y="1468638"/>
                  </a:lnTo>
                  <a:lnTo>
                    <a:pt x="6139417" y="1469954"/>
                  </a:lnTo>
                  <a:lnTo>
                    <a:pt x="6145984" y="147002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331104"/>
              <a:ext cx="6145984" cy="2011979"/>
            </a:xfrm>
            <a:custGeom>
              <a:avLst/>
              <a:pathLst>
                <a:path w="6145984" h="2011979">
                  <a:moveTo>
                    <a:pt x="0" y="0"/>
                  </a:moveTo>
                  <a:lnTo>
                    <a:pt x="53982" y="75990"/>
                  </a:lnTo>
                  <a:lnTo>
                    <a:pt x="171010" y="232808"/>
                  </a:lnTo>
                  <a:lnTo>
                    <a:pt x="288037" y="381653"/>
                  </a:lnTo>
                  <a:lnTo>
                    <a:pt x="405065" y="522471"/>
                  </a:lnTo>
                  <a:lnTo>
                    <a:pt x="522092" y="655199"/>
                  </a:lnTo>
                  <a:lnTo>
                    <a:pt x="639120" y="779773"/>
                  </a:lnTo>
                  <a:lnTo>
                    <a:pt x="756148" y="896129"/>
                  </a:lnTo>
                  <a:lnTo>
                    <a:pt x="873175" y="1004207"/>
                  </a:lnTo>
                  <a:lnTo>
                    <a:pt x="990203" y="1103964"/>
                  </a:lnTo>
                  <a:lnTo>
                    <a:pt x="1107230" y="1195392"/>
                  </a:lnTo>
                  <a:lnTo>
                    <a:pt x="1224258" y="1278540"/>
                  </a:lnTo>
                  <a:lnTo>
                    <a:pt x="1341286" y="1353538"/>
                  </a:lnTo>
                  <a:lnTo>
                    <a:pt x="1458313" y="1420612"/>
                  </a:lnTo>
                  <a:lnTo>
                    <a:pt x="1575341" y="1480059"/>
                  </a:lnTo>
                  <a:lnTo>
                    <a:pt x="1692368" y="1532202"/>
                  </a:lnTo>
                  <a:lnTo>
                    <a:pt x="1809396" y="1577259"/>
                  </a:lnTo>
                  <a:lnTo>
                    <a:pt x="1926424" y="1613450"/>
                  </a:lnTo>
                  <a:lnTo>
                    <a:pt x="2043451" y="1641143"/>
                  </a:lnTo>
                  <a:lnTo>
                    <a:pt x="2160479" y="1662245"/>
                  </a:lnTo>
                  <a:lnTo>
                    <a:pt x="2277506" y="1678278"/>
                  </a:lnTo>
                  <a:lnTo>
                    <a:pt x="2394534" y="1680843"/>
                  </a:lnTo>
                  <a:lnTo>
                    <a:pt x="2511561" y="1674768"/>
                  </a:lnTo>
                  <a:lnTo>
                    <a:pt x="2628589" y="1672738"/>
                  </a:lnTo>
                  <a:lnTo>
                    <a:pt x="2745617" y="1675984"/>
                  </a:lnTo>
                  <a:lnTo>
                    <a:pt x="2862644" y="1677640"/>
                  </a:lnTo>
                  <a:lnTo>
                    <a:pt x="2979672" y="1679073"/>
                  </a:lnTo>
                  <a:lnTo>
                    <a:pt x="3096699" y="1684656"/>
                  </a:lnTo>
                  <a:lnTo>
                    <a:pt x="3213727" y="1692472"/>
                  </a:lnTo>
                  <a:lnTo>
                    <a:pt x="3330755" y="1699188"/>
                  </a:lnTo>
                  <a:lnTo>
                    <a:pt x="3447782" y="1705188"/>
                  </a:lnTo>
                  <a:lnTo>
                    <a:pt x="3564810" y="1713576"/>
                  </a:lnTo>
                  <a:lnTo>
                    <a:pt x="3681837" y="1721813"/>
                  </a:lnTo>
                  <a:lnTo>
                    <a:pt x="3798865" y="1726988"/>
                  </a:lnTo>
                  <a:lnTo>
                    <a:pt x="3915893" y="1729595"/>
                  </a:lnTo>
                  <a:lnTo>
                    <a:pt x="4032920" y="1730884"/>
                  </a:lnTo>
                  <a:lnTo>
                    <a:pt x="4149948" y="1730670"/>
                  </a:lnTo>
                  <a:lnTo>
                    <a:pt x="4266975" y="1729145"/>
                  </a:lnTo>
                  <a:lnTo>
                    <a:pt x="4384003" y="1726586"/>
                  </a:lnTo>
                  <a:lnTo>
                    <a:pt x="4501031" y="1723321"/>
                  </a:lnTo>
                  <a:lnTo>
                    <a:pt x="4618058" y="1719600"/>
                  </a:lnTo>
                  <a:lnTo>
                    <a:pt x="4735086" y="1715568"/>
                  </a:lnTo>
                  <a:lnTo>
                    <a:pt x="4852113" y="1711282"/>
                  </a:lnTo>
                  <a:lnTo>
                    <a:pt x="4969141" y="1706733"/>
                  </a:lnTo>
                  <a:lnTo>
                    <a:pt x="5086169" y="1701868"/>
                  </a:lnTo>
                  <a:lnTo>
                    <a:pt x="5203196" y="1696599"/>
                  </a:lnTo>
                  <a:lnTo>
                    <a:pt x="5320224" y="1690821"/>
                  </a:lnTo>
                  <a:lnTo>
                    <a:pt x="5437251" y="1684419"/>
                  </a:lnTo>
                  <a:lnTo>
                    <a:pt x="5554279" y="1677278"/>
                  </a:lnTo>
                  <a:lnTo>
                    <a:pt x="5671307" y="1669289"/>
                  </a:lnTo>
                  <a:lnTo>
                    <a:pt x="5788334" y="1660352"/>
                  </a:lnTo>
                  <a:lnTo>
                    <a:pt x="5905362" y="1650383"/>
                  </a:lnTo>
                  <a:lnTo>
                    <a:pt x="6022389" y="1639310"/>
                  </a:lnTo>
                  <a:lnTo>
                    <a:pt x="6139417" y="1627076"/>
                  </a:lnTo>
                  <a:lnTo>
                    <a:pt x="6145984" y="1626322"/>
                  </a:lnTo>
                  <a:lnTo>
                    <a:pt x="6145984" y="2011979"/>
                  </a:lnTo>
                  <a:lnTo>
                    <a:pt x="6139417" y="2011026"/>
                  </a:lnTo>
                  <a:lnTo>
                    <a:pt x="6022389" y="1995297"/>
                  </a:lnTo>
                  <a:lnTo>
                    <a:pt x="5905362" y="1980787"/>
                  </a:lnTo>
                  <a:lnTo>
                    <a:pt x="5788334" y="1967449"/>
                  </a:lnTo>
                  <a:lnTo>
                    <a:pt x="5671307" y="1955220"/>
                  </a:lnTo>
                  <a:lnTo>
                    <a:pt x="5554279" y="1944023"/>
                  </a:lnTo>
                  <a:lnTo>
                    <a:pt x="5437251" y="1933767"/>
                  </a:lnTo>
                  <a:lnTo>
                    <a:pt x="5320224" y="1924353"/>
                  </a:lnTo>
                  <a:lnTo>
                    <a:pt x="5203196" y="1915672"/>
                  </a:lnTo>
                  <a:lnTo>
                    <a:pt x="5086169" y="1907619"/>
                  </a:lnTo>
                  <a:lnTo>
                    <a:pt x="4969141" y="1900097"/>
                  </a:lnTo>
                  <a:lnTo>
                    <a:pt x="4852113" y="1893028"/>
                  </a:lnTo>
                  <a:lnTo>
                    <a:pt x="4735086" y="1886366"/>
                  </a:lnTo>
                  <a:lnTo>
                    <a:pt x="4618058" y="1880112"/>
                  </a:lnTo>
                  <a:lnTo>
                    <a:pt x="4501031" y="1874329"/>
                  </a:lnTo>
                  <a:lnTo>
                    <a:pt x="4384003" y="1869172"/>
                  </a:lnTo>
                  <a:lnTo>
                    <a:pt x="4266975" y="1864901"/>
                  </a:lnTo>
                  <a:lnTo>
                    <a:pt x="4149948" y="1861274"/>
                  </a:lnTo>
                  <a:lnTo>
                    <a:pt x="4032920" y="1857679"/>
                  </a:lnTo>
                  <a:lnTo>
                    <a:pt x="3915893" y="1854449"/>
                  </a:lnTo>
                  <a:lnTo>
                    <a:pt x="3798865" y="1851551"/>
                  </a:lnTo>
                  <a:lnTo>
                    <a:pt x="3681837" y="1845870"/>
                  </a:lnTo>
                  <a:lnTo>
                    <a:pt x="3564810" y="1838150"/>
                  </a:lnTo>
                  <a:lnTo>
                    <a:pt x="3447782" y="1831663"/>
                  </a:lnTo>
                  <a:lnTo>
                    <a:pt x="3330755" y="1825330"/>
                  </a:lnTo>
                  <a:lnTo>
                    <a:pt x="3213727" y="1818216"/>
                  </a:lnTo>
                  <a:lnTo>
                    <a:pt x="3096699" y="1812886"/>
                  </a:lnTo>
                  <a:lnTo>
                    <a:pt x="2979672" y="1808319"/>
                  </a:lnTo>
                  <a:lnTo>
                    <a:pt x="2862644" y="1803792"/>
                  </a:lnTo>
                  <a:lnTo>
                    <a:pt x="2745617" y="1801206"/>
                  </a:lnTo>
                  <a:lnTo>
                    <a:pt x="2628589" y="1798820"/>
                  </a:lnTo>
                  <a:lnTo>
                    <a:pt x="2511561" y="1798961"/>
                  </a:lnTo>
                  <a:lnTo>
                    <a:pt x="2394534" y="1804104"/>
                  </a:lnTo>
                  <a:lnTo>
                    <a:pt x="2277506" y="1802581"/>
                  </a:lnTo>
                  <a:lnTo>
                    <a:pt x="2160479" y="1786970"/>
                  </a:lnTo>
                  <a:lnTo>
                    <a:pt x="2043451" y="1767224"/>
                  </a:lnTo>
                  <a:lnTo>
                    <a:pt x="1926424" y="1742396"/>
                  </a:lnTo>
                  <a:lnTo>
                    <a:pt x="1809396" y="1710414"/>
                  </a:lnTo>
                  <a:lnTo>
                    <a:pt x="1692368" y="1670941"/>
                  </a:lnTo>
                  <a:lnTo>
                    <a:pt x="1575341" y="1626552"/>
                  </a:lnTo>
                  <a:lnTo>
                    <a:pt x="1458313" y="1577583"/>
                  </a:lnTo>
                  <a:lnTo>
                    <a:pt x="1341286" y="1524361"/>
                  </a:lnTo>
                  <a:lnTo>
                    <a:pt x="1224258" y="1467186"/>
                  </a:lnTo>
                  <a:lnTo>
                    <a:pt x="1107230" y="1406285"/>
                  </a:lnTo>
                  <a:lnTo>
                    <a:pt x="990203" y="1341791"/>
                  </a:lnTo>
                  <a:lnTo>
                    <a:pt x="873175" y="1273755"/>
                  </a:lnTo>
                  <a:lnTo>
                    <a:pt x="756148" y="1202170"/>
                  </a:lnTo>
                  <a:lnTo>
                    <a:pt x="639120" y="1126998"/>
                  </a:lnTo>
                  <a:lnTo>
                    <a:pt x="522092" y="1048179"/>
                  </a:lnTo>
                  <a:lnTo>
                    <a:pt x="405065" y="965652"/>
                  </a:lnTo>
                  <a:lnTo>
                    <a:pt x="288037" y="879355"/>
                  </a:lnTo>
                  <a:lnTo>
                    <a:pt x="171010" y="789228"/>
                  </a:lnTo>
                  <a:lnTo>
                    <a:pt x="53982" y="695217"/>
                  </a:lnTo>
                  <a:lnTo>
                    <a:pt x="0" y="65003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331104"/>
              <a:ext cx="6145984" cy="1730884"/>
            </a:xfrm>
            <a:custGeom>
              <a:avLst/>
              <a:pathLst>
                <a:path w="6145984" h="1730884">
                  <a:moveTo>
                    <a:pt x="0" y="0"/>
                  </a:moveTo>
                  <a:lnTo>
                    <a:pt x="53982" y="75990"/>
                  </a:lnTo>
                  <a:lnTo>
                    <a:pt x="171010" y="232808"/>
                  </a:lnTo>
                  <a:lnTo>
                    <a:pt x="288037" y="381653"/>
                  </a:lnTo>
                  <a:lnTo>
                    <a:pt x="405065" y="522471"/>
                  </a:lnTo>
                  <a:lnTo>
                    <a:pt x="522092" y="655199"/>
                  </a:lnTo>
                  <a:lnTo>
                    <a:pt x="639120" y="779773"/>
                  </a:lnTo>
                  <a:lnTo>
                    <a:pt x="756148" y="896129"/>
                  </a:lnTo>
                  <a:lnTo>
                    <a:pt x="873175" y="1004207"/>
                  </a:lnTo>
                  <a:lnTo>
                    <a:pt x="990203" y="1103964"/>
                  </a:lnTo>
                  <a:lnTo>
                    <a:pt x="1107230" y="1195392"/>
                  </a:lnTo>
                  <a:lnTo>
                    <a:pt x="1224258" y="1278540"/>
                  </a:lnTo>
                  <a:lnTo>
                    <a:pt x="1341286" y="1353538"/>
                  </a:lnTo>
                  <a:lnTo>
                    <a:pt x="1458313" y="1420612"/>
                  </a:lnTo>
                  <a:lnTo>
                    <a:pt x="1575341" y="1480059"/>
                  </a:lnTo>
                  <a:lnTo>
                    <a:pt x="1692368" y="1532202"/>
                  </a:lnTo>
                  <a:lnTo>
                    <a:pt x="1809396" y="1577259"/>
                  </a:lnTo>
                  <a:lnTo>
                    <a:pt x="1926424" y="1613450"/>
                  </a:lnTo>
                  <a:lnTo>
                    <a:pt x="2043451" y="1641143"/>
                  </a:lnTo>
                  <a:lnTo>
                    <a:pt x="2160479" y="1662245"/>
                  </a:lnTo>
                  <a:lnTo>
                    <a:pt x="2277506" y="1678278"/>
                  </a:lnTo>
                  <a:lnTo>
                    <a:pt x="2394534" y="1680843"/>
                  </a:lnTo>
                  <a:lnTo>
                    <a:pt x="2511561" y="1674768"/>
                  </a:lnTo>
                  <a:lnTo>
                    <a:pt x="2628589" y="1672738"/>
                  </a:lnTo>
                  <a:lnTo>
                    <a:pt x="2745617" y="1675984"/>
                  </a:lnTo>
                  <a:lnTo>
                    <a:pt x="2862644" y="1677640"/>
                  </a:lnTo>
                  <a:lnTo>
                    <a:pt x="2979672" y="1679073"/>
                  </a:lnTo>
                  <a:lnTo>
                    <a:pt x="3096699" y="1684656"/>
                  </a:lnTo>
                  <a:lnTo>
                    <a:pt x="3213727" y="1692472"/>
                  </a:lnTo>
                  <a:lnTo>
                    <a:pt x="3330755" y="1699188"/>
                  </a:lnTo>
                  <a:lnTo>
                    <a:pt x="3447782" y="1705188"/>
                  </a:lnTo>
                  <a:lnTo>
                    <a:pt x="3564810" y="1713576"/>
                  </a:lnTo>
                  <a:lnTo>
                    <a:pt x="3681837" y="1721813"/>
                  </a:lnTo>
                  <a:lnTo>
                    <a:pt x="3798865" y="1726988"/>
                  </a:lnTo>
                  <a:lnTo>
                    <a:pt x="3915893" y="1729595"/>
                  </a:lnTo>
                  <a:lnTo>
                    <a:pt x="4032920" y="1730884"/>
                  </a:lnTo>
                  <a:lnTo>
                    <a:pt x="4149948" y="1730670"/>
                  </a:lnTo>
                  <a:lnTo>
                    <a:pt x="4266975" y="1729145"/>
                  </a:lnTo>
                  <a:lnTo>
                    <a:pt x="4384003" y="1726586"/>
                  </a:lnTo>
                  <a:lnTo>
                    <a:pt x="4501031" y="1723321"/>
                  </a:lnTo>
                  <a:lnTo>
                    <a:pt x="4618058" y="1719600"/>
                  </a:lnTo>
                  <a:lnTo>
                    <a:pt x="4735086" y="1715568"/>
                  </a:lnTo>
                  <a:lnTo>
                    <a:pt x="4852113" y="1711282"/>
                  </a:lnTo>
                  <a:lnTo>
                    <a:pt x="4969141" y="1706733"/>
                  </a:lnTo>
                  <a:lnTo>
                    <a:pt x="5086169" y="1701868"/>
                  </a:lnTo>
                  <a:lnTo>
                    <a:pt x="5203196" y="1696599"/>
                  </a:lnTo>
                  <a:lnTo>
                    <a:pt x="5320224" y="1690821"/>
                  </a:lnTo>
                  <a:lnTo>
                    <a:pt x="5437251" y="1684419"/>
                  </a:lnTo>
                  <a:lnTo>
                    <a:pt x="5554279" y="1677278"/>
                  </a:lnTo>
                  <a:lnTo>
                    <a:pt x="5671307" y="1669289"/>
                  </a:lnTo>
                  <a:lnTo>
                    <a:pt x="5788334" y="1660352"/>
                  </a:lnTo>
                  <a:lnTo>
                    <a:pt x="5905362" y="1650383"/>
                  </a:lnTo>
                  <a:lnTo>
                    <a:pt x="6022389" y="1639310"/>
                  </a:lnTo>
                  <a:lnTo>
                    <a:pt x="6139417" y="1627076"/>
                  </a:lnTo>
                  <a:lnTo>
                    <a:pt x="6145984" y="16263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3981143"/>
              <a:ext cx="6145984" cy="1361940"/>
            </a:xfrm>
            <a:custGeom>
              <a:avLst/>
              <a:pathLst>
                <a:path w="6145984" h="1361940">
                  <a:moveTo>
                    <a:pt x="6145984" y="1361940"/>
                  </a:moveTo>
                  <a:lnTo>
                    <a:pt x="6139417" y="1360987"/>
                  </a:lnTo>
                  <a:lnTo>
                    <a:pt x="6022389" y="1345258"/>
                  </a:lnTo>
                  <a:lnTo>
                    <a:pt x="5905362" y="1330749"/>
                  </a:lnTo>
                  <a:lnTo>
                    <a:pt x="5788334" y="1317411"/>
                  </a:lnTo>
                  <a:lnTo>
                    <a:pt x="5671307" y="1305182"/>
                  </a:lnTo>
                  <a:lnTo>
                    <a:pt x="5554279" y="1293984"/>
                  </a:lnTo>
                  <a:lnTo>
                    <a:pt x="5437251" y="1283729"/>
                  </a:lnTo>
                  <a:lnTo>
                    <a:pt x="5320224" y="1274314"/>
                  </a:lnTo>
                  <a:lnTo>
                    <a:pt x="5203196" y="1265633"/>
                  </a:lnTo>
                  <a:lnTo>
                    <a:pt x="5086169" y="1257581"/>
                  </a:lnTo>
                  <a:lnTo>
                    <a:pt x="4969141" y="1250059"/>
                  </a:lnTo>
                  <a:lnTo>
                    <a:pt x="4852113" y="1242990"/>
                  </a:lnTo>
                  <a:lnTo>
                    <a:pt x="4735086" y="1236328"/>
                  </a:lnTo>
                  <a:lnTo>
                    <a:pt x="4618058" y="1230073"/>
                  </a:lnTo>
                  <a:lnTo>
                    <a:pt x="4501031" y="1224291"/>
                  </a:lnTo>
                  <a:lnTo>
                    <a:pt x="4384003" y="1219134"/>
                  </a:lnTo>
                  <a:lnTo>
                    <a:pt x="4266975" y="1214862"/>
                  </a:lnTo>
                  <a:lnTo>
                    <a:pt x="4149948" y="1211236"/>
                  </a:lnTo>
                  <a:lnTo>
                    <a:pt x="4032920" y="1207641"/>
                  </a:lnTo>
                  <a:lnTo>
                    <a:pt x="3915893" y="1204410"/>
                  </a:lnTo>
                  <a:lnTo>
                    <a:pt x="3798865" y="1201513"/>
                  </a:lnTo>
                  <a:lnTo>
                    <a:pt x="3681837" y="1195832"/>
                  </a:lnTo>
                  <a:lnTo>
                    <a:pt x="3564810" y="1188111"/>
                  </a:lnTo>
                  <a:lnTo>
                    <a:pt x="3447782" y="1181624"/>
                  </a:lnTo>
                  <a:lnTo>
                    <a:pt x="3330755" y="1175291"/>
                  </a:lnTo>
                  <a:lnTo>
                    <a:pt x="3213727" y="1168177"/>
                  </a:lnTo>
                  <a:lnTo>
                    <a:pt x="3096699" y="1162848"/>
                  </a:lnTo>
                  <a:lnTo>
                    <a:pt x="2979672" y="1158281"/>
                  </a:lnTo>
                  <a:lnTo>
                    <a:pt x="2862644" y="1153753"/>
                  </a:lnTo>
                  <a:lnTo>
                    <a:pt x="2745617" y="1151167"/>
                  </a:lnTo>
                  <a:lnTo>
                    <a:pt x="2628589" y="1148782"/>
                  </a:lnTo>
                  <a:lnTo>
                    <a:pt x="2511561" y="1148922"/>
                  </a:lnTo>
                  <a:lnTo>
                    <a:pt x="2394534" y="1154065"/>
                  </a:lnTo>
                  <a:lnTo>
                    <a:pt x="2277506" y="1152542"/>
                  </a:lnTo>
                  <a:lnTo>
                    <a:pt x="2160479" y="1136931"/>
                  </a:lnTo>
                  <a:lnTo>
                    <a:pt x="2043451" y="1117185"/>
                  </a:lnTo>
                  <a:lnTo>
                    <a:pt x="1926424" y="1092358"/>
                  </a:lnTo>
                  <a:lnTo>
                    <a:pt x="1809396" y="1060376"/>
                  </a:lnTo>
                  <a:lnTo>
                    <a:pt x="1692368" y="1020903"/>
                  </a:lnTo>
                  <a:lnTo>
                    <a:pt x="1575341" y="976513"/>
                  </a:lnTo>
                  <a:lnTo>
                    <a:pt x="1458313" y="927545"/>
                  </a:lnTo>
                  <a:lnTo>
                    <a:pt x="1341286" y="874322"/>
                  </a:lnTo>
                  <a:lnTo>
                    <a:pt x="1224258" y="817148"/>
                  </a:lnTo>
                  <a:lnTo>
                    <a:pt x="1107230" y="756246"/>
                  </a:lnTo>
                  <a:lnTo>
                    <a:pt x="990203" y="691752"/>
                  </a:lnTo>
                  <a:lnTo>
                    <a:pt x="873175" y="623716"/>
                  </a:lnTo>
                  <a:lnTo>
                    <a:pt x="756148" y="552132"/>
                  </a:lnTo>
                  <a:lnTo>
                    <a:pt x="639120" y="476959"/>
                  </a:lnTo>
                  <a:lnTo>
                    <a:pt x="522092" y="398141"/>
                  </a:lnTo>
                  <a:lnTo>
                    <a:pt x="405065" y="315614"/>
                  </a:lnTo>
                  <a:lnTo>
                    <a:pt x="288037" y="229316"/>
                  </a:lnTo>
                  <a:lnTo>
                    <a:pt x="171010" y="139189"/>
                  </a:lnTo>
                  <a:lnTo>
                    <a:pt x="53982" y="4517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656123"/>
              <a:ext cx="6145984" cy="1494131"/>
            </a:xfrm>
            <a:custGeom>
              <a:avLst/>
              <a:pathLst>
                <a:path w="6145984" h="1494131">
                  <a:moveTo>
                    <a:pt x="0" y="0"/>
                  </a:moveTo>
                  <a:lnTo>
                    <a:pt x="53982" y="60584"/>
                  </a:lnTo>
                  <a:lnTo>
                    <a:pt x="171010" y="185998"/>
                  </a:lnTo>
                  <a:lnTo>
                    <a:pt x="288037" y="305485"/>
                  </a:lnTo>
                  <a:lnTo>
                    <a:pt x="405065" y="419042"/>
                  </a:lnTo>
                  <a:lnTo>
                    <a:pt x="522092" y="526670"/>
                  </a:lnTo>
                  <a:lnTo>
                    <a:pt x="639120" y="628366"/>
                  </a:lnTo>
                  <a:lnTo>
                    <a:pt x="756148" y="724131"/>
                  </a:lnTo>
                  <a:lnTo>
                    <a:pt x="873175" y="813962"/>
                  </a:lnTo>
                  <a:lnTo>
                    <a:pt x="990203" y="897858"/>
                  </a:lnTo>
                  <a:lnTo>
                    <a:pt x="1107230" y="975819"/>
                  </a:lnTo>
                  <a:lnTo>
                    <a:pt x="1224258" y="1047844"/>
                  </a:lnTo>
                  <a:lnTo>
                    <a:pt x="1341286" y="1113930"/>
                  </a:lnTo>
                  <a:lnTo>
                    <a:pt x="1458313" y="1174078"/>
                  </a:lnTo>
                  <a:lnTo>
                    <a:pt x="1575341" y="1228286"/>
                  </a:lnTo>
                  <a:lnTo>
                    <a:pt x="1692368" y="1276553"/>
                  </a:lnTo>
                  <a:lnTo>
                    <a:pt x="1809396" y="1318817"/>
                  </a:lnTo>
                  <a:lnTo>
                    <a:pt x="1926424" y="1352904"/>
                  </a:lnTo>
                  <a:lnTo>
                    <a:pt x="2043451" y="1379164"/>
                  </a:lnTo>
                  <a:lnTo>
                    <a:pt x="2160479" y="1399588"/>
                  </a:lnTo>
                  <a:lnTo>
                    <a:pt x="2277506" y="1415410"/>
                  </a:lnTo>
                  <a:lnTo>
                    <a:pt x="2394534" y="1417454"/>
                  </a:lnTo>
                  <a:lnTo>
                    <a:pt x="2511561" y="1411845"/>
                  </a:lnTo>
                  <a:lnTo>
                    <a:pt x="2628589" y="1410760"/>
                  </a:lnTo>
                  <a:lnTo>
                    <a:pt x="2745617" y="1413576"/>
                  </a:lnTo>
                  <a:lnTo>
                    <a:pt x="2862644" y="1415697"/>
                  </a:lnTo>
                  <a:lnTo>
                    <a:pt x="2979672" y="1418677"/>
                  </a:lnTo>
                  <a:lnTo>
                    <a:pt x="3096699" y="1423752"/>
                  </a:lnTo>
                  <a:lnTo>
                    <a:pt x="3213727" y="1430325"/>
                  </a:lnTo>
                  <a:lnTo>
                    <a:pt x="3330755" y="1437240"/>
                  </a:lnTo>
                  <a:lnTo>
                    <a:pt x="3447782" y="1443406"/>
                  </a:lnTo>
                  <a:lnTo>
                    <a:pt x="3564810" y="1450844"/>
                  </a:lnTo>
                  <a:lnTo>
                    <a:pt x="3681837" y="1458822"/>
                  </a:lnTo>
                  <a:lnTo>
                    <a:pt x="3798865" y="1464250"/>
                  </a:lnTo>
                  <a:lnTo>
                    <a:pt x="3915893" y="1467002"/>
                  </a:lnTo>
                  <a:lnTo>
                    <a:pt x="4032920" y="1469262"/>
                  </a:lnTo>
                  <a:lnTo>
                    <a:pt x="4149948" y="1470953"/>
                  </a:lnTo>
                  <a:lnTo>
                    <a:pt x="4266975" y="1472004"/>
                  </a:lnTo>
                  <a:lnTo>
                    <a:pt x="4384003" y="1472860"/>
                  </a:lnTo>
                  <a:lnTo>
                    <a:pt x="4501031" y="1473806"/>
                  </a:lnTo>
                  <a:lnTo>
                    <a:pt x="4618058" y="1474836"/>
                  </a:lnTo>
                  <a:lnTo>
                    <a:pt x="4735086" y="1475948"/>
                  </a:lnTo>
                  <a:lnTo>
                    <a:pt x="4852113" y="1477136"/>
                  </a:lnTo>
                  <a:lnTo>
                    <a:pt x="4969141" y="1478396"/>
                  </a:lnTo>
                  <a:lnTo>
                    <a:pt x="5086169" y="1479724"/>
                  </a:lnTo>
                  <a:lnTo>
                    <a:pt x="5203196" y="1481116"/>
                  </a:lnTo>
                  <a:lnTo>
                    <a:pt x="5320224" y="1482567"/>
                  </a:lnTo>
                  <a:lnTo>
                    <a:pt x="5437251" y="1484074"/>
                  </a:lnTo>
                  <a:lnTo>
                    <a:pt x="5554279" y="1485631"/>
                  </a:lnTo>
                  <a:lnTo>
                    <a:pt x="5671307" y="1487235"/>
                  </a:lnTo>
                  <a:lnTo>
                    <a:pt x="5788334" y="1488882"/>
                  </a:lnTo>
                  <a:lnTo>
                    <a:pt x="5905362" y="1490566"/>
                  </a:lnTo>
                  <a:lnTo>
                    <a:pt x="6022389" y="1492284"/>
                  </a:lnTo>
                  <a:lnTo>
                    <a:pt x="6139417" y="1494032"/>
                  </a:lnTo>
                  <a:lnTo>
                    <a:pt x="6145984" y="149413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698284"/>
              <a:ext cx="6145984" cy="1624080"/>
            </a:xfrm>
            <a:custGeom>
              <a:avLst/>
              <a:pathLst>
                <a:path w="6145984" h="1624080">
                  <a:moveTo>
                    <a:pt x="0" y="0"/>
                  </a:moveTo>
                  <a:lnTo>
                    <a:pt x="53982" y="62847"/>
                  </a:lnTo>
                  <a:lnTo>
                    <a:pt x="171010" y="192455"/>
                  </a:lnTo>
                  <a:lnTo>
                    <a:pt x="288037" y="315338"/>
                  </a:lnTo>
                  <a:lnTo>
                    <a:pt x="405065" y="431405"/>
                  </a:lnTo>
                  <a:lnTo>
                    <a:pt x="522092" y="540563"/>
                  </a:lnTo>
                  <a:lnTo>
                    <a:pt x="639120" y="642713"/>
                  </a:lnTo>
                  <a:lnTo>
                    <a:pt x="756148" y="737758"/>
                  </a:lnTo>
                  <a:lnTo>
                    <a:pt x="873175" y="825604"/>
                  </a:lnTo>
                  <a:lnTo>
                    <a:pt x="990203" y="906174"/>
                  </a:lnTo>
                  <a:lnTo>
                    <a:pt x="1107230" y="979419"/>
                  </a:lnTo>
                  <a:lnTo>
                    <a:pt x="1224258" y="1045345"/>
                  </a:lnTo>
                  <a:lnTo>
                    <a:pt x="1341286" y="1104031"/>
                  </a:lnTo>
                  <a:lnTo>
                    <a:pt x="1458313" y="1155638"/>
                  </a:lnTo>
                  <a:lnTo>
                    <a:pt x="1575341" y="1200396"/>
                  </a:lnTo>
                  <a:lnTo>
                    <a:pt x="1692368" y="1238557"/>
                  </a:lnTo>
                  <a:lnTo>
                    <a:pt x="1809396" y="1270296"/>
                  </a:lnTo>
                  <a:lnTo>
                    <a:pt x="1926424" y="1294867"/>
                  </a:lnTo>
                  <a:lnTo>
                    <a:pt x="2043451" y="1313044"/>
                  </a:lnTo>
                  <a:lnTo>
                    <a:pt x="2160479" y="1326511"/>
                  </a:lnTo>
                  <a:lnTo>
                    <a:pt x="2277506" y="1336735"/>
                  </a:lnTo>
                  <a:lnTo>
                    <a:pt x="2394534" y="1337907"/>
                  </a:lnTo>
                  <a:lnTo>
                    <a:pt x="2511561" y="1333045"/>
                  </a:lnTo>
                  <a:lnTo>
                    <a:pt x="2628589" y="1331124"/>
                  </a:lnTo>
                  <a:lnTo>
                    <a:pt x="2745617" y="1333423"/>
                  </a:lnTo>
                  <a:lnTo>
                    <a:pt x="2862644" y="1334736"/>
                  </a:lnTo>
                  <a:lnTo>
                    <a:pt x="2979672" y="1336016"/>
                  </a:lnTo>
                  <a:lnTo>
                    <a:pt x="3096699" y="1341488"/>
                  </a:lnTo>
                  <a:lnTo>
                    <a:pt x="3213727" y="1350076"/>
                  </a:lnTo>
                  <a:lnTo>
                    <a:pt x="3330755" y="1357765"/>
                  </a:lnTo>
                  <a:lnTo>
                    <a:pt x="3447782" y="1363843"/>
                  </a:lnTo>
                  <a:lnTo>
                    <a:pt x="3564810" y="1371667"/>
                  </a:lnTo>
                  <a:lnTo>
                    <a:pt x="3681837" y="1379304"/>
                  </a:lnTo>
                  <a:lnTo>
                    <a:pt x="3798865" y="1383673"/>
                  </a:lnTo>
                  <a:lnTo>
                    <a:pt x="3915893" y="1385141"/>
                  </a:lnTo>
                  <a:lnTo>
                    <a:pt x="4032920" y="1385178"/>
                  </a:lnTo>
                  <a:lnTo>
                    <a:pt x="4149948" y="1383743"/>
                  </a:lnTo>
                  <a:lnTo>
                    <a:pt x="4266975" y="1381133"/>
                  </a:lnTo>
                  <a:lnTo>
                    <a:pt x="4384003" y="1377661"/>
                  </a:lnTo>
                  <a:lnTo>
                    <a:pt x="4501031" y="1373614"/>
                  </a:lnTo>
                  <a:lnTo>
                    <a:pt x="4618058" y="1369217"/>
                  </a:lnTo>
                  <a:lnTo>
                    <a:pt x="4735086" y="1364600"/>
                  </a:lnTo>
                  <a:lnTo>
                    <a:pt x="4852113" y="1359812"/>
                  </a:lnTo>
                  <a:lnTo>
                    <a:pt x="4969141" y="1354845"/>
                  </a:lnTo>
                  <a:lnTo>
                    <a:pt x="5086169" y="1349647"/>
                  </a:lnTo>
                  <a:lnTo>
                    <a:pt x="5203196" y="1344140"/>
                  </a:lnTo>
                  <a:lnTo>
                    <a:pt x="5320224" y="1338228"/>
                  </a:lnTo>
                  <a:lnTo>
                    <a:pt x="5437251" y="1331804"/>
                  </a:lnTo>
                  <a:lnTo>
                    <a:pt x="5554279" y="1324766"/>
                  </a:lnTo>
                  <a:lnTo>
                    <a:pt x="5671307" y="1317011"/>
                  </a:lnTo>
                  <a:lnTo>
                    <a:pt x="5788334" y="1308451"/>
                  </a:lnTo>
                  <a:lnTo>
                    <a:pt x="5905362" y="1299007"/>
                  </a:lnTo>
                  <a:lnTo>
                    <a:pt x="6022389" y="1288612"/>
                  </a:lnTo>
                  <a:lnTo>
                    <a:pt x="6139417" y="1277216"/>
                  </a:lnTo>
                  <a:lnTo>
                    <a:pt x="6145984" y="1276518"/>
                  </a:lnTo>
                  <a:lnTo>
                    <a:pt x="6145984" y="1624080"/>
                  </a:lnTo>
                  <a:lnTo>
                    <a:pt x="6139417" y="1623240"/>
                  </a:lnTo>
                  <a:lnTo>
                    <a:pt x="6022389" y="1609436"/>
                  </a:lnTo>
                  <a:lnTo>
                    <a:pt x="5905362" y="1596774"/>
                  </a:lnTo>
                  <a:lnTo>
                    <a:pt x="5788334" y="1585214"/>
                  </a:lnTo>
                  <a:lnTo>
                    <a:pt x="5671307" y="1574699"/>
                  </a:lnTo>
                  <a:lnTo>
                    <a:pt x="5554279" y="1565162"/>
                  </a:lnTo>
                  <a:lnTo>
                    <a:pt x="5437251" y="1556523"/>
                  </a:lnTo>
                  <a:lnTo>
                    <a:pt x="5320224" y="1548692"/>
                  </a:lnTo>
                  <a:lnTo>
                    <a:pt x="5203196" y="1541574"/>
                  </a:lnTo>
                  <a:lnTo>
                    <a:pt x="5086169" y="1535075"/>
                  </a:lnTo>
                  <a:lnTo>
                    <a:pt x="4969141" y="1529109"/>
                  </a:lnTo>
                  <a:lnTo>
                    <a:pt x="4852113" y="1523606"/>
                  </a:lnTo>
                  <a:lnTo>
                    <a:pt x="4735086" y="1518528"/>
                  </a:lnTo>
                  <a:lnTo>
                    <a:pt x="4618058" y="1513874"/>
                  </a:lnTo>
                  <a:lnTo>
                    <a:pt x="4501031" y="1509706"/>
                  </a:lnTo>
                  <a:lnTo>
                    <a:pt x="4384003" y="1506163"/>
                  </a:lnTo>
                  <a:lnTo>
                    <a:pt x="4266975" y="1503479"/>
                  </a:lnTo>
                  <a:lnTo>
                    <a:pt x="4149948" y="1501446"/>
                  </a:lnTo>
                  <a:lnTo>
                    <a:pt x="4032920" y="1499448"/>
                  </a:lnTo>
                  <a:lnTo>
                    <a:pt x="3915893" y="1497662"/>
                  </a:lnTo>
                  <a:lnTo>
                    <a:pt x="3798865" y="1495932"/>
                  </a:lnTo>
                  <a:lnTo>
                    <a:pt x="3681837" y="1491107"/>
                  </a:lnTo>
                  <a:lnTo>
                    <a:pt x="3564810" y="1483936"/>
                  </a:lnTo>
                  <a:lnTo>
                    <a:pt x="3447782" y="1477825"/>
                  </a:lnTo>
                  <a:lnTo>
                    <a:pt x="3330755" y="1471446"/>
                  </a:lnTo>
                  <a:lnTo>
                    <a:pt x="3213727" y="1463400"/>
                  </a:lnTo>
                  <a:lnTo>
                    <a:pt x="3096699" y="1457053"/>
                  </a:lnTo>
                  <a:lnTo>
                    <a:pt x="2979672" y="1452496"/>
                  </a:lnTo>
                  <a:lnTo>
                    <a:pt x="2862644" y="1448427"/>
                  </a:lnTo>
                  <a:lnTo>
                    <a:pt x="2745617" y="1446276"/>
                  </a:lnTo>
                  <a:lnTo>
                    <a:pt x="2628589" y="1444752"/>
                  </a:lnTo>
                  <a:lnTo>
                    <a:pt x="2511561" y="1444970"/>
                  </a:lnTo>
                  <a:lnTo>
                    <a:pt x="2394534" y="1448993"/>
                  </a:lnTo>
                  <a:lnTo>
                    <a:pt x="2277506" y="1448759"/>
                  </a:lnTo>
                  <a:lnTo>
                    <a:pt x="2160479" y="1438916"/>
                  </a:lnTo>
                  <a:lnTo>
                    <a:pt x="2043451" y="1426671"/>
                  </a:lnTo>
                  <a:lnTo>
                    <a:pt x="1926424" y="1411076"/>
                  </a:lnTo>
                  <a:lnTo>
                    <a:pt x="1809396" y="1390298"/>
                  </a:lnTo>
                  <a:lnTo>
                    <a:pt x="1692368" y="1363591"/>
                  </a:lnTo>
                  <a:lnTo>
                    <a:pt x="1575341" y="1332419"/>
                  </a:lnTo>
                  <a:lnTo>
                    <a:pt x="1458313" y="1297104"/>
                  </a:lnTo>
                  <a:lnTo>
                    <a:pt x="1341286" y="1257980"/>
                  </a:lnTo>
                  <a:lnTo>
                    <a:pt x="1224258" y="1215358"/>
                  </a:lnTo>
                  <a:lnTo>
                    <a:pt x="1107230" y="1169481"/>
                  </a:lnTo>
                  <a:lnTo>
                    <a:pt x="990203" y="1120508"/>
                  </a:lnTo>
                  <a:lnTo>
                    <a:pt x="873175" y="1068526"/>
                  </a:lnTo>
                  <a:lnTo>
                    <a:pt x="756148" y="1013569"/>
                  </a:lnTo>
                  <a:lnTo>
                    <a:pt x="639120" y="955640"/>
                  </a:lnTo>
                  <a:lnTo>
                    <a:pt x="522092" y="894726"/>
                  </a:lnTo>
                  <a:lnTo>
                    <a:pt x="405065" y="830810"/>
                  </a:lnTo>
                  <a:lnTo>
                    <a:pt x="288037" y="763877"/>
                  </a:lnTo>
                  <a:lnTo>
                    <a:pt x="171010" y="693913"/>
                  </a:lnTo>
                  <a:lnTo>
                    <a:pt x="53982" y="620909"/>
                  </a:lnTo>
                  <a:lnTo>
                    <a:pt x="0" y="585829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698284"/>
              <a:ext cx="6145984" cy="1385178"/>
            </a:xfrm>
            <a:custGeom>
              <a:avLst/>
              <a:pathLst>
                <a:path w="6145984" h="1385178">
                  <a:moveTo>
                    <a:pt x="0" y="0"/>
                  </a:moveTo>
                  <a:lnTo>
                    <a:pt x="53982" y="62847"/>
                  </a:lnTo>
                  <a:lnTo>
                    <a:pt x="171010" y="192455"/>
                  </a:lnTo>
                  <a:lnTo>
                    <a:pt x="288037" y="315338"/>
                  </a:lnTo>
                  <a:lnTo>
                    <a:pt x="405065" y="431405"/>
                  </a:lnTo>
                  <a:lnTo>
                    <a:pt x="522092" y="540563"/>
                  </a:lnTo>
                  <a:lnTo>
                    <a:pt x="639120" y="642713"/>
                  </a:lnTo>
                  <a:lnTo>
                    <a:pt x="756148" y="737758"/>
                  </a:lnTo>
                  <a:lnTo>
                    <a:pt x="873175" y="825604"/>
                  </a:lnTo>
                  <a:lnTo>
                    <a:pt x="990203" y="906174"/>
                  </a:lnTo>
                  <a:lnTo>
                    <a:pt x="1107230" y="979419"/>
                  </a:lnTo>
                  <a:lnTo>
                    <a:pt x="1224258" y="1045345"/>
                  </a:lnTo>
                  <a:lnTo>
                    <a:pt x="1341286" y="1104031"/>
                  </a:lnTo>
                  <a:lnTo>
                    <a:pt x="1458313" y="1155638"/>
                  </a:lnTo>
                  <a:lnTo>
                    <a:pt x="1575341" y="1200396"/>
                  </a:lnTo>
                  <a:lnTo>
                    <a:pt x="1692368" y="1238557"/>
                  </a:lnTo>
                  <a:lnTo>
                    <a:pt x="1809396" y="1270296"/>
                  </a:lnTo>
                  <a:lnTo>
                    <a:pt x="1926424" y="1294867"/>
                  </a:lnTo>
                  <a:lnTo>
                    <a:pt x="2043451" y="1313044"/>
                  </a:lnTo>
                  <a:lnTo>
                    <a:pt x="2160479" y="1326511"/>
                  </a:lnTo>
                  <a:lnTo>
                    <a:pt x="2277506" y="1336735"/>
                  </a:lnTo>
                  <a:lnTo>
                    <a:pt x="2394534" y="1337907"/>
                  </a:lnTo>
                  <a:lnTo>
                    <a:pt x="2511561" y="1333045"/>
                  </a:lnTo>
                  <a:lnTo>
                    <a:pt x="2628589" y="1331124"/>
                  </a:lnTo>
                  <a:lnTo>
                    <a:pt x="2745617" y="1333423"/>
                  </a:lnTo>
                  <a:lnTo>
                    <a:pt x="2862644" y="1334736"/>
                  </a:lnTo>
                  <a:lnTo>
                    <a:pt x="2979672" y="1336016"/>
                  </a:lnTo>
                  <a:lnTo>
                    <a:pt x="3096699" y="1341488"/>
                  </a:lnTo>
                  <a:lnTo>
                    <a:pt x="3213727" y="1350076"/>
                  </a:lnTo>
                  <a:lnTo>
                    <a:pt x="3330755" y="1357765"/>
                  </a:lnTo>
                  <a:lnTo>
                    <a:pt x="3447782" y="1363843"/>
                  </a:lnTo>
                  <a:lnTo>
                    <a:pt x="3564810" y="1371667"/>
                  </a:lnTo>
                  <a:lnTo>
                    <a:pt x="3681837" y="1379304"/>
                  </a:lnTo>
                  <a:lnTo>
                    <a:pt x="3798865" y="1383673"/>
                  </a:lnTo>
                  <a:lnTo>
                    <a:pt x="3915893" y="1385141"/>
                  </a:lnTo>
                  <a:lnTo>
                    <a:pt x="4032920" y="1385178"/>
                  </a:lnTo>
                  <a:lnTo>
                    <a:pt x="4149948" y="1383743"/>
                  </a:lnTo>
                  <a:lnTo>
                    <a:pt x="4266975" y="1381133"/>
                  </a:lnTo>
                  <a:lnTo>
                    <a:pt x="4384003" y="1377661"/>
                  </a:lnTo>
                  <a:lnTo>
                    <a:pt x="4501031" y="1373614"/>
                  </a:lnTo>
                  <a:lnTo>
                    <a:pt x="4618058" y="1369217"/>
                  </a:lnTo>
                  <a:lnTo>
                    <a:pt x="4735086" y="1364600"/>
                  </a:lnTo>
                  <a:lnTo>
                    <a:pt x="4852113" y="1359812"/>
                  </a:lnTo>
                  <a:lnTo>
                    <a:pt x="4969141" y="1354845"/>
                  </a:lnTo>
                  <a:lnTo>
                    <a:pt x="5086169" y="1349647"/>
                  </a:lnTo>
                  <a:lnTo>
                    <a:pt x="5203196" y="1344140"/>
                  </a:lnTo>
                  <a:lnTo>
                    <a:pt x="5320224" y="1338228"/>
                  </a:lnTo>
                  <a:lnTo>
                    <a:pt x="5437251" y="1331804"/>
                  </a:lnTo>
                  <a:lnTo>
                    <a:pt x="5554279" y="1324766"/>
                  </a:lnTo>
                  <a:lnTo>
                    <a:pt x="5671307" y="1317011"/>
                  </a:lnTo>
                  <a:lnTo>
                    <a:pt x="5788334" y="1308451"/>
                  </a:lnTo>
                  <a:lnTo>
                    <a:pt x="5905362" y="1299007"/>
                  </a:lnTo>
                  <a:lnTo>
                    <a:pt x="6022389" y="1288612"/>
                  </a:lnTo>
                  <a:lnTo>
                    <a:pt x="6139417" y="1277216"/>
                  </a:lnTo>
                  <a:lnTo>
                    <a:pt x="6145984" y="12765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284113"/>
              <a:ext cx="6145984" cy="1038251"/>
            </a:xfrm>
            <a:custGeom>
              <a:avLst/>
              <a:pathLst>
                <a:path w="6145984" h="1038251">
                  <a:moveTo>
                    <a:pt x="6145984" y="1038251"/>
                  </a:moveTo>
                  <a:lnTo>
                    <a:pt x="6139417" y="1037411"/>
                  </a:lnTo>
                  <a:lnTo>
                    <a:pt x="6022389" y="1023606"/>
                  </a:lnTo>
                  <a:lnTo>
                    <a:pt x="5905362" y="1010945"/>
                  </a:lnTo>
                  <a:lnTo>
                    <a:pt x="5788334" y="999385"/>
                  </a:lnTo>
                  <a:lnTo>
                    <a:pt x="5671307" y="988870"/>
                  </a:lnTo>
                  <a:lnTo>
                    <a:pt x="5554279" y="979333"/>
                  </a:lnTo>
                  <a:lnTo>
                    <a:pt x="5437251" y="970694"/>
                  </a:lnTo>
                  <a:lnTo>
                    <a:pt x="5320224" y="962863"/>
                  </a:lnTo>
                  <a:lnTo>
                    <a:pt x="5203196" y="955745"/>
                  </a:lnTo>
                  <a:lnTo>
                    <a:pt x="5086169" y="949246"/>
                  </a:lnTo>
                  <a:lnTo>
                    <a:pt x="4969141" y="943279"/>
                  </a:lnTo>
                  <a:lnTo>
                    <a:pt x="4852113" y="937777"/>
                  </a:lnTo>
                  <a:lnTo>
                    <a:pt x="4735086" y="932698"/>
                  </a:lnTo>
                  <a:lnTo>
                    <a:pt x="4618058" y="928045"/>
                  </a:lnTo>
                  <a:lnTo>
                    <a:pt x="4501031" y="923877"/>
                  </a:lnTo>
                  <a:lnTo>
                    <a:pt x="4384003" y="920333"/>
                  </a:lnTo>
                  <a:lnTo>
                    <a:pt x="4266975" y="917650"/>
                  </a:lnTo>
                  <a:lnTo>
                    <a:pt x="4149948" y="915617"/>
                  </a:lnTo>
                  <a:lnTo>
                    <a:pt x="4032920" y="913619"/>
                  </a:lnTo>
                  <a:lnTo>
                    <a:pt x="3915893" y="911832"/>
                  </a:lnTo>
                  <a:lnTo>
                    <a:pt x="3798865" y="910103"/>
                  </a:lnTo>
                  <a:lnTo>
                    <a:pt x="3681837" y="905278"/>
                  </a:lnTo>
                  <a:lnTo>
                    <a:pt x="3564810" y="898107"/>
                  </a:lnTo>
                  <a:lnTo>
                    <a:pt x="3447782" y="891996"/>
                  </a:lnTo>
                  <a:lnTo>
                    <a:pt x="3330755" y="885617"/>
                  </a:lnTo>
                  <a:lnTo>
                    <a:pt x="3213727" y="877571"/>
                  </a:lnTo>
                  <a:lnTo>
                    <a:pt x="3096699" y="871223"/>
                  </a:lnTo>
                  <a:lnTo>
                    <a:pt x="2979672" y="866667"/>
                  </a:lnTo>
                  <a:lnTo>
                    <a:pt x="2862644" y="862597"/>
                  </a:lnTo>
                  <a:lnTo>
                    <a:pt x="2745617" y="860447"/>
                  </a:lnTo>
                  <a:lnTo>
                    <a:pt x="2628589" y="858923"/>
                  </a:lnTo>
                  <a:lnTo>
                    <a:pt x="2511561" y="859140"/>
                  </a:lnTo>
                  <a:lnTo>
                    <a:pt x="2394534" y="863164"/>
                  </a:lnTo>
                  <a:lnTo>
                    <a:pt x="2277506" y="862930"/>
                  </a:lnTo>
                  <a:lnTo>
                    <a:pt x="2160479" y="853087"/>
                  </a:lnTo>
                  <a:lnTo>
                    <a:pt x="2043451" y="840842"/>
                  </a:lnTo>
                  <a:lnTo>
                    <a:pt x="1926424" y="825247"/>
                  </a:lnTo>
                  <a:lnTo>
                    <a:pt x="1809396" y="804469"/>
                  </a:lnTo>
                  <a:lnTo>
                    <a:pt x="1692368" y="777762"/>
                  </a:lnTo>
                  <a:lnTo>
                    <a:pt x="1575341" y="746589"/>
                  </a:lnTo>
                  <a:lnTo>
                    <a:pt x="1458313" y="711275"/>
                  </a:lnTo>
                  <a:lnTo>
                    <a:pt x="1341286" y="672151"/>
                  </a:lnTo>
                  <a:lnTo>
                    <a:pt x="1224258" y="629529"/>
                  </a:lnTo>
                  <a:lnTo>
                    <a:pt x="1107230" y="583651"/>
                  </a:lnTo>
                  <a:lnTo>
                    <a:pt x="990203" y="534679"/>
                  </a:lnTo>
                  <a:lnTo>
                    <a:pt x="873175" y="482697"/>
                  </a:lnTo>
                  <a:lnTo>
                    <a:pt x="756148" y="427740"/>
                  </a:lnTo>
                  <a:lnTo>
                    <a:pt x="639120" y="369810"/>
                  </a:lnTo>
                  <a:lnTo>
                    <a:pt x="522092" y="308896"/>
                  </a:lnTo>
                  <a:lnTo>
                    <a:pt x="405065" y="244981"/>
                  </a:lnTo>
                  <a:lnTo>
                    <a:pt x="288037" y="178048"/>
                  </a:lnTo>
                  <a:lnTo>
                    <a:pt x="171010" y="108084"/>
                  </a:lnTo>
                  <a:lnTo>
                    <a:pt x="53982" y="3508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3991199"/>
              <a:ext cx="6145984" cy="1157385"/>
            </a:xfrm>
            <a:custGeom>
              <a:avLst/>
              <a:pathLst>
                <a:path w="6145984" h="1157385">
                  <a:moveTo>
                    <a:pt x="0" y="0"/>
                  </a:moveTo>
                  <a:lnTo>
                    <a:pt x="53982" y="48963"/>
                  </a:lnTo>
                  <a:lnTo>
                    <a:pt x="171010" y="150270"/>
                  </a:lnTo>
                  <a:lnTo>
                    <a:pt x="288037" y="246693"/>
                  </a:lnTo>
                  <a:lnTo>
                    <a:pt x="405065" y="338193"/>
                  </a:lnTo>
                  <a:lnTo>
                    <a:pt x="522092" y="424730"/>
                  </a:lnTo>
                  <a:lnTo>
                    <a:pt x="639120" y="506262"/>
                  </a:lnTo>
                  <a:lnTo>
                    <a:pt x="756148" y="582749"/>
                  </a:lnTo>
                  <a:lnTo>
                    <a:pt x="873175" y="654151"/>
                  </a:lnTo>
                  <a:lnTo>
                    <a:pt x="990203" y="720426"/>
                  </a:lnTo>
                  <a:lnTo>
                    <a:pt x="1107230" y="781535"/>
                  </a:lnTo>
                  <a:lnTo>
                    <a:pt x="1224258" y="837437"/>
                  </a:lnTo>
                  <a:lnTo>
                    <a:pt x="1341286" y="888091"/>
                  </a:lnTo>
                  <a:lnTo>
                    <a:pt x="1458313" y="933456"/>
                  </a:lnTo>
                  <a:lnTo>
                    <a:pt x="1575341" y="973493"/>
                  </a:lnTo>
                  <a:lnTo>
                    <a:pt x="1692368" y="1008159"/>
                  </a:lnTo>
                  <a:lnTo>
                    <a:pt x="1809396" y="1037382"/>
                  </a:lnTo>
                  <a:lnTo>
                    <a:pt x="1926424" y="1060057"/>
                  </a:lnTo>
                  <a:lnTo>
                    <a:pt x="2043451" y="1076943"/>
                  </a:lnTo>
                  <a:lnTo>
                    <a:pt x="2160479" y="1089799"/>
                  </a:lnTo>
                  <a:lnTo>
                    <a:pt x="2277506" y="1099833"/>
                  </a:lnTo>
                  <a:lnTo>
                    <a:pt x="2394534" y="1100536"/>
                  </a:lnTo>
                  <a:lnTo>
                    <a:pt x="2511561" y="1096093"/>
                  </a:lnTo>
                  <a:lnTo>
                    <a:pt x="2628589" y="1095024"/>
                  </a:lnTo>
                  <a:lnTo>
                    <a:pt x="2745617" y="1096935"/>
                  </a:lnTo>
                  <a:lnTo>
                    <a:pt x="2862644" y="1098667"/>
                  </a:lnTo>
                  <a:lnTo>
                    <a:pt x="2979672" y="1101341"/>
                  </a:lnTo>
                  <a:lnTo>
                    <a:pt x="3096699" y="1106356"/>
                  </a:lnTo>
                  <a:lnTo>
                    <a:pt x="3213727" y="1113824"/>
                  </a:lnTo>
                  <a:lnTo>
                    <a:pt x="3330755" y="1121691"/>
                  </a:lnTo>
                  <a:lnTo>
                    <a:pt x="3447782" y="1127920"/>
                  </a:lnTo>
                  <a:lnTo>
                    <a:pt x="3564810" y="1134887"/>
                  </a:lnTo>
                  <a:lnTo>
                    <a:pt x="3681837" y="1142291"/>
                  </a:lnTo>
                  <a:lnTo>
                    <a:pt x="3798865" y="1146888"/>
                  </a:lnTo>
                  <a:lnTo>
                    <a:pt x="3915893" y="1148487"/>
                  </a:lnTo>
                  <a:lnTo>
                    <a:pt x="4032920" y="1149398"/>
                  </a:lnTo>
                  <a:lnTo>
                    <a:pt x="4149948" y="1149680"/>
                  </a:lnTo>
                  <a:lnTo>
                    <a:pt x="4266975" y="1149391"/>
                  </a:lnTo>
                  <a:lnTo>
                    <a:pt x="4384003" y="1148997"/>
                  </a:lnTo>
                  <a:lnTo>
                    <a:pt x="4501031" y="1148745"/>
                  </a:lnTo>
                  <a:lnTo>
                    <a:pt x="4618058" y="1148631"/>
                  </a:lnTo>
                  <a:lnTo>
                    <a:pt x="4735086" y="1148649"/>
                  </a:lnTo>
                  <a:lnTo>
                    <a:pt x="4852113" y="1148795"/>
                  </a:lnTo>
                  <a:lnTo>
                    <a:pt x="4969141" y="1149062"/>
                  </a:lnTo>
                  <a:lnTo>
                    <a:pt x="5086169" y="1149446"/>
                  </a:lnTo>
                  <a:lnTo>
                    <a:pt x="5203196" y="1149942"/>
                  </a:lnTo>
                  <a:lnTo>
                    <a:pt x="5320224" y="1150545"/>
                  </a:lnTo>
                  <a:lnTo>
                    <a:pt x="5437251" y="1151249"/>
                  </a:lnTo>
                  <a:lnTo>
                    <a:pt x="5554279" y="1152049"/>
                  </a:lnTo>
                  <a:lnTo>
                    <a:pt x="5671307" y="1152941"/>
                  </a:lnTo>
                  <a:lnTo>
                    <a:pt x="5788334" y="1153918"/>
                  </a:lnTo>
                  <a:lnTo>
                    <a:pt x="5905362" y="1154976"/>
                  </a:lnTo>
                  <a:lnTo>
                    <a:pt x="6022389" y="1156109"/>
                  </a:lnTo>
                  <a:lnTo>
                    <a:pt x="6139417" y="1157313"/>
                  </a:lnTo>
                  <a:lnTo>
                    <a:pt x="6145984" y="115738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833748"/>
              <a:ext cx="6145984" cy="544711"/>
            </a:xfrm>
            <a:custGeom>
              <a:avLst/>
              <a:pathLst>
                <a:path w="6145984" h="544711">
                  <a:moveTo>
                    <a:pt x="0" y="0"/>
                  </a:moveTo>
                  <a:lnTo>
                    <a:pt x="53982" y="11317"/>
                  </a:lnTo>
                  <a:lnTo>
                    <a:pt x="171010" y="34399"/>
                  </a:lnTo>
                  <a:lnTo>
                    <a:pt x="288037" y="55998"/>
                  </a:lnTo>
                  <a:lnTo>
                    <a:pt x="405065" y="76079"/>
                  </a:lnTo>
                  <a:lnTo>
                    <a:pt x="522092" y="94604"/>
                  </a:lnTo>
                  <a:lnTo>
                    <a:pt x="639120" y="111531"/>
                  </a:lnTo>
                  <a:lnTo>
                    <a:pt x="756148" y="126819"/>
                  </a:lnTo>
                  <a:lnTo>
                    <a:pt x="873175" y="140432"/>
                  </a:lnTo>
                  <a:lnTo>
                    <a:pt x="990203" y="152345"/>
                  </a:lnTo>
                  <a:lnTo>
                    <a:pt x="1107230" y="162567"/>
                  </a:lnTo>
                  <a:lnTo>
                    <a:pt x="1224258" y="171155"/>
                  </a:lnTo>
                  <a:lnTo>
                    <a:pt x="1341286" y="178239"/>
                  </a:lnTo>
                  <a:lnTo>
                    <a:pt x="1458313" y="184029"/>
                  </a:lnTo>
                  <a:lnTo>
                    <a:pt x="1575341" y="188801"/>
                  </a:lnTo>
                  <a:lnTo>
                    <a:pt x="1692368" y="192851"/>
                  </a:lnTo>
                  <a:lnTo>
                    <a:pt x="1809396" y="196433"/>
                  </a:lnTo>
                  <a:lnTo>
                    <a:pt x="1926424" y="199757"/>
                  </a:lnTo>
                  <a:lnTo>
                    <a:pt x="2043451" y="202729"/>
                  </a:lnTo>
                  <a:lnTo>
                    <a:pt x="2160479" y="205238"/>
                  </a:lnTo>
                  <a:lnTo>
                    <a:pt x="2277506" y="207468"/>
                  </a:lnTo>
                  <a:lnTo>
                    <a:pt x="2394534" y="209633"/>
                  </a:lnTo>
                  <a:lnTo>
                    <a:pt x="2511561" y="210665"/>
                  </a:lnTo>
                  <a:lnTo>
                    <a:pt x="2628589" y="211278"/>
                  </a:lnTo>
                  <a:lnTo>
                    <a:pt x="2745617" y="211453"/>
                  </a:lnTo>
                  <a:lnTo>
                    <a:pt x="2862644" y="209502"/>
                  </a:lnTo>
                  <a:lnTo>
                    <a:pt x="2979672" y="207453"/>
                  </a:lnTo>
                  <a:lnTo>
                    <a:pt x="3096699" y="210896"/>
                  </a:lnTo>
                  <a:lnTo>
                    <a:pt x="3213727" y="218977"/>
                  </a:lnTo>
                  <a:lnTo>
                    <a:pt x="3330755" y="225354"/>
                  </a:lnTo>
                  <a:lnTo>
                    <a:pt x="3447782" y="226855"/>
                  </a:lnTo>
                  <a:lnTo>
                    <a:pt x="3564810" y="227665"/>
                  </a:lnTo>
                  <a:lnTo>
                    <a:pt x="3681837" y="227525"/>
                  </a:lnTo>
                  <a:lnTo>
                    <a:pt x="3798865" y="223717"/>
                  </a:lnTo>
                  <a:lnTo>
                    <a:pt x="3915893" y="216716"/>
                  </a:lnTo>
                  <a:lnTo>
                    <a:pt x="4032920" y="207914"/>
                  </a:lnTo>
                  <a:lnTo>
                    <a:pt x="4149948" y="197333"/>
                  </a:lnTo>
                  <a:lnTo>
                    <a:pt x="4266975" y="185335"/>
                  </a:lnTo>
                  <a:lnTo>
                    <a:pt x="4384003" y="172884"/>
                  </a:lnTo>
                  <a:lnTo>
                    <a:pt x="4501031" y="160618"/>
                  </a:lnTo>
                  <a:lnTo>
                    <a:pt x="4618058" y="148747"/>
                  </a:lnTo>
                  <a:lnTo>
                    <a:pt x="4735086" y="137387"/>
                  </a:lnTo>
                  <a:lnTo>
                    <a:pt x="4852113" y="126576"/>
                  </a:lnTo>
                  <a:lnTo>
                    <a:pt x="4969141" y="116297"/>
                  </a:lnTo>
                  <a:lnTo>
                    <a:pt x="5086169" y="106492"/>
                  </a:lnTo>
                  <a:lnTo>
                    <a:pt x="5203196" y="97075"/>
                  </a:lnTo>
                  <a:lnTo>
                    <a:pt x="5320224" y="87943"/>
                  </a:lnTo>
                  <a:lnTo>
                    <a:pt x="5437251" y="78986"/>
                  </a:lnTo>
                  <a:lnTo>
                    <a:pt x="5554279" y="70093"/>
                  </a:lnTo>
                  <a:lnTo>
                    <a:pt x="5671307" y="61157"/>
                  </a:lnTo>
                  <a:lnTo>
                    <a:pt x="5788334" y="52083"/>
                  </a:lnTo>
                  <a:lnTo>
                    <a:pt x="5905362" y="42784"/>
                  </a:lnTo>
                  <a:lnTo>
                    <a:pt x="6022389" y="33190"/>
                  </a:lnTo>
                  <a:lnTo>
                    <a:pt x="6139417" y="23238"/>
                  </a:lnTo>
                  <a:lnTo>
                    <a:pt x="6145984" y="22657"/>
                  </a:lnTo>
                  <a:lnTo>
                    <a:pt x="6145984" y="359347"/>
                  </a:lnTo>
                  <a:lnTo>
                    <a:pt x="6139417" y="358437"/>
                  </a:lnTo>
                  <a:lnTo>
                    <a:pt x="6022389" y="343976"/>
                  </a:lnTo>
                  <a:lnTo>
                    <a:pt x="5905362" y="331237"/>
                  </a:lnTo>
                  <a:lnTo>
                    <a:pt x="5788334" y="320187"/>
                  </a:lnTo>
                  <a:lnTo>
                    <a:pt x="5671307" y="310783"/>
                  </a:lnTo>
                  <a:lnTo>
                    <a:pt x="5554279" y="302969"/>
                  </a:lnTo>
                  <a:lnTo>
                    <a:pt x="5437251" y="296674"/>
                  </a:lnTo>
                  <a:lnTo>
                    <a:pt x="5320224" y="291823"/>
                  </a:lnTo>
                  <a:lnTo>
                    <a:pt x="5203196" y="288332"/>
                  </a:lnTo>
                  <a:lnTo>
                    <a:pt x="5086169" y="286119"/>
                  </a:lnTo>
                  <a:lnTo>
                    <a:pt x="4969141" y="285109"/>
                  </a:lnTo>
                  <a:lnTo>
                    <a:pt x="4852113" y="285246"/>
                  </a:lnTo>
                  <a:lnTo>
                    <a:pt x="4735086" y="286499"/>
                  </a:lnTo>
                  <a:lnTo>
                    <a:pt x="4618058" y="288879"/>
                  </a:lnTo>
                  <a:lnTo>
                    <a:pt x="4501031" y="292453"/>
                  </a:lnTo>
                  <a:lnTo>
                    <a:pt x="4384003" y="297365"/>
                  </a:lnTo>
                  <a:lnTo>
                    <a:pt x="4266975" y="303853"/>
                  </a:lnTo>
                  <a:lnTo>
                    <a:pt x="4149948" y="311354"/>
                  </a:lnTo>
                  <a:lnTo>
                    <a:pt x="4032920" y="318610"/>
                  </a:lnTo>
                  <a:lnTo>
                    <a:pt x="3915893" y="325717"/>
                  </a:lnTo>
                  <a:lnTo>
                    <a:pt x="3798865" y="332465"/>
                  </a:lnTo>
                  <a:lnTo>
                    <a:pt x="3681837" y="335831"/>
                  </a:lnTo>
                  <a:lnTo>
                    <a:pt x="3564810" y="336422"/>
                  </a:lnTo>
                  <a:lnTo>
                    <a:pt x="3447782" y="337271"/>
                  </a:lnTo>
                  <a:lnTo>
                    <a:pt x="3330755" y="335479"/>
                  </a:lnTo>
                  <a:lnTo>
                    <a:pt x="3213727" y="328756"/>
                  </a:lnTo>
                  <a:lnTo>
                    <a:pt x="3096699" y="322845"/>
                  </a:lnTo>
                  <a:lnTo>
                    <a:pt x="2979672" y="320289"/>
                  </a:lnTo>
                  <a:lnTo>
                    <a:pt x="2862644" y="319636"/>
                  </a:lnTo>
                  <a:lnTo>
                    <a:pt x="2745617" y="320775"/>
                  </a:lnTo>
                  <a:lnTo>
                    <a:pt x="2628589" y="321352"/>
                  </a:lnTo>
                  <a:lnTo>
                    <a:pt x="2511561" y="319089"/>
                  </a:lnTo>
                  <a:lnTo>
                    <a:pt x="2394534" y="317243"/>
                  </a:lnTo>
                  <a:lnTo>
                    <a:pt x="2277506" y="315988"/>
                  </a:lnTo>
                  <a:lnTo>
                    <a:pt x="2160479" y="314127"/>
                  </a:lnTo>
                  <a:lnTo>
                    <a:pt x="2043451" y="312802"/>
                  </a:lnTo>
                  <a:lnTo>
                    <a:pt x="1926424" y="312331"/>
                  </a:lnTo>
                  <a:lnTo>
                    <a:pt x="1809396" y="312682"/>
                  </a:lnTo>
                  <a:lnTo>
                    <a:pt x="1692368" y="313975"/>
                  </a:lnTo>
                  <a:lnTo>
                    <a:pt x="1575341" y="316694"/>
                  </a:lnTo>
                  <a:lnTo>
                    <a:pt x="1458313" y="321070"/>
                  </a:lnTo>
                  <a:lnTo>
                    <a:pt x="1341286" y="327372"/>
                  </a:lnTo>
                  <a:lnTo>
                    <a:pt x="1224258" y="335849"/>
                  </a:lnTo>
                  <a:lnTo>
                    <a:pt x="1107230" y="346682"/>
                  </a:lnTo>
                  <a:lnTo>
                    <a:pt x="990203" y="359974"/>
                  </a:lnTo>
                  <a:lnTo>
                    <a:pt x="873175" y="375754"/>
                  </a:lnTo>
                  <a:lnTo>
                    <a:pt x="756148" y="394002"/>
                  </a:lnTo>
                  <a:lnTo>
                    <a:pt x="639120" y="414668"/>
                  </a:lnTo>
                  <a:lnTo>
                    <a:pt x="522092" y="437687"/>
                  </a:lnTo>
                  <a:lnTo>
                    <a:pt x="405065" y="462989"/>
                  </a:lnTo>
                  <a:lnTo>
                    <a:pt x="288037" y="490505"/>
                  </a:lnTo>
                  <a:lnTo>
                    <a:pt x="171010" y="520170"/>
                  </a:lnTo>
                  <a:lnTo>
                    <a:pt x="80556" y="54471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833748"/>
              <a:ext cx="6145984" cy="227665"/>
            </a:xfrm>
            <a:custGeom>
              <a:avLst/>
              <a:pathLst>
                <a:path w="6145984" h="227665">
                  <a:moveTo>
                    <a:pt x="0" y="0"/>
                  </a:moveTo>
                  <a:lnTo>
                    <a:pt x="53982" y="11317"/>
                  </a:lnTo>
                  <a:lnTo>
                    <a:pt x="171010" y="34399"/>
                  </a:lnTo>
                  <a:lnTo>
                    <a:pt x="288037" y="55998"/>
                  </a:lnTo>
                  <a:lnTo>
                    <a:pt x="405065" y="76079"/>
                  </a:lnTo>
                  <a:lnTo>
                    <a:pt x="522092" y="94604"/>
                  </a:lnTo>
                  <a:lnTo>
                    <a:pt x="639120" y="111531"/>
                  </a:lnTo>
                  <a:lnTo>
                    <a:pt x="756148" y="126819"/>
                  </a:lnTo>
                  <a:lnTo>
                    <a:pt x="873175" y="140432"/>
                  </a:lnTo>
                  <a:lnTo>
                    <a:pt x="990203" y="152345"/>
                  </a:lnTo>
                  <a:lnTo>
                    <a:pt x="1107230" y="162567"/>
                  </a:lnTo>
                  <a:lnTo>
                    <a:pt x="1224258" y="171155"/>
                  </a:lnTo>
                  <a:lnTo>
                    <a:pt x="1341286" y="178239"/>
                  </a:lnTo>
                  <a:lnTo>
                    <a:pt x="1458313" y="184029"/>
                  </a:lnTo>
                  <a:lnTo>
                    <a:pt x="1575341" y="188801"/>
                  </a:lnTo>
                  <a:lnTo>
                    <a:pt x="1692368" y="192851"/>
                  </a:lnTo>
                  <a:lnTo>
                    <a:pt x="1809396" y="196433"/>
                  </a:lnTo>
                  <a:lnTo>
                    <a:pt x="1926424" y="199757"/>
                  </a:lnTo>
                  <a:lnTo>
                    <a:pt x="2043451" y="202729"/>
                  </a:lnTo>
                  <a:lnTo>
                    <a:pt x="2160479" y="205238"/>
                  </a:lnTo>
                  <a:lnTo>
                    <a:pt x="2277506" y="207468"/>
                  </a:lnTo>
                  <a:lnTo>
                    <a:pt x="2394534" y="209633"/>
                  </a:lnTo>
                  <a:lnTo>
                    <a:pt x="2511561" y="210665"/>
                  </a:lnTo>
                  <a:lnTo>
                    <a:pt x="2628589" y="211278"/>
                  </a:lnTo>
                  <a:lnTo>
                    <a:pt x="2745617" y="211453"/>
                  </a:lnTo>
                  <a:lnTo>
                    <a:pt x="2862644" y="209502"/>
                  </a:lnTo>
                  <a:lnTo>
                    <a:pt x="2979672" y="207453"/>
                  </a:lnTo>
                  <a:lnTo>
                    <a:pt x="3096699" y="210896"/>
                  </a:lnTo>
                  <a:lnTo>
                    <a:pt x="3213727" y="218977"/>
                  </a:lnTo>
                  <a:lnTo>
                    <a:pt x="3330755" y="225354"/>
                  </a:lnTo>
                  <a:lnTo>
                    <a:pt x="3447782" y="226855"/>
                  </a:lnTo>
                  <a:lnTo>
                    <a:pt x="3564810" y="227665"/>
                  </a:lnTo>
                  <a:lnTo>
                    <a:pt x="3681837" y="227525"/>
                  </a:lnTo>
                  <a:lnTo>
                    <a:pt x="3798865" y="223717"/>
                  </a:lnTo>
                  <a:lnTo>
                    <a:pt x="3915893" y="216716"/>
                  </a:lnTo>
                  <a:lnTo>
                    <a:pt x="4032920" y="207914"/>
                  </a:lnTo>
                  <a:lnTo>
                    <a:pt x="4149948" y="197333"/>
                  </a:lnTo>
                  <a:lnTo>
                    <a:pt x="4266975" y="185335"/>
                  </a:lnTo>
                  <a:lnTo>
                    <a:pt x="4384003" y="172884"/>
                  </a:lnTo>
                  <a:lnTo>
                    <a:pt x="4501031" y="160618"/>
                  </a:lnTo>
                  <a:lnTo>
                    <a:pt x="4618058" y="148747"/>
                  </a:lnTo>
                  <a:lnTo>
                    <a:pt x="4735086" y="137387"/>
                  </a:lnTo>
                  <a:lnTo>
                    <a:pt x="4852113" y="126576"/>
                  </a:lnTo>
                  <a:lnTo>
                    <a:pt x="4969141" y="116297"/>
                  </a:lnTo>
                  <a:lnTo>
                    <a:pt x="5086169" y="106492"/>
                  </a:lnTo>
                  <a:lnTo>
                    <a:pt x="5203196" y="97075"/>
                  </a:lnTo>
                  <a:lnTo>
                    <a:pt x="5320224" y="87943"/>
                  </a:lnTo>
                  <a:lnTo>
                    <a:pt x="5437251" y="78986"/>
                  </a:lnTo>
                  <a:lnTo>
                    <a:pt x="5554279" y="70093"/>
                  </a:lnTo>
                  <a:lnTo>
                    <a:pt x="5671307" y="61157"/>
                  </a:lnTo>
                  <a:lnTo>
                    <a:pt x="5788334" y="52083"/>
                  </a:lnTo>
                  <a:lnTo>
                    <a:pt x="5905362" y="42784"/>
                  </a:lnTo>
                  <a:lnTo>
                    <a:pt x="6022389" y="33190"/>
                  </a:lnTo>
                  <a:lnTo>
                    <a:pt x="6139417" y="23238"/>
                  </a:lnTo>
                  <a:lnTo>
                    <a:pt x="6145984" y="226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022433" y="5118858"/>
              <a:ext cx="6065427" cy="259601"/>
            </a:xfrm>
            <a:custGeom>
              <a:avLst/>
              <a:pathLst>
                <a:path w="6065427" h="259601">
                  <a:moveTo>
                    <a:pt x="6065427" y="74237"/>
                  </a:moveTo>
                  <a:lnTo>
                    <a:pt x="6058860" y="73327"/>
                  </a:lnTo>
                  <a:lnTo>
                    <a:pt x="5941833" y="58866"/>
                  </a:lnTo>
                  <a:lnTo>
                    <a:pt x="5824805" y="46127"/>
                  </a:lnTo>
                  <a:lnTo>
                    <a:pt x="5707777" y="35077"/>
                  </a:lnTo>
                  <a:lnTo>
                    <a:pt x="5590750" y="25674"/>
                  </a:lnTo>
                  <a:lnTo>
                    <a:pt x="5473722" y="17859"/>
                  </a:lnTo>
                  <a:lnTo>
                    <a:pt x="5356695" y="11565"/>
                  </a:lnTo>
                  <a:lnTo>
                    <a:pt x="5239667" y="6713"/>
                  </a:lnTo>
                  <a:lnTo>
                    <a:pt x="5122639" y="3222"/>
                  </a:lnTo>
                  <a:lnTo>
                    <a:pt x="5005612" y="1009"/>
                  </a:lnTo>
                  <a:lnTo>
                    <a:pt x="4888584" y="0"/>
                  </a:lnTo>
                  <a:lnTo>
                    <a:pt x="4771557" y="136"/>
                  </a:lnTo>
                  <a:lnTo>
                    <a:pt x="4654529" y="1389"/>
                  </a:lnTo>
                  <a:lnTo>
                    <a:pt x="4537501" y="3769"/>
                  </a:lnTo>
                  <a:lnTo>
                    <a:pt x="4420474" y="7343"/>
                  </a:lnTo>
                  <a:lnTo>
                    <a:pt x="4303446" y="12256"/>
                  </a:lnTo>
                  <a:lnTo>
                    <a:pt x="4186419" y="18744"/>
                  </a:lnTo>
                  <a:lnTo>
                    <a:pt x="4069391" y="26244"/>
                  </a:lnTo>
                  <a:lnTo>
                    <a:pt x="3952363" y="33500"/>
                  </a:lnTo>
                  <a:lnTo>
                    <a:pt x="3835336" y="40607"/>
                  </a:lnTo>
                  <a:lnTo>
                    <a:pt x="3718308" y="47355"/>
                  </a:lnTo>
                  <a:lnTo>
                    <a:pt x="3601281" y="50721"/>
                  </a:lnTo>
                  <a:lnTo>
                    <a:pt x="3484253" y="51312"/>
                  </a:lnTo>
                  <a:lnTo>
                    <a:pt x="3367225" y="52161"/>
                  </a:lnTo>
                  <a:lnTo>
                    <a:pt x="3250198" y="50369"/>
                  </a:lnTo>
                  <a:lnTo>
                    <a:pt x="3133170" y="43646"/>
                  </a:lnTo>
                  <a:lnTo>
                    <a:pt x="3016143" y="37735"/>
                  </a:lnTo>
                  <a:lnTo>
                    <a:pt x="2899115" y="35179"/>
                  </a:lnTo>
                  <a:lnTo>
                    <a:pt x="2782088" y="34526"/>
                  </a:lnTo>
                  <a:lnTo>
                    <a:pt x="2665060" y="35665"/>
                  </a:lnTo>
                  <a:lnTo>
                    <a:pt x="2548032" y="36242"/>
                  </a:lnTo>
                  <a:lnTo>
                    <a:pt x="2431005" y="33979"/>
                  </a:lnTo>
                  <a:lnTo>
                    <a:pt x="2313977" y="32133"/>
                  </a:lnTo>
                  <a:lnTo>
                    <a:pt x="2196950" y="30878"/>
                  </a:lnTo>
                  <a:lnTo>
                    <a:pt x="2079922" y="29017"/>
                  </a:lnTo>
                  <a:lnTo>
                    <a:pt x="1962894" y="27692"/>
                  </a:lnTo>
                  <a:lnTo>
                    <a:pt x="1845867" y="27221"/>
                  </a:lnTo>
                  <a:lnTo>
                    <a:pt x="1728839" y="27572"/>
                  </a:lnTo>
                  <a:lnTo>
                    <a:pt x="1611812" y="28865"/>
                  </a:lnTo>
                  <a:lnTo>
                    <a:pt x="1494784" y="31584"/>
                  </a:lnTo>
                  <a:lnTo>
                    <a:pt x="1377756" y="35960"/>
                  </a:lnTo>
                  <a:lnTo>
                    <a:pt x="1260729" y="42262"/>
                  </a:lnTo>
                  <a:lnTo>
                    <a:pt x="1143701" y="50739"/>
                  </a:lnTo>
                  <a:lnTo>
                    <a:pt x="1026674" y="61572"/>
                  </a:lnTo>
                  <a:lnTo>
                    <a:pt x="909646" y="74864"/>
                  </a:lnTo>
                  <a:lnTo>
                    <a:pt x="792618" y="90644"/>
                  </a:lnTo>
                  <a:lnTo>
                    <a:pt x="675591" y="108892"/>
                  </a:lnTo>
                  <a:lnTo>
                    <a:pt x="558563" y="129558"/>
                  </a:lnTo>
                  <a:lnTo>
                    <a:pt x="441536" y="152577"/>
                  </a:lnTo>
                  <a:lnTo>
                    <a:pt x="324508" y="177879"/>
                  </a:lnTo>
                  <a:lnTo>
                    <a:pt x="207480" y="205395"/>
                  </a:lnTo>
                  <a:lnTo>
                    <a:pt x="90453" y="235060"/>
                  </a:lnTo>
                  <a:lnTo>
                    <a:pt x="0" y="25960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5019719"/>
              <a:ext cx="6145984" cy="97780"/>
            </a:xfrm>
            <a:custGeom>
              <a:avLst/>
              <a:pathLst>
                <a:path w="6145984" h="97780">
                  <a:moveTo>
                    <a:pt x="0" y="97780"/>
                  </a:moveTo>
                  <a:lnTo>
                    <a:pt x="53982" y="95648"/>
                  </a:lnTo>
                  <a:lnTo>
                    <a:pt x="171010" y="91314"/>
                  </a:lnTo>
                  <a:lnTo>
                    <a:pt x="288037" y="87281"/>
                  </a:lnTo>
                  <a:lnTo>
                    <a:pt x="405065" y="83563"/>
                  </a:lnTo>
                  <a:lnTo>
                    <a:pt x="522092" y="80175"/>
                  </a:lnTo>
                  <a:lnTo>
                    <a:pt x="639120" y="77129"/>
                  </a:lnTo>
                  <a:lnTo>
                    <a:pt x="756148" y="74440"/>
                  </a:lnTo>
                  <a:lnTo>
                    <a:pt x="873175" y="72122"/>
                  </a:lnTo>
                  <a:lnTo>
                    <a:pt x="990203" y="70189"/>
                  </a:lnTo>
                  <a:lnTo>
                    <a:pt x="1107230" y="68654"/>
                  </a:lnTo>
                  <a:lnTo>
                    <a:pt x="1224258" y="67531"/>
                  </a:lnTo>
                  <a:lnTo>
                    <a:pt x="1341286" y="66835"/>
                  </a:lnTo>
                  <a:lnTo>
                    <a:pt x="1458313" y="66579"/>
                  </a:lnTo>
                  <a:lnTo>
                    <a:pt x="1575341" y="66777"/>
                  </a:lnTo>
                  <a:lnTo>
                    <a:pt x="1692368" y="67442"/>
                  </a:lnTo>
                  <a:lnTo>
                    <a:pt x="1809396" y="68587"/>
                  </a:lnTo>
                  <a:lnTo>
                    <a:pt x="1926424" y="70073"/>
                  </a:lnTo>
                  <a:lnTo>
                    <a:pt x="2043451" y="71795"/>
                  </a:lnTo>
                  <a:lnTo>
                    <a:pt x="2160479" y="73712"/>
                  </a:lnTo>
                  <a:lnTo>
                    <a:pt x="2277506" y="75757"/>
                  </a:lnTo>
                  <a:lnTo>
                    <a:pt x="2394534" y="77467"/>
                  </a:lnTo>
                  <a:lnTo>
                    <a:pt x="2511561" y="78906"/>
                  </a:lnTo>
                  <a:lnTo>
                    <a:pt x="2628589" y="80344"/>
                  </a:lnTo>
                  <a:lnTo>
                    <a:pt x="2745617" y="80143"/>
                  </a:lnTo>
                  <a:lnTo>
                    <a:pt x="2862644" y="78599"/>
                  </a:lnTo>
                  <a:lnTo>
                    <a:pt x="2979672" y="77900"/>
                  </a:lnTo>
                  <a:lnTo>
                    <a:pt x="3096699" y="80900"/>
                  </a:lnTo>
                  <a:lnTo>
                    <a:pt x="3213727" y="87896"/>
                  </a:lnTo>
                  <a:lnTo>
                    <a:pt x="3330755" y="94446"/>
                  </a:lnTo>
                  <a:lnTo>
                    <a:pt x="3447782" y="96092"/>
                  </a:lnTo>
                  <a:lnTo>
                    <a:pt x="3564810" y="96073"/>
                  </a:lnTo>
                  <a:lnTo>
                    <a:pt x="3681837" y="95707"/>
                  </a:lnTo>
                  <a:lnTo>
                    <a:pt x="3798865" y="92120"/>
                  </a:lnTo>
                  <a:lnTo>
                    <a:pt x="3915893" y="85245"/>
                  </a:lnTo>
                  <a:lnTo>
                    <a:pt x="4032920" y="77291"/>
                  </a:lnTo>
                  <a:lnTo>
                    <a:pt x="4149948" y="68373"/>
                  </a:lnTo>
                  <a:lnTo>
                    <a:pt x="4266975" y="58623"/>
                  </a:lnTo>
                  <a:lnTo>
                    <a:pt x="4384003" y="49154"/>
                  </a:lnTo>
                  <a:lnTo>
                    <a:pt x="4501031" y="40565"/>
                  </a:lnTo>
                  <a:lnTo>
                    <a:pt x="4618058" y="32842"/>
                  </a:lnTo>
                  <a:lnTo>
                    <a:pt x="4735086" y="25972"/>
                  </a:lnTo>
                  <a:lnTo>
                    <a:pt x="4852113" y="19940"/>
                  </a:lnTo>
                  <a:lnTo>
                    <a:pt x="4969141" y="14732"/>
                  </a:lnTo>
                  <a:lnTo>
                    <a:pt x="5086169" y="10335"/>
                  </a:lnTo>
                  <a:lnTo>
                    <a:pt x="5203196" y="6733"/>
                  </a:lnTo>
                  <a:lnTo>
                    <a:pt x="5320224" y="3912"/>
                  </a:lnTo>
                  <a:lnTo>
                    <a:pt x="5437251" y="1859"/>
                  </a:lnTo>
                  <a:lnTo>
                    <a:pt x="5554279" y="560"/>
                  </a:lnTo>
                  <a:lnTo>
                    <a:pt x="5671307" y="0"/>
                  </a:lnTo>
                  <a:lnTo>
                    <a:pt x="5788334" y="164"/>
                  </a:lnTo>
                  <a:lnTo>
                    <a:pt x="5905362" y="1040"/>
                  </a:lnTo>
                  <a:lnTo>
                    <a:pt x="6022389" y="2612"/>
                  </a:lnTo>
                  <a:lnTo>
                    <a:pt x="6139417" y="4867"/>
                  </a:lnTo>
                  <a:lnTo>
                    <a:pt x="6145984" y="503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152937"/>
              <a:ext cx="6145984" cy="967153"/>
            </a:xfrm>
            <a:custGeom>
              <a:avLst/>
              <a:pathLst>
                <a:path w="6145984" h="967153">
                  <a:moveTo>
                    <a:pt x="0" y="0"/>
                  </a:moveTo>
                  <a:lnTo>
                    <a:pt x="53982" y="36691"/>
                  </a:lnTo>
                  <a:lnTo>
                    <a:pt x="171010" y="111758"/>
                  </a:lnTo>
                  <a:lnTo>
                    <a:pt x="288037" y="182232"/>
                  </a:lnTo>
                  <a:lnTo>
                    <a:pt x="405065" y="247987"/>
                  </a:lnTo>
                  <a:lnTo>
                    <a:pt x="522092" y="308891"/>
                  </a:lnTo>
                  <a:lnTo>
                    <a:pt x="639120" y="364807"/>
                  </a:lnTo>
                  <a:lnTo>
                    <a:pt x="756148" y="415595"/>
                  </a:lnTo>
                  <a:lnTo>
                    <a:pt x="873175" y="461126"/>
                  </a:lnTo>
                  <a:lnTo>
                    <a:pt x="990203" y="501295"/>
                  </a:lnTo>
                  <a:lnTo>
                    <a:pt x="1107230" y="536046"/>
                  </a:lnTo>
                  <a:lnTo>
                    <a:pt x="1224258" y="565412"/>
                  </a:lnTo>
                  <a:lnTo>
                    <a:pt x="1341286" y="589546"/>
                  </a:lnTo>
                  <a:lnTo>
                    <a:pt x="1458313" y="608739"/>
                  </a:lnTo>
                  <a:lnTo>
                    <a:pt x="1575341" y="623393"/>
                  </a:lnTo>
                  <a:lnTo>
                    <a:pt x="1692368" y="633949"/>
                  </a:lnTo>
                  <a:lnTo>
                    <a:pt x="1809396" y="640774"/>
                  </a:lnTo>
                  <a:lnTo>
                    <a:pt x="1926424" y="644560"/>
                  </a:lnTo>
                  <a:lnTo>
                    <a:pt x="2043451" y="645917"/>
                  </a:lnTo>
                  <a:lnTo>
                    <a:pt x="2160479" y="645400"/>
                  </a:lnTo>
                  <a:lnTo>
                    <a:pt x="2277506" y="643998"/>
                  </a:lnTo>
                  <a:lnTo>
                    <a:pt x="2394534" y="641643"/>
                  </a:lnTo>
                  <a:lnTo>
                    <a:pt x="2511561" y="637174"/>
                  </a:lnTo>
                  <a:lnTo>
                    <a:pt x="2628589" y="632972"/>
                  </a:lnTo>
                  <a:lnTo>
                    <a:pt x="2745617" y="628159"/>
                  </a:lnTo>
                  <a:lnTo>
                    <a:pt x="2862644" y="619704"/>
                  </a:lnTo>
                  <a:lnTo>
                    <a:pt x="2979672" y="612380"/>
                  </a:lnTo>
                  <a:lnTo>
                    <a:pt x="3096699" y="614263"/>
                  </a:lnTo>
                  <a:lnTo>
                    <a:pt x="3213727" y="620669"/>
                  </a:lnTo>
                  <a:lnTo>
                    <a:pt x="3330755" y="625843"/>
                  </a:lnTo>
                  <a:lnTo>
                    <a:pt x="3447782" y="629665"/>
                  </a:lnTo>
                  <a:lnTo>
                    <a:pt x="3564810" y="637222"/>
                  </a:lnTo>
                  <a:lnTo>
                    <a:pt x="3681837" y="644818"/>
                  </a:lnTo>
                  <a:lnTo>
                    <a:pt x="3798865" y="647529"/>
                  </a:lnTo>
                  <a:lnTo>
                    <a:pt x="3915893" y="645865"/>
                  </a:lnTo>
                  <a:lnTo>
                    <a:pt x="4032920" y="641821"/>
                  </a:lnTo>
                  <a:lnTo>
                    <a:pt x="4149948" y="635020"/>
                  </a:lnTo>
                  <a:lnTo>
                    <a:pt x="4266975" y="625655"/>
                  </a:lnTo>
                  <a:lnTo>
                    <a:pt x="4384003" y="614514"/>
                  </a:lnTo>
                  <a:lnTo>
                    <a:pt x="4501031" y="602345"/>
                  </a:lnTo>
                  <a:lnTo>
                    <a:pt x="4618058" y="589535"/>
                  </a:lnTo>
                  <a:lnTo>
                    <a:pt x="4735086" y="576307"/>
                  </a:lnTo>
                  <a:lnTo>
                    <a:pt x="4852113" y="562760"/>
                  </a:lnTo>
                  <a:lnTo>
                    <a:pt x="4969141" y="548891"/>
                  </a:lnTo>
                  <a:lnTo>
                    <a:pt x="5086169" y="534631"/>
                  </a:lnTo>
                  <a:lnTo>
                    <a:pt x="5203196" y="519863"/>
                  </a:lnTo>
                  <a:lnTo>
                    <a:pt x="5320224" y="504441"/>
                  </a:lnTo>
                  <a:lnTo>
                    <a:pt x="5437251" y="488205"/>
                  </a:lnTo>
                  <a:lnTo>
                    <a:pt x="5554279" y="470996"/>
                  </a:lnTo>
                  <a:lnTo>
                    <a:pt x="5671307" y="452662"/>
                  </a:lnTo>
                  <a:lnTo>
                    <a:pt x="5788334" y="433068"/>
                  </a:lnTo>
                  <a:lnTo>
                    <a:pt x="5905362" y="412098"/>
                  </a:lnTo>
                  <a:lnTo>
                    <a:pt x="6022389" y="389657"/>
                  </a:lnTo>
                  <a:lnTo>
                    <a:pt x="6139417" y="365672"/>
                  </a:lnTo>
                  <a:lnTo>
                    <a:pt x="6145984" y="364236"/>
                  </a:lnTo>
                  <a:lnTo>
                    <a:pt x="6145984" y="938032"/>
                  </a:lnTo>
                  <a:lnTo>
                    <a:pt x="6139417" y="936927"/>
                  </a:lnTo>
                  <a:lnTo>
                    <a:pt x="6022389" y="919308"/>
                  </a:lnTo>
                  <a:lnTo>
                    <a:pt x="5905362" y="903686"/>
                  </a:lnTo>
                  <a:lnTo>
                    <a:pt x="5788334" y="889979"/>
                  </a:lnTo>
                  <a:lnTo>
                    <a:pt x="5671307" y="878083"/>
                  </a:lnTo>
                  <a:lnTo>
                    <a:pt x="5554279" y="867870"/>
                  </a:lnTo>
                  <a:lnTo>
                    <a:pt x="5437251" y="859196"/>
                  </a:lnTo>
                  <a:lnTo>
                    <a:pt x="5320224" y="851899"/>
                  </a:lnTo>
                  <a:lnTo>
                    <a:pt x="5203196" y="845809"/>
                  </a:lnTo>
                  <a:lnTo>
                    <a:pt x="5086169" y="840756"/>
                  </a:lnTo>
                  <a:lnTo>
                    <a:pt x="4969141" y="836586"/>
                  </a:lnTo>
                  <a:lnTo>
                    <a:pt x="4852113" y="833170"/>
                  </a:lnTo>
                  <a:lnTo>
                    <a:pt x="4735086" y="830428"/>
                  </a:lnTo>
                  <a:lnTo>
                    <a:pt x="4618058" y="828351"/>
                  </a:lnTo>
                  <a:lnTo>
                    <a:pt x="4501031" y="827023"/>
                  </a:lnTo>
                  <a:lnTo>
                    <a:pt x="4384003" y="826660"/>
                  </a:lnTo>
                  <a:lnTo>
                    <a:pt x="4266975" y="827638"/>
                  </a:lnTo>
                  <a:lnTo>
                    <a:pt x="4149948" y="829338"/>
                  </a:lnTo>
                  <a:lnTo>
                    <a:pt x="4032920" y="830472"/>
                  </a:lnTo>
                  <a:lnTo>
                    <a:pt x="3915893" y="831628"/>
                  </a:lnTo>
                  <a:lnTo>
                    <a:pt x="3798865" y="832860"/>
                  </a:lnTo>
                  <a:lnTo>
                    <a:pt x="3681837" y="829396"/>
                  </a:lnTo>
                  <a:lnTo>
                    <a:pt x="3564810" y="822569"/>
                  </a:lnTo>
                  <a:lnTo>
                    <a:pt x="3447782" y="817838"/>
                  </a:lnTo>
                  <a:lnTo>
                    <a:pt x="3330755" y="813521"/>
                  </a:lnTo>
                  <a:lnTo>
                    <a:pt x="3213727" y="807757"/>
                  </a:lnTo>
                  <a:lnTo>
                    <a:pt x="3096699" y="805050"/>
                  </a:lnTo>
                  <a:lnTo>
                    <a:pt x="2979672" y="804678"/>
                  </a:lnTo>
                  <a:lnTo>
                    <a:pt x="2862644" y="807397"/>
                  </a:lnTo>
                  <a:lnTo>
                    <a:pt x="2745617" y="814469"/>
                  </a:lnTo>
                  <a:lnTo>
                    <a:pt x="2628589" y="820563"/>
                  </a:lnTo>
                  <a:lnTo>
                    <a:pt x="2511561" y="821953"/>
                  </a:lnTo>
                  <a:lnTo>
                    <a:pt x="2394534" y="825036"/>
                  </a:lnTo>
                  <a:lnTo>
                    <a:pt x="2277506" y="828940"/>
                  </a:lnTo>
                  <a:lnTo>
                    <a:pt x="2160479" y="830971"/>
                  </a:lnTo>
                  <a:lnTo>
                    <a:pt x="2043451" y="833506"/>
                  </a:lnTo>
                  <a:lnTo>
                    <a:pt x="1926424" y="836412"/>
                  </a:lnTo>
                  <a:lnTo>
                    <a:pt x="1809396" y="838888"/>
                  </a:lnTo>
                  <a:lnTo>
                    <a:pt x="1692368" y="840370"/>
                  </a:lnTo>
                  <a:lnTo>
                    <a:pt x="1575341" y="841352"/>
                  </a:lnTo>
                  <a:lnTo>
                    <a:pt x="1458313" y="842287"/>
                  </a:lnTo>
                  <a:lnTo>
                    <a:pt x="1341286" y="843703"/>
                  </a:lnTo>
                  <a:lnTo>
                    <a:pt x="1224258" y="846088"/>
                  </a:lnTo>
                  <a:lnTo>
                    <a:pt x="1107230" y="849821"/>
                  </a:lnTo>
                  <a:lnTo>
                    <a:pt x="990203" y="855142"/>
                  </a:lnTo>
                  <a:lnTo>
                    <a:pt x="873175" y="862170"/>
                  </a:lnTo>
                  <a:lnTo>
                    <a:pt x="756148" y="870936"/>
                  </a:lnTo>
                  <a:lnTo>
                    <a:pt x="639120" y="881421"/>
                  </a:lnTo>
                  <a:lnTo>
                    <a:pt x="522092" y="893584"/>
                  </a:lnTo>
                  <a:lnTo>
                    <a:pt x="405065" y="907371"/>
                  </a:lnTo>
                  <a:lnTo>
                    <a:pt x="288037" y="922732"/>
                  </a:lnTo>
                  <a:lnTo>
                    <a:pt x="171010" y="939622"/>
                  </a:lnTo>
                  <a:lnTo>
                    <a:pt x="53982" y="958002"/>
                  </a:lnTo>
                  <a:lnTo>
                    <a:pt x="0" y="96715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152937"/>
              <a:ext cx="6145984" cy="647529"/>
            </a:xfrm>
            <a:custGeom>
              <a:avLst/>
              <a:pathLst>
                <a:path w="6145984" h="647529">
                  <a:moveTo>
                    <a:pt x="0" y="0"/>
                  </a:moveTo>
                  <a:lnTo>
                    <a:pt x="53982" y="36691"/>
                  </a:lnTo>
                  <a:lnTo>
                    <a:pt x="171010" y="111758"/>
                  </a:lnTo>
                  <a:lnTo>
                    <a:pt x="288037" y="182232"/>
                  </a:lnTo>
                  <a:lnTo>
                    <a:pt x="405065" y="247987"/>
                  </a:lnTo>
                  <a:lnTo>
                    <a:pt x="522092" y="308891"/>
                  </a:lnTo>
                  <a:lnTo>
                    <a:pt x="639120" y="364807"/>
                  </a:lnTo>
                  <a:lnTo>
                    <a:pt x="756148" y="415595"/>
                  </a:lnTo>
                  <a:lnTo>
                    <a:pt x="873175" y="461126"/>
                  </a:lnTo>
                  <a:lnTo>
                    <a:pt x="990203" y="501295"/>
                  </a:lnTo>
                  <a:lnTo>
                    <a:pt x="1107230" y="536046"/>
                  </a:lnTo>
                  <a:lnTo>
                    <a:pt x="1224258" y="565412"/>
                  </a:lnTo>
                  <a:lnTo>
                    <a:pt x="1341286" y="589546"/>
                  </a:lnTo>
                  <a:lnTo>
                    <a:pt x="1458313" y="608739"/>
                  </a:lnTo>
                  <a:lnTo>
                    <a:pt x="1575341" y="623393"/>
                  </a:lnTo>
                  <a:lnTo>
                    <a:pt x="1692368" y="633949"/>
                  </a:lnTo>
                  <a:lnTo>
                    <a:pt x="1809396" y="640774"/>
                  </a:lnTo>
                  <a:lnTo>
                    <a:pt x="1926424" y="644560"/>
                  </a:lnTo>
                  <a:lnTo>
                    <a:pt x="2043451" y="645917"/>
                  </a:lnTo>
                  <a:lnTo>
                    <a:pt x="2160479" y="645400"/>
                  </a:lnTo>
                  <a:lnTo>
                    <a:pt x="2277506" y="643998"/>
                  </a:lnTo>
                  <a:lnTo>
                    <a:pt x="2394534" y="641643"/>
                  </a:lnTo>
                  <a:lnTo>
                    <a:pt x="2511561" y="637174"/>
                  </a:lnTo>
                  <a:lnTo>
                    <a:pt x="2628589" y="632972"/>
                  </a:lnTo>
                  <a:lnTo>
                    <a:pt x="2745617" y="628159"/>
                  </a:lnTo>
                  <a:lnTo>
                    <a:pt x="2862644" y="619704"/>
                  </a:lnTo>
                  <a:lnTo>
                    <a:pt x="2979672" y="612380"/>
                  </a:lnTo>
                  <a:lnTo>
                    <a:pt x="3096699" y="614263"/>
                  </a:lnTo>
                  <a:lnTo>
                    <a:pt x="3213727" y="620669"/>
                  </a:lnTo>
                  <a:lnTo>
                    <a:pt x="3330755" y="625843"/>
                  </a:lnTo>
                  <a:lnTo>
                    <a:pt x="3447782" y="629665"/>
                  </a:lnTo>
                  <a:lnTo>
                    <a:pt x="3564810" y="637222"/>
                  </a:lnTo>
                  <a:lnTo>
                    <a:pt x="3681837" y="644818"/>
                  </a:lnTo>
                  <a:lnTo>
                    <a:pt x="3798865" y="647529"/>
                  </a:lnTo>
                  <a:lnTo>
                    <a:pt x="3915893" y="645865"/>
                  </a:lnTo>
                  <a:lnTo>
                    <a:pt x="4032920" y="641821"/>
                  </a:lnTo>
                  <a:lnTo>
                    <a:pt x="4149948" y="635020"/>
                  </a:lnTo>
                  <a:lnTo>
                    <a:pt x="4266975" y="625655"/>
                  </a:lnTo>
                  <a:lnTo>
                    <a:pt x="4384003" y="614514"/>
                  </a:lnTo>
                  <a:lnTo>
                    <a:pt x="4501031" y="602345"/>
                  </a:lnTo>
                  <a:lnTo>
                    <a:pt x="4618058" y="589535"/>
                  </a:lnTo>
                  <a:lnTo>
                    <a:pt x="4735086" y="576307"/>
                  </a:lnTo>
                  <a:lnTo>
                    <a:pt x="4852113" y="562760"/>
                  </a:lnTo>
                  <a:lnTo>
                    <a:pt x="4969141" y="548891"/>
                  </a:lnTo>
                  <a:lnTo>
                    <a:pt x="5086169" y="534631"/>
                  </a:lnTo>
                  <a:lnTo>
                    <a:pt x="5203196" y="519863"/>
                  </a:lnTo>
                  <a:lnTo>
                    <a:pt x="5320224" y="504441"/>
                  </a:lnTo>
                  <a:lnTo>
                    <a:pt x="5437251" y="488205"/>
                  </a:lnTo>
                  <a:lnTo>
                    <a:pt x="5554279" y="470996"/>
                  </a:lnTo>
                  <a:lnTo>
                    <a:pt x="5671307" y="452662"/>
                  </a:lnTo>
                  <a:lnTo>
                    <a:pt x="5788334" y="433068"/>
                  </a:lnTo>
                  <a:lnTo>
                    <a:pt x="5905362" y="412098"/>
                  </a:lnTo>
                  <a:lnTo>
                    <a:pt x="6022389" y="389657"/>
                  </a:lnTo>
                  <a:lnTo>
                    <a:pt x="6139417" y="365672"/>
                  </a:lnTo>
                  <a:lnTo>
                    <a:pt x="6145984" y="3642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57616"/>
              <a:ext cx="6145984" cy="162475"/>
            </a:xfrm>
            <a:custGeom>
              <a:avLst/>
              <a:pathLst>
                <a:path w="6145984" h="162475">
                  <a:moveTo>
                    <a:pt x="6145984" y="133353"/>
                  </a:moveTo>
                  <a:lnTo>
                    <a:pt x="6139417" y="132249"/>
                  </a:lnTo>
                  <a:lnTo>
                    <a:pt x="6022389" y="114629"/>
                  </a:lnTo>
                  <a:lnTo>
                    <a:pt x="5905362" y="99008"/>
                  </a:lnTo>
                  <a:lnTo>
                    <a:pt x="5788334" y="85301"/>
                  </a:lnTo>
                  <a:lnTo>
                    <a:pt x="5671307" y="73404"/>
                  </a:lnTo>
                  <a:lnTo>
                    <a:pt x="5554279" y="63192"/>
                  </a:lnTo>
                  <a:lnTo>
                    <a:pt x="5437251" y="54518"/>
                  </a:lnTo>
                  <a:lnTo>
                    <a:pt x="5320224" y="47221"/>
                  </a:lnTo>
                  <a:lnTo>
                    <a:pt x="5203196" y="41130"/>
                  </a:lnTo>
                  <a:lnTo>
                    <a:pt x="5086169" y="36078"/>
                  </a:lnTo>
                  <a:lnTo>
                    <a:pt x="4969141" y="31907"/>
                  </a:lnTo>
                  <a:lnTo>
                    <a:pt x="4852113" y="28491"/>
                  </a:lnTo>
                  <a:lnTo>
                    <a:pt x="4735086" y="25750"/>
                  </a:lnTo>
                  <a:lnTo>
                    <a:pt x="4618058" y="23672"/>
                  </a:lnTo>
                  <a:lnTo>
                    <a:pt x="4501031" y="22344"/>
                  </a:lnTo>
                  <a:lnTo>
                    <a:pt x="4384003" y="21981"/>
                  </a:lnTo>
                  <a:lnTo>
                    <a:pt x="4266975" y="22959"/>
                  </a:lnTo>
                  <a:lnTo>
                    <a:pt x="4149948" y="24659"/>
                  </a:lnTo>
                  <a:lnTo>
                    <a:pt x="4032920" y="25793"/>
                  </a:lnTo>
                  <a:lnTo>
                    <a:pt x="3915893" y="26949"/>
                  </a:lnTo>
                  <a:lnTo>
                    <a:pt x="3798865" y="28181"/>
                  </a:lnTo>
                  <a:lnTo>
                    <a:pt x="3681837" y="24717"/>
                  </a:lnTo>
                  <a:lnTo>
                    <a:pt x="3564810" y="17890"/>
                  </a:lnTo>
                  <a:lnTo>
                    <a:pt x="3447782" y="13160"/>
                  </a:lnTo>
                  <a:lnTo>
                    <a:pt x="3330755" y="8843"/>
                  </a:lnTo>
                  <a:lnTo>
                    <a:pt x="3213727" y="3078"/>
                  </a:lnTo>
                  <a:lnTo>
                    <a:pt x="3096699" y="371"/>
                  </a:lnTo>
                  <a:lnTo>
                    <a:pt x="2979672" y="0"/>
                  </a:lnTo>
                  <a:lnTo>
                    <a:pt x="2862644" y="2719"/>
                  </a:lnTo>
                  <a:lnTo>
                    <a:pt x="2745617" y="9790"/>
                  </a:lnTo>
                  <a:lnTo>
                    <a:pt x="2628589" y="15884"/>
                  </a:lnTo>
                  <a:lnTo>
                    <a:pt x="2511561" y="17274"/>
                  </a:lnTo>
                  <a:lnTo>
                    <a:pt x="2394534" y="20357"/>
                  </a:lnTo>
                  <a:lnTo>
                    <a:pt x="2277506" y="24261"/>
                  </a:lnTo>
                  <a:lnTo>
                    <a:pt x="2160479" y="26292"/>
                  </a:lnTo>
                  <a:lnTo>
                    <a:pt x="2043451" y="28827"/>
                  </a:lnTo>
                  <a:lnTo>
                    <a:pt x="1926424" y="31734"/>
                  </a:lnTo>
                  <a:lnTo>
                    <a:pt x="1809396" y="34209"/>
                  </a:lnTo>
                  <a:lnTo>
                    <a:pt x="1692368" y="35692"/>
                  </a:lnTo>
                  <a:lnTo>
                    <a:pt x="1575341" y="36673"/>
                  </a:lnTo>
                  <a:lnTo>
                    <a:pt x="1458313" y="37609"/>
                  </a:lnTo>
                  <a:lnTo>
                    <a:pt x="1341286" y="39024"/>
                  </a:lnTo>
                  <a:lnTo>
                    <a:pt x="1224258" y="41410"/>
                  </a:lnTo>
                  <a:lnTo>
                    <a:pt x="1107230" y="45143"/>
                  </a:lnTo>
                  <a:lnTo>
                    <a:pt x="990203" y="50464"/>
                  </a:lnTo>
                  <a:lnTo>
                    <a:pt x="873175" y="57491"/>
                  </a:lnTo>
                  <a:lnTo>
                    <a:pt x="756148" y="66257"/>
                  </a:lnTo>
                  <a:lnTo>
                    <a:pt x="639120" y="76743"/>
                  </a:lnTo>
                  <a:lnTo>
                    <a:pt x="522092" y="88905"/>
                  </a:lnTo>
                  <a:lnTo>
                    <a:pt x="405065" y="102692"/>
                  </a:lnTo>
                  <a:lnTo>
                    <a:pt x="288037" y="118054"/>
                  </a:lnTo>
                  <a:lnTo>
                    <a:pt x="171010" y="134944"/>
                  </a:lnTo>
                  <a:lnTo>
                    <a:pt x="53982" y="153324"/>
                  </a:lnTo>
                  <a:lnTo>
                    <a:pt x="0" y="1624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636514"/>
              <a:ext cx="6145984" cy="256909"/>
            </a:xfrm>
            <a:custGeom>
              <a:avLst/>
              <a:pathLst>
                <a:path w="6145984" h="256909">
                  <a:moveTo>
                    <a:pt x="0" y="0"/>
                  </a:moveTo>
                  <a:lnTo>
                    <a:pt x="53982" y="13770"/>
                  </a:lnTo>
                  <a:lnTo>
                    <a:pt x="171010" y="42113"/>
                  </a:lnTo>
                  <a:lnTo>
                    <a:pt x="288037" y="68905"/>
                  </a:lnTo>
                  <a:lnTo>
                    <a:pt x="405065" y="94102"/>
                  </a:lnTo>
                  <a:lnTo>
                    <a:pt x="522092" y="117661"/>
                  </a:lnTo>
                  <a:lnTo>
                    <a:pt x="639120" y="139537"/>
                  </a:lnTo>
                  <a:lnTo>
                    <a:pt x="756148" y="159689"/>
                  </a:lnTo>
                  <a:lnTo>
                    <a:pt x="873175" y="178071"/>
                  </a:lnTo>
                  <a:lnTo>
                    <a:pt x="990203" y="194642"/>
                  </a:lnTo>
                  <a:lnTo>
                    <a:pt x="1107230" y="209357"/>
                  </a:lnTo>
                  <a:lnTo>
                    <a:pt x="1224258" y="222173"/>
                  </a:lnTo>
                  <a:lnTo>
                    <a:pt x="1341286" y="233048"/>
                  </a:lnTo>
                  <a:lnTo>
                    <a:pt x="1458313" y="241936"/>
                  </a:lnTo>
                  <a:lnTo>
                    <a:pt x="1575341" y="248796"/>
                  </a:lnTo>
                  <a:lnTo>
                    <a:pt x="1692368" y="253583"/>
                  </a:lnTo>
                  <a:lnTo>
                    <a:pt x="1809396" y="256254"/>
                  </a:lnTo>
                  <a:lnTo>
                    <a:pt x="1926424" y="256909"/>
                  </a:lnTo>
                  <a:lnTo>
                    <a:pt x="2043451" y="256135"/>
                  </a:lnTo>
                  <a:lnTo>
                    <a:pt x="2160479" y="254609"/>
                  </a:lnTo>
                  <a:lnTo>
                    <a:pt x="2277506" y="252892"/>
                  </a:lnTo>
                  <a:lnTo>
                    <a:pt x="2394534" y="249762"/>
                  </a:lnTo>
                  <a:lnTo>
                    <a:pt x="2511561" y="245987"/>
                  </a:lnTo>
                  <a:lnTo>
                    <a:pt x="2628589" y="243191"/>
                  </a:lnTo>
                  <a:lnTo>
                    <a:pt x="2745617" y="237737"/>
                  </a:lnTo>
                  <a:lnTo>
                    <a:pt x="2862644" y="229974"/>
                  </a:lnTo>
                  <a:lnTo>
                    <a:pt x="2979672" y="224952"/>
                  </a:lnTo>
                  <a:lnTo>
                    <a:pt x="3096699" y="226080"/>
                  </a:lnTo>
                  <a:lnTo>
                    <a:pt x="3213727" y="230636"/>
                  </a:lnTo>
                  <a:lnTo>
                    <a:pt x="3330755" y="236105"/>
                  </a:lnTo>
                  <a:lnTo>
                    <a:pt x="3447782" y="240175"/>
                  </a:lnTo>
                  <a:lnTo>
                    <a:pt x="3564810" y="246319"/>
                  </a:lnTo>
                  <a:lnTo>
                    <a:pt x="3681837" y="253530"/>
                  </a:lnTo>
                  <a:lnTo>
                    <a:pt x="3798865" y="256617"/>
                  </a:lnTo>
                  <a:lnTo>
                    <a:pt x="3915893" y="255170"/>
                  </a:lnTo>
                  <a:lnTo>
                    <a:pt x="4032920" y="252570"/>
                  </a:lnTo>
                  <a:lnTo>
                    <a:pt x="4149948" y="248602"/>
                  </a:lnTo>
                  <a:lnTo>
                    <a:pt x="4266975" y="243070"/>
                  </a:lnTo>
                  <a:lnTo>
                    <a:pt x="4384003" y="237010"/>
                  </a:lnTo>
                  <a:lnTo>
                    <a:pt x="4501031" y="231107"/>
                  </a:lnTo>
                  <a:lnTo>
                    <a:pt x="4618058" y="225366"/>
                  </a:lnTo>
                  <a:lnTo>
                    <a:pt x="4735086" y="219791"/>
                  </a:lnTo>
                  <a:lnTo>
                    <a:pt x="4852113" y="214388"/>
                  </a:lnTo>
                  <a:lnTo>
                    <a:pt x="4969141" y="209162"/>
                  </a:lnTo>
                  <a:lnTo>
                    <a:pt x="5086169" y="204117"/>
                  </a:lnTo>
                  <a:lnTo>
                    <a:pt x="5203196" y="199259"/>
                  </a:lnTo>
                  <a:lnTo>
                    <a:pt x="5320224" y="194593"/>
                  </a:lnTo>
                  <a:lnTo>
                    <a:pt x="5437251" y="190124"/>
                  </a:lnTo>
                  <a:lnTo>
                    <a:pt x="5554279" y="185856"/>
                  </a:lnTo>
                  <a:lnTo>
                    <a:pt x="5671307" y="181796"/>
                  </a:lnTo>
                  <a:lnTo>
                    <a:pt x="5788334" y="177947"/>
                  </a:lnTo>
                  <a:lnTo>
                    <a:pt x="5905362" y="174315"/>
                  </a:lnTo>
                  <a:lnTo>
                    <a:pt x="6022389" y="170906"/>
                  </a:lnTo>
                  <a:lnTo>
                    <a:pt x="6139417" y="167723"/>
                  </a:lnTo>
                  <a:lnTo>
                    <a:pt x="6145984" y="16755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673093"/>
              <a:ext cx="6145984" cy="1559501"/>
            </a:xfrm>
            <a:custGeom>
              <a:avLst/>
              <a:pathLst>
                <a:path w="6145984" h="1559501">
                  <a:moveTo>
                    <a:pt x="0" y="0"/>
                  </a:moveTo>
                  <a:lnTo>
                    <a:pt x="53982" y="58719"/>
                  </a:lnTo>
                  <a:lnTo>
                    <a:pt x="171010" y="179812"/>
                  </a:lnTo>
                  <a:lnTo>
                    <a:pt x="288037" y="294575"/>
                  </a:lnTo>
                  <a:lnTo>
                    <a:pt x="405065" y="402878"/>
                  </a:lnTo>
                  <a:lnTo>
                    <a:pt x="522092" y="504586"/>
                  </a:lnTo>
                  <a:lnTo>
                    <a:pt x="639120" y="599560"/>
                  </a:lnTo>
                  <a:lnTo>
                    <a:pt x="756148" y="687659"/>
                  </a:lnTo>
                  <a:lnTo>
                    <a:pt x="873175" y="768750"/>
                  </a:lnTo>
                  <a:lnTo>
                    <a:pt x="990203" y="842719"/>
                  </a:lnTo>
                  <a:lnTo>
                    <a:pt x="1107230" y="909492"/>
                  </a:lnTo>
                  <a:lnTo>
                    <a:pt x="1224258" y="969067"/>
                  </a:lnTo>
                  <a:lnTo>
                    <a:pt x="1341286" y="1021538"/>
                  </a:lnTo>
                  <a:lnTo>
                    <a:pt x="1458313" y="1067108"/>
                  </a:lnTo>
                  <a:lnTo>
                    <a:pt x="1575341" y="1106073"/>
                  </a:lnTo>
                  <a:lnTo>
                    <a:pt x="1692368" y="1138757"/>
                  </a:lnTo>
                  <a:lnTo>
                    <a:pt x="1809396" y="1165380"/>
                  </a:lnTo>
                  <a:lnTo>
                    <a:pt x="1926424" y="1184899"/>
                  </a:lnTo>
                  <a:lnTo>
                    <a:pt x="2043451" y="1198404"/>
                  </a:lnTo>
                  <a:lnTo>
                    <a:pt x="2160479" y="1208245"/>
                  </a:lnTo>
                  <a:lnTo>
                    <a:pt x="2277506" y="1216868"/>
                  </a:lnTo>
                  <a:lnTo>
                    <a:pt x="2394534" y="1221859"/>
                  </a:lnTo>
                  <a:lnTo>
                    <a:pt x="2511561" y="1223705"/>
                  </a:lnTo>
                  <a:lnTo>
                    <a:pt x="2628589" y="1227594"/>
                  </a:lnTo>
                  <a:lnTo>
                    <a:pt x="2745617" y="1235452"/>
                  </a:lnTo>
                  <a:lnTo>
                    <a:pt x="2862644" y="1242555"/>
                  </a:lnTo>
                  <a:lnTo>
                    <a:pt x="2979672" y="1248928"/>
                  </a:lnTo>
                  <a:lnTo>
                    <a:pt x="3096699" y="1258787"/>
                  </a:lnTo>
                  <a:lnTo>
                    <a:pt x="3213727" y="1270726"/>
                  </a:lnTo>
                  <a:lnTo>
                    <a:pt x="3330755" y="1281283"/>
                  </a:lnTo>
                  <a:lnTo>
                    <a:pt x="3447782" y="1291402"/>
                  </a:lnTo>
                  <a:lnTo>
                    <a:pt x="3564810" y="1305284"/>
                  </a:lnTo>
                  <a:lnTo>
                    <a:pt x="3681837" y="1319154"/>
                  </a:lnTo>
                  <a:lnTo>
                    <a:pt x="3798865" y="1328375"/>
                  </a:lnTo>
                  <a:lnTo>
                    <a:pt x="3915893" y="1333570"/>
                  </a:lnTo>
                  <a:lnTo>
                    <a:pt x="4032920" y="1336701"/>
                  </a:lnTo>
                  <a:lnTo>
                    <a:pt x="4149948" y="1336846"/>
                  </a:lnTo>
                  <a:lnTo>
                    <a:pt x="4266975" y="1333547"/>
                  </a:lnTo>
                  <a:lnTo>
                    <a:pt x="4384003" y="1327765"/>
                  </a:lnTo>
                  <a:lnTo>
                    <a:pt x="4501031" y="1320505"/>
                  </a:lnTo>
                  <a:lnTo>
                    <a:pt x="4618058" y="1312082"/>
                  </a:lnTo>
                  <a:lnTo>
                    <a:pt x="4735086" y="1302682"/>
                  </a:lnTo>
                  <a:lnTo>
                    <a:pt x="4852113" y="1292389"/>
                  </a:lnTo>
                  <a:lnTo>
                    <a:pt x="4969141" y="1281206"/>
                  </a:lnTo>
                  <a:lnTo>
                    <a:pt x="5086169" y="1269083"/>
                  </a:lnTo>
                  <a:lnTo>
                    <a:pt x="5203196" y="1255931"/>
                  </a:lnTo>
                  <a:lnTo>
                    <a:pt x="5320224" y="1241638"/>
                  </a:lnTo>
                  <a:lnTo>
                    <a:pt x="5437251" y="1226082"/>
                  </a:lnTo>
                  <a:lnTo>
                    <a:pt x="5554279" y="1209139"/>
                  </a:lnTo>
                  <a:lnTo>
                    <a:pt x="5671307" y="1190694"/>
                  </a:lnTo>
                  <a:lnTo>
                    <a:pt x="5788334" y="1170642"/>
                  </a:lnTo>
                  <a:lnTo>
                    <a:pt x="5905362" y="1148896"/>
                  </a:lnTo>
                  <a:lnTo>
                    <a:pt x="6022389" y="1125386"/>
                  </a:lnTo>
                  <a:lnTo>
                    <a:pt x="6139417" y="1100057"/>
                  </a:lnTo>
                  <a:lnTo>
                    <a:pt x="6145984" y="1098532"/>
                  </a:lnTo>
                  <a:lnTo>
                    <a:pt x="6145984" y="1559501"/>
                  </a:lnTo>
                  <a:lnTo>
                    <a:pt x="6139417" y="1558986"/>
                  </a:lnTo>
                  <a:lnTo>
                    <a:pt x="6022389" y="1550891"/>
                  </a:lnTo>
                  <a:lnTo>
                    <a:pt x="5905362" y="1543823"/>
                  </a:lnTo>
                  <a:lnTo>
                    <a:pt x="5788334" y="1537710"/>
                  </a:lnTo>
                  <a:lnTo>
                    <a:pt x="5671307" y="1532463"/>
                  </a:lnTo>
                  <a:lnTo>
                    <a:pt x="5554279" y="1527975"/>
                  </a:lnTo>
                  <a:lnTo>
                    <a:pt x="5437251" y="1524124"/>
                  </a:lnTo>
                  <a:lnTo>
                    <a:pt x="5320224" y="1520775"/>
                  </a:lnTo>
                  <a:lnTo>
                    <a:pt x="5203196" y="1517785"/>
                  </a:lnTo>
                  <a:lnTo>
                    <a:pt x="5086169" y="1515014"/>
                  </a:lnTo>
                  <a:lnTo>
                    <a:pt x="4969141" y="1512331"/>
                  </a:lnTo>
                  <a:lnTo>
                    <a:pt x="4852113" y="1509628"/>
                  </a:lnTo>
                  <a:lnTo>
                    <a:pt x="4735086" y="1506835"/>
                  </a:lnTo>
                  <a:lnTo>
                    <a:pt x="4618058" y="1503939"/>
                  </a:lnTo>
                  <a:lnTo>
                    <a:pt x="4501031" y="1501004"/>
                  </a:lnTo>
                  <a:lnTo>
                    <a:pt x="4384003" y="1498196"/>
                  </a:lnTo>
                  <a:lnTo>
                    <a:pt x="4266975" y="1495814"/>
                  </a:lnTo>
                  <a:lnTo>
                    <a:pt x="4149948" y="1492954"/>
                  </a:lnTo>
                  <a:lnTo>
                    <a:pt x="4032920" y="1488258"/>
                  </a:lnTo>
                  <a:lnTo>
                    <a:pt x="3915893" y="1482805"/>
                  </a:lnTo>
                  <a:lnTo>
                    <a:pt x="3798865" y="1477264"/>
                  </a:lnTo>
                  <a:lnTo>
                    <a:pt x="3681837" y="1467438"/>
                  </a:lnTo>
                  <a:lnTo>
                    <a:pt x="3564810" y="1454186"/>
                  </a:lnTo>
                  <a:lnTo>
                    <a:pt x="3447782" y="1442575"/>
                  </a:lnTo>
                  <a:lnTo>
                    <a:pt x="3330755" y="1432058"/>
                  </a:lnTo>
                  <a:lnTo>
                    <a:pt x="3213727" y="1421026"/>
                  </a:lnTo>
                  <a:lnTo>
                    <a:pt x="3096699" y="1412059"/>
                  </a:lnTo>
                  <a:lnTo>
                    <a:pt x="2979672" y="1403414"/>
                  </a:lnTo>
                  <a:lnTo>
                    <a:pt x="2862644" y="1393342"/>
                  </a:lnTo>
                  <a:lnTo>
                    <a:pt x="2745617" y="1385128"/>
                  </a:lnTo>
                  <a:lnTo>
                    <a:pt x="2628589" y="1378298"/>
                  </a:lnTo>
                  <a:lnTo>
                    <a:pt x="2511561" y="1372150"/>
                  </a:lnTo>
                  <a:lnTo>
                    <a:pt x="2394534" y="1369192"/>
                  </a:lnTo>
                  <a:lnTo>
                    <a:pt x="2277506" y="1365444"/>
                  </a:lnTo>
                  <a:lnTo>
                    <a:pt x="2160479" y="1357327"/>
                  </a:lnTo>
                  <a:lnTo>
                    <a:pt x="2043451" y="1349107"/>
                  </a:lnTo>
                  <a:lnTo>
                    <a:pt x="1926424" y="1339027"/>
                  </a:lnTo>
                  <a:lnTo>
                    <a:pt x="1809396" y="1324539"/>
                  </a:lnTo>
                  <a:lnTo>
                    <a:pt x="1692368" y="1304590"/>
                  </a:lnTo>
                  <a:lnTo>
                    <a:pt x="1575341" y="1281174"/>
                  </a:lnTo>
                  <a:lnTo>
                    <a:pt x="1458313" y="1254734"/>
                  </a:lnTo>
                  <a:lnTo>
                    <a:pt x="1341286" y="1225719"/>
                  </a:lnTo>
                  <a:lnTo>
                    <a:pt x="1224258" y="1194554"/>
                  </a:lnTo>
                  <a:lnTo>
                    <a:pt x="1107230" y="1161570"/>
                  </a:lnTo>
                  <a:lnTo>
                    <a:pt x="990203" y="1126989"/>
                  </a:lnTo>
                  <a:lnTo>
                    <a:pt x="873175" y="1090936"/>
                  </a:lnTo>
                  <a:lnTo>
                    <a:pt x="756148" y="1053466"/>
                  </a:lnTo>
                  <a:lnTo>
                    <a:pt x="639120" y="1014592"/>
                  </a:lnTo>
                  <a:lnTo>
                    <a:pt x="522092" y="974310"/>
                  </a:lnTo>
                  <a:lnTo>
                    <a:pt x="405065" y="932606"/>
                  </a:lnTo>
                  <a:lnTo>
                    <a:pt x="288037" y="889469"/>
                  </a:lnTo>
                  <a:lnTo>
                    <a:pt x="171010" y="844892"/>
                  </a:lnTo>
                  <a:lnTo>
                    <a:pt x="53982" y="798872"/>
                  </a:lnTo>
                  <a:lnTo>
                    <a:pt x="0" y="77698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673093"/>
              <a:ext cx="6145984" cy="1336846"/>
            </a:xfrm>
            <a:custGeom>
              <a:avLst/>
              <a:pathLst>
                <a:path w="6145984" h="1336846">
                  <a:moveTo>
                    <a:pt x="0" y="0"/>
                  </a:moveTo>
                  <a:lnTo>
                    <a:pt x="53982" y="58719"/>
                  </a:lnTo>
                  <a:lnTo>
                    <a:pt x="171010" y="179812"/>
                  </a:lnTo>
                  <a:lnTo>
                    <a:pt x="288037" y="294575"/>
                  </a:lnTo>
                  <a:lnTo>
                    <a:pt x="405065" y="402878"/>
                  </a:lnTo>
                  <a:lnTo>
                    <a:pt x="522092" y="504586"/>
                  </a:lnTo>
                  <a:lnTo>
                    <a:pt x="639120" y="599560"/>
                  </a:lnTo>
                  <a:lnTo>
                    <a:pt x="756148" y="687659"/>
                  </a:lnTo>
                  <a:lnTo>
                    <a:pt x="873175" y="768750"/>
                  </a:lnTo>
                  <a:lnTo>
                    <a:pt x="990203" y="842719"/>
                  </a:lnTo>
                  <a:lnTo>
                    <a:pt x="1107230" y="909492"/>
                  </a:lnTo>
                  <a:lnTo>
                    <a:pt x="1224258" y="969067"/>
                  </a:lnTo>
                  <a:lnTo>
                    <a:pt x="1341286" y="1021538"/>
                  </a:lnTo>
                  <a:lnTo>
                    <a:pt x="1458313" y="1067108"/>
                  </a:lnTo>
                  <a:lnTo>
                    <a:pt x="1575341" y="1106073"/>
                  </a:lnTo>
                  <a:lnTo>
                    <a:pt x="1692368" y="1138757"/>
                  </a:lnTo>
                  <a:lnTo>
                    <a:pt x="1809396" y="1165380"/>
                  </a:lnTo>
                  <a:lnTo>
                    <a:pt x="1926424" y="1184899"/>
                  </a:lnTo>
                  <a:lnTo>
                    <a:pt x="2043451" y="1198404"/>
                  </a:lnTo>
                  <a:lnTo>
                    <a:pt x="2160479" y="1208245"/>
                  </a:lnTo>
                  <a:lnTo>
                    <a:pt x="2277506" y="1216868"/>
                  </a:lnTo>
                  <a:lnTo>
                    <a:pt x="2394534" y="1221859"/>
                  </a:lnTo>
                  <a:lnTo>
                    <a:pt x="2511561" y="1223705"/>
                  </a:lnTo>
                  <a:lnTo>
                    <a:pt x="2628589" y="1227594"/>
                  </a:lnTo>
                  <a:lnTo>
                    <a:pt x="2745617" y="1235452"/>
                  </a:lnTo>
                  <a:lnTo>
                    <a:pt x="2862644" y="1242555"/>
                  </a:lnTo>
                  <a:lnTo>
                    <a:pt x="2979672" y="1248928"/>
                  </a:lnTo>
                  <a:lnTo>
                    <a:pt x="3096699" y="1258787"/>
                  </a:lnTo>
                  <a:lnTo>
                    <a:pt x="3213727" y="1270726"/>
                  </a:lnTo>
                  <a:lnTo>
                    <a:pt x="3330755" y="1281283"/>
                  </a:lnTo>
                  <a:lnTo>
                    <a:pt x="3447782" y="1291402"/>
                  </a:lnTo>
                  <a:lnTo>
                    <a:pt x="3564810" y="1305284"/>
                  </a:lnTo>
                  <a:lnTo>
                    <a:pt x="3681837" y="1319154"/>
                  </a:lnTo>
                  <a:lnTo>
                    <a:pt x="3798865" y="1328375"/>
                  </a:lnTo>
                  <a:lnTo>
                    <a:pt x="3915893" y="1333570"/>
                  </a:lnTo>
                  <a:lnTo>
                    <a:pt x="4032920" y="1336701"/>
                  </a:lnTo>
                  <a:lnTo>
                    <a:pt x="4149948" y="1336846"/>
                  </a:lnTo>
                  <a:lnTo>
                    <a:pt x="4266975" y="1333547"/>
                  </a:lnTo>
                  <a:lnTo>
                    <a:pt x="4384003" y="1327765"/>
                  </a:lnTo>
                  <a:lnTo>
                    <a:pt x="4501031" y="1320505"/>
                  </a:lnTo>
                  <a:lnTo>
                    <a:pt x="4618058" y="1312082"/>
                  </a:lnTo>
                  <a:lnTo>
                    <a:pt x="4735086" y="1302682"/>
                  </a:lnTo>
                  <a:lnTo>
                    <a:pt x="4852113" y="1292389"/>
                  </a:lnTo>
                  <a:lnTo>
                    <a:pt x="4969141" y="1281206"/>
                  </a:lnTo>
                  <a:lnTo>
                    <a:pt x="5086169" y="1269083"/>
                  </a:lnTo>
                  <a:lnTo>
                    <a:pt x="5203196" y="1255931"/>
                  </a:lnTo>
                  <a:lnTo>
                    <a:pt x="5320224" y="1241638"/>
                  </a:lnTo>
                  <a:lnTo>
                    <a:pt x="5437251" y="1226082"/>
                  </a:lnTo>
                  <a:lnTo>
                    <a:pt x="5554279" y="1209139"/>
                  </a:lnTo>
                  <a:lnTo>
                    <a:pt x="5671307" y="1190694"/>
                  </a:lnTo>
                  <a:lnTo>
                    <a:pt x="5788334" y="1170642"/>
                  </a:lnTo>
                  <a:lnTo>
                    <a:pt x="5905362" y="1148896"/>
                  </a:lnTo>
                  <a:lnTo>
                    <a:pt x="6022389" y="1125386"/>
                  </a:lnTo>
                  <a:lnTo>
                    <a:pt x="6139417" y="1100057"/>
                  </a:lnTo>
                  <a:lnTo>
                    <a:pt x="6145984" y="10985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450074"/>
              <a:ext cx="6145984" cy="782520"/>
            </a:xfrm>
            <a:custGeom>
              <a:avLst/>
              <a:pathLst>
                <a:path w="6145984" h="782520">
                  <a:moveTo>
                    <a:pt x="6145984" y="782520"/>
                  </a:moveTo>
                  <a:lnTo>
                    <a:pt x="6139417" y="782005"/>
                  </a:lnTo>
                  <a:lnTo>
                    <a:pt x="6022389" y="773910"/>
                  </a:lnTo>
                  <a:lnTo>
                    <a:pt x="5905362" y="766842"/>
                  </a:lnTo>
                  <a:lnTo>
                    <a:pt x="5788334" y="760729"/>
                  </a:lnTo>
                  <a:lnTo>
                    <a:pt x="5671307" y="755482"/>
                  </a:lnTo>
                  <a:lnTo>
                    <a:pt x="5554279" y="750994"/>
                  </a:lnTo>
                  <a:lnTo>
                    <a:pt x="5437251" y="747143"/>
                  </a:lnTo>
                  <a:lnTo>
                    <a:pt x="5320224" y="743794"/>
                  </a:lnTo>
                  <a:lnTo>
                    <a:pt x="5203196" y="740804"/>
                  </a:lnTo>
                  <a:lnTo>
                    <a:pt x="5086169" y="738033"/>
                  </a:lnTo>
                  <a:lnTo>
                    <a:pt x="4969141" y="735350"/>
                  </a:lnTo>
                  <a:lnTo>
                    <a:pt x="4852113" y="732647"/>
                  </a:lnTo>
                  <a:lnTo>
                    <a:pt x="4735086" y="729854"/>
                  </a:lnTo>
                  <a:lnTo>
                    <a:pt x="4618058" y="726958"/>
                  </a:lnTo>
                  <a:lnTo>
                    <a:pt x="4501031" y="724023"/>
                  </a:lnTo>
                  <a:lnTo>
                    <a:pt x="4384003" y="721215"/>
                  </a:lnTo>
                  <a:lnTo>
                    <a:pt x="4266975" y="718833"/>
                  </a:lnTo>
                  <a:lnTo>
                    <a:pt x="4149948" y="715973"/>
                  </a:lnTo>
                  <a:lnTo>
                    <a:pt x="4032920" y="711277"/>
                  </a:lnTo>
                  <a:lnTo>
                    <a:pt x="3915893" y="705824"/>
                  </a:lnTo>
                  <a:lnTo>
                    <a:pt x="3798865" y="700283"/>
                  </a:lnTo>
                  <a:lnTo>
                    <a:pt x="3681837" y="690457"/>
                  </a:lnTo>
                  <a:lnTo>
                    <a:pt x="3564810" y="677205"/>
                  </a:lnTo>
                  <a:lnTo>
                    <a:pt x="3447782" y="665594"/>
                  </a:lnTo>
                  <a:lnTo>
                    <a:pt x="3330755" y="655077"/>
                  </a:lnTo>
                  <a:lnTo>
                    <a:pt x="3213727" y="644045"/>
                  </a:lnTo>
                  <a:lnTo>
                    <a:pt x="3096699" y="635078"/>
                  </a:lnTo>
                  <a:lnTo>
                    <a:pt x="2979672" y="626433"/>
                  </a:lnTo>
                  <a:lnTo>
                    <a:pt x="2862644" y="616361"/>
                  </a:lnTo>
                  <a:lnTo>
                    <a:pt x="2745617" y="608147"/>
                  </a:lnTo>
                  <a:lnTo>
                    <a:pt x="2628589" y="601317"/>
                  </a:lnTo>
                  <a:lnTo>
                    <a:pt x="2511561" y="595169"/>
                  </a:lnTo>
                  <a:lnTo>
                    <a:pt x="2394534" y="592211"/>
                  </a:lnTo>
                  <a:lnTo>
                    <a:pt x="2277506" y="588463"/>
                  </a:lnTo>
                  <a:lnTo>
                    <a:pt x="2160479" y="580346"/>
                  </a:lnTo>
                  <a:lnTo>
                    <a:pt x="2043451" y="572126"/>
                  </a:lnTo>
                  <a:lnTo>
                    <a:pt x="1926424" y="562045"/>
                  </a:lnTo>
                  <a:lnTo>
                    <a:pt x="1809396" y="547558"/>
                  </a:lnTo>
                  <a:lnTo>
                    <a:pt x="1692368" y="527608"/>
                  </a:lnTo>
                  <a:lnTo>
                    <a:pt x="1575341" y="504193"/>
                  </a:lnTo>
                  <a:lnTo>
                    <a:pt x="1458313" y="477753"/>
                  </a:lnTo>
                  <a:lnTo>
                    <a:pt x="1341286" y="448738"/>
                  </a:lnTo>
                  <a:lnTo>
                    <a:pt x="1224258" y="417573"/>
                  </a:lnTo>
                  <a:lnTo>
                    <a:pt x="1107230" y="384588"/>
                  </a:lnTo>
                  <a:lnTo>
                    <a:pt x="990203" y="350008"/>
                  </a:lnTo>
                  <a:lnTo>
                    <a:pt x="873175" y="313955"/>
                  </a:lnTo>
                  <a:lnTo>
                    <a:pt x="756148" y="276485"/>
                  </a:lnTo>
                  <a:lnTo>
                    <a:pt x="639120" y="237611"/>
                  </a:lnTo>
                  <a:lnTo>
                    <a:pt x="522092" y="197329"/>
                  </a:lnTo>
                  <a:lnTo>
                    <a:pt x="405065" y="155625"/>
                  </a:lnTo>
                  <a:lnTo>
                    <a:pt x="288037" y="112488"/>
                  </a:lnTo>
                  <a:lnTo>
                    <a:pt x="171010" y="67911"/>
                  </a:lnTo>
                  <a:lnTo>
                    <a:pt x="53982" y="2189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061584"/>
              <a:ext cx="6145984" cy="1026409"/>
            </a:xfrm>
            <a:custGeom>
              <a:avLst/>
              <a:pathLst>
                <a:path w="6145984" h="1026409">
                  <a:moveTo>
                    <a:pt x="0" y="0"/>
                  </a:moveTo>
                  <a:lnTo>
                    <a:pt x="53982" y="40305"/>
                  </a:lnTo>
                  <a:lnTo>
                    <a:pt x="171010" y="123861"/>
                  </a:lnTo>
                  <a:lnTo>
                    <a:pt x="288037" y="203531"/>
                  </a:lnTo>
                  <a:lnTo>
                    <a:pt x="405065" y="279251"/>
                  </a:lnTo>
                  <a:lnTo>
                    <a:pt x="522092" y="350957"/>
                  </a:lnTo>
                  <a:lnTo>
                    <a:pt x="639120" y="418586"/>
                  </a:lnTo>
                  <a:lnTo>
                    <a:pt x="756148" y="482072"/>
                  </a:lnTo>
                  <a:lnTo>
                    <a:pt x="873175" y="541352"/>
                  </a:lnTo>
                  <a:lnTo>
                    <a:pt x="990203" y="596363"/>
                  </a:lnTo>
                  <a:lnTo>
                    <a:pt x="1107230" y="647040"/>
                  </a:lnTo>
                  <a:lnTo>
                    <a:pt x="1224258" y="693320"/>
                  </a:lnTo>
                  <a:lnTo>
                    <a:pt x="1341286" y="735138"/>
                  </a:lnTo>
                  <a:lnTo>
                    <a:pt x="1458313" y="772430"/>
                  </a:lnTo>
                  <a:lnTo>
                    <a:pt x="1575341" y="805133"/>
                  </a:lnTo>
                  <a:lnTo>
                    <a:pt x="1692368" y="833183"/>
                  </a:lnTo>
                  <a:lnTo>
                    <a:pt x="1809396" y="856469"/>
                  </a:lnTo>
                  <a:lnTo>
                    <a:pt x="1926424" y="873472"/>
                  </a:lnTo>
                  <a:lnTo>
                    <a:pt x="2043451" y="885265"/>
                  </a:lnTo>
                  <a:lnTo>
                    <a:pt x="2160479" y="894296"/>
                  </a:lnTo>
                  <a:lnTo>
                    <a:pt x="2277506" y="902665"/>
                  </a:lnTo>
                  <a:lnTo>
                    <a:pt x="2394534" y="907035"/>
                  </a:lnTo>
                  <a:lnTo>
                    <a:pt x="2511561" y="909437"/>
                  </a:lnTo>
                  <a:lnTo>
                    <a:pt x="2628589" y="914456"/>
                  </a:lnTo>
                  <a:lnTo>
                    <a:pt x="2745617" y="921800"/>
                  </a:lnTo>
                  <a:lnTo>
                    <a:pt x="2862644" y="929458"/>
                  </a:lnTo>
                  <a:lnTo>
                    <a:pt x="2979672" y="937681"/>
                  </a:lnTo>
                  <a:lnTo>
                    <a:pt x="3096699" y="946932"/>
                  </a:lnTo>
                  <a:lnTo>
                    <a:pt x="3213727" y="957385"/>
                  </a:lnTo>
                  <a:lnTo>
                    <a:pt x="3330755" y="968180"/>
                  </a:lnTo>
                  <a:lnTo>
                    <a:pt x="3447782" y="978498"/>
                  </a:lnTo>
                  <a:lnTo>
                    <a:pt x="3564810" y="991244"/>
                  </a:lnTo>
                  <a:lnTo>
                    <a:pt x="3681837" y="1004806"/>
                  </a:lnTo>
                  <a:lnTo>
                    <a:pt x="3798865" y="1014329"/>
                  </a:lnTo>
                  <a:lnTo>
                    <a:pt x="3915893" y="1019697"/>
                  </a:lnTo>
                  <a:lnTo>
                    <a:pt x="4032920" y="1023989"/>
                  </a:lnTo>
                  <a:lnTo>
                    <a:pt x="4149948" y="1026409"/>
                  </a:lnTo>
                  <a:lnTo>
                    <a:pt x="4266975" y="1026190"/>
                  </a:lnTo>
                  <a:lnTo>
                    <a:pt x="4384003" y="1024490"/>
                  </a:lnTo>
                  <a:lnTo>
                    <a:pt x="4501031" y="1022264"/>
                  </a:lnTo>
                  <a:lnTo>
                    <a:pt x="4618058" y="1019520"/>
                  </a:lnTo>
                  <a:lnTo>
                    <a:pt x="4735086" y="1016268"/>
                  </a:lnTo>
                  <a:lnTo>
                    <a:pt x="4852113" y="1012518"/>
                  </a:lnTo>
                  <a:lnTo>
                    <a:pt x="4969141" y="1008278"/>
                  </a:lnTo>
                  <a:lnTo>
                    <a:pt x="5086169" y="1003558"/>
                  </a:lnTo>
                  <a:lnTo>
                    <a:pt x="5203196" y="998367"/>
                  </a:lnTo>
                  <a:lnTo>
                    <a:pt x="5320224" y="992716"/>
                  </a:lnTo>
                  <a:lnTo>
                    <a:pt x="5437251" y="986613"/>
                  </a:lnTo>
                  <a:lnTo>
                    <a:pt x="5554279" y="980067"/>
                  </a:lnTo>
                  <a:lnTo>
                    <a:pt x="5671307" y="973088"/>
                  </a:lnTo>
                  <a:lnTo>
                    <a:pt x="5788334" y="965686"/>
                  </a:lnTo>
                  <a:lnTo>
                    <a:pt x="5905362" y="957869"/>
                  </a:lnTo>
                  <a:lnTo>
                    <a:pt x="6022389" y="949648"/>
                  </a:lnTo>
                  <a:lnTo>
                    <a:pt x="6139417" y="941031"/>
                  </a:lnTo>
                  <a:lnTo>
                    <a:pt x="6145984" y="94052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568142"/>
              <a:ext cx="6145984" cy="1671077"/>
            </a:xfrm>
            <a:custGeom>
              <a:avLst/>
              <a:pathLst>
                <a:path w="6145984" h="1671077">
                  <a:moveTo>
                    <a:pt x="0" y="0"/>
                  </a:moveTo>
                  <a:lnTo>
                    <a:pt x="53982" y="65990"/>
                  </a:lnTo>
                  <a:lnTo>
                    <a:pt x="171010" y="201917"/>
                  </a:lnTo>
                  <a:lnTo>
                    <a:pt x="288037" y="330612"/>
                  </a:lnTo>
                  <a:lnTo>
                    <a:pt x="405065" y="451970"/>
                  </a:lnTo>
                  <a:lnTo>
                    <a:pt x="522092" y="565881"/>
                  </a:lnTo>
                  <a:lnTo>
                    <a:pt x="639120" y="672232"/>
                  </a:lnTo>
                  <a:lnTo>
                    <a:pt x="756148" y="770907"/>
                  </a:lnTo>
                  <a:lnTo>
                    <a:pt x="873175" y="861799"/>
                  </a:lnTo>
                  <a:lnTo>
                    <a:pt x="990203" y="944818"/>
                  </a:lnTo>
                  <a:lnTo>
                    <a:pt x="1107230" y="1019916"/>
                  </a:lnTo>
                  <a:lnTo>
                    <a:pt x="1224258" y="1087112"/>
                  </a:lnTo>
                  <a:lnTo>
                    <a:pt x="1341286" y="1146520"/>
                  </a:lnTo>
                  <a:lnTo>
                    <a:pt x="1458313" y="1198363"/>
                  </a:lnTo>
                  <a:lnTo>
                    <a:pt x="1575341" y="1242952"/>
                  </a:lnTo>
                  <a:lnTo>
                    <a:pt x="1692368" y="1280624"/>
                  </a:lnTo>
                  <a:lnTo>
                    <a:pt x="1809396" y="1311618"/>
                  </a:lnTo>
                  <a:lnTo>
                    <a:pt x="1926424" y="1334837"/>
                  </a:lnTo>
                  <a:lnTo>
                    <a:pt x="2043451" y="1351115"/>
                  </a:lnTo>
                  <a:lnTo>
                    <a:pt x="2160479" y="1362506"/>
                  </a:lnTo>
                  <a:lnTo>
                    <a:pt x="2277506" y="1370911"/>
                  </a:lnTo>
                  <a:lnTo>
                    <a:pt x="2394534" y="1370445"/>
                  </a:lnTo>
                  <a:lnTo>
                    <a:pt x="2511561" y="1363859"/>
                  </a:lnTo>
                  <a:lnTo>
                    <a:pt x="2628589" y="1360579"/>
                  </a:lnTo>
                  <a:lnTo>
                    <a:pt x="2745617" y="1362154"/>
                  </a:lnTo>
                  <a:lnTo>
                    <a:pt x="2862644" y="1362559"/>
                  </a:lnTo>
                  <a:lnTo>
                    <a:pt x="2979672" y="1362809"/>
                  </a:lnTo>
                  <a:lnTo>
                    <a:pt x="3096699" y="1367473"/>
                  </a:lnTo>
                  <a:lnTo>
                    <a:pt x="3213727" y="1374450"/>
                  </a:lnTo>
                  <a:lnTo>
                    <a:pt x="3330755" y="1380480"/>
                  </a:lnTo>
                  <a:lnTo>
                    <a:pt x="3447782" y="1386637"/>
                  </a:lnTo>
                  <a:lnTo>
                    <a:pt x="3564810" y="1396172"/>
                  </a:lnTo>
                  <a:lnTo>
                    <a:pt x="3681837" y="1406011"/>
                  </a:lnTo>
                  <a:lnTo>
                    <a:pt x="3798865" y="1413197"/>
                  </a:lnTo>
                  <a:lnTo>
                    <a:pt x="3915893" y="1418379"/>
                  </a:lnTo>
                  <a:lnTo>
                    <a:pt x="4032920" y="1422265"/>
                  </a:lnTo>
                  <a:lnTo>
                    <a:pt x="4149948" y="1423880"/>
                  </a:lnTo>
                  <a:lnTo>
                    <a:pt x="4266975" y="1422700"/>
                  </a:lnTo>
                  <a:lnTo>
                    <a:pt x="4384003" y="1419235"/>
                  </a:lnTo>
                  <a:lnTo>
                    <a:pt x="4501031" y="1414245"/>
                  </a:lnTo>
                  <a:lnTo>
                    <a:pt x="4618058" y="1408041"/>
                  </a:lnTo>
                  <a:lnTo>
                    <a:pt x="4735086" y="1400810"/>
                  </a:lnTo>
                  <a:lnTo>
                    <a:pt x="4852113" y="1392635"/>
                  </a:lnTo>
                  <a:lnTo>
                    <a:pt x="4969141" y="1383526"/>
                  </a:lnTo>
                  <a:lnTo>
                    <a:pt x="5086169" y="1373437"/>
                  </a:lnTo>
                  <a:lnTo>
                    <a:pt x="5203196" y="1362284"/>
                  </a:lnTo>
                  <a:lnTo>
                    <a:pt x="5320224" y="1349962"/>
                  </a:lnTo>
                  <a:lnTo>
                    <a:pt x="5437251" y="1336355"/>
                  </a:lnTo>
                  <a:lnTo>
                    <a:pt x="5554279" y="1321347"/>
                  </a:lnTo>
                  <a:lnTo>
                    <a:pt x="5671307" y="1304827"/>
                  </a:lnTo>
                  <a:lnTo>
                    <a:pt x="5788334" y="1286698"/>
                  </a:lnTo>
                  <a:lnTo>
                    <a:pt x="5905362" y="1266878"/>
                  </a:lnTo>
                  <a:lnTo>
                    <a:pt x="6022389" y="1245303"/>
                  </a:lnTo>
                  <a:lnTo>
                    <a:pt x="6139417" y="1221923"/>
                  </a:lnTo>
                  <a:lnTo>
                    <a:pt x="6145984" y="1220508"/>
                  </a:lnTo>
                  <a:lnTo>
                    <a:pt x="6145984" y="1671077"/>
                  </a:lnTo>
                  <a:lnTo>
                    <a:pt x="6139417" y="1670498"/>
                  </a:lnTo>
                  <a:lnTo>
                    <a:pt x="6022389" y="1661208"/>
                  </a:lnTo>
                  <a:lnTo>
                    <a:pt x="5905362" y="1652895"/>
                  </a:lnTo>
                  <a:lnTo>
                    <a:pt x="5788334" y="1645485"/>
                  </a:lnTo>
                  <a:lnTo>
                    <a:pt x="5671307" y="1638886"/>
                  </a:lnTo>
                  <a:lnTo>
                    <a:pt x="5554279" y="1632990"/>
                  </a:lnTo>
                  <a:lnTo>
                    <a:pt x="5437251" y="1627674"/>
                  </a:lnTo>
                  <a:lnTo>
                    <a:pt x="5320224" y="1622802"/>
                  </a:lnTo>
                  <a:lnTo>
                    <a:pt x="5203196" y="1618231"/>
                  </a:lnTo>
                  <a:lnTo>
                    <a:pt x="5086169" y="1613820"/>
                  </a:lnTo>
                  <a:lnTo>
                    <a:pt x="4969141" y="1609437"/>
                  </a:lnTo>
                  <a:lnTo>
                    <a:pt x="4852113" y="1604973"/>
                  </a:lnTo>
                  <a:lnTo>
                    <a:pt x="4735086" y="1600357"/>
                  </a:lnTo>
                  <a:lnTo>
                    <a:pt x="4618058" y="1595570"/>
                  </a:lnTo>
                  <a:lnTo>
                    <a:pt x="4501031" y="1590671"/>
                  </a:lnTo>
                  <a:lnTo>
                    <a:pt x="4384003" y="1585821"/>
                  </a:lnTo>
                  <a:lnTo>
                    <a:pt x="4266975" y="1581306"/>
                  </a:lnTo>
                  <a:lnTo>
                    <a:pt x="4149948" y="1576467"/>
                  </a:lnTo>
                  <a:lnTo>
                    <a:pt x="4032920" y="1570403"/>
                  </a:lnTo>
                  <a:lnTo>
                    <a:pt x="3915893" y="1564248"/>
                  </a:lnTo>
                  <a:lnTo>
                    <a:pt x="3798865" y="1558727"/>
                  </a:lnTo>
                  <a:lnTo>
                    <a:pt x="3681837" y="1550950"/>
                  </a:lnTo>
                  <a:lnTo>
                    <a:pt x="3564810" y="1541715"/>
                  </a:lnTo>
                  <a:lnTo>
                    <a:pt x="3447782" y="1534400"/>
                  </a:lnTo>
                  <a:lnTo>
                    <a:pt x="3330755" y="1527854"/>
                  </a:lnTo>
                  <a:lnTo>
                    <a:pt x="3213727" y="1521359"/>
                  </a:lnTo>
                  <a:lnTo>
                    <a:pt x="3096699" y="1517287"/>
                  </a:lnTo>
                  <a:lnTo>
                    <a:pt x="2979672" y="1513810"/>
                  </a:lnTo>
                  <a:lnTo>
                    <a:pt x="2862644" y="1509944"/>
                  </a:lnTo>
                  <a:lnTo>
                    <a:pt x="2745617" y="1508453"/>
                  </a:lnTo>
                  <a:lnTo>
                    <a:pt x="2628589" y="1507883"/>
                  </a:lnTo>
                  <a:lnTo>
                    <a:pt x="2511561" y="1508956"/>
                  </a:lnTo>
                  <a:lnTo>
                    <a:pt x="2394534" y="1514454"/>
                  </a:lnTo>
                  <a:lnTo>
                    <a:pt x="2277506" y="1516135"/>
                  </a:lnTo>
                  <a:lnTo>
                    <a:pt x="2160479" y="1508224"/>
                  </a:lnTo>
                  <a:lnTo>
                    <a:pt x="2043451" y="1498418"/>
                  </a:lnTo>
                  <a:lnTo>
                    <a:pt x="1926424" y="1485488"/>
                  </a:lnTo>
                  <a:lnTo>
                    <a:pt x="1809396" y="1467186"/>
                  </a:lnTo>
                  <a:lnTo>
                    <a:pt x="1692368" y="1442715"/>
                  </a:lnTo>
                  <a:lnTo>
                    <a:pt x="1575341" y="1414102"/>
                  </a:lnTo>
                  <a:lnTo>
                    <a:pt x="1458313" y="1381756"/>
                  </a:lnTo>
                  <a:lnTo>
                    <a:pt x="1341286" y="1346096"/>
                  </a:lnTo>
                  <a:lnTo>
                    <a:pt x="1224258" y="1307511"/>
                  </a:lnTo>
                  <a:lnTo>
                    <a:pt x="1107230" y="1266306"/>
                  </a:lnTo>
                  <a:lnTo>
                    <a:pt x="990203" y="1222675"/>
                  </a:lnTo>
                  <a:lnTo>
                    <a:pt x="873175" y="1176716"/>
                  </a:lnTo>
                  <a:lnTo>
                    <a:pt x="756148" y="1128461"/>
                  </a:lnTo>
                  <a:lnTo>
                    <a:pt x="639120" y="1077901"/>
                  </a:lnTo>
                  <a:lnTo>
                    <a:pt x="522092" y="1025008"/>
                  </a:lnTo>
                  <a:lnTo>
                    <a:pt x="405065" y="969747"/>
                  </a:lnTo>
                  <a:lnTo>
                    <a:pt x="288037" y="912086"/>
                  </a:lnTo>
                  <a:lnTo>
                    <a:pt x="171010" y="851993"/>
                  </a:lnTo>
                  <a:lnTo>
                    <a:pt x="53982" y="789445"/>
                  </a:lnTo>
                  <a:lnTo>
                    <a:pt x="0" y="75945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568142"/>
              <a:ext cx="6145984" cy="1423880"/>
            </a:xfrm>
            <a:custGeom>
              <a:avLst/>
              <a:pathLst>
                <a:path w="6145984" h="1423880">
                  <a:moveTo>
                    <a:pt x="0" y="0"/>
                  </a:moveTo>
                  <a:lnTo>
                    <a:pt x="53982" y="65990"/>
                  </a:lnTo>
                  <a:lnTo>
                    <a:pt x="171010" y="201917"/>
                  </a:lnTo>
                  <a:lnTo>
                    <a:pt x="288037" y="330612"/>
                  </a:lnTo>
                  <a:lnTo>
                    <a:pt x="405065" y="451970"/>
                  </a:lnTo>
                  <a:lnTo>
                    <a:pt x="522092" y="565881"/>
                  </a:lnTo>
                  <a:lnTo>
                    <a:pt x="639120" y="672232"/>
                  </a:lnTo>
                  <a:lnTo>
                    <a:pt x="756148" y="770907"/>
                  </a:lnTo>
                  <a:lnTo>
                    <a:pt x="873175" y="861799"/>
                  </a:lnTo>
                  <a:lnTo>
                    <a:pt x="990203" y="944818"/>
                  </a:lnTo>
                  <a:lnTo>
                    <a:pt x="1107230" y="1019916"/>
                  </a:lnTo>
                  <a:lnTo>
                    <a:pt x="1224258" y="1087112"/>
                  </a:lnTo>
                  <a:lnTo>
                    <a:pt x="1341286" y="1146520"/>
                  </a:lnTo>
                  <a:lnTo>
                    <a:pt x="1458313" y="1198363"/>
                  </a:lnTo>
                  <a:lnTo>
                    <a:pt x="1575341" y="1242952"/>
                  </a:lnTo>
                  <a:lnTo>
                    <a:pt x="1692368" y="1280624"/>
                  </a:lnTo>
                  <a:lnTo>
                    <a:pt x="1809396" y="1311618"/>
                  </a:lnTo>
                  <a:lnTo>
                    <a:pt x="1926424" y="1334837"/>
                  </a:lnTo>
                  <a:lnTo>
                    <a:pt x="2043451" y="1351115"/>
                  </a:lnTo>
                  <a:lnTo>
                    <a:pt x="2160479" y="1362506"/>
                  </a:lnTo>
                  <a:lnTo>
                    <a:pt x="2277506" y="1370911"/>
                  </a:lnTo>
                  <a:lnTo>
                    <a:pt x="2394534" y="1370445"/>
                  </a:lnTo>
                  <a:lnTo>
                    <a:pt x="2511561" y="1363859"/>
                  </a:lnTo>
                  <a:lnTo>
                    <a:pt x="2628589" y="1360579"/>
                  </a:lnTo>
                  <a:lnTo>
                    <a:pt x="2745617" y="1362154"/>
                  </a:lnTo>
                  <a:lnTo>
                    <a:pt x="2862644" y="1362559"/>
                  </a:lnTo>
                  <a:lnTo>
                    <a:pt x="2979672" y="1362809"/>
                  </a:lnTo>
                  <a:lnTo>
                    <a:pt x="3096699" y="1367473"/>
                  </a:lnTo>
                  <a:lnTo>
                    <a:pt x="3213727" y="1374450"/>
                  </a:lnTo>
                  <a:lnTo>
                    <a:pt x="3330755" y="1380480"/>
                  </a:lnTo>
                  <a:lnTo>
                    <a:pt x="3447782" y="1386637"/>
                  </a:lnTo>
                  <a:lnTo>
                    <a:pt x="3564810" y="1396172"/>
                  </a:lnTo>
                  <a:lnTo>
                    <a:pt x="3681837" y="1406011"/>
                  </a:lnTo>
                  <a:lnTo>
                    <a:pt x="3798865" y="1413197"/>
                  </a:lnTo>
                  <a:lnTo>
                    <a:pt x="3915893" y="1418379"/>
                  </a:lnTo>
                  <a:lnTo>
                    <a:pt x="4032920" y="1422265"/>
                  </a:lnTo>
                  <a:lnTo>
                    <a:pt x="4149948" y="1423880"/>
                  </a:lnTo>
                  <a:lnTo>
                    <a:pt x="4266975" y="1422700"/>
                  </a:lnTo>
                  <a:lnTo>
                    <a:pt x="4384003" y="1419235"/>
                  </a:lnTo>
                  <a:lnTo>
                    <a:pt x="4501031" y="1414245"/>
                  </a:lnTo>
                  <a:lnTo>
                    <a:pt x="4618058" y="1408041"/>
                  </a:lnTo>
                  <a:lnTo>
                    <a:pt x="4735086" y="1400810"/>
                  </a:lnTo>
                  <a:lnTo>
                    <a:pt x="4852113" y="1392635"/>
                  </a:lnTo>
                  <a:lnTo>
                    <a:pt x="4969141" y="1383526"/>
                  </a:lnTo>
                  <a:lnTo>
                    <a:pt x="5086169" y="1373437"/>
                  </a:lnTo>
                  <a:lnTo>
                    <a:pt x="5203196" y="1362284"/>
                  </a:lnTo>
                  <a:lnTo>
                    <a:pt x="5320224" y="1349962"/>
                  </a:lnTo>
                  <a:lnTo>
                    <a:pt x="5437251" y="1336355"/>
                  </a:lnTo>
                  <a:lnTo>
                    <a:pt x="5554279" y="1321347"/>
                  </a:lnTo>
                  <a:lnTo>
                    <a:pt x="5671307" y="1304827"/>
                  </a:lnTo>
                  <a:lnTo>
                    <a:pt x="5788334" y="1286698"/>
                  </a:lnTo>
                  <a:lnTo>
                    <a:pt x="5905362" y="1266878"/>
                  </a:lnTo>
                  <a:lnTo>
                    <a:pt x="6022389" y="1245303"/>
                  </a:lnTo>
                  <a:lnTo>
                    <a:pt x="6139417" y="1221923"/>
                  </a:lnTo>
                  <a:lnTo>
                    <a:pt x="6145984" y="12205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327594"/>
              <a:ext cx="6145984" cy="911625"/>
            </a:xfrm>
            <a:custGeom>
              <a:avLst/>
              <a:pathLst>
                <a:path w="6145984" h="911625">
                  <a:moveTo>
                    <a:pt x="6145984" y="911625"/>
                  </a:moveTo>
                  <a:lnTo>
                    <a:pt x="6139417" y="911046"/>
                  </a:lnTo>
                  <a:lnTo>
                    <a:pt x="6022389" y="901756"/>
                  </a:lnTo>
                  <a:lnTo>
                    <a:pt x="5905362" y="893443"/>
                  </a:lnTo>
                  <a:lnTo>
                    <a:pt x="5788334" y="886033"/>
                  </a:lnTo>
                  <a:lnTo>
                    <a:pt x="5671307" y="879434"/>
                  </a:lnTo>
                  <a:lnTo>
                    <a:pt x="5554279" y="873538"/>
                  </a:lnTo>
                  <a:lnTo>
                    <a:pt x="5437251" y="868222"/>
                  </a:lnTo>
                  <a:lnTo>
                    <a:pt x="5320224" y="863350"/>
                  </a:lnTo>
                  <a:lnTo>
                    <a:pt x="5203196" y="858779"/>
                  </a:lnTo>
                  <a:lnTo>
                    <a:pt x="5086169" y="854368"/>
                  </a:lnTo>
                  <a:lnTo>
                    <a:pt x="4969141" y="849985"/>
                  </a:lnTo>
                  <a:lnTo>
                    <a:pt x="4852113" y="845521"/>
                  </a:lnTo>
                  <a:lnTo>
                    <a:pt x="4735086" y="840905"/>
                  </a:lnTo>
                  <a:lnTo>
                    <a:pt x="4618058" y="836118"/>
                  </a:lnTo>
                  <a:lnTo>
                    <a:pt x="4501031" y="831219"/>
                  </a:lnTo>
                  <a:lnTo>
                    <a:pt x="4384003" y="826369"/>
                  </a:lnTo>
                  <a:lnTo>
                    <a:pt x="4266975" y="821854"/>
                  </a:lnTo>
                  <a:lnTo>
                    <a:pt x="4149948" y="817015"/>
                  </a:lnTo>
                  <a:lnTo>
                    <a:pt x="4032920" y="810951"/>
                  </a:lnTo>
                  <a:lnTo>
                    <a:pt x="3915893" y="804796"/>
                  </a:lnTo>
                  <a:lnTo>
                    <a:pt x="3798865" y="799275"/>
                  </a:lnTo>
                  <a:lnTo>
                    <a:pt x="3681837" y="791498"/>
                  </a:lnTo>
                  <a:lnTo>
                    <a:pt x="3564810" y="782263"/>
                  </a:lnTo>
                  <a:lnTo>
                    <a:pt x="3447782" y="774948"/>
                  </a:lnTo>
                  <a:lnTo>
                    <a:pt x="3330755" y="768402"/>
                  </a:lnTo>
                  <a:lnTo>
                    <a:pt x="3213727" y="761907"/>
                  </a:lnTo>
                  <a:lnTo>
                    <a:pt x="3096699" y="757835"/>
                  </a:lnTo>
                  <a:lnTo>
                    <a:pt x="2979672" y="754358"/>
                  </a:lnTo>
                  <a:lnTo>
                    <a:pt x="2862644" y="750492"/>
                  </a:lnTo>
                  <a:lnTo>
                    <a:pt x="2745617" y="749001"/>
                  </a:lnTo>
                  <a:lnTo>
                    <a:pt x="2628589" y="748431"/>
                  </a:lnTo>
                  <a:lnTo>
                    <a:pt x="2511561" y="749504"/>
                  </a:lnTo>
                  <a:lnTo>
                    <a:pt x="2394534" y="755002"/>
                  </a:lnTo>
                  <a:lnTo>
                    <a:pt x="2277506" y="756683"/>
                  </a:lnTo>
                  <a:lnTo>
                    <a:pt x="2160479" y="748772"/>
                  </a:lnTo>
                  <a:lnTo>
                    <a:pt x="2043451" y="738966"/>
                  </a:lnTo>
                  <a:lnTo>
                    <a:pt x="1926424" y="726036"/>
                  </a:lnTo>
                  <a:lnTo>
                    <a:pt x="1809396" y="707734"/>
                  </a:lnTo>
                  <a:lnTo>
                    <a:pt x="1692368" y="683263"/>
                  </a:lnTo>
                  <a:lnTo>
                    <a:pt x="1575341" y="654650"/>
                  </a:lnTo>
                  <a:lnTo>
                    <a:pt x="1458313" y="622304"/>
                  </a:lnTo>
                  <a:lnTo>
                    <a:pt x="1341286" y="586644"/>
                  </a:lnTo>
                  <a:lnTo>
                    <a:pt x="1224258" y="548059"/>
                  </a:lnTo>
                  <a:lnTo>
                    <a:pt x="1107230" y="506854"/>
                  </a:lnTo>
                  <a:lnTo>
                    <a:pt x="990203" y="463223"/>
                  </a:lnTo>
                  <a:lnTo>
                    <a:pt x="873175" y="417264"/>
                  </a:lnTo>
                  <a:lnTo>
                    <a:pt x="756148" y="369009"/>
                  </a:lnTo>
                  <a:lnTo>
                    <a:pt x="639120" y="318449"/>
                  </a:lnTo>
                  <a:lnTo>
                    <a:pt x="522092" y="265556"/>
                  </a:lnTo>
                  <a:lnTo>
                    <a:pt x="405065" y="210295"/>
                  </a:lnTo>
                  <a:lnTo>
                    <a:pt x="288037" y="152634"/>
                  </a:lnTo>
                  <a:lnTo>
                    <a:pt x="171010" y="92541"/>
                  </a:lnTo>
                  <a:lnTo>
                    <a:pt x="53982" y="2999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947868"/>
              <a:ext cx="6145984" cy="1122802"/>
            </a:xfrm>
            <a:custGeom>
              <a:avLst/>
              <a:pathLst>
                <a:path w="6145984" h="1122802">
                  <a:moveTo>
                    <a:pt x="0" y="0"/>
                  </a:moveTo>
                  <a:lnTo>
                    <a:pt x="53982" y="47992"/>
                  </a:lnTo>
                  <a:lnTo>
                    <a:pt x="171010" y="147229"/>
                  </a:lnTo>
                  <a:lnTo>
                    <a:pt x="288037" y="241623"/>
                  </a:lnTo>
                  <a:lnTo>
                    <a:pt x="405065" y="331133"/>
                  </a:lnTo>
                  <a:lnTo>
                    <a:pt x="522092" y="415719"/>
                  </a:lnTo>
                  <a:lnTo>
                    <a:pt x="639120" y="495340"/>
                  </a:lnTo>
                  <a:lnTo>
                    <a:pt x="756148" y="569958"/>
                  </a:lnTo>
                  <a:lnTo>
                    <a:pt x="873175" y="639531"/>
                  </a:lnTo>
                  <a:lnTo>
                    <a:pt x="990203" y="704020"/>
                  </a:lnTo>
                  <a:lnTo>
                    <a:pt x="1107230" y="763385"/>
                  </a:lnTo>
                  <a:lnTo>
                    <a:pt x="1224258" y="817586"/>
                  </a:lnTo>
                  <a:lnTo>
                    <a:pt x="1341286" y="866582"/>
                  </a:lnTo>
                  <a:lnTo>
                    <a:pt x="1458313" y="910334"/>
                  </a:lnTo>
                  <a:lnTo>
                    <a:pt x="1575341" y="948801"/>
                  </a:lnTo>
                  <a:lnTo>
                    <a:pt x="1692368" y="981944"/>
                  </a:lnTo>
                  <a:lnTo>
                    <a:pt x="1809396" y="1009676"/>
                  </a:lnTo>
                  <a:lnTo>
                    <a:pt x="1926424" y="1030436"/>
                  </a:lnTo>
                  <a:lnTo>
                    <a:pt x="2043451" y="1045040"/>
                  </a:lnTo>
                  <a:lnTo>
                    <a:pt x="2160479" y="1055639"/>
                  </a:lnTo>
                  <a:lnTo>
                    <a:pt x="2277506" y="1063797"/>
                  </a:lnTo>
                  <a:lnTo>
                    <a:pt x="2394534" y="1062724"/>
                  </a:lnTo>
                  <a:lnTo>
                    <a:pt x="2511561" y="1056681"/>
                  </a:lnTo>
                  <a:lnTo>
                    <a:pt x="2628589" y="1054505"/>
                  </a:lnTo>
                  <a:lnTo>
                    <a:pt x="2745617" y="1055577"/>
                  </a:lnTo>
                  <a:lnTo>
                    <a:pt x="2862644" y="1056525"/>
                  </a:lnTo>
                  <a:lnTo>
                    <a:pt x="2979672" y="1058584"/>
                  </a:lnTo>
                  <a:lnTo>
                    <a:pt x="3096699" y="1062654"/>
                  </a:lnTo>
                  <a:lnTo>
                    <a:pt x="3213727" y="1068179"/>
                  </a:lnTo>
                  <a:lnTo>
                    <a:pt x="3330755" y="1074441"/>
                  </a:lnTo>
                  <a:lnTo>
                    <a:pt x="3447782" y="1080793"/>
                  </a:lnTo>
                  <a:lnTo>
                    <a:pt x="3564810" y="1089217"/>
                  </a:lnTo>
                  <a:lnTo>
                    <a:pt x="3681837" y="1098755"/>
                  </a:lnTo>
                  <a:lnTo>
                    <a:pt x="3798865" y="1106236"/>
                  </a:lnTo>
                  <a:lnTo>
                    <a:pt x="3915893" y="1111587"/>
                  </a:lnTo>
                  <a:lnTo>
                    <a:pt x="4032920" y="1116608"/>
                  </a:lnTo>
                  <a:lnTo>
                    <a:pt x="4149948" y="1120447"/>
                  </a:lnTo>
                  <a:lnTo>
                    <a:pt x="4266975" y="1122277"/>
                  </a:lnTo>
                  <a:lnTo>
                    <a:pt x="4384003" y="1122802"/>
                  </a:lnTo>
                  <a:lnTo>
                    <a:pt x="4501031" y="1122732"/>
                  </a:lnTo>
                  <a:lnTo>
                    <a:pt x="4618058" y="1122080"/>
                  </a:lnTo>
                  <a:lnTo>
                    <a:pt x="4735086" y="1120857"/>
                  </a:lnTo>
                  <a:lnTo>
                    <a:pt x="4852113" y="1119078"/>
                  </a:lnTo>
                  <a:lnTo>
                    <a:pt x="4969141" y="1116756"/>
                  </a:lnTo>
                  <a:lnTo>
                    <a:pt x="5086169" y="1113902"/>
                  </a:lnTo>
                  <a:lnTo>
                    <a:pt x="5203196" y="1110531"/>
                  </a:lnTo>
                  <a:lnTo>
                    <a:pt x="5320224" y="1106656"/>
                  </a:lnTo>
                  <a:lnTo>
                    <a:pt x="5437251" y="1102288"/>
                  </a:lnTo>
                  <a:lnTo>
                    <a:pt x="5554279" y="1097442"/>
                  </a:lnTo>
                  <a:lnTo>
                    <a:pt x="5671307" y="1092130"/>
                  </a:lnTo>
                  <a:lnTo>
                    <a:pt x="5788334" y="1086365"/>
                  </a:lnTo>
                  <a:lnTo>
                    <a:pt x="5905362" y="1080161"/>
                  </a:lnTo>
                  <a:lnTo>
                    <a:pt x="6022389" y="1073530"/>
                  </a:lnTo>
                  <a:lnTo>
                    <a:pt x="6139417" y="1066484"/>
                  </a:lnTo>
                  <a:lnTo>
                    <a:pt x="6145984" y="106606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826615"/>
              <a:ext cx="6145984" cy="1393616"/>
            </a:xfrm>
            <a:custGeom>
              <a:avLst/>
              <a:pathLst>
                <a:path w="6145984" h="1393616">
                  <a:moveTo>
                    <a:pt x="0" y="0"/>
                  </a:moveTo>
                  <a:lnTo>
                    <a:pt x="53982" y="56240"/>
                  </a:lnTo>
                  <a:lnTo>
                    <a:pt x="171010" y="172145"/>
                  </a:lnTo>
                  <a:lnTo>
                    <a:pt x="288037" y="281913"/>
                  </a:lnTo>
                  <a:lnTo>
                    <a:pt x="405065" y="385424"/>
                  </a:lnTo>
                  <a:lnTo>
                    <a:pt x="522092" y="482548"/>
                  </a:lnTo>
                  <a:lnTo>
                    <a:pt x="639120" y="573155"/>
                  </a:lnTo>
                  <a:lnTo>
                    <a:pt x="756148" y="657114"/>
                  </a:lnTo>
                  <a:lnTo>
                    <a:pt x="873175" y="734297"/>
                  </a:lnTo>
                  <a:lnTo>
                    <a:pt x="990203" y="804598"/>
                  </a:lnTo>
                  <a:lnTo>
                    <a:pt x="1107230" y="867942"/>
                  </a:lnTo>
                  <a:lnTo>
                    <a:pt x="1224258" y="924316"/>
                  </a:lnTo>
                  <a:lnTo>
                    <a:pt x="1341286" y="973794"/>
                  </a:lnTo>
                  <a:lnTo>
                    <a:pt x="1458313" y="1016543"/>
                  </a:lnTo>
                  <a:lnTo>
                    <a:pt x="1575341" y="1052811"/>
                  </a:lnTo>
                  <a:lnTo>
                    <a:pt x="1692368" y="1082869"/>
                  </a:lnTo>
                  <a:lnTo>
                    <a:pt x="1809396" y="1106916"/>
                  </a:lnTo>
                  <a:lnTo>
                    <a:pt x="1926424" y="1124662"/>
                  </a:lnTo>
                  <a:lnTo>
                    <a:pt x="2043451" y="1137129"/>
                  </a:lnTo>
                  <a:lnTo>
                    <a:pt x="2160479" y="1146019"/>
                  </a:lnTo>
                  <a:lnTo>
                    <a:pt x="2277506" y="1153093"/>
                  </a:lnTo>
                  <a:lnTo>
                    <a:pt x="2394534" y="1155714"/>
                  </a:lnTo>
                  <a:lnTo>
                    <a:pt x="2511561" y="1154642"/>
                  </a:lnTo>
                  <a:lnTo>
                    <a:pt x="2628589" y="1154976"/>
                  </a:lnTo>
                  <a:lnTo>
                    <a:pt x="2745617" y="1157605"/>
                  </a:lnTo>
                  <a:lnTo>
                    <a:pt x="2862644" y="1158636"/>
                  </a:lnTo>
                  <a:lnTo>
                    <a:pt x="2979672" y="1159521"/>
                  </a:lnTo>
                  <a:lnTo>
                    <a:pt x="3096699" y="1164461"/>
                  </a:lnTo>
                  <a:lnTo>
                    <a:pt x="3213727" y="1171036"/>
                  </a:lnTo>
                  <a:lnTo>
                    <a:pt x="3330755" y="1176638"/>
                  </a:lnTo>
                  <a:lnTo>
                    <a:pt x="3447782" y="1182556"/>
                  </a:lnTo>
                  <a:lnTo>
                    <a:pt x="3564810" y="1191729"/>
                  </a:lnTo>
                  <a:lnTo>
                    <a:pt x="3681837" y="1200978"/>
                  </a:lnTo>
                  <a:lnTo>
                    <a:pt x="3798865" y="1207194"/>
                  </a:lnTo>
                  <a:lnTo>
                    <a:pt x="3915893" y="1210758"/>
                  </a:lnTo>
                  <a:lnTo>
                    <a:pt x="4032920" y="1212591"/>
                  </a:lnTo>
                  <a:lnTo>
                    <a:pt x="4149948" y="1212056"/>
                  </a:lnTo>
                  <a:lnTo>
                    <a:pt x="4266975" y="1208918"/>
                  </a:lnTo>
                  <a:lnTo>
                    <a:pt x="4384003" y="1203738"/>
                  </a:lnTo>
                  <a:lnTo>
                    <a:pt x="4501031" y="1197174"/>
                  </a:lnTo>
                  <a:lnTo>
                    <a:pt x="4618058" y="1189506"/>
                  </a:lnTo>
                  <a:lnTo>
                    <a:pt x="4735086" y="1180899"/>
                  </a:lnTo>
                  <a:lnTo>
                    <a:pt x="4852113" y="1171429"/>
                  </a:lnTo>
                  <a:lnTo>
                    <a:pt x="4969141" y="1161104"/>
                  </a:lnTo>
                  <a:lnTo>
                    <a:pt x="5086169" y="1149883"/>
                  </a:lnTo>
                  <a:lnTo>
                    <a:pt x="5203196" y="1137692"/>
                  </a:lnTo>
                  <a:lnTo>
                    <a:pt x="5320224" y="1124437"/>
                  </a:lnTo>
                  <a:lnTo>
                    <a:pt x="5437251" y="1110017"/>
                  </a:lnTo>
                  <a:lnTo>
                    <a:pt x="5554279" y="1094328"/>
                  </a:lnTo>
                  <a:lnTo>
                    <a:pt x="5671307" y="1077271"/>
                  </a:lnTo>
                  <a:lnTo>
                    <a:pt x="5788334" y="1058761"/>
                  </a:lnTo>
                  <a:lnTo>
                    <a:pt x="5905362" y="1038724"/>
                  </a:lnTo>
                  <a:lnTo>
                    <a:pt x="6022389" y="1017104"/>
                  </a:lnTo>
                  <a:lnTo>
                    <a:pt x="6139417" y="993857"/>
                  </a:lnTo>
                  <a:lnTo>
                    <a:pt x="6145984" y="992459"/>
                  </a:lnTo>
                  <a:lnTo>
                    <a:pt x="6145984" y="1393616"/>
                  </a:lnTo>
                  <a:lnTo>
                    <a:pt x="6139417" y="1393237"/>
                  </a:lnTo>
                  <a:lnTo>
                    <a:pt x="6022389" y="1387398"/>
                  </a:lnTo>
                  <a:lnTo>
                    <a:pt x="5905362" y="1382408"/>
                  </a:lnTo>
                  <a:lnTo>
                    <a:pt x="5788334" y="1378200"/>
                  </a:lnTo>
                  <a:lnTo>
                    <a:pt x="5671307" y="1374694"/>
                  </a:lnTo>
                  <a:lnTo>
                    <a:pt x="5554279" y="1371794"/>
                  </a:lnTo>
                  <a:lnTo>
                    <a:pt x="5437251" y="1369388"/>
                  </a:lnTo>
                  <a:lnTo>
                    <a:pt x="5320224" y="1367356"/>
                  </a:lnTo>
                  <a:lnTo>
                    <a:pt x="5203196" y="1365570"/>
                  </a:lnTo>
                  <a:lnTo>
                    <a:pt x="5086169" y="1363903"/>
                  </a:lnTo>
                  <a:lnTo>
                    <a:pt x="4969141" y="1362239"/>
                  </a:lnTo>
                  <a:lnTo>
                    <a:pt x="4852113" y="1360481"/>
                  </a:lnTo>
                  <a:lnTo>
                    <a:pt x="4735086" y="1358563"/>
                  </a:lnTo>
                  <a:lnTo>
                    <a:pt x="4618058" y="1356469"/>
                  </a:lnTo>
                  <a:lnTo>
                    <a:pt x="4501031" y="1354253"/>
                  </a:lnTo>
                  <a:lnTo>
                    <a:pt x="4384003" y="1352055"/>
                  </a:lnTo>
                  <a:lnTo>
                    <a:pt x="4266975" y="1350130"/>
                  </a:lnTo>
                  <a:lnTo>
                    <a:pt x="4149948" y="1347909"/>
                  </a:lnTo>
                  <a:lnTo>
                    <a:pt x="4032920" y="1344482"/>
                  </a:lnTo>
                  <a:lnTo>
                    <a:pt x="3915893" y="1340630"/>
                  </a:lnTo>
                  <a:lnTo>
                    <a:pt x="3798865" y="1336765"/>
                  </a:lnTo>
                  <a:lnTo>
                    <a:pt x="3681837" y="1330022"/>
                  </a:lnTo>
                  <a:lnTo>
                    <a:pt x="3564810" y="1321310"/>
                  </a:lnTo>
                  <a:lnTo>
                    <a:pt x="3447782" y="1314114"/>
                  </a:lnTo>
                  <a:lnTo>
                    <a:pt x="3330755" y="1307850"/>
                  </a:lnTo>
                  <a:lnTo>
                    <a:pt x="3213727" y="1301835"/>
                  </a:lnTo>
                  <a:lnTo>
                    <a:pt x="3096699" y="1297846"/>
                  </a:lnTo>
                  <a:lnTo>
                    <a:pt x="2979672" y="1293962"/>
                  </a:lnTo>
                  <a:lnTo>
                    <a:pt x="2862644" y="1289858"/>
                  </a:lnTo>
                  <a:lnTo>
                    <a:pt x="2745617" y="1287859"/>
                  </a:lnTo>
                  <a:lnTo>
                    <a:pt x="2628589" y="1286126"/>
                  </a:lnTo>
                  <a:lnTo>
                    <a:pt x="2511561" y="1283826"/>
                  </a:lnTo>
                  <a:lnTo>
                    <a:pt x="2394534" y="1283929"/>
                  </a:lnTo>
                  <a:lnTo>
                    <a:pt x="2277506" y="1282391"/>
                  </a:lnTo>
                  <a:lnTo>
                    <a:pt x="2160479" y="1275756"/>
                  </a:lnTo>
                  <a:lnTo>
                    <a:pt x="2043451" y="1268277"/>
                  </a:lnTo>
                  <a:lnTo>
                    <a:pt x="1926424" y="1258791"/>
                  </a:lnTo>
                  <a:lnTo>
                    <a:pt x="1809396" y="1245424"/>
                  </a:lnTo>
                  <a:lnTo>
                    <a:pt x="1692368" y="1227184"/>
                  </a:lnTo>
                  <a:lnTo>
                    <a:pt x="1575341" y="1205192"/>
                  </a:lnTo>
                  <a:lnTo>
                    <a:pt x="1458313" y="1179824"/>
                  </a:lnTo>
                  <a:lnTo>
                    <a:pt x="1341286" y="1151482"/>
                  </a:lnTo>
                  <a:lnTo>
                    <a:pt x="1224258" y="1120545"/>
                  </a:lnTo>
                  <a:lnTo>
                    <a:pt x="1107230" y="1087311"/>
                  </a:lnTo>
                  <a:lnTo>
                    <a:pt x="990203" y="1051982"/>
                  </a:lnTo>
                  <a:lnTo>
                    <a:pt x="873175" y="1014678"/>
                  </a:lnTo>
                  <a:lnTo>
                    <a:pt x="756148" y="975455"/>
                  </a:lnTo>
                  <a:lnTo>
                    <a:pt x="639120" y="934335"/>
                  </a:lnTo>
                  <a:lnTo>
                    <a:pt x="522092" y="891323"/>
                  </a:lnTo>
                  <a:lnTo>
                    <a:pt x="405065" y="846417"/>
                  </a:lnTo>
                  <a:lnTo>
                    <a:pt x="288037" y="799618"/>
                  </a:lnTo>
                  <a:lnTo>
                    <a:pt x="171010" y="750928"/>
                  </a:lnTo>
                  <a:lnTo>
                    <a:pt x="53982" y="700355"/>
                  </a:lnTo>
                  <a:lnTo>
                    <a:pt x="0" y="67616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826615"/>
              <a:ext cx="6145984" cy="1212591"/>
            </a:xfrm>
            <a:custGeom>
              <a:avLst/>
              <a:pathLst>
                <a:path w="6145984" h="1212591">
                  <a:moveTo>
                    <a:pt x="0" y="0"/>
                  </a:moveTo>
                  <a:lnTo>
                    <a:pt x="53982" y="56240"/>
                  </a:lnTo>
                  <a:lnTo>
                    <a:pt x="171010" y="172145"/>
                  </a:lnTo>
                  <a:lnTo>
                    <a:pt x="288037" y="281913"/>
                  </a:lnTo>
                  <a:lnTo>
                    <a:pt x="405065" y="385424"/>
                  </a:lnTo>
                  <a:lnTo>
                    <a:pt x="522092" y="482548"/>
                  </a:lnTo>
                  <a:lnTo>
                    <a:pt x="639120" y="573155"/>
                  </a:lnTo>
                  <a:lnTo>
                    <a:pt x="756148" y="657114"/>
                  </a:lnTo>
                  <a:lnTo>
                    <a:pt x="873175" y="734297"/>
                  </a:lnTo>
                  <a:lnTo>
                    <a:pt x="990203" y="804598"/>
                  </a:lnTo>
                  <a:lnTo>
                    <a:pt x="1107230" y="867942"/>
                  </a:lnTo>
                  <a:lnTo>
                    <a:pt x="1224258" y="924316"/>
                  </a:lnTo>
                  <a:lnTo>
                    <a:pt x="1341286" y="973794"/>
                  </a:lnTo>
                  <a:lnTo>
                    <a:pt x="1458313" y="1016543"/>
                  </a:lnTo>
                  <a:lnTo>
                    <a:pt x="1575341" y="1052811"/>
                  </a:lnTo>
                  <a:lnTo>
                    <a:pt x="1692368" y="1082869"/>
                  </a:lnTo>
                  <a:lnTo>
                    <a:pt x="1809396" y="1106916"/>
                  </a:lnTo>
                  <a:lnTo>
                    <a:pt x="1926424" y="1124662"/>
                  </a:lnTo>
                  <a:lnTo>
                    <a:pt x="2043451" y="1137129"/>
                  </a:lnTo>
                  <a:lnTo>
                    <a:pt x="2160479" y="1146019"/>
                  </a:lnTo>
                  <a:lnTo>
                    <a:pt x="2277506" y="1153093"/>
                  </a:lnTo>
                  <a:lnTo>
                    <a:pt x="2394534" y="1155714"/>
                  </a:lnTo>
                  <a:lnTo>
                    <a:pt x="2511561" y="1154642"/>
                  </a:lnTo>
                  <a:lnTo>
                    <a:pt x="2628589" y="1154976"/>
                  </a:lnTo>
                  <a:lnTo>
                    <a:pt x="2745617" y="1157605"/>
                  </a:lnTo>
                  <a:lnTo>
                    <a:pt x="2862644" y="1158636"/>
                  </a:lnTo>
                  <a:lnTo>
                    <a:pt x="2979672" y="1159521"/>
                  </a:lnTo>
                  <a:lnTo>
                    <a:pt x="3096699" y="1164461"/>
                  </a:lnTo>
                  <a:lnTo>
                    <a:pt x="3213727" y="1171036"/>
                  </a:lnTo>
                  <a:lnTo>
                    <a:pt x="3330755" y="1176638"/>
                  </a:lnTo>
                  <a:lnTo>
                    <a:pt x="3447782" y="1182556"/>
                  </a:lnTo>
                  <a:lnTo>
                    <a:pt x="3564810" y="1191729"/>
                  </a:lnTo>
                  <a:lnTo>
                    <a:pt x="3681837" y="1200978"/>
                  </a:lnTo>
                  <a:lnTo>
                    <a:pt x="3798865" y="1207194"/>
                  </a:lnTo>
                  <a:lnTo>
                    <a:pt x="3915893" y="1210758"/>
                  </a:lnTo>
                  <a:lnTo>
                    <a:pt x="4032920" y="1212591"/>
                  </a:lnTo>
                  <a:lnTo>
                    <a:pt x="4149948" y="1212056"/>
                  </a:lnTo>
                  <a:lnTo>
                    <a:pt x="4266975" y="1208918"/>
                  </a:lnTo>
                  <a:lnTo>
                    <a:pt x="4384003" y="1203738"/>
                  </a:lnTo>
                  <a:lnTo>
                    <a:pt x="4501031" y="1197174"/>
                  </a:lnTo>
                  <a:lnTo>
                    <a:pt x="4618058" y="1189506"/>
                  </a:lnTo>
                  <a:lnTo>
                    <a:pt x="4735086" y="1180899"/>
                  </a:lnTo>
                  <a:lnTo>
                    <a:pt x="4852113" y="1171429"/>
                  </a:lnTo>
                  <a:lnTo>
                    <a:pt x="4969141" y="1161104"/>
                  </a:lnTo>
                  <a:lnTo>
                    <a:pt x="5086169" y="1149883"/>
                  </a:lnTo>
                  <a:lnTo>
                    <a:pt x="5203196" y="1137692"/>
                  </a:lnTo>
                  <a:lnTo>
                    <a:pt x="5320224" y="1124437"/>
                  </a:lnTo>
                  <a:lnTo>
                    <a:pt x="5437251" y="1110017"/>
                  </a:lnTo>
                  <a:lnTo>
                    <a:pt x="5554279" y="1094328"/>
                  </a:lnTo>
                  <a:lnTo>
                    <a:pt x="5671307" y="1077271"/>
                  </a:lnTo>
                  <a:lnTo>
                    <a:pt x="5788334" y="1058761"/>
                  </a:lnTo>
                  <a:lnTo>
                    <a:pt x="5905362" y="1038724"/>
                  </a:lnTo>
                  <a:lnTo>
                    <a:pt x="6022389" y="1017104"/>
                  </a:lnTo>
                  <a:lnTo>
                    <a:pt x="6139417" y="993857"/>
                  </a:lnTo>
                  <a:lnTo>
                    <a:pt x="6145984" y="9924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502780"/>
              <a:ext cx="6145984" cy="717451"/>
            </a:xfrm>
            <a:custGeom>
              <a:avLst/>
              <a:pathLst>
                <a:path w="6145984" h="717451">
                  <a:moveTo>
                    <a:pt x="6145984" y="717451"/>
                  </a:moveTo>
                  <a:lnTo>
                    <a:pt x="6139417" y="717073"/>
                  </a:lnTo>
                  <a:lnTo>
                    <a:pt x="6022389" y="711233"/>
                  </a:lnTo>
                  <a:lnTo>
                    <a:pt x="5905362" y="706243"/>
                  </a:lnTo>
                  <a:lnTo>
                    <a:pt x="5788334" y="702036"/>
                  </a:lnTo>
                  <a:lnTo>
                    <a:pt x="5671307" y="698530"/>
                  </a:lnTo>
                  <a:lnTo>
                    <a:pt x="5554279" y="695629"/>
                  </a:lnTo>
                  <a:lnTo>
                    <a:pt x="5437251" y="693223"/>
                  </a:lnTo>
                  <a:lnTo>
                    <a:pt x="5320224" y="691191"/>
                  </a:lnTo>
                  <a:lnTo>
                    <a:pt x="5203196" y="689405"/>
                  </a:lnTo>
                  <a:lnTo>
                    <a:pt x="5086169" y="687739"/>
                  </a:lnTo>
                  <a:lnTo>
                    <a:pt x="4969141" y="686075"/>
                  </a:lnTo>
                  <a:lnTo>
                    <a:pt x="4852113" y="684316"/>
                  </a:lnTo>
                  <a:lnTo>
                    <a:pt x="4735086" y="682398"/>
                  </a:lnTo>
                  <a:lnTo>
                    <a:pt x="4618058" y="680305"/>
                  </a:lnTo>
                  <a:lnTo>
                    <a:pt x="4501031" y="678088"/>
                  </a:lnTo>
                  <a:lnTo>
                    <a:pt x="4384003" y="675890"/>
                  </a:lnTo>
                  <a:lnTo>
                    <a:pt x="4266975" y="673966"/>
                  </a:lnTo>
                  <a:lnTo>
                    <a:pt x="4149948" y="671744"/>
                  </a:lnTo>
                  <a:lnTo>
                    <a:pt x="4032920" y="668317"/>
                  </a:lnTo>
                  <a:lnTo>
                    <a:pt x="3915893" y="664465"/>
                  </a:lnTo>
                  <a:lnTo>
                    <a:pt x="3798865" y="660600"/>
                  </a:lnTo>
                  <a:lnTo>
                    <a:pt x="3681837" y="653858"/>
                  </a:lnTo>
                  <a:lnTo>
                    <a:pt x="3564810" y="645146"/>
                  </a:lnTo>
                  <a:lnTo>
                    <a:pt x="3447782" y="637949"/>
                  </a:lnTo>
                  <a:lnTo>
                    <a:pt x="3330755" y="631685"/>
                  </a:lnTo>
                  <a:lnTo>
                    <a:pt x="3213727" y="625670"/>
                  </a:lnTo>
                  <a:lnTo>
                    <a:pt x="3096699" y="621681"/>
                  </a:lnTo>
                  <a:lnTo>
                    <a:pt x="2979672" y="617798"/>
                  </a:lnTo>
                  <a:lnTo>
                    <a:pt x="2862644" y="613693"/>
                  </a:lnTo>
                  <a:lnTo>
                    <a:pt x="2745617" y="611695"/>
                  </a:lnTo>
                  <a:lnTo>
                    <a:pt x="2628589" y="609961"/>
                  </a:lnTo>
                  <a:lnTo>
                    <a:pt x="2511561" y="607662"/>
                  </a:lnTo>
                  <a:lnTo>
                    <a:pt x="2394534" y="607764"/>
                  </a:lnTo>
                  <a:lnTo>
                    <a:pt x="2277506" y="606227"/>
                  </a:lnTo>
                  <a:lnTo>
                    <a:pt x="2160479" y="599592"/>
                  </a:lnTo>
                  <a:lnTo>
                    <a:pt x="2043451" y="592113"/>
                  </a:lnTo>
                  <a:lnTo>
                    <a:pt x="1926424" y="582627"/>
                  </a:lnTo>
                  <a:lnTo>
                    <a:pt x="1809396" y="569259"/>
                  </a:lnTo>
                  <a:lnTo>
                    <a:pt x="1692368" y="551020"/>
                  </a:lnTo>
                  <a:lnTo>
                    <a:pt x="1575341" y="529027"/>
                  </a:lnTo>
                  <a:lnTo>
                    <a:pt x="1458313" y="503659"/>
                  </a:lnTo>
                  <a:lnTo>
                    <a:pt x="1341286" y="475318"/>
                  </a:lnTo>
                  <a:lnTo>
                    <a:pt x="1224258" y="444380"/>
                  </a:lnTo>
                  <a:lnTo>
                    <a:pt x="1107230" y="411146"/>
                  </a:lnTo>
                  <a:lnTo>
                    <a:pt x="990203" y="375818"/>
                  </a:lnTo>
                  <a:lnTo>
                    <a:pt x="873175" y="338513"/>
                  </a:lnTo>
                  <a:lnTo>
                    <a:pt x="756148" y="299290"/>
                  </a:lnTo>
                  <a:lnTo>
                    <a:pt x="639120" y="258170"/>
                  </a:lnTo>
                  <a:lnTo>
                    <a:pt x="522092" y="215158"/>
                  </a:lnTo>
                  <a:lnTo>
                    <a:pt x="405065" y="170253"/>
                  </a:lnTo>
                  <a:lnTo>
                    <a:pt x="288037" y="123453"/>
                  </a:lnTo>
                  <a:lnTo>
                    <a:pt x="171010" y="74763"/>
                  </a:lnTo>
                  <a:lnTo>
                    <a:pt x="53982" y="2419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164698"/>
              <a:ext cx="6145984" cy="941900"/>
            </a:xfrm>
            <a:custGeom>
              <a:avLst/>
              <a:pathLst>
                <a:path w="6145984" h="941900">
                  <a:moveTo>
                    <a:pt x="0" y="0"/>
                  </a:moveTo>
                  <a:lnTo>
                    <a:pt x="53982" y="40215"/>
                  </a:lnTo>
                  <a:lnTo>
                    <a:pt x="171010" y="123454"/>
                  </a:lnTo>
                  <a:lnTo>
                    <a:pt x="288037" y="202683"/>
                  </a:lnTo>
                  <a:lnTo>
                    <a:pt x="405065" y="277838"/>
                  </a:lnTo>
                  <a:lnTo>
                    <a:pt x="522092" y="348853"/>
                  </a:lnTo>
                  <a:lnTo>
                    <a:pt x="639120" y="415663"/>
                  </a:lnTo>
                  <a:lnTo>
                    <a:pt x="756148" y="478202"/>
                  </a:lnTo>
                  <a:lnTo>
                    <a:pt x="873175" y="536405"/>
                  </a:lnTo>
                  <a:lnTo>
                    <a:pt x="990203" y="590208"/>
                  </a:lnTo>
                  <a:lnTo>
                    <a:pt x="1107230" y="639544"/>
                  </a:lnTo>
                  <a:lnTo>
                    <a:pt x="1224258" y="684348"/>
                  </a:lnTo>
                  <a:lnTo>
                    <a:pt x="1341286" y="724556"/>
                  </a:lnTo>
                  <a:lnTo>
                    <a:pt x="1458313" y="760101"/>
                  </a:lnTo>
                  <a:lnTo>
                    <a:pt x="1575341" y="790919"/>
                  </a:lnTo>
                  <a:lnTo>
                    <a:pt x="1692368" y="816945"/>
                  </a:lnTo>
                  <a:lnTo>
                    <a:pt x="1809396" y="838088"/>
                  </a:lnTo>
                  <a:lnTo>
                    <a:pt x="1926424" y="853644"/>
                  </a:lnTo>
                  <a:lnTo>
                    <a:pt x="2043451" y="864621"/>
                  </a:lnTo>
                  <a:lnTo>
                    <a:pt x="2160479" y="872805"/>
                  </a:lnTo>
                  <a:lnTo>
                    <a:pt x="2277506" y="879660"/>
                  </a:lnTo>
                  <a:lnTo>
                    <a:pt x="2394534" y="881739"/>
                  </a:lnTo>
                  <a:lnTo>
                    <a:pt x="2511561" y="881152"/>
                  </a:lnTo>
                  <a:lnTo>
                    <a:pt x="2628589" y="882469"/>
                  </a:lnTo>
                  <a:lnTo>
                    <a:pt x="2745617" y="884650"/>
                  </a:lnTo>
                  <a:lnTo>
                    <a:pt x="2862644" y="886165"/>
                  </a:lnTo>
                  <a:lnTo>
                    <a:pt x="2979672" y="888660"/>
                  </a:lnTo>
                  <a:lnTo>
                    <a:pt x="3096699" y="893071"/>
                  </a:lnTo>
                  <a:lnTo>
                    <a:pt x="3213727" y="898353"/>
                  </a:lnTo>
                  <a:lnTo>
                    <a:pt x="3330755" y="904161"/>
                  </a:lnTo>
                  <a:lnTo>
                    <a:pt x="3447782" y="910253"/>
                  </a:lnTo>
                  <a:lnTo>
                    <a:pt x="3564810" y="918437"/>
                  </a:lnTo>
                  <a:lnTo>
                    <a:pt x="3681837" y="927418"/>
                  </a:lnTo>
                  <a:lnTo>
                    <a:pt x="3798865" y="933897"/>
                  </a:lnTo>
                  <a:lnTo>
                    <a:pt x="3915893" y="937611"/>
                  </a:lnTo>
                  <a:lnTo>
                    <a:pt x="4032920" y="940454"/>
                  </a:lnTo>
                  <a:lnTo>
                    <a:pt x="4149948" y="941900"/>
                  </a:lnTo>
                  <a:lnTo>
                    <a:pt x="4266975" y="941442"/>
                  </a:lnTo>
                  <a:lnTo>
                    <a:pt x="4384003" y="939814"/>
                  </a:lnTo>
                  <a:lnTo>
                    <a:pt x="4501031" y="937631"/>
                  </a:lnTo>
                  <a:lnTo>
                    <a:pt x="4618058" y="934905"/>
                  </a:lnTo>
                  <a:lnTo>
                    <a:pt x="4735086" y="931649"/>
                  </a:lnTo>
                  <a:lnTo>
                    <a:pt x="4852113" y="927873"/>
                  </a:lnTo>
                  <a:lnTo>
                    <a:pt x="4969141" y="923589"/>
                  </a:lnTo>
                  <a:lnTo>
                    <a:pt x="5086169" y="918811"/>
                  </a:lnTo>
                  <a:lnTo>
                    <a:pt x="5203196" y="913548"/>
                  </a:lnTo>
                  <a:lnTo>
                    <a:pt x="5320224" y="907814"/>
                  </a:lnTo>
                  <a:lnTo>
                    <a:pt x="5437251" y="901620"/>
                  </a:lnTo>
                  <a:lnTo>
                    <a:pt x="5554279" y="894978"/>
                  </a:lnTo>
                  <a:lnTo>
                    <a:pt x="5671307" y="887900"/>
                  </a:lnTo>
                  <a:lnTo>
                    <a:pt x="5788334" y="880398"/>
                  </a:lnTo>
                  <a:lnTo>
                    <a:pt x="5905362" y="872484"/>
                  </a:lnTo>
                  <a:lnTo>
                    <a:pt x="6022389" y="864168"/>
                  </a:lnTo>
                  <a:lnTo>
                    <a:pt x="6139417" y="855465"/>
                  </a:lnTo>
                  <a:lnTo>
                    <a:pt x="6145984" y="85495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844348"/>
              <a:ext cx="6145984" cy="534111"/>
            </a:xfrm>
            <a:custGeom>
              <a:avLst/>
              <a:pathLst>
                <a:path w="6145984" h="534111">
                  <a:moveTo>
                    <a:pt x="0" y="127764"/>
                  </a:moveTo>
                  <a:lnTo>
                    <a:pt x="53982" y="139766"/>
                  </a:lnTo>
                  <a:lnTo>
                    <a:pt x="171010" y="163955"/>
                  </a:lnTo>
                  <a:lnTo>
                    <a:pt x="288037" y="186275"/>
                  </a:lnTo>
                  <a:lnTo>
                    <a:pt x="405065" y="206681"/>
                  </a:lnTo>
                  <a:lnTo>
                    <a:pt x="522092" y="225129"/>
                  </a:lnTo>
                  <a:lnTo>
                    <a:pt x="639120" y="241571"/>
                  </a:lnTo>
                  <a:lnTo>
                    <a:pt x="756148" y="255957"/>
                  </a:lnTo>
                  <a:lnTo>
                    <a:pt x="873175" y="268245"/>
                  </a:lnTo>
                  <a:lnTo>
                    <a:pt x="990203" y="278399"/>
                  </a:lnTo>
                  <a:lnTo>
                    <a:pt x="1107230" y="286411"/>
                  </a:lnTo>
                  <a:lnTo>
                    <a:pt x="1224258" y="292311"/>
                  </a:lnTo>
                  <a:lnTo>
                    <a:pt x="1341286" y="296184"/>
                  </a:lnTo>
                  <a:lnTo>
                    <a:pt x="1458313" y="298181"/>
                  </a:lnTo>
                  <a:lnTo>
                    <a:pt x="1575341" y="298503"/>
                  </a:lnTo>
                  <a:lnTo>
                    <a:pt x="1692368" y="297368"/>
                  </a:lnTo>
                  <a:lnTo>
                    <a:pt x="1809396" y="294954"/>
                  </a:lnTo>
                  <a:lnTo>
                    <a:pt x="1926424" y="291265"/>
                  </a:lnTo>
                  <a:lnTo>
                    <a:pt x="2043451" y="286453"/>
                  </a:lnTo>
                  <a:lnTo>
                    <a:pt x="2160479" y="280838"/>
                  </a:lnTo>
                  <a:lnTo>
                    <a:pt x="2277506" y="274854"/>
                  </a:lnTo>
                  <a:lnTo>
                    <a:pt x="2394534" y="267355"/>
                  </a:lnTo>
                  <a:lnTo>
                    <a:pt x="2511561" y="258424"/>
                  </a:lnTo>
                  <a:lnTo>
                    <a:pt x="2628589" y="250444"/>
                  </a:lnTo>
                  <a:lnTo>
                    <a:pt x="2745617" y="242737"/>
                  </a:lnTo>
                  <a:lnTo>
                    <a:pt x="2862644" y="233512"/>
                  </a:lnTo>
                  <a:lnTo>
                    <a:pt x="2979672" y="225474"/>
                  </a:lnTo>
                  <a:lnTo>
                    <a:pt x="3096699" y="223219"/>
                  </a:lnTo>
                  <a:lnTo>
                    <a:pt x="3213727" y="224870"/>
                  </a:lnTo>
                  <a:lnTo>
                    <a:pt x="3330755" y="226207"/>
                  </a:lnTo>
                  <a:lnTo>
                    <a:pt x="3447782" y="225587"/>
                  </a:lnTo>
                  <a:lnTo>
                    <a:pt x="3564810" y="226232"/>
                  </a:lnTo>
                  <a:lnTo>
                    <a:pt x="3681837" y="227225"/>
                  </a:lnTo>
                  <a:lnTo>
                    <a:pt x="3798865" y="225922"/>
                  </a:lnTo>
                  <a:lnTo>
                    <a:pt x="3915893" y="222609"/>
                  </a:lnTo>
                  <a:lnTo>
                    <a:pt x="4032920" y="218312"/>
                  </a:lnTo>
                  <a:lnTo>
                    <a:pt x="4149948" y="212494"/>
                  </a:lnTo>
                  <a:lnTo>
                    <a:pt x="4266975" y="204883"/>
                  </a:lnTo>
                  <a:lnTo>
                    <a:pt x="4384003" y="195999"/>
                  </a:lnTo>
                  <a:lnTo>
                    <a:pt x="4501031" y="186406"/>
                  </a:lnTo>
                  <a:lnTo>
                    <a:pt x="4618058" y="176291"/>
                  </a:lnTo>
                  <a:lnTo>
                    <a:pt x="4735086" y="165764"/>
                  </a:lnTo>
                  <a:lnTo>
                    <a:pt x="4852113" y="154877"/>
                  </a:lnTo>
                  <a:lnTo>
                    <a:pt x="4969141" y="143638"/>
                  </a:lnTo>
                  <a:lnTo>
                    <a:pt x="5086169" y="132020"/>
                  </a:lnTo>
                  <a:lnTo>
                    <a:pt x="5203196" y="119978"/>
                  </a:lnTo>
                  <a:lnTo>
                    <a:pt x="5320224" y="107451"/>
                  </a:lnTo>
                  <a:lnTo>
                    <a:pt x="5437251" y="94373"/>
                  </a:lnTo>
                  <a:lnTo>
                    <a:pt x="5554279" y="80678"/>
                  </a:lnTo>
                  <a:lnTo>
                    <a:pt x="5671307" y="66303"/>
                  </a:lnTo>
                  <a:lnTo>
                    <a:pt x="5788334" y="51191"/>
                  </a:lnTo>
                  <a:lnTo>
                    <a:pt x="5905362" y="35299"/>
                  </a:lnTo>
                  <a:lnTo>
                    <a:pt x="6022389" y="18588"/>
                  </a:lnTo>
                  <a:lnTo>
                    <a:pt x="6139417" y="1033"/>
                  </a:lnTo>
                  <a:lnTo>
                    <a:pt x="6145984" y="0"/>
                  </a:lnTo>
                  <a:lnTo>
                    <a:pt x="6145984" y="264939"/>
                  </a:lnTo>
                  <a:lnTo>
                    <a:pt x="6139417" y="264800"/>
                  </a:lnTo>
                  <a:lnTo>
                    <a:pt x="6022389" y="263145"/>
                  </a:lnTo>
                  <a:lnTo>
                    <a:pt x="5905362" y="262281"/>
                  </a:lnTo>
                  <a:lnTo>
                    <a:pt x="5788334" y="262162"/>
                  </a:lnTo>
                  <a:lnTo>
                    <a:pt x="5671307" y="262732"/>
                  </a:lnTo>
                  <a:lnTo>
                    <a:pt x="5554279" y="263927"/>
                  </a:lnTo>
                  <a:lnTo>
                    <a:pt x="5437251" y="265672"/>
                  </a:lnTo>
                  <a:lnTo>
                    <a:pt x="5320224" y="267884"/>
                  </a:lnTo>
                  <a:lnTo>
                    <a:pt x="5203196" y="270478"/>
                  </a:lnTo>
                  <a:lnTo>
                    <a:pt x="5086169" y="273368"/>
                  </a:lnTo>
                  <a:lnTo>
                    <a:pt x="4969141" y="276475"/>
                  </a:lnTo>
                  <a:lnTo>
                    <a:pt x="4852113" y="279734"/>
                  </a:lnTo>
                  <a:lnTo>
                    <a:pt x="4735086" y="283100"/>
                  </a:lnTo>
                  <a:lnTo>
                    <a:pt x="4618058" y="286560"/>
                  </a:lnTo>
                  <a:lnTo>
                    <a:pt x="4501031" y="290147"/>
                  </a:lnTo>
                  <a:lnTo>
                    <a:pt x="4384003" y="293953"/>
                  </a:lnTo>
                  <a:lnTo>
                    <a:pt x="4266975" y="298144"/>
                  </a:lnTo>
                  <a:lnTo>
                    <a:pt x="4149948" y="302216"/>
                  </a:lnTo>
                  <a:lnTo>
                    <a:pt x="4032920" y="305418"/>
                  </a:lnTo>
                  <a:lnTo>
                    <a:pt x="3915893" y="308381"/>
                  </a:lnTo>
                  <a:lnTo>
                    <a:pt x="3798865" y="311495"/>
                  </a:lnTo>
                  <a:lnTo>
                    <a:pt x="3681837" y="312451"/>
                  </a:lnTo>
                  <a:lnTo>
                    <a:pt x="3564810" y="311813"/>
                  </a:lnTo>
                  <a:lnTo>
                    <a:pt x="3447782" y="312473"/>
                  </a:lnTo>
                  <a:lnTo>
                    <a:pt x="3330755" y="312864"/>
                  </a:lnTo>
                  <a:lnTo>
                    <a:pt x="3213727" y="311254"/>
                  </a:lnTo>
                  <a:lnTo>
                    <a:pt x="3096699" y="311311"/>
                  </a:lnTo>
                  <a:lnTo>
                    <a:pt x="2979672" y="314264"/>
                  </a:lnTo>
                  <a:lnTo>
                    <a:pt x="2862644" y="320176"/>
                  </a:lnTo>
                  <a:lnTo>
                    <a:pt x="2745617" y="328762"/>
                  </a:lnTo>
                  <a:lnTo>
                    <a:pt x="2628589" y="337061"/>
                  </a:lnTo>
                  <a:lnTo>
                    <a:pt x="2511561" y="343742"/>
                  </a:lnTo>
                  <a:lnTo>
                    <a:pt x="2394534" y="352033"/>
                  </a:lnTo>
                  <a:lnTo>
                    <a:pt x="2277506" y="360248"/>
                  </a:lnTo>
                  <a:lnTo>
                    <a:pt x="2160479" y="366522"/>
                  </a:lnTo>
                  <a:lnTo>
                    <a:pt x="2043451" y="373069"/>
                  </a:lnTo>
                  <a:lnTo>
                    <a:pt x="1926424" y="379849"/>
                  </a:lnTo>
                  <a:lnTo>
                    <a:pt x="1809396" y="386430"/>
                  </a:lnTo>
                  <a:lnTo>
                    <a:pt x="1692368" y="392679"/>
                  </a:lnTo>
                  <a:lnTo>
                    <a:pt x="1575341" y="399141"/>
                  </a:lnTo>
                  <a:lnTo>
                    <a:pt x="1458313" y="406017"/>
                  </a:lnTo>
                  <a:lnTo>
                    <a:pt x="1341286" y="413536"/>
                  </a:lnTo>
                  <a:lnTo>
                    <a:pt x="1224258" y="421907"/>
                  </a:lnTo>
                  <a:lnTo>
                    <a:pt x="1107230" y="431291"/>
                  </a:lnTo>
                  <a:lnTo>
                    <a:pt x="990203" y="441782"/>
                  </a:lnTo>
                  <a:lnTo>
                    <a:pt x="873175" y="453419"/>
                  </a:lnTo>
                  <a:lnTo>
                    <a:pt x="756148" y="466202"/>
                  </a:lnTo>
                  <a:lnTo>
                    <a:pt x="639120" y="480108"/>
                  </a:lnTo>
                  <a:lnTo>
                    <a:pt x="522092" y="495100"/>
                  </a:lnTo>
                  <a:lnTo>
                    <a:pt x="405065" y="511139"/>
                  </a:lnTo>
                  <a:lnTo>
                    <a:pt x="288037" y="528187"/>
                  </a:lnTo>
                  <a:lnTo>
                    <a:pt x="249561" y="53411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844348"/>
              <a:ext cx="6145984" cy="298503"/>
            </a:xfrm>
            <a:custGeom>
              <a:avLst/>
              <a:pathLst>
                <a:path w="6145984" h="298503">
                  <a:moveTo>
                    <a:pt x="0" y="127764"/>
                  </a:moveTo>
                  <a:lnTo>
                    <a:pt x="53982" y="139766"/>
                  </a:lnTo>
                  <a:lnTo>
                    <a:pt x="171010" y="163955"/>
                  </a:lnTo>
                  <a:lnTo>
                    <a:pt x="288037" y="186275"/>
                  </a:lnTo>
                  <a:lnTo>
                    <a:pt x="405065" y="206681"/>
                  </a:lnTo>
                  <a:lnTo>
                    <a:pt x="522092" y="225129"/>
                  </a:lnTo>
                  <a:lnTo>
                    <a:pt x="639120" y="241571"/>
                  </a:lnTo>
                  <a:lnTo>
                    <a:pt x="756148" y="255957"/>
                  </a:lnTo>
                  <a:lnTo>
                    <a:pt x="873175" y="268245"/>
                  </a:lnTo>
                  <a:lnTo>
                    <a:pt x="990203" y="278399"/>
                  </a:lnTo>
                  <a:lnTo>
                    <a:pt x="1107230" y="286411"/>
                  </a:lnTo>
                  <a:lnTo>
                    <a:pt x="1224258" y="292311"/>
                  </a:lnTo>
                  <a:lnTo>
                    <a:pt x="1341286" y="296184"/>
                  </a:lnTo>
                  <a:lnTo>
                    <a:pt x="1458313" y="298181"/>
                  </a:lnTo>
                  <a:lnTo>
                    <a:pt x="1575341" y="298503"/>
                  </a:lnTo>
                  <a:lnTo>
                    <a:pt x="1692368" y="297368"/>
                  </a:lnTo>
                  <a:lnTo>
                    <a:pt x="1809396" y="294954"/>
                  </a:lnTo>
                  <a:lnTo>
                    <a:pt x="1926424" y="291265"/>
                  </a:lnTo>
                  <a:lnTo>
                    <a:pt x="2043451" y="286453"/>
                  </a:lnTo>
                  <a:lnTo>
                    <a:pt x="2160479" y="280838"/>
                  </a:lnTo>
                  <a:lnTo>
                    <a:pt x="2277506" y="274854"/>
                  </a:lnTo>
                  <a:lnTo>
                    <a:pt x="2394534" y="267355"/>
                  </a:lnTo>
                  <a:lnTo>
                    <a:pt x="2511561" y="258424"/>
                  </a:lnTo>
                  <a:lnTo>
                    <a:pt x="2628589" y="250444"/>
                  </a:lnTo>
                  <a:lnTo>
                    <a:pt x="2745617" y="242737"/>
                  </a:lnTo>
                  <a:lnTo>
                    <a:pt x="2862644" y="233512"/>
                  </a:lnTo>
                  <a:lnTo>
                    <a:pt x="2979672" y="225474"/>
                  </a:lnTo>
                  <a:lnTo>
                    <a:pt x="3096699" y="223219"/>
                  </a:lnTo>
                  <a:lnTo>
                    <a:pt x="3213727" y="224870"/>
                  </a:lnTo>
                  <a:lnTo>
                    <a:pt x="3330755" y="226207"/>
                  </a:lnTo>
                  <a:lnTo>
                    <a:pt x="3447782" y="225587"/>
                  </a:lnTo>
                  <a:lnTo>
                    <a:pt x="3564810" y="226232"/>
                  </a:lnTo>
                  <a:lnTo>
                    <a:pt x="3681837" y="227225"/>
                  </a:lnTo>
                  <a:lnTo>
                    <a:pt x="3798865" y="225922"/>
                  </a:lnTo>
                  <a:lnTo>
                    <a:pt x="3915893" y="222609"/>
                  </a:lnTo>
                  <a:lnTo>
                    <a:pt x="4032920" y="218312"/>
                  </a:lnTo>
                  <a:lnTo>
                    <a:pt x="4149948" y="212494"/>
                  </a:lnTo>
                  <a:lnTo>
                    <a:pt x="4266975" y="204883"/>
                  </a:lnTo>
                  <a:lnTo>
                    <a:pt x="4384003" y="195999"/>
                  </a:lnTo>
                  <a:lnTo>
                    <a:pt x="4501031" y="186406"/>
                  </a:lnTo>
                  <a:lnTo>
                    <a:pt x="4618058" y="176291"/>
                  </a:lnTo>
                  <a:lnTo>
                    <a:pt x="4735086" y="165764"/>
                  </a:lnTo>
                  <a:lnTo>
                    <a:pt x="4852113" y="154877"/>
                  </a:lnTo>
                  <a:lnTo>
                    <a:pt x="4969141" y="143638"/>
                  </a:lnTo>
                  <a:lnTo>
                    <a:pt x="5086169" y="132020"/>
                  </a:lnTo>
                  <a:lnTo>
                    <a:pt x="5203196" y="119978"/>
                  </a:lnTo>
                  <a:lnTo>
                    <a:pt x="5320224" y="107451"/>
                  </a:lnTo>
                  <a:lnTo>
                    <a:pt x="5437251" y="94373"/>
                  </a:lnTo>
                  <a:lnTo>
                    <a:pt x="5554279" y="80678"/>
                  </a:lnTo>
                  <a:lnTo>
                    <a:pt x="5671307" y="66303"/>
                  </a:lnTo>
                  <a:lnTo>
                    <a:pt x="5788334" y="51191"/>
                  </a:lnTo>
                  <a:lnTo>
                    <a:pt x="5905362" y="35299"/>
                  </a:lnTo>
                  <a:lnTo>
                    <a:pt x="6022389" y="18588"/>
                  </a:lnTo>
                  <a:lnTo>
                    <a:pt x="6139417" y="103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1437" y="5106510"/>
              <a:ext cx="5896423" cy="271949"/>
            </a:xfrm>
            <a:custGeom>
              <a:avLst/>
              <a:pathLst>
                <a:path w="5896423" h="271949">
                  <a:moveTo>
                    <a:pt x="5896423" y="2777"/>
                  </a:moveTo>
                  <a:lnTo>
                    <a:pt x="5889856" y="2637"/>
                  </a:lnTo>
                  <a:lnTo>
                    <a:pt x="5772828" y="983"/>
                  </a:lnTo>
                  <a:lnTo>
                    <a:pt x="5655800" y="118"/>
                  </a:lnTo>
                  <a:lnTo>
                    <a:pt x="5538773" y="0"/>
                  </a:lnTo>
                  <a:lnTo>
                    <a:pt x="5421745" y="570"/>
                  </a:lnTo>
                  <a:lnTo>
                    <a:pt x="5304718" y="1765"/>
                  </a:lnTo>
                  <a:lnTo>
                    <a:pt x="5187690" y="3509"/>
                  </a:lnTo>
                  <a:lnTo>
                    <a:pt x="5070663" y="5721"/>
                  </a:lnTo>
                  <a:lnTo>
                    <a:pt x="4953635" y="8315"/>
                  </a:lnTo>
                  <a:lnTo>
                    <a:pt x="4836607" y="11206"/>
                  </a:lnTo>
                  <a:lnTo>
                    <a:pt x="4719580" y="14313"/>
                  </a:lnTo>
                  <a:lnTo>
                    <a:pt x="4602552" y="17572"/>
                  </a:lnTo>
                  <a:lnTo>
                    <a:pt x="4485525" y="20937"/>
                  </a:lnTo>
                  <a:lnTo>
                    <a:pt x="4368497" y="24397"/>
                  </a:lnTo>
                  <a:lnTo>
                    <a:pt x="4251469" y="27984"/>
                  </a:lnTo>
                  <a:lnTo>
                    <a:pt x="4134442" y="31791"/>
                  </a:lnTo>
                  <a:lnTo>
                    <a:pt x="4017414" y="35982"/>
                  </a:lnTo>
                  <a:lnTo>
                    <a:pt x="3900387" y="40054"/>
                  </a:lnTo>
                  <a:lnTo>
                    <a:pt x="3783359" y="43256"/>
                  </a:lnTo>
                  <a:lnTo>
                    <a:pt x="3666331" y="46219"/>
                  </a:lnTo>
                  <a:lnTo>
                    <a:pt x="3549304" y="49333"/>
                  </a:lnTo>
                  <a:lnTo>
                    <a:pt x="3432276" y="50289"/>
                  </a:lnTo>
                  <a:lnTo>
                    <a:pt x="3315249" y="49651"/>
                  </a:lnTo>
                  <a:lnTo>
                    <a:pt x="3198221" y="50311"/>
                  </a:lnTo>
                  <a:lnTo>
                    <a:pt x="3081193" y="50701"/>
                  </a:lnTo>
                  <a:lnTo>
                    <a:pt x="2964166" y="49092"/>
                  </a:lnTo>
                  <a:lnTo>
                    <a:pt x="2847138" y="49149"/>
                  </a:lnTo>
                  <a:lnTo>
                    <a:pt x="2730111" y="52102"/>
                  </a:lnTo>
                  <a:lnTo>
                    <a:pt x="2613083" y="58014"/>
                  </a:lnTo>
                  <a:lnTo>
                    <a:pt x="2496055" y="66600"/>
                  </a:lnTo>
                  <a:lnTo>
                    <a:pt x="2379028" y="74899"/>
                  </a:lnTo>
                  <a:lnTo>
                    <a:pt x="2262000" y="81580"/>
                  </a:lnTo>
                  <a:lnTo>
                    <a:pt x="2144973" y="89871"/>
                  </a:lnTo>
                  <a:lnTo>
                    <a:pt x="2027945" y="98085"/>
                  </a:lnTo>
                  <a:lnTo>
                    <a:pt x="1910917" y="104359"/>
                  </a:lnTo>
                  <a:lnTo>
                    <a:pt x="1793890" y="110907"/>
                  </a:lnTo>
                  <a:lnTo>
                    <a:pt x="1676862" y="117687"/>
                  </a:lnTo>
                  <a:lnTo>
                    <a:pt x="1559835" y="124267"/>
                  </a:lnTo>
                  <a:lnTo>
                    <a:pt x="1442807" y="130517"/>
                  </a:lnTo>
                  <a:lnTo>
                    <a:pt x="1325780" y="136979"/>
                  </a:lnTo>
                  <a:lnTo>
                    <a:pt x="1208752" y="143855"/>
                  </a:lnTo>
                  <a:lnTo>
                    <a:pt x="1091724" y="151374"/>
                  </a:lnTo>
                  <a:lnTo>
                    <a:pt x="974697" y="159745"/>
                  </a:lnTo>
                  <a:lnTo>
                    <a:pt x="857669" y="169129"/>
                  </a:lnTo>
                  <a:lnTo>
                    <a:pt x="740642" y="179619"/>
                  </a:lnTo>
                  <a:lnTo>
                    <a:pt x="623614" y="191257"/>
                  </a:lnTo>
                  <a:lnTo>
                    <a:pt x="506586" y="204040"/>
                  </a:lnTo>
                  <a:lnTo>
                    <a:pt x="389559" y="217946"/>
                  </a:lnTo>
                  <a:lnTo>
                    <a:pt x="272531" y="232938"/>
                  </a:lnTo>
                  <a:lnTo>
                    <a:pt x="155504" y="248977"/>
                  </a:lnTo>
                  <a:lnTo>
                    <a:pt x="38476" y="266024"/>
                  </a:lnTo>
                  <a:lnTo>
                    <a:pt x="0" y="2719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976818"/>
              <a:ext cx="6145984" cy="228610"/>
            </a:xfrm>
            <a:custGeom>
              <a:avLst/>
              <a:pathLst>
                <a:path w="6145984" h="228610">
                  <a:moveTo>
                    <a:pt x="0" y="218576"/>
                  </a:moveTo>
                  <a:lnTo>
                    <a:pt x="53982" y="219996"/>
                  </a:lnTo>
                  <a:lnTo>
                    <a:pt x="171010" y="222611"/>
                  </a:lnTo>
                  <a:lnTo>
                    <a:pt x="288037" y="224761"/>
                  </a:lnTo>
                  <a:lnTo>
                    <a:pt x="405065" y="226440"/>
                  </a:lnTo>
                  <a:lnTo>
                    <a:pt x="522092" y="227645"/>
                  </a:lnTo>
                  <a:lnTo>
                    <a:pt x="639120" y="228369"/>
                  </a:lnTo>
                  <a:lnTo>
                    <a:pt x="756148" y="228610"/>
                  </a:lnTo>
                  <a:lnTo>
                    <a:pt x="873175" y="228362"/>
                  </a:lnTo>
                  <a:lnTo>
                    <a:pt x="990203" y="227621"/>
                  </a:lnTo>
                  <a:lnTo>
                    <a:pt x="1107230" y="226381"/>
                  </a:lnTo>
                  <a:lnTo>
                    <a:pt x="1224258" y="224639"/>
                  </a:lnTo>
                  <a:lnTo>
                    <a:pt x="1341286" y="222390"/>
                  </a:lnTo>
                  <a:lnTo>
                    <a:pt x="1458313" y="219629"/>
                  </a:lnTo>
                  <a:lnTo>
                    <a:pt x="1575341" y="216352"/>
                  </a:lnTo>
                  <a:lnTo>
                    <a:pt x="1692368" y="212554"/>
                  </a:lnTo>
                  <a:lnTo>
                    <a:pt x="1809396" y="208222"/>
                  </a:lnTo>
                  <a:lnTo>
                    <a:pt x="1926424" y="203087"/>
                  </a:lnTo>
                  <a:lnTo>
                    <a:pt x="2043451" y="197292"/>
                  </a:lnTo>
                  <a:lnTo>
                    <a:pt x="2160479" y="191210"/>
                  </a:lnTo>
                  <a:lnTo>
                    <a:pt x="2277506" y="185081"/>
                  </a:lnTo>
                  <a:lnTo>
                    <a:pt x="2394534" y="177224"/>
                  </a:lnTo>
                  <a:lnTo>
                    <a:pt x="2511561" y="168614"/>
                  </a:lnTo>
                  <a:lnTo>
                    <a:pt x="2628589" y="161283"/>
                  </a:lnTo>
                  <a:lnTo>
                    <a:pt x="2745617" y="153280"/>
                  </a:lnTo>
                  <a:lnTo>
                    <a:pt x="2862644" y="144375"/>
                  </a:lnTo>
                  <a:lnTo>
                    <a:pt x="2979672" y="137400"/>
                  </a:lnTo>
                  <a:lnTo>
                    <a:pt x="3096699" y="134795"/>
                  </a:lnTo>
                  <a:lnTo>
                    <a:pt x="3213727" y="135592"/>
                  </a:lnTo>
                  <a:lnTo>
                    <a:pt x="3330755" y="137065"/>
                  </a:lnTo>
                  <a:lnTo>
                    <a:pt x="3447782" y="136560"/>
                  </a:lnTo>
                  <a:lnTo>
                    <a:pt x="3564810" y="136553"/>
                  </a:lnTo>
                  <a:lnTo>
                    <a:pt x="3681837" y="137368"/>
                  </a:lnTo>
                  <a:lnTo>
                    <a:pt x="3798865" y="136239"/>
                  </a:lnTo>
                  <a:lnTo>
                    <a:pt x="3915893" y="133025"/>
                  </a:lnTo>
                  <a:lnTo>
                    <a:pt x="4032920" y="129396"/>
                  </a:lnTo>
                  <a:lnTo>
                    <a:pt x="4149948" y="124885"/>
                  </a:lnTo>
                  <a:lnTo>
                    <a:pt x="4266975" y="119044"/>
                  </a:lnTo>
                  <a:lnTo>
                    <a:pt x="4384003" y="112506"/>
                  </a:lnTo>
                  <a:lnTo>
                    <a:pt x="4501031" y="105807"/>
                  </a:lnTo>
                  <a:lnTo>
                    <a:pt x="4618058" y="98956"/>
                  </a:lnTo>
                  <a:lnTo>
                    <a:pt x="4735086" y="91962"/>
                  </a:lnTo>
                  <a:lnTo>
                    <a:pt x="4852113" y="84836"/>
                  </a:lnTo>
                  <a:lnTo>
                    <a:pt x="4969141" y="77587"/>
                  </a:lnTo>
                  <a:lnTo>
                    <a:pt x="5086169" y="70224"/>
                  </a:lnTo>
                  <a:lnTo>
                    <a:pt x="5203196" y="62758"/>
                  </a:lnTo>
                  <a:lnTo>
                    <a:pt x="5320224" y="55198"/>
                  </a:lnTo>
                  <a:lnTo>
                    <a:pt x="5437251" y="47553"/>
                  </a:lnTo>
                  <a:lnTo>
                    <a:pt x="5554279" y="39833"/>
                  </a:lnTo>
                  <a:lnTo>
                    <a:pt x="5671307" y="32048"/>
                  </a:lnTo>
                  <a:lnTo>
                    <a:pt x="5788334" y="24207"/>
                  </a:lnTo>
                  <a:lnTo>
                    <a:pt x="5905362" y="16320"/>
                  </a:lnTo>
                  <a:lnTo>
                    <a:pt x="6022389" y="8397"/>
                  </a:lnTo>
                  <a:lnTo>
                    <a:pt x="6139417" y="44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179633"/>
              <a:ext cx="6145984" cy="1198826"/>
            </a:xfrm>
            <a:custGeom>
              <a:avLst/>
              <a:pathLst>
                <a:path w="6145984" h="1198826">
                  <a:moveTo>
                    <a:pt x="0" y="660980"/>
                  </a:moveTo>
                  <a:lnTo>
                    <a:pt x="53982" y="679137"/>
                  </a:lnTo>
                  <a:lnTo>
                    <a:pt x="171010" y="715575"/>
                  </a:lnTo>
                  <a:lnTo>
                    <a:pt x="288037" y="749018"/>
                  </a:lnTo>
                  <a:lnTo>
                    <a:pt x="405065" y="779394"/>
                  </a:lnTo>
                  <a:lnTo>
                    <a:pt x="522092" y="806623"/>
                  </a:lnTo>
                  <a:lnTo>
                    <a:pt x="639120" y="830624"/>
                  </a:lnTo>
                  <a:lnTo>
                    <a:pt x="756148" y="851313"/>
                  </a:lnTo>
                  <a:lnTo>
                    <a:pt x="873175" y="868612"/>
                  </a:lnTo>
                  <a:lnTo>
                    <a:pt x="990203" y="882465"/>
                  </a:lnTo>
                  <a:lnTo>
                    <a:pt x="1107230" y="892849"/>
                  </a:lnTo>
                  <a:lnTo>
                    <a:pt x="1224258" y="899810"/>
                  </a:lnTo>
                  <a:lnTo>
                    <a:pt x="1341286" y="903483"/>
                  </a:lnTo>
                  <a:lnTo>
                    <a:pt x="1458313" y="904107"/>
                  </a:lnTo>
                  <a:lnTo>
                    <a:pt x="1575341" y="902006"/>
                  </a:lnTo>
                  <a:lnTo>
                    <a:pt x="1692368" y="897530"/>
                  </a:lnTo>
                  <a:lnTo>
                    <a:pt x="1809396" y="890952"/>
                  </a:lnTo>
                  <a:lnTo>
                    <a:pt x="1926424" y="881949"/>
                  </a:lnTo>
                  <a:lnTo>
                    <a:pt x="2043451" y="870910"/>
                  </a:lnTo>
                  <a:lnTo>
                    <a:pt x="2160479" y="858766"/>
                  </a:lnTo>
                  <a:lnTo>
                    <a:pt x="2277506" y="846631"/>
                  </a:lnTo>
                  <a:lnTo>
                    <a:pt x="2394534" y="832672"/>
                  </a:lnTo>
                  <a:lnTo>
                    <a:pt x="2511561" y="816701"/>
                  </a:lnTo>
                  <a:lnTo>
                    <a:pt x="2628589" y="802291"/>
                  </a:lnTo>
                  <a:lnTo>
                    <a:pt x="2745617" y="790486"/>
                  </a:lnTo>
                  <a:lnTo>
                    <a:pt x="2862644" y="777702"/>
                  </a:lnTo>
                  <a:lnTo>
                    <a:pt x="2979672" y="765095"/>
                  </a:lnTo>
                  <a:lnTo>
                    <a:pt x="3096699" y="758916"/>
                  </a:lnTo>
                  <a:lnTo>
                    <a:pt x="3213727" y="758893"/>
                  </a:lnTo>
                  <a:lnTo>
                    <a:pt x="3330755" y="757412"/>
                  </a:lnTo>
                  <a:lnTo>
                    <a:pt x="3447782" y="750926"/>
                  </a:lnTo>
                  <a:lnTo>
                    <a:pt x="3564810" y="746925"/>
                  </a:lnTo>
                  <a:lnTo>
                    <a:pt x="3681837" y="743041"/>
                  </a:lnTo>
                  <a:lnTo>
                    <a:pt x="3798865" y="731590"/>
                  </a:lnTo>
                  <a:lnTo>
                    <a:pt x="3915893" y="712973"/>
                  </a:lnTo>
                  <a:lnTo>
                    <a:pt x="4032920" y="691433"/>
                  </a:lnTo>
                  <a:lnTo>
                    <a:pt x="4149948" y="666177"/>
                  </a:lnTo>
                  <a:lnTo>
                    <a:pt x="4266975" y="636855"/>
                  </a:lnTo>
                  <a:lnTo>
                    <a:pt x="4384003" y="604992"/>
                  </a:lnTo>
                  <a:lnTo>
                    <a:pt x="4501031" y="571861"/>
                  </a:lnTo>
                  <a:lnTo>
                    <a:pt x="4618058" y="537745"/>
                  </a:lnTo>
                  <a:lnTo>
                    <a:pt x="4735086" y="502808"/>
                  </a:lnTo>
                  <a:lnTo>
                    <a:pt x="4852113" y="467117"/>
                  </a:lnTo>
                  <a:lnTo>
                    <a:pt x="4969141" y="430666"/>
                  </a:lnTo>
                  <a:lnTo>
                    <a:pt x="5086169" y="393395"/>
                  </a:lnTo>
                  <a:lnTo>
                    <a:pt x="5203196" y="355211"/>
                  </a:lnTo>
                  <a:lnTo>
                    <a:pt x="5320224" y="316000"/>
                  </a:lnTo>
                  <a:lnTo>
                    <a:pt x="5437251" y="275636"/>
                  </a:lnTo>
                  <a:lnTo>
                    <a:pt x="5554279" y="233993"/>
                  </a:lnTo>
                  <a:lnTo>
                    <a:pt x="5671307" y="190951"/>
                  </a:lnTo>
                  <a:lnTo>
                    <a:pt x="5788334" y="146404"/>
                  </a:lnTo>
                  <a:lnTo>
                    <a:pt x="5905362" y="100258"/>
                  </a:lnTo>
                  <a:lnTo>
                    <a:pt x="6022389" y="52437"/>
                  </a:lnTo>
                  <a:lnTo>
                    <a:pt x="6139417" y="2880"/>
                  </a:lnTo>
                  <a:lnTo>
                    <a:pt x="6145984" y="0"/>
                  </a:lnTo>
                  <a:lnTo>
                    <a:pt x="6145984" y="430610"/>
                  </a:lnTo>
                  <a:lnTo>
                    <a:pt x="6139417" y="431585"/>
                  </a:lnTo>
                  <a:lnTo>
                    <a:pt x="6022389" y="449920"/>
                  </a:lnTo>
                  <a:lnTo>
                    <a:pt x="5905362" y="469176"/>
                  </a:lnTo>
                  <a:lnTo>
                    <a:pt x="5788334" y="489298"/>
                  </a:lnTo>
                  <a:lnTo>
                    <a:pt x="5671307" y="510212"/>
                  </a:lnTo>
                  <a:lnTo>
                    <a:pt x="5554279" y="531831"/>
                  </a:lnTo>
                  <a:lnTo>
                    <a:pt x="5437251" y="554050"/>
                  </a:lnTo>
                  <a:lnTo>
                    <a:pt x="5320224" y="576754"/>
                  </a:lnTo>
                  <a:lnTo>
                    <a:pt x="5203196" y="599821"/>
                  </a:lnTo>
                  <a:lnTo>
                    <a:pt x="5086169" y="623130"/>
                  </a:lnTo>
                  <a:lnTo>
                    <a:pt x="4969141" y="646569"/>
                  </a:lnTo>
                  <a:lnTo>
                    <a:pt x="4852113" y="670049"/>
                  </a:lnTo>
                  <a:lnTo>
                    <a:pt x="4735086" y="693516"/>
                  </a:lnTo>
                  <a:lnTo>
                    <a:pt x="4618058" y="716967"/>
                  </a:lnTo>
                  <a:lnTo>
                    <a:pt x="4501031" y="740472"/>
                  </a:lnTo>
                  <a:lnTo>
                    <a:pt x="4384003" y="764199"/>
                  </a:lnTo>
                  <a:lnTo>
                    <a:pt x="4266975" y="788435"/>
                  </a:lnTo>
                  <a:lnTo>
                    <a:pt x="4149948" y="812004"/>
                  </a:lnTo>
                  <a:lnTo>
                    <a:pt x="4032920" y="833008"/>
                  </a:lnTo>
                  <a:lnTo>
                    <a:pt x="3915893" y="852380"/>
                  </a:lnTo>
                  <a:lnTo>
                    <a:pt x="3798865" y="870673"/>
                  </a:lnTo>
                  <a:lnTo>
                    <a:pt x="3681837" y="881559"/>
                  </a:lnTo>
                  <a:lnTo>
                    <a:pt x="3564810" y="886020"/>
                  </a:lnTo>
                  <a:lnTo>
                    <a:pt x="3447782" y="892143"/>
                  </a:lnTo>
                  <a:lnTo>
                    <a:pt x="3330755" y="898258"/>
                  </a:lnTo>
                  <a:lnTo>
                    <a:pt x="3213727" y="899295"/>
                  </a:lnTo>
                  <a:lnTo>
                    <a:pt x="3096699" y="902094"/>
                  </a:lnTo>
                  <a:lnTo>
                    <a:pt x="2979672" y="909407"/>
                  </a:lnTo>
                  <a:lnTo>
                    <a:pt x="2862644" y="918559"/>
                  </a:lnTo>
                  <a:lnTo>
                    <a:pt x="2745617" y="930304"/>
                  </a:lnTo>
                  <a:lnTo>
                    <a:pt x="2628589" y="943070"/>
                  </a:lnTo>
                  <a:lnTo>
                    <a:pt x="2511561" y="955371"/>
                  </a:lnTo>
                  <a:lnTo>
                    <a:pt x="2394534" y="970301"/>
                  </a:lnTo>
                  <a:lnTo>
                    <a:pt x="2277506" y="985422"/>
                  </a:lnTo>
                  <a:lnTo>
                    <a:pt x="2160479" y="998030"/>
                  </a:lnTo>
                  <a:lnTo>
                    <a:pt x="2043451" y="1011688"/>
                  </a:lnTo>
                  <a:lnTo>
                    <a:pt x="1926424" y="1025926"/>
                  </a:lnTo>
                  <a:lnTo>
                    <a:pt x="1809396" y="1039629"/>
                  </a:lnTo>
                  <a:lnTo>
                    <a:pt x="1692368" y="1052441"/>
                  </a:lnTo>
                  <a:lnTo>
                    <a:pt x="1575341" y="1065575"/>
                  </a:lnTo>
                  <a:lnTo>
                    <a:pt x="1458313" y="1079376"/>
                  </a:lnTo>
                  <a:lnTo>
                    <a:pt x="1341286" y="1094218"/>
                  </a:lnTo>
                  <a:lnTo>
                    <a:pt x="1224258" y="1110446"/>
                  </a:lnTo>
                  <a:lnTo>
                    <a:pt x="1107230" y="1128325"/>
                  </a:lnTo>
                  <a:lnTo>
                    <a:pt x="990203" y="1148013"/>
                  </a:lnTo>
                  <a:lnTo>
                    <a:pt x="873175" y="1169580"/>
                  </a:lnTo>
                  <a:lnTo>
                    <a:pt x="756148" y="1193028"/>
                  </a:lnTo>
                  <a:lnTo>
                    <a:pt x="729323" y="119882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179633"/>
              <a:ext cx="6145984" cy="904107"/>
            </a:xfrm>
            <a:custGeom>
              <a:avLst/>
              <a:pathLst>
                <a:path w="6145984" h="904107">
                  <a:moveTo>
                    <a:pt x="0" y="660980"/>
                  </a:moveTo>
                  <a:lnTo>
                    <a:pt x="53982" y="679137"/>
                  </a:lnTo>
                  <a:lnTo>
                    <a:pt x="171010" y="715575"/>
                  </a:lnTo>
                  <a:lnTo>
                    <a:pt x="288037" y="749018"/>
                  </a:lnTo>
                  <a:lnTo>
                    <a:pt x="405065" y="779394"/>
                  </a:lnTo>
                  <a:lnTo>
                    <a:pt x="522092" y="806623"/>
                  </a:lnTo>
                  <a:lnTo>
                    <a:pt x="639120" y="830624"/>
                  </a:lnTo>
                  <a:lnTo>
                    <a:pt x="756148" y="851313"/>
                  </a:lnTo>
                  <a:lnTo>
                    <a:pt x="873175" y="868612"/>
                  </a:lnTo>
                  <a:lnTo>
                    <a:pt x="990203" y="882465"/>
                  </a:lnTo>
                  <a:lnTo>
                    <a:pt x="1107230" y="892849"/>
                  </a:lnTo>
                  <a:lnTo>
                    <a:pt x="1224258" y="899810"/>
                  </a:lnTo>
                  <a:lnTo>
                    <a:pt x="1341286" y="903483"/>
                  </a:lnTo>
                  <a:lnTo>
                    <a:pt x="1458313" y="904107"/>
                  </a:lnTo>
                  <a:lnTo>
                    <a:pt x="1575341" y="902006"/>
                  </a:lnTo>
                  <a:lnTo>
                    <a:pt x="1692368" y="897530"/>
                  </a:lnTo>
                  <a:lnTo>
                    <a:pt x="1809396" y="890952"/>
                  </a:lnTo>
                  <a:lnTo>
                    <a:pt x="1926424" y="881949"/>
                  </a:lnTo>
                  <a:lnTo>
                    <a:pt x="2043451" y="870910"/>
                  </a:lnTo>
                  <a:lnTo>
                    <a:pt x="2160479" y="858766"/>
                  </a:lnTo>
                  <a:lnTo>
                    <a:pt x="2277506" y="846631"/>
                  </a:lnTo>
                  <a:lnTo>
                    <a:pt x="2394534" y="832672"/>
                  </a:lnTo>
                  <a:lnTo>
                    <a:pt x="2511561" y="816701"/>
                  </a:lnTo>
                  <a:lnTo>
                    <a:pt x="2628589" y="802291"/>
                  </a:lnTo>
                  <a:lnTo>
                    <a:pt x="2745617" y="790486"/>
                  </a:lnTo>
                  <a:lnTo>
                    <a:pt x="2862644" y="777702"/>
                  </a:lnTo>
                  <a:lnTo>
                    <a:pt x="2979672" y="765095"/>
                  </a:lnTo>
                  <a:lnTo>
                    <a:pt x="3096699" y="758916"/>
                  </a:lnTo>
                  <a:lnTo>
                    <a:pt x="3213727" y="758893"/>
                  </a:lnTo>
                  <a:lnTo>
                    <a:pt x="3330755" y="757412"/>
                  </a:lnTo>
                  <a:lnTo>
                    <a:pt x="3447782" y="750926"/>
                  </a:lnTo>
                  <a:lnTo>
                    <a:pt x="3564810" y="746925"/>
                  </a:lnTo>
                  <a:lnTo>
                    <a:pt x="3681837" y="743041"/>
                  </a:lnTo>
                  <a:lnTo>
                    <a:pt x="3798865" y="731590"/>
                  </a:lnTo>
                  <a:lnTo>
                    <a:pt x="3915893" y="712973"/>
                  </a:lnTo>
                  <a:lnTo>
                    <a:pt x="4032920" y="691433"/>
                  </a:lnTo>
                  <a:lnTo>
                    <a:pt x="4149948" y="666177"/>
                  </a:lnTo>
                  <a:lnTo>
                    <a:pt x="4266975" y="636855"/>
                  </a:lnTo>
                  <a:lnTo>
                    <a:pt x="4384003" y="604992"/>
                  </a:lnTo>
                  <a:lnTo>
                    <a:pt x="4501031" y="571861"/>
                  </a:lnTo>
                  <a:lnTo>
                    <a:pt x="4618058" y="537745"/>
                  </a:lnTo>
                  <a:lnTo>
                    <a:pt x="4735086" y="502808"/>
                  </a:lnTo>
                  <a:lnTo>
                    <a:pt x="4852113" y="467117"/>
                  </a:lnTo>
                  <a:lnTo>
                    <a:pt x="4969141" y="430666"/>
                  </a:lnTo>
                  <a:lnTo>
                    <a:pt x="5086169" y="393395"/>
                  </a:lnTo>
                  <a:lnTo>
                    <a:pt x="5203196" y="355211"/>
                  </a:lnTo>
                  <a:lnTo>
                    <a:pt x="5320224" y="316000"/>
                  </a:lnTo>
                  <a:lnTo>
                    <a:pt x="5437251" y="275636"/>
                  </a:lnTo>
                  <a:lnTo>
                    <a:pt x="5554279" y="233993"/>
                  </a:lnTo>
                  <a:lnTo>
                    <a:pt x="5671307" y="190951"/>
                  </a:lnTo>
                  <a:lnTo>
                    <a:pt x="5788334" y="146404"/>
                  </a:lnTo>
                  <a:lnTo>
                    <a:pt x="5905362" y="100258"/>
                  </a:lnTo>
                  <a:lnTo>
                    <a:pt x="6022389" y="52437"/>
                  </a:lnTo>
                  <a:lnTo>
                    <a:pt x="6139417" y="2880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671200" y="4610244"/>
              <a:ext cx="5416660" cy="768215"/>
            </a:xfrm>
            <a:custGeom>
              <a:avLst/>
              <a:pathLst>
                <a:path w="5416660" h="768215">
                  <a:moveTo>
                    <a:pt x="5416660" y="0"/>
                  </a:moveTo>
                  <a:lnTo>
                    <a:pt x="5410093" y="974"/>
                  </a:lnTo>
                  <a:lnTo>
                    <a:pt x="5293065" y="19309"/>
                  </a:lnTo>
                  <a:lnTo>
                    <a:pt x="5176038" y="38565"/>
                  </a:lnTo>
                  <a:lnTo>
                    <a:pt x="5059010" y="58687"/>
                  </a:lnTo>
                  <a:lnTo>
                    <a:pt x="4941983" y="79601"/>
                  </a:lnTo>
                  <a:lnTo>
                    <a:pt x="4824955" y="101220"/>
                  </a:lnTo>
                  <a:lnTo>
                    <a:pt x="4707927" y="123439"/>
                  </a:lnTo>
                  <a:lnTo>
                    <a:pt x="4590900" y="146143"/>
                  </a:lnTo>
                  <a:lnTo>
                    <a:pt x="4473872" y="169210"/>
                  </a:lnTo>
                  <a:lnTo>
                    <a:pt x="4356845" y="192519"/>
                  </a:lnTo>
                  <a:lnTo>
                    <a:pt x="4239817" y="215958"/>
                  </a:lnTo>
                  <a:lnTo>
                    <a:pt x="4122789" y="239438"/>
                  </a:lnTo>
                  <a:lnTo>
                    <a:pt x="4005762" y="262905"/>
                  </a:lnTo>
                  <a:lnTo>
                    <a:pt x="3888734" y="286356"/>
                  </a:lnTo>
                  <a:lnTo>
                    <a:pt x="3771707" y="309861"/>
                  </a:lnTo>
                  <a:lnTo>
                    <a:pt x="3654679" y="333588"/>
                  </a:lnTo>
                  <a:lnTo>
                    <a:pt x="3537652" y="357825"/>
                  </a:lnTo>
                  <a:lnTo>
                    <a:pt x="3420624" y="381394"/>
                  </a:lnTo>
                  <a:lnTo>
                    <a:pt x="3303596" y="402397"/>
                  </a:lnTo>
                  <a:lnTo>
                    <a:pt x="3186569" y="421769"/>
                  </a:lnTo>
                  <a:lnTo>
                    <a:pt x="3069541" y="440063"/>
                  </a:lnTo>
                  <a:lnTo>
                    <a:pt x="2952514" y="450948"/>
                  </a:lnTo>
                  <a:lnTo>
                    <a:pt x="2835486" y="455410"/>
                  </a:lnTo>
                  <a:lnTo>
                    <a:pt x="2718458" y="461532"/>
                  </a:lnTo>
                  <a:lnTo>
                    <a:pt x="2601431" y="467647"/>
                  </a:lnTo>
                  <a:lnTo>
                    <a:pt x="2484403" y="468684"/>
                  </a:lnTo>
                  <a:lnTo>
                    <a:pt x="2367376" y="471483"/>
                  </a:lnTo>
                  <a:lnTo>
                    <a:pt x="2250348" y="478796"/>
                  </a:lnTo>
                  <a:lnTo>
                    <a:pt x="2133320" y="487948"/>
                  </a:lnTo>
                  <a:lnTo>
                    <a:pt x="2016293" y="499693"/>
                  </a:lnTo>
                  <a:lnTo>
                    <a:pt x="1899265" y="512460"/>
                  </a:lnTo>
                  <a:lnTo>
                    <a:pt x="1782238" y="524760"/>
                  </a:lnTo>
                  <a:lnTo>
                    <a:pt x="1665210" y="539690"/>
                  </a:lnTo>
                  <a:lnTo>
                    <a:pt x="1548182" y="554811"/>
                  </a:lnTo>
                  <a:lnTo>
                    <a:pt x="1431155" y="567419"/>
                  </a:lnTo>
                  <a:lnTo>
                    <a:pt x="1314127" y="581077"/>
                  </a:lnTo>
                  <a:lnTo>
                    <a:pt x="1197100" y="595316"/>
                  </a:lnTo>
                  <a:lnTo>
                    <a:pt x="1080072" y="609018"/>
                  </a:lnTo>
                  <a:lnTo>
                    <a:pt x="963044" y="621830"/>
                  </a:lnTo>
                  <a:lnTo>
                    <a:pt x="846017" y="634965"/>
                  </a:lnTo>
                  <a:lnTo>
                    <a:pt x="728989" y="648766"/>
                  </a:lnTo>
                  <a:lnTo>
                    <a:pt x="611962" y="663607"/>
                  </a:lnTo>
                  <a:lnTo>
                    <a:pt x="494934" y="679835"/>
                  </a:lnTo>
                  <a:lnTo>
                    <a:pt x="377906" y="697714"/>
                  </a:lnTo>
                  <a:lnTo>
                    <a:pt x="260879" y="717402"/>
                  </a:lnTo>
                  <a:lnTo>
                    <a:pt x="143851" y="738969"/>
                  </a:lnTo>
                  <a:lnTo>
                    <a:pt x="26824" y="762417"/>
                  </a:lnTo>
                  <a:lnTo>
                    <a:pt x="0" y="7682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394939"/>
              <a:ext cx="6145984" cy="811570"/>
            </a:xfrm>
            <a:custGeom>
              <a:avLst/>
              <a:pathLst>
                <a:path w="6145984" h="811570">
                  <a:moveTo>
                    <a:pt x="0" y="808580"/>
                  </a:moveTo>
                  <a:lnTo>
                    <a:pt x="53982" y="809536"/>
                  </a:lnTo>
                  <a:lnTo>
                    <a:pt x="171010" y="810909"/>
                  </a:lnTo>
                  <a:lnTo>
                    <a:pt x="288037" y="811570"/>
                  </a:lnTo>
                  <a:lnTo>
                    <a:pt x="405065" y="811509"/>
                  </a:lnTo>
                  <a:lnTo>
                    <a:pt x="522092" y="810712"/>
                  </a:lnTo>
                  <a:lnTo>
                    <a:pt x="639120" y="809168"/>
                  </a:lnTo>
                  <a:lnTo>
                    <a:pt x="756148" y="806865"/>
                  </a:lnTo>
                  <a:lnTo>
                    <a:pt x="873175" y="803791"/>
                  </a:lnTo>
                  <a:lnTo>
                    <a:pt x="990203" y="799933"/>
                  </a:lnTo>
                  <a:lnTo>
                    <a:pt x="1107230" y="795281"/>
                  </a:lnTo>
                  <a:lnTo>
                    <a:pt x="1224258" y="789822"/>
                  </a:lnTo>
                  <a:lnTo>
                    <a:pt x="1341286" y="783545"/>
                  </a:lnTo>
                  <a:lnTo>
                    <a:pt x="1458313" y="776436"/>
                  </a:lnTo>
                  <a:lnTo>
                    <a:pt x="1575341" y="768485"/>
                  </a:lnTo>
                  <a:lnTo>
                    <a:pt x="1692368" y="759680"/>
                  </a:lnTo>
                  <a:lnTo>
                    <a:pt x="1809396" y="749985"/>
                  </a:lnTo>
                  <a:lnTo>
                    <a:pt x="1926424" y="738632"/>
                  </a:lnTo>
                  <a:lnTo>
                    <a:pt x="2043451" y="725994"/>
                  </a:lnTo>
                  <a:lnTo>
                    <a:pt x="2160479" y="713092"/>
                  </a:lnTo>
                  <a:lnTo>
                    <a:pt x="2277506" y="700721"/>
                  </a:lnTo>
                  <a:lnTo>
                    <a:pt x="2394534" y="686181"/>
                  </a:lnTo>
                  <a:lnTo>
                    <a:pt x="2511561" y="670731"/>
                  </a:lnTo>
                  <a:lnTo>
                    <a:pt x="2628589" y="657375"/>
                  </a:lnTo>
                  <a:lnTo>
                    <a:pt x="2745617" y="645090"/>
                  </a:lnTo>
                  <a:lnTo>
                    <a:pt x="2862644" y="632825"/>
                  </a:lnTo>
                  <a:lnTo>
                    <a:pt x="2979672" y="621945"/>
                  </a:lnTo>
                  <a:lnTo>
                    <a:pt x="3096699" y="615199"/>
                  </a:lnTo>
                  <a:lnTo>
                    <a:pt x="3213727" y="613788"/>
                  </a:lnTo>
                  <a:lnTo>
                    <a:pt x="3330755" y="612530"/>
                  </a:lnTo>
                  <a:lnTo>
                    <a:pt x="3447782" y="606229"/>
                  </a:lnTo>
                  <a:lnTo>
                    <a:pt x="3564810" y="601167"/>
                  </a:lnTo>
                  <a:lnTo>
                    <a:pt x="3681837" y="596994"/>
                  </a:lnTo>
                  <a:lnTo>
                    <a:pt x="3798865" y="585826"/>
                  </a:lnTo>
                  <a:lnTo>
                    <a:pt x="3915893" y="567371"/>
                  </a:lnTo>
                  <a:lnTo>
                    <a:pt x="4032920" y="546915"/>
                  </a:lnTo>
                  <a:lnTo>
                    <a:pt x="4149948" y="523785"/>
                  </a:lnTo>
                  <a:lnTo>
                    <a:pt x="4266975" y="497340"/>
                  </a:lnTo>
                  <a:lnTo>
                    <a:pt x="4384003" y="469290"/>
                  </a:lnTo>
                  <a:lnTo>
                    <a:pt x="4501031" y="440861"/>
                  </a:lnTo>
                  <a:lnTo>
                    <a:pt x="4618058" y="412050"/>
                  </a:lnTo>
                  <a:lnTo>
                    <a:pt x="4735086" y="382857"/>
                  </a:lnTo>
                  <a:lnTo>
                    <a:pt x="4852113" y="353278"/>
                  </a:lnTo>
                  <a:lnTo>
                    <a:pt x="4969141" y="323312"/>
                  </a:lnTo>
                  <a:lnTo>
                    <a:pt x="5086169" y="292957"/>
                  </a:lnTo>
                  <a:lnTo>
                    <a:pt x="5203196" y="262211"/>
                  </a:lnTo>
                  <a:lnTo>
                    <a:pt x="5320224" y="231072"/>
                  </a:lnTo>
                  <a:lnTo>
                    <a:pt x="5437251" y="199537"/>
                  </a:lnTo>
                  <a:lnTo>
                    <a:pt x="5554279" y="167606"/>
                  </a:lnTo>
                  <a:lnTo>
                    <a:pt x="5671307" y="135276"/>
                  </a:lnTo>
                  <a:lnTo>
                    <a:pt x="5788334" y="102545"/>
                  </a:lnTo>
                  <a:lnTo>
                    <a:pt x="5905362" y="69412"/>
                  </a:lnTo>
                  <a:lnTo>
                    <a:pt x="6022389" y="35873"/>
                  </a:lnTo>
                  <a:lnTo>
                    <a:pt x="6139417" y="192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458081"/>
              <a:ext cx="6145984" cy="920378"/>
            </a:xfrm>
            <a:custGeom>
              <a:avLst/>
              <a:pathLst>
                <a:path w="6145984" h="920378">
                  <a:moveTo>
                    <a:pt x="0" y="421492"/>
                  </a:moveTo>
                  <a:lnTo>
                    <a:pt x="53982" y="429119"/>
                  </a:lnTo>
                  <a:lnTo>
                    <a:pt x="171010" y="444237"/>
                  </a:lnTo>
                  <a:lnTo>
                    <a:pt x="288037" y="457864"/>
                  </a:lnTo>
                  <a:lnTo>
                    <a:pt x="405065" y="469921"/>
                  </a:lnTo>
                  <a:lnTo>
                    <a:pt x="522092" y="480324"/>
                  </a:lnTo>
                  <a:lnTo>
                    <a:pt x="639120" y="488985"/>
                  </a:lnTo>
                  <a:lnTo>
                    <a:pt x="756148" y="495814"/>
                  </a:lnTo>
                  <a:lnTo>
                    <a:pt x="873175" y="500728"/>
                  </a:lnTo>
                  <a:lnTo>
                    <a:pt x="990203" y="503664"/>
                  </a:lnTo>
                  <a:lnTo>
                    <a:pt x="1107230" y="504604"/>
                  </a:lnTo>
                  <a:lnTo>
                    <a:pt x="1224258" y="503597"/>
                  </a:lnTo>
                  <a:lnTo>
                    <a:pt x="1341286" y="500795"/>
                  </a:lnTo>
                  <a:lnTo>
                    <a:pt x="1458313" y="496465"/>
                  </a:lnTo>
                  <a:lnTo>
                    <a:pt x="1575341" y="490963"/>
                  </a:lnTo>
                  <a:lnTo>
                    <a:pt x="1692368" y="484678"/>
                  </a:lnTo>
                  <a:lnTo>
                    <a:pt x="1809396" y="477940"/>
                  </a:lnTo>
                  <a:lnTo>
                    <a:pt x="1926424" y="471306"/>
                  </a:lnTo>
                  <a:lnTo>
                    <a:pt x="2043451" y="464917"/>
                  </a:lnTo>
                  <a:lnTo>
                    <a:pt x="2160479" y="458776"/>
                  </a:lnTo>
                  <a:lnTo>
                    <a:pt x="2277506" y="453403"/>
                  </a:lnTo>
                  <a:lnTo>
                    <a:pt x="2394534" y="450627"/>
                  </a:lnTo>
                  <a:lnTo>
                    <a:pt x="2511561" y="448176"/>
                  </a:lnTo>
                  <a:lnTo>
                    <a:pt x="2628589" y="445463"/>
                  </a:lnTo>
                  <a:lnTo>
                    <a:pt x="2745617" y="445091"/>
                  </a:lnTo>
                  <a:lnTo>
                    <a:pt x="2862644" y="444464"/>
                  </a:lnTo>
                  <a:lnTo>
                    <a:pt x="2979672" y="442582"/>
                  </a:lnTo>
                  <a:lnTo>
                    <a:pt x="3096699" y="442369"/>
                  </a:lnTo>
                  <a:lnTo>
                    <a:pt x="3213727" y="442124"/>
                  </a:lnTo>
                  <a:lnTo>
                    <a:pt x="3330755" y="440470"/>
                  </a:lnTo>
                  <a:lnTo>
                    <a:pt x="3447782" y="440579"/>
                  </a:lnTo>
                  <a:lnTo>
                    <a:pt x="3564810" y="445504"/>
                  </a:lnTo>
                  <a:lnTo>
                    <a:pt x="3681837" y="450576"/>
                  </a:lnTo>
                  <a:lnTo>
                    <a:pt x="3798865" y="452006"/>
                  </a:lnTo>
                  <a:lnTo>
                    <a:pt x="3915893" y="450213"/>
                  </a:lnTo>
                  <a:lnTo>
                    <a:pt x="4032920" y="446154"/>
                  </a:lnTo>
                  <a:lnTo>
                    <a:pt x="4149948" y="438785"/>
                  </a:lnTo>
                  <a:lnTo>
                    <a:pt x="4266975" y="427540"/>
                  </a:lnTo>
                  <a:lnTo>
                    <a:pt x="4384003" y="413261"/>
                  </a:lnTo>
                  <a:lnTo>
                    <a:pt x="4501031" y="396940"/>
                  </a:lnTo>
                  <a:lnTo>
                    <a:pt x="4618058" y="378923"/>
                  </a:lnTo>
                  <a:lnTo>
                    <a:pt x="4735086" y="359419"/>
                  </a:lnTo>
                  <a:lnTo>
                    <a:pt x="4852113" y="338534"/>
                  </a:lnTo>
                  <a:lnTo>
                    <a:pt x="4969141" y="316290"/>
                  </a:lnTo>
                  <a:lnTo>
                    <a:pt x="5086169" y="292654"/>
                  </a:lnTo>
                  <a:lnTo>
                    <a:pt x="5203196" y="267556"/>
                  </a:lnTo>
                  <a:lnTo>
                    <a:pt x="5320224" y="240898"/>
                  </a:lnTo>
                  <a:lnTo>
                    <a:pt x="5437251" y="212573"/>
                  </a:lnTo>
                  <a:lnTo>
                    <a:pt x="5554279" y="182475"/>
                  </a:lnTo>
                  <a:lnTo>
                    <a:pt x="5671307" y="150503"/>
                  </a:lnTo>
                  <a:lnTo>
                    <a:pt x="5788334" y="116569"/>
                  </a:lnTo>
                  <a:lnTo>
                    <a:pt x="5905362" y="80602"/>
                  </a:lnTo>
                  <a:lnTo>
                    <a:pt x="6022389" y="42549"/>
                  </a:lnTo>
                  <a:lnTo>
                    <a:pt x="6139417" y="2374"/>
                  </a:lnTo>
                  <a:lnTo>
                    <a:pt x="6145984" y="0"/>
                  </a:lnTo>
                  <a:lnTo>
                    <a:pt x="6145984" y="474173"/>
                  </a:lnTo>
                  <a:lnTo>
                    <a:pt x="6139417" y="474449"/>
                  </a:lnTo>
                  <a:lnTo>
                    <a:pt x="6022389" y="480243"/>
                  </a:lnTo>
                  <a:lnTo>
                    <a:pt x="5905362" y="486841"/>
                  </a:lnTo>
                  <a:lnTo>
                    <a:pt x="5788334" y="494152"/>
                  </a:lnTo>
                  <a:lnTo>
                    <a:pt x="5671307" y="502062"/>
                  </a:lnTo>
                  <a:lnTo>
                    <a:pt x="5554279" y="510444"/>
                  </a:lnTo>
                  <a:lnTo>
                    <a:pt x="5437251" y="519153"/>
                  </a:lnTo>
                  <a:lnTo>
                    <a:pt x="5320224" y="528031"/>
                  </a:lnTo>
                  <a:lnTo>
                    <a:pt x="5203196" y="536911"/>
                  </a:lnTo>
                  <a:lnTo>
                    <a:pt x="5086169" y="545630"/>
                  </a:lnTo>
                  <a:lnTo>
                    <a:pt x="4969141" y="554035"/>
                  </a:lnTo>
                  <a:lnTo>
                    <a:pt x="4852113" y="561995"/>
                  </a:lnTo>
                  <a:lnTo>
                    <a:pt x="4735086" y="569420"/>
                  </a:lnTo>
                  <a:lnTo>
                    <a:pt x="4618058" y="576276"/>
                  </a:lnTo>
                  <a:lnTo>
                    <a:pt x="4501031" y="582609"/>
                  </a:lnTo>
                  <a:lnTo>
                    <a:pt x="4384003" y="588573"/>
                  </a:lnTo>
                  <a:lnTo>
                    <a:pt x="4266975" y="594455"/>
                  </a:lnTo>
                  <a:lnTo>
                    <a:pt x="4149948" y="599365"/>
                  </a:lnTo>
                  <a:lnTo>
                    <a:pt x="4032920" y="602052"/>
                  </a:lnTo>
                  <a:lnTo>
                    <a:pt x="3915893" y="603723"/>
                  </a:lnTo>
                  <a:lnTo>
                    <a:pt x="3798865" y="605160"/>
                  </a:lnTo>
                  <a:lnTo>
                    <a:pt x="3681837" y="603108"/>
                  </a:lnTo>
                  <a:lnTo>
                    <a:pt x="3564810" y="598671"/>
                  </a:lnTo>
                  <a:lnTo>
                    <a:pt x="3447782" y="596082"/>
                  </a:lnTo>
                  <a:lnTo>
                    <a:pt x="3330755" y="595564"/>
                  </a:lnTo>
                  <a:lnTo>
                    <a:pt x="3213727" y="596730"/>
                  </a:lnTo>
                  <a:lnTo>
                    <a:pt x="3096699" y="600032"/>
                  </a:lnTo>
                  <a:lnTo>
                    <a:pt x="2979672" y="601494"/>
                  </a:lnTo>
                  <a:lnTo>
                    <a:pt x="2862644" y="599570"/>
                  </a:lnTo>
                  <a:lnTo>
                    <a:pt x="2745617" y="599054"/>
                  </a:lnTo>
                  <a:lnTo>
                    <a:pt x="2628589" y="600484"/>
                  </a:lnTo>
                  <a:lnTo>
                    <a:pt x="2511561" y="600873"/>
                  </a:lnTo>
                  <a:lnTo>
                    <a:pt x="2394534" y="602179"/>
                  </a:lnTo>
                  <a:lnTo>
                    <a:pt x="2277506" y="606235"/>
                  </a:lnTo>
                  <a:lnTo>
                    <a:pt x="2160479" y="612127"/>
                  </a:lnTo>
                  <a:lnTo>
                    <a:pt x="2043451" y="619937"/>
                  </a:lnTo>
                  <a:lnTo>
                    <a:pt x="1926424" y="629849"/>
                  </a:lnTo>
                  <a:lnTo>
                    <a:pt x="1809396" y="641658"/>
                  </a:lnTo>
                  <a:lnTo>
                    <a:pt x="1692368" y="655261"/>
                  </a:lnTo>
                  <a:lnTo>
                    <a:pt x="1575341" y="671080"/>
                  </a:lnTo>
                  <a:lnTo>
                    <a:pt x="1458313" y="689465"/>
                  </a:lnTo>
                  <a:lnTo>
                    <a:pt x="1341286" y="710826"/>
                  </a:lnTo>
                  <a:lnTo>
                    <a:pt x="1224258" y="735542"/>
                  </a:lnTo>
                  <a:lnTo>
                    <a:pt x="1107230" y="763901"/>
                  </a:lnTo>
                  <a:lnTo>
                    <a:pt x="990203" y="796077"/>
                  </a:lnTo>
                  <a:lnTo>
                    <a:pt x="873175" y="832142"/>
                  </a:lnTo>
                  <a:lnTo>
                    <a:pt x="756148" y="872098"/>
                  </a:lnTo>
                  <a:lnTo>
                    <a:pt x="639120" y="915906"/>
                  </a:lnTo>
                  <a:lnTo>
                    <a:pt x="628123" y="92037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458081"/>
              <a:ext cx="6145984" cy="504604"/>
            </a:xfrm>
            <a:custGeom>
              <a:avLst/>
              <a:pathLst>
                <a:path w="6145984" h="504604">
                  <a:moveTo>
                    <a:pt x="0" y="421492"/>
                  </a:moveTo>
                  <a:lnTo>
                    <a:pt x="53982" y="429119"/>
                  </a:lnTo>
                  <a:lnTo>
                    <a:pt x="171010" y="444237"/>
                  </a:lnTo>
                  <a:lnTo>
                    <a:pt x="288037" y="457864"/>
                  </a:lnTo>
                  <a:lnTo>
                    <a:pt x="405065" y="469921"/>
                  </a:lnTo>
                  <a:lnTo>
                    <a:pt x="522092" y="480324"/>
                  </a:lnTo>
                  <a:lnTo>
                    <a:pt x="639120" y="488985"/>
                  </a:lnTo>
                  <a:lnTo>
                    <a:pt x="756148" y="495814"/>
                  </a:lnTo>
                  <a:lnTo>
                    <a:pt x="873175" y="500728"/>
                  </a:lnTo>
                  <a:lnTo>
                    <a:pt x="990203" y="503664"/>
                  </a:lnTo>
                  <a:lnTo>
                    <a:pt x="1107230" y="504604"/>
                  </a:lnTo>
                  <a:lnTo>
                    <a:pt x="1224258" y="503597"/>
                  </a:lnTo>
                  <a:lnTo>
                    <a:pt x="1341286" y="500795"/>
                  </a:lnTo>
                  <a:lnTo>
                    <a:pt x="1458313" y="496465"/>
                  </a:lnTo>
                  <a:lnTo>
                    <a:pt x="1575341" y="490963"/>
                  </a:lnTo>
                  <a:lnTo>
                    <a:pt x="1692368" y="484678"/>
                  </a:lnTo>
                  <a:lnTo>
                    <a:pt x="1809396" y="477940"/>
                  </a:lnTo>
                  <a:lnTo>
                    <a:pt x="1926424" y="471306"/>
                  </a:lnTo>
                  <a:lnTo>
                    <a:pt x="2043451" y="464917"/>
                  </a:lnTo>
                  <a:lnTo>
                    <a:pt x="2160479" y="458776"/>
                  </a:lnTo>
                  <a:lnTo>
                    <a:pt x="2277506" y="453403"/>
                  </a:lnTo>
                  <a:lnTo>
                    <a:pt x="2394534" y="450627"/>
                  </a:lnTo>
                  <a:lnTo>
                    <a:pt x="2511561" y="448176"/>
                  </a:lnTo>
                  <a:lnTo>
                    <a:pt x="2628589" y="445463"/>
                  </a:lnTo>
                  <a:lnTo>
                    <a:pt x="2745617" y="445091"/>
                  </a:lnTo>
                  <a:lnTo>
                    <a:pt x="2862644" y="444464"/>
                  </a:lnTo>
                  <a:lnTo>
                    <a:pt x="2979672" y="442582"/>
                  </a:lnTo>
                  <a:lnTo>
                    <a:pt x="3096699" y="442369"/>
                  </a:lnTo>
                  <a:lnTo>
                    <a:pt x="3213727" y="442124"/>
                  </a:lnTo>
                  <a:lnTo>
                    <a:pt x="3330755" y="440470"/>
                  </a:lnTo>
                  <a:lnTo>
                    <a:pt x="3447782" y="440579"/>
                  </a:lnTo>
                  <a:lnTo>
                    <a:pt x="3564810" y="445504"/>
                  </a:lnTo>
                  <a:lnTo>
                    <a:pt x="3681837" y="450576"/>
                  </a:lnTo>
                  <a:lnTo>
                    <a:pt x="3798865" y="452006"/>
                  </a:lnTo>
                  <a:lnTo>
                    <a:pt x="3915893" y="450213"/>
                  </a:lnTo>
                  <a:lnTo>
                    <a:pt x="4032920" y="446154"/>
                  </a:lnTo>
                  <a:lnTo>
                    <a:pt x="4149948" y="438785"/>
                  </a:lnTo>
                  <a:lnTo>
                    <a:pt x="4266975" y="427540"/>
                  </a:lnTo>
                  <a:lnTo>
                    <a:pt x="4384003" y="413261"/>
                  </a:lnTo>
                  <a:lnTo>
                    <a:pt x="4501031" y="396940"/>
                  </a:lnTo>
                  <a:lnTo>
                    <a:pt x="4618058" y="378923"/>
                  </a:lnTo>
                  <a:lnTo>
                    <a:pt x="4735086" y="359419"/>
                  </a:lnTo>
                  <a:lnTo>
                    <a:pt x="4852113" y="338534"/>
                  </a:lnTo>
                  <a:lnTo>
                    <a:pt x="4969141" y="316290"/>
                  </a:lnTo>
                  <a:lnTo>
                    <a:pt x="5086169" y="292654"/>
                  </a:lnTo>
                  <a:lnTo>
                    <a:pt x="5203196" y="267556"/>
                  </a:lnTo>
                  <a:lnTo>
                    <a:pt x="5320224" y="240898"/>
                  </a:lnTo>
                  <a:lnTo>
                    <a:pt x="5437251" y="212573"/>
                  </a:lnTo>
                  <a:lnTo>
                    <a:pt x="5554279" y="182475"/>
                  </a:lnTo>
                  <a:lnTo>
                    <a:pt x="5671307" y="150503"/>
                  </a:lnTo>
                  <a:lnTo>
                    <a:pt x="5788334" y="116569"/>
                  </a:lnTo>
                  <a:lnTo>
                    <a:pt x="5905362" y="80602"/>
                  </a:lnTo>
                  <a:lnTo>
                    <a:pt x="6022389" y="42549"/>
                  </a:lnTo>
                  <a:lnTo>
                    <a:pt x="6139417" y="237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69999" y="4932254"/>
              <a:ext cx="5517861" cy="446205"/>
            </a:xfrm>
            <a:custGeom>
              <a:avLst/>
              <a:pathLst>
                <a:path w="5517861" h="446205">
                  <a:moveTo>
                    <a:pt x="5517861" y="0"/>
                  </a:moveTo>
                  <a:lnTo>
                    <a:pt x="5511293" y="275"/>
                  </a:lnTo>
                  <a:lnTo>
                    <a:pt x="5394266" y="6069"/>
                  </a:lnTo>
                  <a:lnTo>
                    <a:pt x="5277238" y="12668"/>
                  </a:lnTo>
                  <a:lnTo>
                    <a:pt x="5160211" y="19978"/>
                  </a:lnTo>
                  <a:lnTo>
                    <a:pt x="5043183" y="27889"/>
                  </a:lnTo>
                  <a:lnTo>
                    <a:pt x="4926155" y="36271"/>
                  </a:lnTo>
                  <a:lnTo>
                    <a:pt x="4809128" y="44980"/>
                  </a:lnTo>
                  <a:lnTo>
                    <a:pt x="4692100" y="53857"/>
                  </a:lnTo>
                  <a:lnTo>
                    <a:pt x="4575073" y="62738"/>
                  </a:lnTo>
                  <a:lnTo>
                    <a:pt x="4458045" y="71457"/>
                  </a:lnTo>
                  <a:lnTo>
                    <a:pt x="4341018" y="79862"/>
                  </a:lnTo>
                  <a:lnTo>
                    <a:pt x="4223990" y="87822"/>
                  </a:lnTo>
                  <a:lnTo>
                    <a:pt x="4106962" y="95247"/>
                  </a:lnTo>
                  <a:lnTo>
                    <a:pt x="3989935" y="102102"/>
                  </a:lnTo>
                  <a:lnTo>
                    <a:pt x="3872907" y="108436"/>
                  </a:lnTo>
                  <a:lnTo>
                    <a:pt x="3755880" y="114400"/>
                  </a:lnTo>
                  <a:lnTo>
                    <a:pt x="3638852" y="120281"/>
                  </a:lnTo>
                  <a:lnTo>
                    <a:pt x="3521824" y="125192"/>
                  </a:lnTo>
                  <a:lnTo>
                    <a:pt x="3404797" y="127878"/>
                  </a:lnTo>
                  <a:lnTo>
                    <a:pt x="3287769" y="129550"/>
                  </a:lnTo>
                  <a:lnTo>
                    <a:pt x="3170742" y="130986"/>
                  </a:lnTo>
                  <a:lnTo>
                    <a:pt x="3053714" y="128934"/>
                  </a:lnTo>
                  <a:lnTo>
                    <a:pt x="2936686" y="124497"/>
                  </a:lnTo>
                  <a:lnTo>
                    <a:pt x="2819659" y="121909"/>
                  </a:lnTo>
                  <a:lnTo>
                    <a:pt x="2702631" y="121390"/>
                  </a:lnTo>
                  <a:lnTo>
                    <a:pt x="2585604" y="122556"/>
                  </a:lnTo>
                  <a:lnTo>
                    <a:pt x="2468576" y="125858"/>
                  </a:lnTo>
                  <a:lnTo>
                    <a:pt x="2351548" y="127320"/>
                  </a:lnTo>
                  <a:lnTo>
                    <a:pt x="2234521" y="125397"/>
                  </a:lnTo>
                  <a:lnTo>
                    <a:pt x="2117493" y="124880"/>
                  </a:lnTo>
                  <a:lnTo>
                    <a:pt x="2000466" y="126310"/>
                  </a:lnTo>
                  <a:lnTo>
                    <a:pt x="1883438" y="126700"/>
                  </a:lnTo>
                  <a:lnTo>
                    <a:pt x="1766410" y="128006"/>
                  </a:lnTo>
                  <a:lnTo>
                    <a:pt x="1649383" y="132062"/>
                  </a:lnTo>
                  <a:lnTo>
                    <a:pt x="1532355" y="137954"/>
                  </a:lnTo>
                  <a:lnTo>
                    <a:pt x="1415328" y="145763"/>
                  </a:lnTo>
                  <a:lnTo>
                    <a:pt x="1298300" y="155675"/>
                  </a:lnTo>
                  <a:lnTo>
                    <a:pt x="1181272" y="167484"/>
                  </a:lnTo>
                  <a:lnTo>
                    <a:pt x="1064245" y="181087"/>
                  </a:lnTo>
                  <a:lnTo>
                    <a:pt x="947217" y="196906"/>
                  </a:lnTo>
                  <a:lnTo>
                    <a:pt x="830190" y="215291"/>
                  </a:lnTo>
                  <a:lnTo>
                    <a:pt x="713162" y="236652"/>
                  </a:lnTo>
                  <a:lnTo>
                    <a:pt x="596135" y="261368"/>
                  </a:lnTo>
                  <a:lnTo>
                    <a:pt x="479107" y="289728"/>
                  </a:lnTo>
                  <a:lnTo>
                    <a:pt x="362079" y="321903"/>
                  </a:lnTo>
                  <a:lnTo>
                    <a:pt x="245052" y="357968"/>
                  </a:lnTo>
                  <a:lnTo>
                    <a:pt x="128024" y="397925"/>
                  </a:lnTo>
                  <a:lnTo>
                    <a:pt x="10997" y="441732"/>
                  </a:lnTo>
                  <a:lnTo>
                    <a:pt x="0" y="4462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95167"/>
              <a:ext cx="6145984" cy="584023"/>
            </a:xfrm>
            <a:custGeom>
              <a:avLst/>
              <a:pathLst>
                <a:path w="6145984" h="584023">
                  <a:moveTo>
                    <a:pt x="0" y="584023"/>
                  </a:moveTo>
                  <a:lnTo>
                    <a:pt x="53982" y="572709"/>
                  </a:lnTo>
                  <a:lnTo>
                    <a:pt x="171010" y="549215"/>
                  </a:lnTo>
                  <a:lnTo>
                    <a:pt x="288037" y="526744"/>
                  </a:lnTo>
                  <a:lnTo>
                    <a:pt x="405065" y="505285"/>
                  </a:lnTo>
                  <a:lnTo>
                    <a:pt x="522092" y="484827"/>
                  </a:lnTo>
                  <a:lnTo>
                    <a:pt x="639120" y="465359"/>
                  </a:lnTo>
                  <a:lnTo>
                    <a:pt x="756148" y="446869"/>
                  </a:lnTo>
                  <a:lnTo>
                    <a:pt x="873175" y="429348"/>
                  </a:lnTo>
                  <a:lnTo>
                    <a:pt x="990203" y="412784"/>
                  </a:lnTo>
                  <a:lnTo>
                    <a:pt x="1107230" y="397166"/>
                  </a:lnTo>
                  <a:lnTo>
                    <a:pt x="1224258" y="382483"/>
                  </a:lnTo>
                  <a:lnTo>
                    <a:pt x="1341286" y="368724"/>
                  </a:lnTo>
                  <a:lnTo>
                    <a:pt x="1458313" y="355878"/>
                  </a:lnTo>
                  <a:lnTo>
                    <a:pt x="1575341" y="343935"/>
                  </a:lnTo>
                  <a:lnTo>
                    <a:pt x="1692368" y="332883"/>
                  </a:lnTo>
                  <a:lnTo>
                    <a:pt x="1809396" y="322712"/>
                  </a:lnTo>
                  <a:lnTo>
                    <a:pt x="1926424" y="313491"/>
                  </a:lnTo>
                  <a:lnTo>
                    <a:pt x="2043451" y="305340"/>
                  </a:lnTo>
                  <a:lnTo>
                    <a:pt x="2160479" y="298365"/>
                  </a:lnTo>
                  <a:lnTo>
                    <a:pt x="2277506" y="292732"/>
                  </a:lnTo>
                  <a:lnTo>
                    <a:pt x="2394534" y="289317"/>
                  </a:lnTo>
                  <a:lnTo>
                    <a:pt x="2511561" y="287438"/>
                  </a:lnTo>
                  <a:lnTo>
                    <a:pt x="2628589" y="285887"/>
                  </a:lnTo>
                  <a:lnTo>
                    <a:pt x="2745617" y="284985"/>
                  </a:lnTo>
                  <a:lnTo>
                    <a:pt x="2862644" y="284930"/>
                  </a:lnTo>
                  <a:lnTo>
                    <a:pt x="2979672" y="284951"/>
                  </a:lnTo>
                  <a:lnTo>
                    <a:pt x="3096699" y="284114"/>
                  </a:lnTo>
                  <a:lnTo>
                    <a:pt x="3213727" y="282340"/>
                  </a:lnTo>
                  <a:lnTo>
                    <a:pt x="3330755" y="280930"/>
                  </a:lnTo>
                  <a:lnTo>
                    <a:pt x="3447782" y="281244"/>
                  </a:lnTo>
                  <a:lnTo>
                    <a:pt x="3564810" y="285000"/>
                  </a:lnTo>
                  <a:lnTo>
                    <a:pt x="3681837" y="289755"/>
                  </a:lnTo>
                  <a:lnTo>
                    <a:pt x="3798865" y="291496"/>
                  </a:lnTo>
                  <a:lnTo>
                    <a:pt x="3915893" y="289881"/>
                  </a:lnTo>
                  <a:lnTo>
                    <a:pt x="4032920" y="287016"/>
                  </a:lnTo>
                  <a:lnTo>
                    <a:pt x="4149948" y="281988"/>
                  </a:lnTo>
                  <a:lnTo>
                    <a:pt x="4266975" y="273910"/>
                  </a:lnTo>
                  <a:lnTo>
                    <a:pt x="4384003" y="263830"/>
                  </a:lnTo>
                  <a:lnTo>
                    <a:pt x="4501031" y="252688"/>
                  </a:lnTo>
                  <a:lnTo>
                    <a:pt x="4618058" y="240513"/>
                  </a:lnTo>
                  <a:lnTo>
                    <a:pt x="4735086" y="227333"/>
                  </a:lnTo>
                  <a:lnTo>
                    <a:pt x="4852113" y="213178"/>
                  </a:lnTo>
                  <a:lnTo>
                    <a:pt x="4969141" y="198076"/>
                  </a:lnTo>
                  <a:lnTo>
                    <a:pt x="5086169" y="182056"/>
                  </a:lnTo>
                  <a:lnTo>
                    <a:pt x="5203196" y="165147"/>
                  </a:lnTo>
                  <a:lnTo>
                    <a:pt x="5320224" y="147377"/>
                  </a:lnTo>
                  <a:lnTo>
                    <a:pt x="5437251" y="128777"/>
                  </a:lnTo>
                  <a:lnTo>
                    <a:pt x="5554279" y="109373"/>
                  </a:lnTo>
                  <a:lnTo>
                    <a:pt x="5671307" y="89196"/>
                  </a:lnTo>
                  <a:lnTo>
                    <a:pt x="5788334" y="68274"/>
                  </a:lnTo>
                  <a:lnTo>
                    <a:pt x="5905362" y="46635"/>
                  </a:lnTo>
                  <a:lnTo>
                    <a:pt x="6022389" y="24309"/>
                  </a:lnTo>
                  <a:lnTo>
                    <a:pt x="6139417" y="132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477956"/>
              <a:ext cx="6145984" cy="900503"/>
            </a:xfrm>
            <a:custGeom>
              <a:avLst/>
              <a:pathLst>
                <a:path w="6145984" h="900503">
                  <a:moveTo>
                    <a:pt x="0" y="445755"/>
                  </a:moveTo>
                  <a:lnTo>
                    <a:pt x="53982" y="452793"/>
                  </a:lnTo>
                  <a:lnTo>
                    <a:pt x="171010" y="466673"/>
                  </a:lnTo>
                  <a:lnTo>
                    <a:pt x="288037" y="479098"/>
                  </a:lnTo>
                  <a:lnTo>
                    <a:pt x="405065" y="489984"/>
                  </a:lnTo>
                  <a:lnTo>
                    <a:pt x="522092" y="499243"/>
                  </a:lnTo>
                  <a:lnTo>
                    <a:pt x="639120" y="506784"/>
                  </a:lnTo>
                  <a:lnTo>
                    <a:pt x="756148" y="512513"/>
                  </a:lnTo>
                  <a:lnTo>
                    <a:pt x="873175" y="516344"/>
                  </a:lnTo>
                  <a:lnTo>
                    <a:pt x="990203" y="518209"/>
                  </a:lnTo>
                  <a:lnTo>
                    <a:pt x="1107230" y="518083"/>
                  </a:lnTo>
                  <a:lnTo>
                    <a:pt x="1224258" y="516003"/>
                  </a:lnTo>
                  <a:lnTo>
                    <a:pt x="1341286" y="512106"/>
                  </a:lnTo>
                  <a:lnTo>
                    <a:pt x="1458313" y="506632"/>
                  </a:lnTo>
                  <a:lnTo>
                    <a:pt x="1575341" y="499911"/>
                  </a:lnTo>
                  <a:lnTo>
                    <a:pt x="1692368" y="492301"/>
                  </a:lnTo>
                  <a:lnTo>
                    <a:pt x="1809396" y="484104"/>
                  </a:lnTo>
                  <a:lnTo>
                    <a:pt x="1926424" y="475852"/>
                  </a:lnTo>
                  <a:lnTo>
                    <a:pt x="2043451" y="467754"/>
                  </a:lnTo>
                  <a:lnTo>
                    <a:pt x="2160479" y="459915"/>
                  </a:lnTo>
                  <a:lnTo>
                    <a:pt x="2277506" y="452846"/>
                  </a:lnTo>
                  <a:lnTo>
                    <a:pt x="2394534" y="447358"/>
                  </a:lnTo>
                  <a:lnTo>
                    <a:pt x="2511561" y="442133"/>
                  </a:lnTo>
                  <a:lnTo>
                    <a:pt x="2628589" y="438090"/>
                  </a:lnTo>
                  <a:lnTo>
                    <a:pt x="2745617" y="439302"/>
                  </a:lnTo>
                  <a:lnTo>
                    <a:pt x="2862644" y="442346"/>
                  </a:lnTo>
                  <a:lnTo>
                    <a:pt x="2979672" y="444208"/>
                  </a:lnTo>
                  <a:lnTo>
                    <a:pt x="3096699" y="447458"/>
                  </a:lnTo>
                  <a:lnTo>
                    <a:pt x="3213727" y="452782"/>
                  </a:lnTo>
                  <a:lnTo>
                    <a:pt x="3330755" y="456750"/>
                  </a:lnTo>
                  <a:lnTo>
                    <a:pt x="3447782" y="460075"/>
                  </a:lnTo>
                  <a:lnTo>
                    <a:pt x="3564810" y="466570"/>
                  </a:lnTo>
                  <a:lnTo>
                    <a:pt x="3681837" y="472783"/>
                  </a:lnTo>
                  <a:lnTo>
                    <a:pt x="3798865" y="474603"/>
                  </a:lnTo>
                  <a:lnTo>
                    <a:pt x="3915893" y="472332"/>
                  </a:lnTo>
                  <a:lnTo>
                    <a:pt x="4032920" y="467265"/>
                  </a:lnTo>
                  <a:lnTo>
                    <a:pt x="4149948" y="458554"/>
                  </a:lnTo>
                  <a:lnTo>
                    <a:pt x="4266975" y="445804"/>
                  </a:lnTo>
                  <a:lnTo>
                    <a:pt x="4384003" y="430049"/>
                  </a:lnTo>
                  <a:lnTo>
                    <a:pt x="4501031" y="412322"/>
                  </a:lnTo>
                  <a:lnTo>
                    <a:pt x="4618058" y="392946"/>
                  </a:lnTo>
                  <a:lnTo>
                    <a:pt x="4735086" y="372121"/>
                  </a:lnTo>
                  <a:lnTo>
                    <a:pt x="4852113" y="349944"/>
                  </a:lnTo>
                  <a:lnTo>
                    <a:pt x="4969141" y="326438"/>
                  </a:lnTo>
                  <a:lnTo>
                    <a:pt x="5086169" y="301571"/>
                  </a:lnTo>
                  <a:lnTo>
                    <a:pt x="5203196" y="275276"/>
                  </a:lnTo>
                  <a:lnTo>
                    <a:pt x="5320224" y="247461"/>
                  </a:lnTo>
                  <a:lnTo>
                    <a:pt x="5437251" y="218026"/>
                  </a:lnTo>
                  <a:lnTo>
                    <a:pt x="5554279" y="186869"/>
                  </a:lnTo>
                  <a:lnTo>
                    <a:pt x="5671307" y="153894"/>
                  </a:lnTo>
                  <a:lnTo>
                    <a:pt x="5788334" y="119020"/>
                  </a:lnTo>
                  <a:lnTo>
                    <a:pt x="5905362" y="82179"/>
                  </a:lnTo>
                  <a:lnTo>
                    <a:pt x="6022389" y="43321"/>
                  </a:lnTo>
                  <a:lnTo>
                    <a:pt x="6139417" y="2411"/>
                  </a:lnTo>
                  <a:lnTo>
                    <a:pt x="6145984" y="0"/>
                  </a:lnTo>
                  <a:lnTo>
                    <a:pt x="6145984" y="447316"/>
                  </a:lnTo>
                  <a:lnTo>
                    <a:pt x="6139417" y="447748"/>
                  </a:lnTo>
                  <a:lnTo>
                    <a:pt x="6022389" y="456224"/>
                  </a:lnTo>
                  <a:lnTo>
                    <a:pt x="5905362" y="465409"/>
                  </a:lnTo>
                  <a:lnTo>
                    <a:pt x="5788334" y="475217"/>
                  </a:lnTo>
                  <a:lnTo>
                    <a:pt x="5671307" y="485541"/>
                  </a:lnTo>
                  <a:lnTo>
                    <a:pt x="5554279" y="496261"/>
                  </a:lnTo>
                  <a:lnTo>
                    <a:pt x="5437251" y="507241"/>
                  </a:lnTo>
                  <a:lnTo>
                    <a:pt x="5320224" y="518331"/>
                  </a:lnTo>
                  <a:lnTo>
                    <a:pt x="5203196" y="529375"/>
                  </a:lnTo>
                  <a:lnTo>
                    <a:pt x="5086169" y="540219"/>
                  </a:lnTo>
                  <a:lnTo>
                    <a:pt x="4969141" y="550717"/>
                  </a:lnTo>
                  <a:lnTo>
                    <a:pt x="4852113" y="560748"/>
                  </a:lnTo>
                  <a:lnTo>
                    <a:pt x="4735086" y="570227"/>
                  </a:lnTo>
                  <a:lnTo>
                    <a:pt x="4618058" y="579121"/>
                  </a:lnTo>
                  <a:lnTo>
                    <a:pt x="4501031" y="587474"/>
                  </a:lnTo>
                  <a:lnTo>
                    <a:pt x="4384003" y="595432"/>
                  </a:lnTo>
                  <a:lnTo>
                    <a:pt x="4266975" y="603264"/>
                  </a:lnTo>
                  <a:lnTo>
                    <a:pt x="4149948" y="610039"/>
                  </a:lnTo>
                  <a:lnTo>
                    <a:pt x="4032920" y="614333"/>
                  </a:lnTo>
                  <a:lnTo>
                    <a:pt x="3915893" y="617147"/>
                  </a:lnTo>
                  <a:lnTo>
                    <a:pt x="3798865" y="619082"/>
                  </a:lnTo>
                  <a:lnTo>
                    <a:pt x="3681837" y="616676"/>
                  </a:lnTo>
                  <a:lnTo>
                    <a:pt x="3564810" y="611062"/>
                  </a:lnTo>
                  <a:lnTo>
                    <a:pt x="3447782" y="606770"/>
                  </a:lnTo>
                  <a:lnTo>
                    <a:pt x="3330755" y="603060"/>
                  </a:lnTo>
                  <a:lnTo>
                    <a:pt x="3213727" y="598631"/>
                  </a:lnTo>
                  <a:lnTo>
                    <a:pt x="3096699" y="596190"/>
                  </a:lnTo>
                  <a:lnTo>
                    <a:pt x="2979672" y="594118"/>
                  </a:lnTo>
                  <a:lnTo>
                    <a:pt x="2862644" y="588667"/>
                  </a:lnTo>
                  <a:lnTo>
                    <a:pt x="2745617" y="584545"/>
                  </a:lnTo>
                  <a:lnTo>
                    <a:pt x="2628589" y="584331"/>
                  </a:lnTo>
                  <a:lnTo>
                    <a:pt x="2511561" y="586181"/>
                  </a:lnTo>
                  <a:lnTo>
                    <a:pt x="2394534" y="590327"/>
                  </a:lnTo>
                  <a:lnTo>
                    <a:pt x="2277506" y="597022"/>
                  </a:lnTo>
                  <a:lnTo>
                    <a:pt x="2160479" y="604581"/>
                  </a:lnTo>
                  <a:lnTo>
                    <a:pt x="2043451" y="613994"/>
                  </a:lnTo>
                  <a:lnTo>
                    <a:pt x="1926424" y="625414"/>
                  </a:lnTo>
                  <a:lnTo>
                    <a:pt x="1809396" y="638549"/>
                  </a:lnTo>
                  <a:lnTo>
                    <a:pt x="1692368" y="653222"/>
                  </a:lnTo>
                  <a:lnTo>
                    <a:pt x="1575341" y="669826"/>
                  </a:lnTo>
                  <a:lnTo>
                    <a:pt x="1458313" y="688700"/>
                  </a:lnTo>
                  <a:lnTo>
                    <a:pt x="1341286" y="710240"/>
                  </a:lnTo>
                  <a:lnTo>
                    <a:pt x="1224258" y="734811"/>
                  </a:lnTo>
                  <a:lnTo>
                    <a:pt x="1107230" y="762694"/>
                  </a:lnTo>
                  <a:lnTo>
                    <a:pt x="990203" y="794060"/>
                  </a:lnTo>
                  <a:lnTo>
                    <a:pt x="873175" y="828987"/>
                  </a:lnTo>
                  <a:lnTo>
                    <a:pt x="756148" y="867484"/>
                  </a:lnTo>
                  <a:lnTo>
                    <a:pt x="664230" y="90050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477956"/>
              <a:ext cx="6145984" cy="518209"/>
            </a:xfrm>
            <a:custGeom>
              <a:avLst/>
              <a:pathLst>
                <a:path w="6145984" h="518209">
                  <a:moveTo>
                    <a:pt x="0" y="445755"/>
                  </a:moveTo>
                  <a:lnTo>
                    <a:pt x="53982" y="452793"/>
                  </a:lnTo>
                  <a:lnTo>
                    <a:pt x="171010" y="466673"/>
                  </a:lnTo>
                  <a:lnTo>
                    <a:pt x="288037" y="479098"/>
                  </a:lnTo>
                  <a:lnTo>
                    <a:pt x="405065" y="489984"/>
                  </a:lnTo>
                  <a:lnTo>
                    <a:pt x="522092" y="499243"/>
                  </a:lnTo>
                  <a:lnTo>
                    <a:pt x="639120" y="506784"/>
                  </a:lnTo>
                  <a:lnTo>
                    <a:pt x="756148" y="512513"/>
                  </a:lnTo>
                  <a:lnTo>
                    <a:pt x="873175" y="516344"/>
                  </a:lnTo>
                  <a:lnTo>
                    <a:pt x="990203" y="518209"/>
                  </a:lnTo>
                  <a:lnTo>
                    <a:pt x="1107230" y="518083"/>
                  </a:lnTo>
                  <a:lnTo>
                    <a:pt x="1224258" y="516003"/>
                  </a:lnTo>
                  <a:lnTo>
                    <a:pt x="1341286" y="512106"/>
                  </a:lnTo>
                  <a:lnTo>
                    <a:pt x="1458313" y="506632"/>
                  </a:lnTo>
                  <a:lnTo>
                    <a:pt x="1575341" y="499911"/>
                  </a:lnTo>
                  <a:lnTo>
                    <a:pt x="1692368" y="492301"/>
                  </a:lnTo>
                  <a:lnTo>
                    <a:pt x="1809396" y="484104"/>
                  </a:lnTo>
                  <a:lnTo>
                    <a:pt x="1926424" y="475852"/>
                  </a:lnTo>
                  <a:lnTo>
                    <a:pt x="2043451" y="467754"/>
                  </a:lnTo>
                  <a:lnTo>
                    <a:pt x="2160479" y="459915"/>
                  </a:lnTo>
                  <a:lnTo>
                    <a:pt x="2277506" y="452846"/>
                  </a:lnTo>
                  <a:lnTo>
                    <a:pt x="2394534" y="447358"/>
                  </a:lnTo>
                  <a:lnTo>
                    <a:pt x="2511561" y="442133"/>
                  </a:lnTo>
                  <a:lnTo>
                    <a:pt x="2628589" y="438090"/>
                  </a:lnTo>
                  <a:lnTo>
                    <a:pt x="2745617" y="439302"/>
                  </a:lnTo>
                  <a:lnTo>
                    <a:pt x="2862644" y="442346"/>
                  </a:lnTo>
                  <a:lnTo>
                    <a:pt x="2979672" y="444208"/>
                  </a:lnTo>
                  <a:lnTo>
                    <a:pt x="3096699" y="447458"/>
                  </a:lnTo>
                  <a:lnTo>
                    <a:pt x="3213727" y="452782"/>
                  </a:lnTo>
                  <a:lnTo>
                    <a:pt x="3330755" y="456750"/>
                  </a:lnTo>
                  <a:lnTo>
                    <a:pt x="3447782" y="460075"/>
                  </a:lnTo>
                  <a:lnTo>
                    <a:pt x="3564810" y="466570"/>
                  </a:lnTo>
                  <a:lnTo>
                    <a:pt x="3681837" y="472783"/>
                  </a:lnTo>
                  <a:lnTo>
                    <a:pt x="3798865" y="474603"/>
                  </a:lnTo>
                  <a:lnTo>
                    <a:pt x="3915893" y="472332"/>
                  </a:lnTo>
                  <a:lnTo>
                    <a:pt x="4032920" y="467265"/>
                  </a:lnTo>
                  <a:lnTo>
                    <a:pt x="4149948" y="458554"/>
                  </a:lnTo>
                  <a:lnTo>
                    <a:pt x="4266975" y="445804"/>
                  </a:lnTo>
                  <a:lnTo>
                    <a:pt x="4384003" y="430049"/>
                  </a:lnTo>
                  <a:lnTo>
                    <a:pt x="4501031" y="412322"/>
                  </a:lnTo>
                  <a:lnTo>
                    <a:pt x="4618058" y="392946"/>
                  </a:lnTo>
                  <a:lnTo>
                    <a:pt x="4735086" y="372121"/>
                  </a:lnTo>
                  <a:lnTo>
                    <a:pt x="4852113" y="349944"/>
                  </a:lnTo>
                  <a:lnTo>
                    <a:pt x="4969141" y="326438"/>
                  </a:lnTo>
                  <a:lnTo>
                    <a:pt x="5086169" y="301571"/>
                  </a:lnTo>
                  <a:lnTo>
                    <a:pt x="5203196" y="275276"/>
                  </a:lnTo>
                  <a:lnTo>
                    <a:pt x="5320224" y="247461"/>
                  </a:lnTo>
                  <a:lnTo>
                    <a:pt x="5437251" y="218026"/>
                  </a:lnTo>
                  <a:lnTo>
                    <a:pt x="5554279" y="186869"/>
                  </a:lnTo>
                  <a:lnTo>
                    <a:pt x="5671307" y="153894"/>
                  </a:lnTo>
                  <a:lnTo>
                    <a:pt x="5788334" y="119020"/>
                  </a:lnTo>
                  <a:lnTo>
                    <a:pt x="5905362" y="82179"/>
                  </a:lnTo>
                  <a:lnTo>
                    <a:pt x="6022389" y="43321"/>
                  </a:lnTo>
                  <a:lnTo>
                    <a:pt x="6139417" y="24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606106" y="4925272"/>
              <a:ext cx="5481754" cy="453187"/>
            </a:xfrm>
            <a:custGeom>
              <a:avLst/>
              <a:pathLst>
                <a:path w="5481754" h="453187">
                  <a:moveTo>
                    <a:pt x="5481754" y="0"/>
                  </a:moveTo>
                  <a:lnTo>
                    <a:pt x="5475186" y="431"/>
                  </a:lnTo>
                  <a:lnTo>
                    <a:pt x="5358159" y="8907"/>
                  </a:lnTo>
                  <a:lnTo>
                    <a:pt x="5241131" y="18093"/>
                  </a:lnTo>
                  <a:lnTo>
                    <a:pt x="5124104" y="27900"/>
                  </a:lnTo>
                  <a:lnTo>
                    <a:pt x="5007076" y="38225"/>
                  </a:lnTo>
                  <a:lnTo>
                    <a:pt x="4890048" y="48945"/>
                  </a:lnTo>
                  <a:lnTo>
                    <a:pt x="4773021" y="59925"/>
                  </a:lnTo>
                  <a:lnTo>
                    <a:pt x="4655993" y="71015"/>
                  </a:lnTo>
                  <a:lnTo>
                    <a:pt x="4538966" y="82059"/>
                  </a:lnTo>
                  <a:lnTo>
                    <a:pt x="4421938" y="92902"/>
                  </a:lnTo>
                  <a:lnTo>
                    <a:pt x="4304910" y="103401"/>
                  </a:lnTo>
                  <a:lnTo>
                    <a:pt x="4187883" y="113432"/>
                  </a:lnTo>
                  <a:lnTo>
                    <a:pt x="4070855" y="122911"/>
                  </a:lnTo>
                  <a:lnTo>
                    <a:pt x="3953828" y="131804"/>
                  </a:lnTo>
                  <a:lnTo>
                    <a:pt x="3836800" y="140158"/>
                  </a:lnTo>
                  <a:lnTo>
                    <a:pt x="3719772" y="148116"/>
                  </a:lnTo>
                  <a:lnTo>
                    <a:pt x="3602745" y="155948"/>
                  </a:lnTo>
                  <a:lnTo>
                    <a:pt x="3485717" y="162722"/>
                  </a:lnTo>
                  <a:lnTo>
                    <a:pt x="3368690" y="167016"/>
                  </a:lnTo>
                  <a:lnTo>
                    <a:pt x="3251662" y="169831"/>
                  </a:lnTo>
                  <a:lnTo>
                    <a:pt x="3134635" y="171766"/>
                  </a:lnTo>
                  <a:lnTo>
                    <a:pt x="3017607" y="169359"/>
                  </a:lnTo>
                  <a:lnTo>
                    <a:pt x="2900579" y="163746"/>
                  </a:lnTo>
                  <a:lnTo>
                    <a:pt x="2783552" y="159454"/>
                  </a:lnTo>
                  <a:lnTo>
                    <a:pt x="2666524" y="155744"/>
                  </a:lnTo>
                  <a:lnTo>
                    <a:pt x="2549497" y="151315"/>
                  </a:lnTo>
                  <a:lnTo>
                    <a:pt x="2432469" y="148874"/>
                  </a:lnTo>
                  <a:lnTo>
                    <a:pt x="2315441" y="146802"/>
                  </a:lnTo>
                  <a:lnTo>
                    <a:pt x="2198414" y="141350"/>
                  </a:lnTo>
                  <a:lnTo>
                    <a:pt x="2081386" y="137228"/>
                  </a:lnTo>
                  <a:lnTo>
                    <a:pt x="1964359" y="137014"/>
                  </a:lnTo>
                  <a:lnTo>
                    <a:pt x="1847331" y="138865"/>
                  </a:lnTo>
                  <a:lnTo>
                    <a:pt x="1730303" y="143010"/>
                  </a:lnTo>
                  <a:lnTo>
                    <a:pt x="1613276" y="149706"/>
                  </a:lnTo>
                  <a:lnTo>
                    <a:pt x="1496248" y="157264"/>
                  </a:lnTo>
                  <a:lnTo>
                    <a:pt x="1379221" y="166678"/>
                  </a:lnTo>
                  <a:lnTo>
                    <a:pt x="1262193" y="178098"/>
                  </a:lnTo>
                  <a:lnTo>
                    <a:pt x="1145165" y="191233"/>
                  </a:lnTo>
                  <a:lnTo>
                    <a:pt x="1028138" y="205906"/>
                  </a:lnTo>
                  <a:lnTo>
                    <a:pt x="911110" y="222510"/>
                  </a:lnTo>
                  <a:lnTo>
                    <a:pt x="794083" y="241384"/>
                  </a:lnTo>
                  <a:lnTo>
                    <a:pt x="677055" y="262924"/>
                  </a:lnTo>
                  <a:lnTo>
                    <a:pt x="560027" y="287495"/>
                  </a:lnTo>
                  <a:lnTo>
                    <a:pt x="443000" y="315377"/>
                  </a:lnTo>
                  <a:lnTo>
                    <a:pt x="325972" y="346744"/>
                  </a:lnTo>
                  <a:lnTo>
                    <a:pt x="208945" y="381670"/>
                  </a:lnTo>
                  <a:lnTo>
                    <a:pt x="91917" y="420168"/>
                  </a:lnTo>
                  <a:lnTo>
                    <a:pt x="0" y="45318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01614"/>
              <a:ext cx="6145984" cy="599081"/>
            </a:xfrm>
            <a:custGeom>
              <a:avLst/>
              <a:pathLst>
                <a:path w="6145984" h="599081">
                  <a:moveTo>
                    <a:pt x="0" y="599081"/>
                  </a:moveTo>
                  <a:lnTo>
                    <a:pt x="53982" y="588250"/>
                  </a:lnTo>
                  <a:lnTo>
                    <a:pt x="171010" y="565706"/>
                  </a:lnTo>
                  <a:lnTo>
                    <a:pt x="288037" y="544077"/>
                  </a:lnTo>
                  <a:lnTo>
                    <a:pt x="405065" y="523345"/>
                  </a:lnTo>
                  <a:lnTo>
                    <a:pt x="522092" y="503491"/>
                  </a:lnTo>
                  <a:lnTo>
                    <a:pt x="639120" y="484495"/>
                  </a:lnTo>
                  <a:lnTo>
                    <a:pt x="756148" y="466340"/>
                  </a:lnTo>
                  <a:lnTo>
                    <a:pt x="873175" y="449007"/>
                  </a:lnTo>
                  <a:lnTo>
                    <a:pt x="990203" y="432477"/>
                  </a:lnTo>
                  <a:lnTo>
                    <a:pt x="1107230" y="416730"/>
                  </a:lnTo>
                  <a:lnTo>
                    <a:pt x="1224258" y="401749"/>
                  </a:lnTo>
                  <a:lnTo>
                    <a:pt x="1341286" y="387515"/>
                  </a:lnTo>
                  <a:lnTo>
                    <a:pt x="1458313" y="374008"/>
                  </a:lnTo>
                  <a:lnTo>
                    <a:pt x="1575341" y="361210"/>
                  </a:lnTo>
                  <a:lnTo>
                    <a:pt x="1692368" y="349103"/>
                  </a:lnTo>
                  <a:lnTo>
                    <a:pt x="1809396" y="337668"/>
                  </a:lnTo>
                  <a:lnTo>
                    <a:pt x="1926424" y="326975"/>
                  </a:lnTo>
                  <a:lnTo>
                    <a:pt x="2043451" y="317216"/>
                  </a:lnTo>
                  <a:lnTo>
                    <a:pt x="2160479" y="308590"/>
                  </a:lnTo>
                  <a:lnTo>
                    <a:pt x="2277506" y="301276"/>
                  </a:lnTo>
                  <a:lnTo>
                    <a:pt x="2394534" y="295184"/>
                  </a:lnTo>
                  <a:lnTo>
                    <a:pt x="2511561" y="290499"/>
                  </a:lnTo>
                  <a:lnTo>
                    <a:pt x="2628589" y="287552"/>
                  </a:lnTo>
                  <a:lnTo>
                    <a:pt x="2745617" y="288265"/>
                  </a:lnTo>
                  <a:lnTo>
                    <a:pt x="2862644" y="291848"/>
                  </a:lnTo>
                  <a:lnTo>
                    <a:pt x="2979672" y="295505"/>
                  </a:lnTo>
                  <a:lnTo>
                    <a:pt x="3096699" y="298166"/>
                  </a:lnTo>
                  <a:lnTo>
                    <a:pt x="3213727" y="302049"/>
                  </a:lnTo>
                  <a:lnTo>
                    <a:pt x="3330755" y="306247"/>
                  </a:lnTo>
                  <a:lnTo>
                    <a:pt x="3447782" y="309764"/>
                  </a:lnTo>
                  <a:lnTo>
                    <a:pt x="3564810" y="315158"/>
                  </a:lnTo>
                  <a:lnTo>
                    <a:pt x="3681837" y="321071"/>
                  </a:lnTo>
                  <a:lnTo>
                    <a:pt x="3798865" y="323184"/>
                  </a:lnTo>
                  <a:lnTo>
                    <a:pt x="3915893" y="321081"/>
                  </a:lnTo>
                  <a:lnTo>
                    <a:pt x="4032920" y="317141"/>
                  </a:lnTo>
                  <a:lnTo>
                    <a:pt x="4149948" y="310638"/>
                  </a:lnTo>
                  <a:lnTo>
                    <a:pt x="4266975" y="300876"/>
                  </a:lnTo>
                  <a:lnTo>
                    <a:pt x="4384003" y="289082"/>
                  </a:lnTo>
                  <a:lnTo>
                    <a:pt x="4501031" y="276240"/>
                  </a:lnTo>
                  <a:lnTo>
                    <a:pt x="4618058" y="262375"/>
                  </a:lnTo>
                  <a:lnTo>
                    <a:pt x="4735086" y="247516"/>
                  </a:lnTo>
                  <a:lnTo>
                    <a:pt x="4852113" y="231688"/>
                  </a:lnTo>
                  <a:lnTo>
                    <a:pt x="4969141" y="214919"/>
                  </a:lnTo>
                  <a:lnTo>
                    <a:pt x="5086169" y="197237"/>
                  </a:lnTo>
                  <a:lnTo>
                    <a:pt x="5203196" y="178667"/>
                  </a:lnTo>
                  <a:lnTo>
                    <a:pt x="5320224" y="159238"/>
                  </a:lnTo>
                  <a:lnTo>
                    <a:pt x="5437251" y="138975"/>
                  </a:lnTo>
                  <a:lnTo>
                    <a:pt x="5554279" y="117907"/>
                  </a:lnTo>
                  <a:lnTo>
                    <a:pt x="5671307" y="96060"/>
                  </a:lnTo>
                  <a:lnTo>
                    <a:pt x="5788334" y="73460"/>
                  </a:lnTo>
                  <a:lnTo>
                    <a:pt x="5905362" y="50136"/>
                  </a:lnTo>
                  <a:lnTo>
                    <a:pt x="6022389" y="26114"/>
                  </a:lnTo>
                  <a:lnTo>
                    <a:pt x="6139417" y="142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691655"/>
              <a:ext cx="6145984" cy="686804"/>
            </a:xfrm>
            <a:custGeom>
              <a:avLst/>
              <a:pathLst>
                <a:path w="6145984" h="686804">
                  <a:moveTo>
                    <a:pt x="0" y="229507"/>
                  </a:moveTo>
                  <a:lnTo>
                    <a:pt x="53982" y="238860"/>
                  </a:lnTo>
                  <a:lnTo>
                    <a:pt x="171010" y="257576"/>
                  </a:lnTo>
                  <a:lnTo>
                    <a:pt x="288037" y="274674"/>
                  </a:lnTo>
                  <a:lnTo>
                    <a:pt x="405065" y="290090"/>
                  </a:lnTo>
                  <a:lnTo>
                    <a:pt x="522092" y="303756"/>
                  </a:lnTo>
                  <a:lnTo>
                    <a:pt x="639120" y="315600"/>
                  </a:lnTo>
                  <a:lnTo>
                    <a:pt x="756148" y="325551"/>
                  </a:lnTo>
                  <a:lnTo>
                    <a:pt x="873175" y="333543"/>
                  </a:lnTo>
                  <a:lnTo>
                    <a:pt x="990203" y="339523"/>
                  </a:lnTo>
                  <a:lnTo>
                    <a:pt x="1107230" y="343478"/>
                  </a:lnTo>
                  <a:lnTo>
                    <a:pt x="1224258" y="345449"/>
                  </a:lnTo>
                  <a:lnTo>
                    <a:pt x="1341286" y="345559"/>
                  </a:lnTo>
                  <a:lnTo>
                    <a:pt x="1458313" y="344025"/>
                  </a:lnTo>
                  <a:lnTo>
                    <a:pt x="1575341" y="341137"/>
                  </a:lnTo>
                  <a:lnTo>
                    <a:pt x="1692368" y="337211"/>
                  </a:lnTo>
                  <a:lnTo>
                    <a:pt x="1809396" y="332512"/>
                  </a:lnTo>
                  <a:lnTo>
                    <a:pt x="1926424" y="327370"/>
                  </a:lnTo>
                  <a:lnTo>
                    <a:pt x="2043451" y="321916"/>
                  </a:lnTo>
                  <a:lnTo>
                    <a:pt x="2160479" y="316259"/>
                  </a:lnTo>
                  <a:lnTo>
                    <a:pt x="2277506" y="310804"/>
                  </a:lnTo>
                  <a:lnTo>
                    <a:pt x="2394534" y="305393"/>
                  </a:lnTo>
                  <a:lnTo>
                    <a:pt x="2511561" y="299313"/>
                  </a:lnTo>
                  <a:lnTo>
                    <a:pt x="2628589" y="294256"/>
                  </a:lnTo>
                  <a:lnTo>
                    <a:pt x="2745617" y="291877"/>
                  </a:lnTo>
                  <a:lnTo>
                    <a:pt x="2862644" y="289401"/>
                  </a:lnTo>
                  <a:lnTo>
                    <a:pt x="2979672" y="286840"/>
                  </a:lnTo>
                  <a:lnTo>
                    <a:pt x="3096699" y="287656"/>
                  </a:lnTo>
                  <a:lnTo>
                    <a:pt x="3213727" y="290561"/>
                  </a:lnTo>
                  <a:lnTo>
                    <a:pt x="3330755" y="292662"/>
                  </a:lnTo>
                  <a:lnTo>
                    <a:pt x="3447782" y="294740"/>
                  </a:lnTo>
                  <a:lnTo>
                    <a:pt x="3564810" y="299726"/>
                  </a:lnTo>
                  <a:lnTo>
                    <a:pt x="3681837" y="304838"/>
                  </a:lnTo>
                  <a:lnTo>
                    <a:pt x="3798865" y="307143"/>
                  </a:lnTo>
                  <a:lnTo>
                    <a:pt x="3915893" y="307084"/>
                  </a:lnTo>
                  <a:lnTo>
                    <a:pt x="4032920" y="305280"/>
                  </a:lnTo>
                  <a:lnTo>
                    <a:pt x="4149948" y="300648"/>
                  </a:lnTo>
                  <a:lnTo>
                    <a:pt x="4266975" y="292502"/>
                  </a:lnTo>
                  <a:lnTo>
                    <a:pt x="4384003" y="281923"/>
                  </a:lnTo>
                  <a:lnTo>
                    <a:pt x="4501031" y="270027"/>
                  </a:lnTo>
                  <a:lnTo>
                    <a:pt x="4618058" y="257087"/>
                  </a:lnTo>
                  <a:lnTo>
                    <a:pt x="4735086" y="243271"/>
                  </a:lnTo>
                  <a:lnTo>
                    <a:pt x="4852113" y="228658"/>
                  </a:lnTo>
                  <a:lnTo>
                    <a:pt x="4969141" y="213262"/>
                  </a:lnTo>
                  <a:lnTo>
                    <a:pt x="5086169" y="197052"/>
                  </a:lnTo>
                  <a:lnTo>
                    <a:pt x="5203196" y="179965"/>
                  </a:lnTo>
                  <a:lnTo>
                    <a:pt x="5320224" y="161918"/>
                  </a:lnTo>
                  <a:lnTo>
                    <a:pt x="5437251" y="142819"/>
                  </a:lnTo>
                  <a:lnTo>
                    <a:pt x="5554279" y="122576"/>
                  </a:lnTo>
                  <a:lnTo>
                    <a:pt x="5671307" y="101103"/>
                  </a:lnTo>
                  <a:lnTo>
                    <a:pt x="5788334" y="78324"/>
                  </a:lnTo>
                  <a:lnTo>
                    <a:pt x="5905362" y="54177"/>
                  </a:lnTo>
                  <a:lnTo>
                    <a:pt x="6022389" y="28612"/>
                  </a:lnTo>
                  <a:lnTo>
                    <a:pt x="6139417" y="1598"/>
                  </a:lnTo>
                  <a:lnTo>
                    <a:pt x="6145984" y="0"/>
                  </a:lnTo>
                  <a:lnTo>
                    <a:pt x="6145984" y="384876"/>
                  </a:lnTo>
                  <a:lnTo>
                    <a:pt x="6139417" y="384771"/>
                  </a:lnTo>
                  <a:lnTo>
                    <a:pt x="6022389" y="383879"/>
                  </a:lnTo>
                  <a:lnTo>
                    <a:pt x="5905362" y="383912"/>
                  </a:lnTo>
                  <a:lnTo>
                    <a:pt x="5788334" y="384800"/>
                  </a:lnTo>
                  <a:lnTo>
                    <a:pt x="5671307" y="386456"/>
                  </a:lnTo>
                  <a:lnTo>
                    <a:pt x="5554279" y="388781"/>
                  </a:lnTo>
                  <a:lnTo>
                    <a:pt x="5437251" y="391663"/>
                  </a:lnTo>
                  <a:lnTo>
                    <a:pt x="5320224" y="394977"/>
                  </a:lnTo>
                  <a:lnTo>
                    <a:pt x="5203196" y="398595"/>
                  </a:lnTo>
                  <a:lnTo>
                    <a:pt x="5086169" y="402388"/>
                  </a:lnTo>
                  <a:lnTo>
                    <a:pt x="4969141" y="406235"/>
                  </a:lnTo>
                  <a:lnTo>
                    <a:pt x="4852113" y="410037"/>
                  </a:lnTo>
                  <a:lnTo>
                    <a:pt x="4735086" y="413724"/>
                  </a:lnTo>
                  <a:lnTo>
                    <a:pt x="4618058" y="417274"/>
                  </a:lnTo>
                  <a:lnTo>
                    <a:pt x="4501031" y="420730"/>
                  </a:lnTo>
                  <a:lnTo>
                    <a:pt x="4384003" y="424221"/>
                  </a:lnTo>
                  <a:lnTo>
                    <a:pt x="4266975" y="427983"/>
                  </a:lnTo>
                  <a:lnTo>
                    <a:pt x="4149948" y="430988"/>
                  </a:lnTo>
                  <a:lnTo>
                    <a:pt x="4032920" y="431819"/>
                  </a:lnTo>
                  <a:lnTo>
                    <a:pt x="3915893" y="431685"/>
                  </a:lnTo>
                  <a:lnTo>
                    <a:pt x="3798865" y="431455"/>
                  </a:lnTo>
                  <a:lnTo>
                    <a:pt x="3681837" y="428644"/>
                  </a:lnTo>
                  <a:lnTo>
                    <a:pt x="3564810" y="424049"/>
                  </a:lnTo>
                  <a:lnTo>
                    <a:pt x="3447782" y="420958"/>
                  </a:lnTo>
                  <a:lnTo>
                    <a:pt x="3330755" y="418549"/>
                  </a:lnTo>
                  <a:lnTo>
                    <a:pt x="3213727" y="416051"/>
                  </a:lnTo>
                  <a:lnTo>
                    <a:pt x="3096699" y="415628"/>
                  </a:lnTo>
                  <a:lnTo>
                    <a:pt x="2979672" y="415825"/>
                  </a:lnTo>
                  <a:lnTo>
                    <a:pt x="2862644" y="415298"/>
                  </a:lnTo>
                  <a:lnTo>
                    <a:pt x="2745617" y="416845"/>
                  </a:lnTo>
                  <a:lnTo>
                    <a:pt x="2628589" y="420083"/>
                  </a:lnTo>
                  <a:lnTo>
                    <a:pt x="2511561" y="423254"/>
                  </a:lnTo>
                  <a:lnTo>
                    <a:pt x="2394534" y="428404"/>
                  </a:lnTo>
                  <a:lnTo>
                    <a:pt x="2277506" y="434855"/>
                  </a:lnTo>
                  <a:lnTo>
                    <a:pt x="2160479" y="440732"/>
                  </a:lnTo>
                  <a:lnTo>
                    <a:pt x="2043451" y="447742"/>
                  </a:lnTo>
                  <a:lnTo>
                    <a:pt x="1926424" y="456056"/>
                  </a:lnTo>
                  <a:lnTo>
                    <a:pt x="1809396" y="465398"/>
                  </a:lnTo>
                  <a:lnTo>
                    <a:pt x="1692368" y="475669"/>
                  </a:lnTo>
                  <a:lnTo>
                    <a:pt x="1575341" y="487334"/>
                  </a:lnTo>
                  <a:lnTo>
                    <a:pt x="1458313" y="500679"/>
                  </a:lnTo>
                  <a:lnTo>
                    <a:pt x="1341286" y="516036"/>
                  </a:lnTo>
                  <a:lnTo>
                    <a:pt x="1224258" y="533714"/>
                  </a:lnTo>
                  <a:lnTo>
                    <a:pt x="1107230" y="553945"/>
                  </a:lnTo>
                  <a:lnTo>
                    <a:pt x="990203" y="576869"/>
                  </a:lnTo>
                  <a:lnTo>
                    <a:pt x="873175" y="602545"/>
                  </a:lnTo>
                  <a:lnTo>
                    <a:pt x="756148" y="630974"/>
                  </a:lnTo>
                  <a:lnTo>
                    <a:pt x="639120" y="662122"/>
                  </a:lnTo>
                  <a:lnTo>
                    <a:pt x="553712" y="68680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691655"/>
              <a:ext cx="6145984" cy="345559"/>
            </a:xfrm>
            <a:custGeom>
              <a:avLst/>
              <a:pathLst>
                <a:path w="6145984" h="345559">
                  <a:moveTo>
                    <a:pt x="0" y="229507"/>
                  </a:moveTo>
                  <a:lnTo>
                    <a:pt x="53982" y="238860"/>
                  </a:lnTo>
                  <a:lnTo>
                    <a:pt x="171010" y="257576"/>
                  </a:lnTo>
                  <a:lnTo>
                    <a:pt x="288037" y="274674"/>
                  </a:lnTo>
                  <a:lnTo>
                    <a:pt x="405065" y="290090"/>
                  </a:lnTo>
                  <a:lnTo>
                    <a:pt x="522092" y="303756"/>
                  </a:lnTo>
                  <a:lnTo>
                    <a:pt x="639120" y="315600"/>
                  </a:lnTo>
                  <a:lnTo>
                    <a:pt x="756148" y="325551"/>
                  </a:lnTo>
                  <a:lnTo>
                    <a:pt x="873175" y="333543"/>
                  </a:lnTo>
                  <a:lnTo>
                    <a:pt x="990203" y="339523"/>
                  </a:lnTo>
                  <a:lnTo>
                    <a:pt x="1107230" y="343478"/>
                  </a:lnTo>
                  <a:lnTo>
                    <a:pt x="1224258" y="345449"/>
                  </a:lnTo>
                  <a:lnTo>
                    <a:pt x="1341286" y="345559"/>
                  </a:lnTo>
                  <a:lnTo>
                    <a:pt x="1458313" y="344025"/>
                  </a:lnTo>
                  <a:lnTo>
                    <a:pt x="1575341" y="341137"/>
                  </a:lnTo>
                  <a:lnTo>
                    <a:pt x="1692368" y="337211"/>
                  </a:lnTo>
                  <a:lnTo>
                    <a:pt x="1809396" y="332512"/>
                  </a:lnTo>
                  <a:lnTo>
                    <a:pt x="1926424" y="327370"/>
                  </a:lnTo>
                  <a:lnTo>
                    <a:pt x="2043451" y="321916"/>
                  </a:lnTo>
                  <a:lnTo>
                    <a:pt x="2160479" y="316259"/>
                  </a:lnTo>
                  <a:lnTo>
                    <a:pt x="2277506" y="310804"/>
                  </a:lnTo>
                  <a:lnTo>
                    <a:pt x="2394534" y="305393"/>
                  </a:lnTo>
                  <a:lnTo>
                    <a:pt x="2511561" y="299313"/>
                  </a:lnTo>
                  <a:lnTo>
                    <a:pt x="2628589" y="294256"/>
                  </a:lnTo>
                  <a:lnTo>
                    <a:pt x="2745617" y="291877"/>
                  </a:lnTo>
                  <a:lnTo>
                    <a:pt x="2862644" y="289401"/>
                  </a:lnTo>
                  <a:lnTo>
                    <a:pt x="2979672" y="286840"/>
                  </a:lnTo>
                  <a:lnTo>
                    <a:pt x="3096699" y="287656"/>
                  </a:lnTo>
                  <a:lnTo>
                    <a:pt x="3213727" y="290561"/>
                  </a:lnTo>
                  <a:lnTo>
                    <a:pt x="3330755" y="292662"/>
                  </a:lnTo>
                  <a:lnTo>
                    <a:pt x="3447782" y="294740"/>
                  </a:lnTo>
                  <a:lnTo>
                    <a:pt x="3564810" y="299726"/>
                  </a:lnTo>
                  <a:lnTo>
                    <a:pt x="3681837" y="304838"/>
                  </a:lnTo>
                  <a:lnTo>
                    <a:pt x="3798865" y="307143"/>
                  </a:lnTo>
                  <a:lnTo>
                    <a:pt x="3915893" y="307084"/>
                  </a:lnTo>
                  <a:lnTo>
                    <a:pt x="4032920" y="305280"/>
                  </a:lnTo>
                  <a:lnTo>
                    <a:pt x="4149948" y="300648"/>
                  </a:lnTo>
                  <a:lnTo>
                    <a:pt x="4266975" y="292502"/>
                  </a:lnTo>
                  <a:lnTo>
                    <a:pt x="4384003" y="281923"/>
                  </a:lnTo>
                  <a:lnTo>
                    <a:pt x="4501031" y="270027"/>
                  </a:lnTo>
                  <a:lnTo>
                    <a:pt x="4618058" y="257087"/>
                  </a:lnTo>
                  <a:lnTo>
                    <a:pt x="4735086" y="243271"/>
                  </a:lnTo>
                  <a:lnTo>
                    <a:pt x="4852113" y="228658"/>
                  </a:lnTo>
                  <a:lnTo>
                    <a:pt x="4969141" y="213262"/>
                  </a:lnTo>
                  <a:lnTo>
                    <a:pt x="5086169" y="197052"/>
                  </a:lnTo>
                  <a:lnTo>
                    <a:pt x="5203196" y="179965"/>
                  </a:lnTo>
                  <a:lnTo>
                    <a:pt x="5320224" y="161918"/>
                  </a:lnTo>
                  <a:lnTo>
                    <a:pt x="5437251" y="142819"/>
                  </a:lnTo>
                  <a:lnTo>
                    <a:pt x="5554279" y="122576"/>
                  </a:lnTo>
                  <a:lnTo>
                    <a:pt x="5671307" y="101103"/>
                  </a:lnTo>
                  <a:lnTo>
                    <a:pt x="5788334" y="78324"/>
                  </a:lnTo>
                  <a:lnTo>
                    <a:pt x="5905362" y="54177"/>
                  </a:lnTo>
                  <a:lnTo>
                    <a:pt x="6022389" y="28612"/>
                  </a:lnTo>
                  <a:lnTo>
                    <a:pt x="6139417" y="159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1495588" y="5075535"/>
              <a:ext cx="5592272" cy="302924"/>
            </a:xfrm>
            <a:custGeom>
              <a:avLst/>
              <a:pathLst>
                <a:path w="5592272" h="302924">
                  <a:moveTo>
                    <a:pt x="5592272" y="996"/>
                  </a:moveTo>
                  <a:lnTo>
                    <a:pt x="5585705" y="891"/>
                  </a:lnTo>
                  <a:lnTo>
                    <a:pt x="5468677" y="0"/>
                  </a:lnTo>
                  <a:lnTo>
                    <a:pt x="5351650" y="33"/>
                  </a:lnTo>
                  <a:lnTo>
                    <a:pt x="5234622" y="920"/>
                  </a:lnTo>
                  <a:lnTo>
                    <a:pt x="5117595" y="2576"/>
                  </a:lnTo>
                  <a:lnTo>
                    <a:pt x="5000567" y="4902"/>
                  </a:lnTo>
                  <a:lnTo>
                    <a:pt x="4883539" y="7783"/>
                  </a:lnTo>
                  <a:lnTo>
                    <a:pt x="4766512" y="11098"/>
                  </a:lnTo>
                  <a:lnTo>
                    <a:pt x="4649484" y="14716"/>
                  </a:lnTo>
                  <a:lnTo>
                    <a:pt x="4532457" y="18508"/>
                  </a:lnTo>
                  <a:lnTo>
                    <a:pt x="4415429" y="22355"/>
                  </a:lnTo>
                  <a:lnTo>
                    <a:pt x="4298401" y="26157"/>
                  </a:lnTo>
                  <a:lnTo>
                    <a:pt x="4181374" y="29844"/>
                  </a:lnTo>
                  <a:lnTo>
                    <a:pt x="4064346" y="33395"/>
                  </a:lnTo>
                  <a:lnTo>
                    <a:pt x="3947319" y="36850"/>
                  </a:lnTo>
                  <a:lnTo>
                    <a:pt x="3830291" y="40341"/>
                  </a:lnTo>
                  <a:lnTo>
                    <a:pt x="3713263" y="44103"/>
                  </a:lnTo>
                  <a:lnTo>
                    <a:pt x="3596236" y="47108"/>
                  </a:lnTo>
                  <a:lnTo>
                    <a:pt x="3479208" y="47940"/>
                  </a:lnTo>
                  <a:lnTo>
                    <a:pt x="3362181" y="47805"/>
                  </a:lnTo>
                  <a:lnTo>
                    <a:pt x="3245153" y="47575"/>
                  </a:lnTo>
                  <a:lnTo>
                    <a:pt x="3128125" y="44765"/>
                  </a:lnTo>
                  <a:lnTo>
                    <a:pt x="3011098" y="40169"/>
                  </a:lnTo>
                  <a:lnTo>
                    <a:pt x="2894070" y="37079"/>
                  </a:lnTo>
                  <a:lnTo>
                    <a:pt x="2777043" y="34669"/>
                  </a:lnTo>
                  <a:lnTo>
                    <a:pt x="2660015" y="32171"/>
                  </a:lnTo>
                  <a:lnTo>
                    <a:pt x="2542987" y="31748"/>
                  </a:lnTo>
                  <a:lnTo>
                    <a:pt x="2425960" y="31946"/>
                  </a:lnTo>
                  <a:lnTo>
                    <a:pt x="2308932" y="31418"/>
                  </a:lnTo>
                  <a:lnTo>
                    <a:pt x="2191905" y="32966"/>
                  </a:lnTo>
                  <a:lnTo>
                    <a:pt x="2074877" y="36203"/>
                  </a:lnTo>
                  <a:lnTo>
                    <a:pt x="1957849" y="39374"/>
                  </a:lnTo>
                  <a:lnTo>
                    <a:pt x="1840822" y="44525"/>
                  </a:lnTo>
                  <a:lnTo>
                    <a:pt x="1723794" y="50976"/>
                  </a:lnTo>
                  <a:lnTo>
                    <a:pt x="1606767" y="56852"/>
                  </a:lnTo>
                  <a:lnTo>
                    <a:pt x="1489739" y="63862"/>
                  </a:lnTo>
                  <a:lnTo>
                    <a:pt x="1372712" y="72176"/>
                  </a:lnTo>
                  <a:lnTo>
                    <a:pt x="1255684" y="81518"/>
                  </a:lnTo>
                  <a:lnTo>
                    <a:pt x="1138656" y="91790"/>
                  </a:lnTo>
                  <a:lnTo>
                    <a:pt x="1021629" y="103454"/>
                  </a:lnTo>
                  <a:lnTo>
                    <a:pt x="904601" y="116799"/>
                  </a:lnTo>
                  <a:lnTo>
                    <a:pt x="787574" y="132157"/>
                  </a:lnTo>
                  <a:lnTo>
                    <a:pt x="670546" y="149834"/>
                  </a:lnTo>
                  <a:lnTo>
                    <a:pt x="553518" y="170065"/>
                  </a:lnTo>
                  <a:lnTo>
                    <a:pt x="436491" y="192989"/>
                  </a:lnTo>
                  <a:lnTo>
                    <a:pt x="319463" y="218665"/>
                  </a:lnTo>
                  <a:lnTo>
                    <a:pt x="202436" y="247094"/>
                  </a:lnTo>
                  <a:lnTo>
                    <a:pt x="85408" y="278243"/>
                  </a:lnTo>
                  <a:lnTo>
                    <a:pt x="0" y="3029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84093"/>
              <a:ext cx="6145984" cy="361431"/>
            </a:xfrm>
            <a:custGeom>
              <a:avLst/>
              <a:pathLst>
                <a:path w="6145984" h="361431">
                  <a:moveTo>
                    <a:pt x="0" y="361431"/>
                  </a:moveTo>
                  <a:lnTo>
                    <a:pt x="53982" y="355409"/>
                  </a:lnTo>
                  <a:lnTo>
                    <a:pt x="171010" y="342785"/>
                  </a:lnTo>
                  <a:lnTo>
                    <a:pt x="288037" y="330583"/>
                  </a:lnTo>
                  <a:lnTo>
                    <a:pt x="405065" y="318794"/>
                  </a:lnTo>
                  <a:lnTo>
                    <a:pt x="522092" y="307410"/>
                  </a:lnTo>
                  <a:lnTo>
                    <a:pt x="639120" y="296423"/>
                  </a:lnTo>
                  <a:lnTo>
                    <a:pt x="756148" y="285824"/>
                  </a:lnTo>
                  <a:lnTo>
                    <a:pt x="873175" y="275605"/>
                  </a:lnTo>
                  <a:lnTo>
                    <a:pt x="990203" y="265758"/>
                  </a:lnTo>
                  <a:lnTo>
                    <a:pt x="1107230" y="256273"/>
                  </a:lnTo>
                  <a:lnTo>
                    <a:pt x="1224258" y="247143"/>
                  </a:lnTo>
                  <a:lnTo>
                    <a:pt x="1341286" y="238360"/>
                  </a:lnTo>
                  <a:lnTo>
                    <a:pt x="1458313" y="229914"/>
                  </a:lnTo>
                  <a:lnTo>
                    <a:pt x="1575341" y="221797"/>
                  </a:lnTo>
                  <a:lnTo>
                    <a:pt x="1692368" y="214002"/>
                  </a:lnTo>
                  <a:lnTo>
                    <a:pt x="1809396" y="206516"/>
                  </a:lnTo>
                  <a:lnTo>
                    <a:pt x="1926424" y="199275"/>
                  </a:lnTo>
                  <a:lnTo>
                    <a:pt x="2043451" y="192391"/>
                  </a:lnTo>
                  <a:lnTo>
                    <a:pt x="2160479" y="186057"/>
                  </a:lnTo>
                  <a:lnTo>
                    <a:pt x="2277506" y="180392"/>
                  </a:lnTo>
                  <a:lnTo>
                    <a:pt x="2394534" y="174460"/>
                  </a:lnTo>
                  <a:lnTo>
                    <a:pt x="2511561" y="168845"/>
                  </a:lnTo>
                  <a:lnTo>
                    <a:pt x="2628589" y="164731"/>
                  </a:lnTo>
                  <a:lnTo>
                    <a:pt x="2745617" y="161923"/>
                  </a:lnTo>
                  <a:lnTo>
                    <a:pt x="2862644" y="159911"/>
                  </a:lnTo>
                  <a:lnTo>
                    <a:pt x="2979672" y="158895"/>
                  </a:lnTo>
                  <a:lnTo>
                    <a:pt x="3096699" y="159204"/>
                  </a:lnTo>
                  <a:lnTo>
                    <a:pt x="3213727" y="160868"/>
                  </a:lnTo>
                  <a:lnTo>
                    <a:pt x="3330755" y="163167"/>
                  </a:lnTo>
                  <a:lnTo>
                    <a:pt x="3447782" y="165411"/>
                  </a:lnTo>
                  <a:lnTo>
                    <a:pt x="3564810" y="169449"/>
                  </a:lnTo>
                  <a:lnTo>
                    <a:pt x="3681837" y="174303"/>
                  </a:lnTo>
                  <a:lnTo>
                    <a:pt x="3798865" y="176861"/>
                  </a:lnTo>
                  <a:lnTo>
                    <a:pt x="3915893" y="176946"/>
                  </a:lnTo>
                  <a:lnTo>
                    <a:pt x="4032920" y="176112"/>
                  </a:lnTo>
                  <a:lnTo>
                    <a:pt x="4149948" y="173380"/>
                  </a:lnTo>
                  <a:lnTo>
                    <a:pt x="4266975" y="167804"/>
                  </a:lnTo>
                  <a:lnTo>
                    <a:pt x="4384003" y="160633"/>
                  </a:lnTo>
                  <a:lnTo>
                    <a:pt x="4501031" y="152940"/>
                  </a:lnTo>
                  <a:lnTo>
                    <a:pt x="4618058" y="144742"/>
                  </a:lnTo>
                  <a:lnTo>
                    <a:pt x="4735086" y="136059"/>
                  </a:lnTo>
                  <a:lnTo>
                    <a:pt x="4852113" y="126909"/>
                  </a:lnTo>
                  <a:lnTo>
                    <a:pt x="4969141" y="117310"/>
                  </a:lnTo>
                  <a:lnTo>
                    <a:pt x="5086169" y="107282"/>
                  </a:lnTo>
                  <a:lnTo>
                    <a:pt x="5203196" y="96842"/>
                  </a:lnTo>
                  <a:lnTo>
                    <a:pt x="5320224" y="86009"/>
                  </a:lnTo>
                  <a:lnTo>
                    <a:pt x="5437251" y="74803"/>
                  </a:lnTo>
                  <a:lnTo>
                    <a:pt x="5554279" y="63240"/>
                  </a:lnTo>
                  <a:lnTo>
                    <a:pt x="5671307" y="51341"/>
                  </a:lnTo>
                  <a:lnTo>
                    <a:pt x="5788334" y="39124"/>
                  </a:lnTo>
                  <a:lnTo>
                    <a:pt x="5905362" y="26606"/>
                  </a:lnTo>
                  <a:lnTo>
                    <a:pt x="6022389" y="13808"/>
                  </a:lnTo>
                  <a:lnTo>
                    <a:pt x="6139417" y="74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404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289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174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59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41876" y="519616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41876" y="428468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941876" y="337320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941876" y="246172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1550244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221239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84204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62852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308365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3704465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494607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5566884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618769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808498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4325271" y="1367948"/>
              <a:ext cx="0" cy="4010511"/>
            </a:xfrm>
            <a:custGeom>
              <a:avLst/>
              <a:pathLst>
                <a:path w="0" h="4010511">
                  <a:moveTo>
                    <a:pt x="0" y="401051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685346"/>
              <a:ext cx="6145984" cy="510149"/>
            </a:xfrm>
            <a:custGeom>
              <a:avLst/>
              <a:pathLst>
                <a:path w="6145984" h="510149">
                  <a:moveTo>
                    <a:pt x="0" y="0"/>
                  </a:moveTo>
                  <a:lnTo>
                    <a:pt x="53982" y="22682"/>
                  </a:lnTo>
                  <a:lnTo>
                    <a:pt x="171010" y="69306"/>
                  </a:lnTo>
                  <a:lnTo>
                    <a:pt x="288037" y="113290"/>
                  </a:lnTo>
                  <a:lnTo>
                    <a:pt x="405065" y="154535"/>
                  </a:lnTo>
                  <a:lnTo>
                    <a:pt x="522092" y="192943"/>
                  </a:lnTo>
                  <a:lnTo>
                    <a:pt x="639120" y="228411"/>
                  </a:lnTo>
                  <a:lnTo>
                    <a:pt x="756148" y="260839"/>
                  </a:lnTo>
                  <a:lnTo>
                    <a:pt x="873175" y="290127"/>
                  </a:lnTo>
                  <a:lnTo>
                    <a:pt x="990203" y="316188"/>
                  </a:lnTo>
                  <a:lnTo>
                    <a:pt x="1107230" y="338957"/>
                  </a:lnTo>
                  <a:lnTo>
                    <a:pt x="1224258" y="358410"/>
                  </a:lnTo>
                  <a:lnTo>
                    <a:pt x="1341286" y="374576"/>
                  </a:lnTo>
                  <a:lnTo>
                    <a:pt x="1458313" y="387546"/>
                  </a:lnTo>
                  <a:lnTo>
                    <a:pt x="1575341" y="397464"/>
                  </a:lnTo>
                  <a:lnTo>
                    <a:pt x="1692368" y="404488"/>
                  </a:lnTo>
                  <a:lnTo>
                    <a:pt x="1809396" y="408759"/>
                  </a:lnTo>
                  <a:lnTo>
                    <a:pt x="1926424" y="411293"/>
                  </a:lnTo>
                  <a:lnTo>
                    <a:pt x="2043451" y="412906"/>
                  </a:lnTo>
                  <a:lnTo>
                    <a:pt x="2160479" y="414050"/>
                  </a:lnTo>
                  <a:lnTo>
                    <a:pt x="2277506" y="415417"/>
                  </a:lnTo>
                  <a:lnTo>
                    <a:pt x="2394534" y="417574"/>
                  </a:lnTo>
                  <a:lnTo>
                    <a:pt x="2511561" y="419150"/>
                  </a:lnTo>
                  <a:lnTo>
                    <a:pt x="2628589" y="419958"/>
                  </a:lnTo>
                  <a:lnTo>
                    <a:pt x="2745617" y="420355"/>
                  </a:lnTo>
                  <a:lnTo>
                    <a:pt x="2862644" y="419234"/>
                  </a:lnTo>
                  <a:lnTo>
                    <a:pt x="2979672" y="417608"/>
                  </a:lnTo>
                  <a:lnTo>
                    <a:pt x="3096699" y="419033"/>
                  </a:lnTo>
                  <a:lnTo>
                    <a:pt x="3213727" y="422769"/>
                  </a:lnTo>
                  <a:lnTo>
                    <a:pt x="3330755" y="425190"/>
                  </a:lnTo>
                  <a:lnTo>
                    <a:pt x="3447782" y="425131"/>
                  </a:lnTo>
                  <a:lnTo>
                    <a:pt x="3564810" y="425504"/>
                  </a:lnTo>
                  <a:lnTo>
                    <a:pt x="3681837" y="425360"/>
                  </a:lnTo>
                  <a:lnTo>
                    <a:pt x="3798865" y="422436"/>
                  </a:lnTo>
                  <a:lnTo>
                    <a:pt x="3915893" y="417020"/>
                  </a:lnTo>
                  <a:lnTo>
                    <a:pt x="4032920" y="410100"/>
                  </a:lnTo>
                  <a:lnTo>
                    <a:pt x="4149948" y="401509"/>
                  </a:lnTo>
                  <a:lnTo>
                    <a:pt x="4266975" y="391342"/>
                  </a:lnTo>
                  <a:lnTo>
                    <a:pt x="4384003" y="380606"/>
                  </a:lnTo>
                  <a:lnTo>
                    <a:pt x="4501031" y="370010"/>
                  </a:lnTo>
                  <a:lnTo>
                    <a:pt x="4618058" y="359715"/>
                  </a:lnTo>
                  <a:lnTo>
                    <a:pt x="4735086" y="349810"/>
                  </a:lnTo>
                  <a:lnTo>
                    <a:pt x="4852113" y="340326"/>
                  </a:lnTo>
                  <a:lnTo>
                    <a:pt x="4969141" y="331249"/>
                  </a:lnTo>
                  <a:lnTo>
                    <a:pt x="5086169" y="322535"/>
                  </a:lnTo>
                  <a:lnTo>
                    <a:pt x="5203196" y="314117"/>
                  </a:lnTo>
                  <a:lnTo>
                    <a:pt x="5320224" y="305918"/>
                  </a:lnTo>
                  <a:lnTo>
                    <a:pt x="5437251" y="297851"/>
                  </a:lnTo>
                  <a:lnTo>
                    <a:pt x="5554279" y="289833"/>
                  </a:lnTo>
                  <a:lnTo>
                    <a:pt x="5671307" y="281781"/>
                  </a:lnTo>
                  <a:lnTo>
                    <a:pt x="5788334" y="273622"/>
                  </a:lnTo>
                  <a:lnTo>
                    <a:pt x="5905362" y="265289"/>
                  </a:lnTo>
                  <a:lnTo>
                    <a:pt x="6022389" y="256728"/>
                  </a:lnTo>
                  <a:lnTo>
                    <a:pt x="6139417" y="247893"/>
                  </a:lnTo>
                  <a:lnTo>
                    <a:pt x="6145984" y="247379"/>
                  </a:lnTo>
                  <a:lnTo>
                    <a:pt x="6145984" y="506623"/>
                  </a:lnTo>
                  <a:lnTo>
                    <a:pt x="6139417" y="505989"/>
                  </a:lnTo>
                  <a:lnTo>
                    <a:pt x="6022389" y="496028"/>
                  </a:lnTo>
                  <a:lnTo>
                    <a:pt x="5905362" y="487392"/>
                  </a:lnTo>
                  <a:lnTo>
                    <a:pt x="5788334" y="480057"/>
                  </a:lnTo>
                  <a:lnTo>
                    <a:pt x="5671307" y="473988"/>
                  </a:lnTo>
                  <a:lnTo>
                    <a:pt x="5554279" y="469143"/>
                  </a:lnTo>
                  <a:lnTo>
                    <a:pt x="5437251" y="465467"/>
                  </a:lnTo>
                  <a:lnTo>
                    <a:pt x="5320224" y="462901"/>
                  </a:lnTo>
                  <a:lnTo>
                    <a:pt x="5203196" y="461381"/>
                  </a:lnTo>
                  <a:lnTo>
                    <a:pt x="5086169" y="460844"/>
                  </a:lnTo>
                  <a:lnTo>
                    <a:pt x="4969141" y="461231"/>
                  </a:lnTo>
                  <a:lnTo>
                    <a:pt x="4852113" y="462499"/>
                  </a:lnTo>
                  <a:lnTo>
                    <a:pt x="4735086" y="464623"/>
                  </a:lnTo>
                  <a:lnTo>
                    <a:pt x="4618058" y="467613"/>
                  </a:lnTo>
                  <a:lnTo>
                    <a:pt x="4501031" y="471520"/>
                  </a:lnTo>
                  <a:lnTo>
                    <a:pt x="4384003" y="476455"/>
                  </a:lnTo>
                  <a:lnTo>
                    <a:pt x="4266975" y="482599"/>
                  </a:lnTo>
                  <a:lnTo>
                    <a:pt x="4149948" y="489303"/>
                  </a:lnTo>
                  <a:lnTo>
                    <a:pt x="4032920" y="495334"/>
                  </a:lnTo>
                  <a:lnTo>
                    <a:pt x="3915893" y="500948"/>
                  </a:lnTo>
                  <a:lnTo>
                    <a:pt x="3798865" y="506170"/>
                  </a:lnTo>
                  <a:lnTo>
                    <a:pt x="3681837" y="508753"/>
                  </a:lnTo>
                  <a:lnTo>
                    <a:pt x="3564810" y="509244"/>
                  </a:lnTo>
                  <a:lnTo>
                    <a:pt x="3447782" y="510149"/>
                  </a:lnTo>
                  <a:lnTo>
                    <a:pt x="3330755" y="509984"/>
                  </a:lnTo>
                  <a:lnTo>
                    <a:pt x="3213727" y="507297"/>
                  </a:lnTo>
                  <a:lnTo>
                    <a:pt x="3096699" y="505232"/>
                  </a:lnTo>
                  <a:lnTo>
                    <a:pt x="2979672" y="504489"/>
                  </a:lnTo>
                  <a:lnTo>
                    <a:pt x="2862644" y="504035"/>
                  </a:lnTo>
                  <a:lnTo>
                    <a:pt x="2745617" y="504531"/>
                  </a:lnTo>
                  <a:lnTo>
                    <a:pt x="2628589" y="504712"/>
                  </a:lnTo>
                  <a:lnTo>
                    <a:pt x="2511561" y="502634"/>
                  </a:lnTo>
                  <a:lnTo>
                    <a:pt x="2394534" y="500432"/>
                  </a:lnTo>
                  <a:lnTo>
                    <a:pt x="2277506" y="498974"/>
                  </a:lnTo>
                  <a:lnTo>
                    <a:pt x="2160479" y="497891"/>
                  </a:lnTo>
                  <a:lnTo>
                    <a:pt x="2043451" y="497659"/>
                  </a:lnTo>
                  <a:lnTo>
                    <a:pt x="1926424" y="497973"/>
                  </a:lnTo>
                  <a:lnTo>
                    <a:pt x="1809396" y="498268"/>
                  </a:lnTo>
                  <a:lnTo>
                    <a:pt x="1692368" y="497750"/>
                  </a:lnTo>
                  <a:lnTo>
                    <a:pt x="1575341" y="495939"/>
                  </a:lnTo>
                  <a:lnTo>
                    <a:pt x="1458313" y="493065"/>
                  </a:lnTo>
                  <a:lnTo>
                    <a:pt x="1341286" y="489405"/>
                  </a:lnTo>
                  <a:lnTo>
                    <a:pt x="1224258" y="485221"/>
                  </a:lnTo>
                  <a:lnTo>
                    <a:pt x="1107230" y="480723"/>
                  </a:lnTo>
                  <a:lnTo>
                    <a:pt x="990203" y="476058"/>
                  </a:lnTo>
                  <a:lnTo>
                    <a:pt x="873175" y="471321"/>
                  </a:lnTo>
                  <a:lnTo>
                    <a:pt x="756148" y="466564"/>
                  </a:lnTo>
                  <a:lnTo>
                    <a:pt x="639120" y="461821"/>
                  </a:lnTo>
                  <a:lnTo>
                    <a:pt x="522092" y="457110"/>
                  </a:lnTo>
                  <a:lnTo>
                    <a:pt x="405065" y="452448"/>
                  </a:lnTo>
                  <a:lnTo>
                    <a:pt x="288037" y="447852"/>
                  </a:lnTo>
                  <a:lnTo>
                    <a:pt x="171010" y="443340"/>
                  </a:lnTo>
                  <a:lnTo>
                    <a:pt x="53982" y="438936"/>
                  </a:lnTo>
                  <a:lnTo>
                    <a:pt x="0" y="43696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685346"/>
              <a:ext cx="6145984" cy="425504"/>
            </a:xfrm>
            <a:custGeom>
              <a:avLst/>
              <a:pathLst>
                <a:path w="6145984" h="425504">
                  <a:moveTo>
                    <a:pt x="0" y="0"/>
                  </a:moveTo>
                  <a:lnTo>
                    <a:pt x="53982" y="22682"/>
                  </a:lnTo>
                  <a:lnTo>
                    <a:pt x="171010" y="69306"/>
                  </a:lnTo>
                  <a:lnTo>
                    <a:pt x="288037" y="113290"/>
                  </a:lnTo>
                  <a:lnTo>
                    <a:pt x="405065" y="154535"/>
                  </a:lnTo>
                  <a:lnTo>
                    <a:pt x="522092" y="192943"/>
                  </a:lnTo>
                  <a:lnTo>
                    <a:pt x="639120" y="228411"/>
                  </a:lnTo>
                  <a:lnTo>
                    <a:pt x="756148" y="260839"/>
                  </a:lnTo>
                  <a:lnTo>
                    <a:pt x="873175" y="290127"/>
                  </a:lnTo>
                  <a:lnTo>
                    <a:pt x="990203" y="316188"/>
                  </a:lnTo>
                  <a:lnTo>
                    <a:pt x="1107230" y="338957"/>
                  </a:lnTo>
                  <a:lnTo>
                    <a:pt x="1224258" y="358410"/>
                  </a:lnTo>
                  <a:lnTo>
                    <a:pt x="1341286" y="374576"/>
                  </a:lnTo>
                  <a:lnTo>
                    <a:pt x="1458313" y="387546"/>
                  </a:lnTo>
                  <a:lnTo>
                    <a:pt x="1575341" y="397464"/>
                  </a:lnTo>
                  <a:lnTo>
                    <a:pt x="1692368" y="404488"/>
                  </a:lnTo>
                  <a:lnTo>
                    <a:pt x="1809396" y="408759"/>
                  </a:lnTo>
                  <a:lnTo>
                    <a:pt x="1926424" y="411293"/>
                  </a:lnTo>
                  <a:lnTo>
                    <a:pt x="2043451" y="412906"/>
                  </a:lnTo>
                  <a:lnTo>
                    <a:pt x="2160479" y="414050"/>
                  </a:lnTo>
                  <a:lnTo>
                    <a:pt x="2277506" y="415417"/>
                  </a:lnTo>
                  <a:lnTo>
                    <a:pt x="2394534" y="417574"/>
                  </a:lnTo>
                  <a:lnTo>
                    <a:pt x="2511561" y="419150"/>
                  </a:lnTo>
                  <a:lnTo>
                    <a:pt x="2628589" y="419958"/>
                  </a:lnTo>
                  <a:lnTo>
                    <a:pt x="2745617" y="420355"/>
                  </a:lnTo>
                  <a:lnTo>
                    <a:pt x="2862644" y="419234"/>
                  </a:lnTo>
                  <a:lnTo>
                    <a:pt x="2979672" y="417608"/>
                  </a:lnTo>
                  <a:lnTo>
                    <a:pt x="3096699" y="419033"/>
                  </a:lnTo>
                  <a:lnTo>
                    <a:pt x="3213727" y="422769"/>
                  </a:lnTo>
                  <a:lnTo>
                    <a:pt x="3330755" y="425190"/>
                  </a:lnTo>
                  <a:lnTo>
                    <a:pt x="3447782" y="425131"/>
                  </a:lnTo>
                  <a:lnTo>
                    <a:pt x="3564810" y="425504"/>
                  </a:lnTo>
                  <a:lnTo>
                    <a:pt x="3681837" y="425360"/>
                  </a:lnTo>
                  <a:lnTo>
                    <a:pt x="3798865" y="422436"/>
                  </a:lnTo>
                  <a:lnTo>
                    <a:pt x="3915893" y="417020"/>
                  </a:lnTo>
                  <a:lnTo>
                    <a:pt x="4032920" y="410100"/>
                  </a:lnTo>
                  <a:lnTo>
                    <a:pt x="4149948" y="401509"/>
                  </a:lnTo>
                  <a:lnTo>
                    <a:pt x="4266975" y="391342"/>
                  </a:lnTo>
                  <a:lnTo>
                    <a:pt x="4384003" y="380606"/>
                  </a:lnTo>
                  <a:lnTo>
                    <a:pt x="4501031" y="370010"/>
                  </a:lnTo>
                  <a:lnTo>
                    <a:pt x="4618058" y="359715"/>
                  </a:lnTo>
                  <a:lnTo>
                    <a:pt x="4735086" y="349810"/>
                  </a:lnTo>
                  <a:lnTo>
                    <a:pt x="4852113" y="340326"/>
                  </a:lnTo>
                  <a:lnTo>
                    <a:pt x="4969141" y="331249"/>
                  </a:lnTo>
                  <a:lnTo>
                    <a:pt x="5086169" y="322535"/>
                  </a:lnTo>
                  <a:lnTo>
                    <a:pt x="5203196" y="314117"/>
                  </a:lnTo>
                  <a:lnTo>
                    <a:pt x="5320224" y="305918"/>
                  </a:lnTo>
                  <a:lnTo>
                    <a:pt x="5437251" y="297851"/>
                  </a:lnTo>
                  <a:lnTo>
                    <a:pt x="5554279" y="289833"/>
                  </a:lnTo>
                  <a:lnTo>
                    <a:pt x="5671307" y="281781"/>
                  </a:lnTo>
                  <a:lnTo>
                    <a:pt x="5788334" y="273622"/>
                  </a:lnTo>
                  <a:lnTo>
                    <a:pt x="5905362" y="265289"/>
                  </a:lnTo>
                  <a:lnTo>
                    <a:pt x="6022389" y="256728"/>
                  </a:lnTo>
                  <a:lnTo>
                    <a:pt x="6139417" y="247893"/>
                  </a:lnTo>
                  <a:lnTo>
                    <a:pt x="6145984" y="24737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122311"/>
              <a:ext cx="6145984" cy="73183"/>
            </a:xfrm>
            <a:custGeom>
              <a:avLst/>
              <a:pathLst>
                <a:path w="6145984" h="73183">
                  <a:moveTo>
                    <a:pt x="6145984" y="69658"/>
                  </a:moveTo>
                  <a:lnTo>
                    <a:pt x="6139417" y="69024"/>
                  </a:lnTo>
                  <a:lnTo>
                    <a:pt x="6022389" y="59062"/>
                  </a:lnTo>
                  <a:lnTo>
                    <a:pt x="5905362" y="50426"/>
                  </a:lnTo>
                  <a:lnTo>
                    <a:pt x="5788334" y="43091"/>
                  </a:lnTo>
                  <a:lnTo>
                    <a:pt x="5671307" y="37023"/>
                  </a:lnTo>
                  <a:lnTo>
                    <a:pt x="5554279" y="32177"/>
                  </a:lnTo>
                  <a:lnTo>
                    <a:pt x="5437251" y="28502"/>
                  </a:lnTo>
                  <a:lnTo>
                    <a:pt x="5320224" y="25936"/>
                  </a:lnTo>
                  <a:lnTo>
                    <a:pt x="5203196" y="24416"/>
                  </a:lnTo>
                  <a:lnTo>
                    <a:pt x="5086169" y="23878"/>
                  </a:lnTo>
                  <a:lnTo>
                    <a:pt x="4969141" y="24265"/>
                  </a:lnTo>
                  <a:lnTo>
                    <a:pt x="4852113" y="25533"/>
                  </a:lnTo>
                  <a:lnTo>
                    <a:pt x="4735086" y="27658"/>
                  </a:lnTo>
                  <a:lnTo>
                    <a:pt x="4618058" y="30648"/>
                  </a:lnTo>
                  <a:lnTo>
                    <a:pt x="4501031" y="34555"/>
                  </a:lnTo>
                  <a:lnTo>
                    <a:pt x="4384003" y="39489"/>
                  </a:lnTo>
                  <a:lnTo>
                    <a:pt x="4266975" y="45633"/>
                  </a:lnTo>
                  <a:lnTo>
                    <a:pt x="4149948" y="52337"/>
                  </a:lnTo>
                  <a:lnTo>
                    <a:pt x="4032920" y="58369"/>
                  </a:lnTo>
                  <a:lnTo>
                    <a:pt x="3915893" y="63983"/>
                  </a:lnTo>
                  <a:lnTo>
                    <a:pt x="3798865" y="69205"/>
                  </a:lnTo>
                  <a:lnTo>
                    <a:pt x="3681837" y="71788"/>
                  </a:lnTo>
                  <a:lnTo>
                    <a:pt x="3564810" y="72279"/>
                  </a:lnTo>
                  <a:lnTo>
                    <a:pt x="3447782" y="73183"/>
                  </a:lnTo>
                  <a:lnTo>
                    <a:pt x="3330755" y="73019"/>
                  </a:lnTo>
                  <a:lnTo>
                    <a:pt x="3213727" y="70331"/>
                  </a:lnTo>
                  <a:lnTo>
                    <a:pt x="3096699" y="68266"/>
                  </a:lnTo>
                  <a:lnTo>
                    <a:pt x="2979672" y="67524"/>
                  </a:lnTo>
                  <a:lnTo>
                    <a:pt x="2862644" y="67070"/>
                  </a:lnTo>
                  <a:lnTo>
                    <a:pt x="2745617" y="67566"/>
                  </a:lnTo>
                  <a:lnTo>
                    <a:pt x="2628589" y="67747"/>
                  </a:lnTo>
                  <a:lnTo>
                    <a:pt x="2511561" y="65669"/>
                  </a:lnTo>
                  <a:lnTo>
                    <a:pt x="2394534" y="63467"/>
                  </a:lnTo>
                  <a:lnTo>
                    <a:pt x="2277506" y="62009"/>
                  </a:lnTo>
                  <a:lnTo>
                    <a:pt x="2160479" y="60926"/>
                  </a:lnTo>
                  <a:lnTo>
                    <a:pt x="2043451" y="60694"/>
                  </a:lnTo>
                  <a:lnTo>
                    <a:pt x="1926424" y="61007"/>
                  </a:lnTo>
                  <a:lnTo>
                    <a:pt x="1809396" y="61303"/>
                  </a:lnTo>
                  <a:lnTo>
                    <a:pt x="1692368" y="60784"/>
                  </a:lnTo>
                  <a:lnTo>
                    <a:pt x="1575341" y="58973"/>
                  </a:lnTo>
                  <a:lnTo>
                    <a:pt x="1458313" y="56099"/>
                  </a:lnTo>
                  <a:lnTo>
                    <a:pt x="1341286" y="52440"/>
                  </a:lnTo>
                  <a:lnTo>
                    <a:pt x="1224258" y="48256"/>
                  </a:lnTo>
                  <a:lnTo>
                    <a:pt x="1107230" y="43757"/>
                  </a:lnTo>
                  <a:lnTo>
                    <a:pt x="990203" y="39093"/>
                  </a:lnTo>
                  <a:lnTo>
                    <a:pt x="873175" y="34355"/>
                  </a:lnTo>
                  <a:lnTo>
                    <a:pt x="756148" y="29599"/>
                  </a:lnTo>
                  <a:lnTo>
                    <a:pt x="639120" y="24855"/>
                  </a:lnTo>
                  <a:lnTo>
                    <a:pt x="522092" y="20144"/>
                  </a:lnTo>
                  <a:lnTo>
                    <a:pt x="405065" y="15482"/>
                  </a:lnTo>
                  <a:lnTo>
                    <a:pt x="288037" y="10886"/>
                  </a:lnTo>
                  <a:lnTo>
                    <a:pt x="171010" y="6375"/>
                  </a:lnTo>
                  <a:lnTo>
                    <a:pt x="53982" y="197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903829"/>
              <a:ext cx="6145984" cy="249157"/>
            </a:xfrm>
            <a:custGeom>
              <a:avLst/>
              <a:pathLst>
                <a:path w="6145984" h="249157">
                  <a:moveTo>
                    <a:pt x="0" y="0"/>
                  </a:moveTo>
                  <a:lnTo>
                    <a:pt x="53982" y="12326"/>
                  </a:lnTo>
                  <a:lnTo>
                    <a:pt x="171010" y="37841"/>
                  </a:lnTo>
                  <a:lnTo>
                    <a:pt x="288037" y="62088"/>
                  </a:lnTo>
                  <a:lnTo>
                    <a:pt x="405065" y="85009"/>
                  </a:lnTo>
                  <a:lnTo>
                    <a:pt x="522092" y="106544"/>
                  </a:lnTo>
                  <a:lnTo>
                    <a:pt x="639120" y="126633"/>
                  </a:lnTo>
                  <a:lnTo>
                    <a:pt x="756148" y="145219"/>
                  </a:lnTo>
                  <a:lnTo>
                    <a:pt x="873175" y="162241"/>
                  </a:lnTo>
                  <a:lnTo>
                    <a:pt x="990203" y="177640"/>
                  </a:lnTo>
                  <a:lnTo>
                    <a:pt x="1107230" y="191357"/>
                  </a:lnTo>
                  <a:lnTo>
                    <a:pt x="1224258" y="203333"/>
                  </a:lnTo>
                  <a:lnTo>
                    <a:pt x="1341286" y="213508"/>
                  </a:lnTo>
                  <a:lnTo>
                    <a:pt x="1458313" y="221823"/>
                  </a:lnTo>
                  <a:lnTo>
                    <a:pt x="1575341" y="228219"/>
                  </a:lnTo>
                  <a:lnTo>
                    <a:pt x="1692368" y="232636"/>
                  </a:lnTo>
                  <a:lnTo>
                    <a:pt x="1809396" y="235031"/>
                  </a:lnTo>
                  <a:lnTo>
                    <a:pt x="1926424" y="236150"/>
                  </a:lnTo>
                  <a:lnTo>
                    <a:pt x="2043451" y="236800"/>
                  </a:lnTo>
                  <a:lnTo>
                    <a:pt x="2160479" y="237488"/>
                  </a:lnTo>
                  <a:lnTo>
                    <a:pt x="2277506" y="238713"/>
                  </a:lnTo>
                  <a:lnTo>
                    <a:pt x="2394534" y="240521"/>
                  </a:lnTo>
                  <a:lnTo>
                    <a:pt x="2511561" y="242410"/>
                  </a:lnTo>
                  <a:lnTo>
                    <a:pt x="2628589" y="243852"/>
                  </a:lnTo>
                  <a:lnTo>
                    <a:pt x="2745617" y="243961"/>
                  </a:lnTo>
                  <a:lnTo>
                    <a:pt x="2862644" y="243152"/>
                  </a:lnTo>
                  <a:lnTo>
                    <a:pt x="2979672" y="242566"/>
                  </a:lnTo>
                  <a:lnTo>
                    <a:pt x="3096699" y="243650"/>
                  </a:lnTo>
                  <a:lnTo>
                    <a:pt x="3213727" y="246550"/>
                  </a:lnTo>
                  <a:lnTo>
                    <a:pt x="3330755" y="249105"/>
                  </a:lnTo>
                  <a:lnTo>
                    <a:pt x="3447782" y="249157"/>
                  </a:lnTo>
                  <a:lnTo>
                    <a:pt x="3564810" y="248891"/>
                  </a:lnTo>
                  <a:lnTo>
                    <a:pt x="3681837" y="248574"/>
                  </a:lnTo>
                  <a:lnTo>
                    <a:pt x="3798865" y="245821"/>
                  </a:lnTo>
                  <a:lnTo>
                    <a:pt x="3915893" y="240501"/>
                  </a:lnTo>
                  <a:lnTo>
                    <a:pt x="4032920" y="234235"/>
                  </a:lnTo>
                  <a:lnTo>
                    <a:pt x="4149948" y="226923"/>
                  </a:lnTo>
                  <a:lnTo>
                    <a:pt x="4266975" y="218487"/>
                  </a:lnTo>
                  <a:lnTo>
                    <a:pt x="4384003" y="210047"/>
                  </a:lnTo>
                  <a:lnTo>
                    <a:pt x="4501031" y="202282"/>
                  </a:lnTo>
                  <a:lnTo>
                    <a:pt x="4618058" y="195181"/>
                  </a:lnTo>
                  <a:lnTo>
                    <a:pt x="4735086" y="188734"/>
                  </a:lnTo>
                  <a:lnTo>
                    <a:pt x="4852113" y="182930"/>
                  </a:lnTo>
                  <a:lnTo>
                    <a:pt x="4969141" y="177757"/>
                  </a:lnTo>
                  <a:lnTo>
                    <a:pt x="5086169" y="173206"/>
                  </a:lnTo>
                  <a:lnTo>
                    <a:pt x="5203196" y="169266"/>
                  </a:lnTo>
                  <a:lnTo>
                    <a:pt x="5320224" y="165927"/>
                  </a:lnTo>
                  <a:lnTo>
                    <a:pt x="5437251" y="163176"/>
                  </a:lnTo>
                  <a:lnTo>
                    <a:pt x="5554279" y="161005"/>
                  </a:lnTo>
                  <a:lnTo>
                    <a:pt x="5671307" y="159402"/>
                  </a:lnTo>
                  <a:lnTo>
                    <a:pt x="5788334" y="158356"/>
                  </a:lnTo>
                  <a:lnTo>
                    <a:pt x="5905362" y="157858"/>
                  </a:lnTo>
                  <a:lnTo>
                    <a:pt x="6022389" y="157895"/>
                  </a:lnTo>
                  <a:lnTo>
                    <a:pt x="6139417" y="158458"/>
                  </a:lnTo>
                  <a:lnTo>
                    <a:pt x="6145984" y="158519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945351"/>
              <a:ext cx="6145984" cy="1315750"/>
            </a:xfrm>
            <a:custGeom>
              <a:avLst/>
              <a:pathLst>
                <a:path w="6145984" h="1315750">
                  <a:moveTo>
                    <a:pt x="0" y="0"/>
                  </a:moveTo>
                  <a:lnTo>
                    <a:pt x="53982" y="48559"/>
                  </a:lnTo>
                  <a:lnTo>
                    <a:pt x="171010" y="148559"/>
                  </a:lnTo>
                  <a:lnTo>
                    <a:pt x="288037" y="243226"/>
                  </a:lnTo>
                  <a:lnTo>
                    <a:pt x="405065" y="332490"/>
                  </a:lnTo>
                  <a:lnTo>
                    <a:pt x="522092" y="416281"/>
                  </a:lnTo>
                  <a:lnTo>
                    <a:pt x="639120" y="494519"/>
                  </a:lnTo>
                  <a:lnTo>
                    <a:pt x="756148" y="567130"/>
                  </a:lnTo>
                  <a:lnTo>
                    <a:pt x="873175" y="634041"/>
                  </a:lnTo>
                  <a:lnTo>
                    <a:pt x="990203" y="695198"/>
                  </a:lnTo>
                  <a:lnTo>
                    <a:pt x="1107230" y="750587"/>
                  </a:lnTo>
                  <a:lnTo>
                    <a:pt x="1224258" y="800255"/>
                  </a:lnTo>
                  <a:lnTo>
                    <a:pt x="1341286" y="844340"/>
                  </a:lnTo>
                  <a:lnTo>
                    <a:pt x="1458313" y="883078"/>
                  </a:lnTo>
                  <a:lnTo>
                    <a:pt x="1575341" y="916791"/>
                  </a:lnTo>
                  <a:lnTo>
                    <a:pt x="1692368" y="945826"/>
                  </a:lnTo>
                  <a:lnTo>
                    <a:pt x="1809396" y="970444"/>
                  </a:lnTo>
                  <a:lnTo>
                    <a:pt x="1926424" y="989884"/>
                  </a:lnTo>
                  <a:lnTo>
                    <a:pt x="2043451" y="1004456"/>
                  </a:lnTo>
                  <a:lnTo>
                    <a:pt x="2160479" y="1015293"/>
                  </a:lnTo>
                  <a:lnTo>
                    <a:pt x="2277506" y="1023522"/>
                  </a:lnTo>
                  <a:lnTo>
                    <a:pt x="2394534" y="1025110"/>
                  </a:lnTo>
                  <a:lnTo>
                    <a:pt x="2511561" y="1021890"/>
                  </a:lnTo>
                  <a:lnTo>
                    <a:pt x="2628589" y="1020909"/>
                  </a:lnTo>
                  <a:lnTo>
                    <a:pt x="2745617" y="1022901"/>
                  </a:lnTo>
                  <a:lnTo>
                    <a:pt x="2862644" y="1023073"/>
                  </a:lnTo>
                  <a:lnTo>
                    <a:pt x="2979672" y="1023190"/>
                  </a:lnTo>
                  <a:lnTo>
                    <a:pt x="3096699" y="1029143"/>
                  </a:lnTo>
                  <a:lnTo>
                    <a:pt x="3213727" y="1039615"/>
                  </a:lnTo>
                  <a:lnTo>
                    <a:pt x="3330755" y="1048435"/>
                  </a:lnTo>
                  <a:lnTo>
                    <a:pt x="3447782" y="1053425"/>
                  </a:lnTo>
                  <a:lnTo>
                    <a:pt x="3564810" y="1058834"/>
                  </a:lnTo>
                  <a:lnTo>
                    <a:pt x="3681837" y="1063534"/>
                  </a:lnTo>
                  <a:lnTo>
                    <a:pt x="3798865" y="1064659"/>
                  </a:lnTo>
                  <a:lnTo>
                    <a:pt x="3915893" y="1062782"/>
                  </a:lnTo>
                  <a:lnTo>
                    <a:pt x="4032920" y="1059046"/>
                  </a:lnTo>
                  <a:lnTo>
                    <a:pt x="4149948" y="1053236"/>
                  </a:lnTo>
                  <a:lnTo>
                    <a:pt x="4266975" y="1045557"/>
                  </a:lnTo>
                  <a:lnTo>
                    <a:pt x="4384003" y="1036894"/>
                  </a:lnTo>
                  <a:lnTo>
                    <a:pt x="4501031" y="1027944"/>
                  </a:lnTo>
                  <a:lnTo>
                    <a:pt x="4618058" y="1018975"/>
                  </a:lnTo>
                  <a:lnTo>
                    <a:pt x="4735086" y="1010139"/>
                  </a:lnTo>
                  <a:lnTo>
                    <a:pt x="4852113" y="1001492"/>
                  </a:lnTo>
                  <a:lnTo>
                    <a:pt x="4969141" y="993019"/>
                  </a:lnTo>
                  <a:lnTo>
                    <a:pt x="5086169" y="984653"/>
                  </a:lnTo>
                  <a:lnTo>
                    <a:pt x="5203196" y="976293"/>
                  </a:lnTo>
                  <a:lnTo>
                    <a:pt x="5320224" y="967819"/>
                  </a:lnTo>
                  <a:lnTo>
                    <a:pt x="5437251" y="959099"/>
                  </a:lnTo>
                  <a:lnTo>
                    <a:pt x="5554279" y="949999"/>
                  </a:lnTo>
                  <a:lnTo>
                    <a:pt x="5671307" y="940396"/>
                  </a:lnTo>
                  <a:lnTo>
                    <a:pt x="5788334" y="930173"/>
                  </a:lnTo>
                  <a:lnTo>
                    <a:pt x="5905362" y="919232"/>
                  </a:lnTo>
                  <a:lnTo>
                    <a:pt x="6022389" y="907488"/>
                  </a:lnTo>
                  <a:lnTo>
                    <a:pt x="6139417" y="894874"/>
                  </a:lnTo>
                  <a:lnTo>
                    <a:pt x="6145984" y="894114"/>
                  </a:lnTo>
                  <a:lnTo>
                    <a:pt x="6145984" y="1315750"/>
                  </a:lnTo>
                  <a:lnTo>
                    <a:pt x="6139417" y="1314643"/>
                  </a:lnTo>
                  <a:lnTo>
                    <a:pt x="6022389" y="1296686"/>
                  </a:lnTo>
                  <a:lnTo>
                    <a:pt x="5905362" y="1280460"/>
                  </a:lnTo>
                  <a:lnTo>
                    <a:pt x="5788334" y="1265920"/>
                  </a:lnTo>
                  <a:lnTo>
                    <a:pt x="5671307" y="1253002"/>
                  </a:lnTo>
                  <a:lnTo>
                    <a:pt x="5554279" y="1241630"/>
                  </a:lnTo>
                  <a:lnTo>
                    <a:pt x="5437251" y="1231710"/>
                  </a:lnTo>
                  <a:lnTo>
                    <a:pt x="5320224" y="1223138"/>
                  </a:lnTo>
                  <a:lnTo>
                    <a:pt x="5203196" y="1215804"/>
                  </a:lnTo>
                  <a:lnTo>
                    <a:pt x="5086169" y="1209599"/>
                  </a:lnTo>
                  <a:lnTo>
                    <a:pt x="4969141" y="1204422"/>
                  </a:lnTo>
                  <a:lnTo>
                    <a:pt x="4852113" y="1200194"/>
                  </a:lnTo>
                  <a:lnTo>
                    <a:pt x="4735086" y="1196872"/>
                  </a:lnTo>
                  <a:lnTo>
                    <a:pt x="4618058" y="1194462"/>
                  </a:lnTo>
                  <a:lnTo>
                    <a:pt x="4501031" y="1193041"/>
                  </a:lnTo>
                  <a:lnTo>
                    <a:pt x="4384003" y="1192783"/>
                  </a:lnTo>
                  <a:lnTo>
                    <a:pt x="4266975" y="1193978"/>
                  </a:lnTo>
                  <a:lnTo>
                    <a:pt x="4149948" y="1196024"/>
                  </a:lnTo>
                  <a:lnTo>
                    <a:pt x="4032920" y="1197670"/>
                  </a:lnTo>
                  <a:lnTo>
                    <a:pt x="3915893" y="1199283"/>
                  </a:lnTo>
                  <a:lnTo>
                    <a:pt x="3798865" y="1200844"/>
                  </a:lnTo>
                  <a:lnTo>
                    <a:pt x="3681837" y="1199165"/>
                  </a:lnTo>
                  <a:lnTo>
                    <a:pt x="3564810" y="1195030"/>
                  </a:lnTo>
                  <a:lnTo>
                    <a:pt x="3447782" y="1191699"/>
                  </a:lnTo>
                  <a:lnTo>
                    <a:pt x="3330755" y="1186345"/>
                  </a:lnTo>
                  <a:lnTo>
                    <a:pt x="3213727" y="1177090"/>
                  </a:lnTo>
                  <a:lnTo>
                    <a:pt x="3096699" y="1169336"/>
                  </a:lnTo>
                  <a:lnTo>
                    <a:pt x="2979672" y="1164494"/>
                  </a:lnTo>
                  <a:lnTo>
                    <a:pt x="2862644" y="1160994"/>
                  </a:lnTo>
                  <a:lnTo>
                    <a:pt x="2745617" y="1159805"/>
                  </a:lnTo>
                  <a:lnTo>
                    <a:pt x="2628589" y="1158753"/>
                  </a:lnTo>
                  <a:lnTo>
                    <a:pt x="2511561" y="1157669"/>
                  </a:lnTo>
                  <a:lnTo>
                    <a:pt x="2394534" y="1159871"/>
                  </a:lnTo>
                  <a:lnTo>
                    <a:pt x="2277506" y="1159420"/>
                  </a:lnTo>
                  <a:lnTo>
                    <a:pt x="2160479" y="1151653"/>
                  </a:lnTo>
                  <a:lnTo>
                    <a:pt x="2043451" y="1142300"/>
                  </a:lnTo>
                  <a:lnTo>
                    <a:pt x="1926424" y="1130860"/>
                  </a:lnTo>
                  <a:lnTo>
                    <a:pt x="1809396" y="1116022"/>
                  </a:lnTo>
                  <a:lnTo>
                    <a:pt x="1692368" y="1097508"/>
                  </a:lnTo>
                  <a:lnTo>
                    <a:pt x="1575341" y="1076951"/>
                  </a:lnTo>
                  <a:lnTo>
                    <a:pt x="1458313" y="1054694"/>
                  </a:lnTo>
                  <a:lnTo>
                    <a:pt x="1341286" y="1031099"/>
                  </a:lnTo>
                  <a:lnTo>
                    <a:pt x="1224258" y="1006501"/>
                  </a:lnTo>
                  <a:lnTo>
                    <a:pt x="1107230" y="981155"/>
                  </a:lnTo>
                  <a:lnTo>
                    <a:pt x="990203" y="955212"/>
                  </a:lnTo>
                  <a:lnTo>
                    <a:pt x="873175" y="928735"/>
                  </a:lnTo>
                  <a:lnTo>
                    <a:pt x="756148" y="901723"/>
                  </a:lnTo>
                  <a:lnTo>
                    <a:pt x="639120" y="874137"/>
                  </a:lnTo>
                  <a:lnTo>
                    <a:pt x="522092" y="845923"/>
                  </a:lnTo>
                  <a:lnTo>
                    <a:pt x="405065" y="817017"/>
                  </a:lnTo>
                  <a:lnTo>
                    <a:pt x="288037" y="787359"/>
                  </a:lnTo>
                  <a:lnTo>
                    <a:pt x="171010" y="756889"/>
                  </a:lnTo>
                  <a:lnTo>
                    <a:pt x="53982" y="725556"/>
                  </a:lnTo>
                  <a:lnTo>
                    <a:pt x="0" y="71068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945351"/>
              <a:ext cx="6145984" cy="1064659"/>
            </a:xfrm>
            <a:custGeom>
              <a:avLst/>
              <a:pathLst>
                <a:path w="6145984" h="1064659">
                  <a:moveTo>
                    <a:pt x="0" y="0"/>
                  </a:moveTo>
                  <a:lnTo>
                    <a:pt x="53982" y="48559"/>
                  </a:lnTo>
                  <a:lnTo>
                    <a:pt x="171010" y="148559"/>
                  </a:lnTo>
                  <a:lnTo>
                    <a:pt x="288037" y="243226"/>
                  </a:lnTo>
                  <a:lnTo>
                    <a:pt x="405065" y="332490"/>
                  </a:lnTo>
                  <a:lnTo>
                    <a:pt x="522092" y="416281"/>
                  </a:lnTo>
                  <a:lnTo>
                    <a:pt x="639120" y="494519"/>
                  </a:lnTo>
                  <a:lnTo>
                    <a:pt x="756148" y="567130"/>
                  </a:lnTo>
                  <a:lnTo>
                    <a:pt x="873175" y="634041"/>
                  </a:lnTo>
                  <a:lnTo>
                    <a:pt x="990203" y="695198"/>
                  </a:lnTo>
                  <a:lnTo>
                    <a:pt x="1107230" y="750587"/>
                  </a:lnTo>
                  <a:lnTo>
                    <a:pt x="1224258" y="800255"/>
                  </a:lnTo>
                  <a:lnTo>
                    <a:pt x="1341286" y="844340"/>
                  </a:lnTo>
                  <a:lnTo>
                    <a:pt x="1458313" y="883078"/>
                  </a:lnTo>
                  <a:lnTo>
                    <a:pt x="1575341" y="916791"/>
                  </a:lnTo>
                  <a:lnTo>
                    <a:pt x="1692368" y="945826"/>
                  </a:lnTo>
                  <a:lnTo>
                    <a:pt x="1809396" y="970444"/>
                  </a:lnTo>
                  <a:lnTo>
                    <a:pt x="1926424" y="989884"/>
                  </a:lnTo>
                  <a:lnTo>
                    <a:pt x="2043451" y="1004456"/>
                  </a:lnTo>
                  <a:lnTo>
                    <a:pt x="2160479" y="1015293"/>
                  </a:lnTo>
                  <a:lnTo>
                    <a:pt x="2277506" y="1023522"/>
                  </a:lnTo>
                  <a:lnTo>
                    <a:pt x="2394534" y="1025110"/>
                  </a:lnTo>
                  <a:lnTo>
                    <a:pt x="2511561" y="1021890"/>
                  </a:lnTo>
                  <a:lnTo>
                    <a:pt x="2628589" y="1020909"/>
                  </a:lnTo>
                  <a:lnTo>
                    <a:pt x="2745617" y="1022901"/>
                  </a:lnTo>
                  <a:lnTo>
                    <a:pt x="2862644" y="1023073"/>
                  </a:lnTo>
                  <a:lnTo>
                    <a:pt x="2979672" y="1023190"/>
                  </a:lnTo>
                  <a:lnTo>
                    <a:pt x="3096699" y="1029143"/>
                  </a:lnTo>
                  <a:lnTo>
                    <a:pt x="3213727" y="1039615"/>
                  </a:lnTo>
                  <a:lnTo>
                    <a:pt x="3330755" y="1048435"/>
                  </a:lnTo>
                  <a:lnTo>
                    <a:pt x="3447782" y="1053425"/>
                  </a:lnTo>
                  <a:lnTo>
                    <a:pt x="3564810" y="1058834"/>
                  </a:lnTo>
                  <a:lnTo>
                    <a:pt x="3681837" y="1063534"/>
                  </a:lnTo>
                  <a:lnTo>
                    <a:pt x="3798865" y="1064659"/>
                  </a:lnTo>
                  <a:lnTo>
                    <a:pt x="3915893" y="1062782"/>
                  </a:lnTo>
                  <a:lnTo>
                    <a:pt x="4032920" y="1059046"/>
                  </a:lnTo>
                  <a:lnTo>
                    <a:pt x="4149948" y="1053236"/>
                  </a:lnTo>
                  <a:lnTo>
                    <a:pt x="4266975" y="1045557"/>
                  </a:lnTo>
                  <a:lnTo>
                    <a:pt x="4384003" y="1036894"/>
                  </a:lnTo>
                  <a:lnTo>
                    <a:pt x="4501031" y="1027944"/>
                  </a:lnTo>
                  <a:lnTo>
                    <a:pt x="4618058" y="1018975"/>
                  </a:lnTo>
                  <a:lnTo>
                    <a:pt x="4735086" y="1010139"/>
                  </a:lnTo>
                  <a:lnTo>
                    <a:pt x="4852113" y="1001492"/>
                  </a:lnTo>
                  <a:lnTo>
                    <a:pt x="4969141" y="993019"/>
                  </a:lnTo>
                  <a:lnTo>
                    <a:pt x="5086169" y="984653"/>
                  </a:lnTo>
                  <a:lnTo>
                    <a:pt x="5203196" y="976293"/>
                  </a:lnTo>
                  <a:lnTo>
                    <a:pt x="5320224" y="967819"/>
                  </a:lnTo>
                  <a:lnTo>
                    <a:pt x="5437251" y="959099"/>
                  </a:lnTo>
                  <a:lnTo>
                    <a:pt x="5554279" y="949999"/>
                  </a:lnTo>
                  <a:lnTo>
                    <a:pt x="5671307" y="940396"/>
                  </a:lnTo>
                  <a:lnTo>
                    <a:pt x="5788334" y="930173"/>
                  </a:lnTo>
                  <a:lnTo>
                    <a:pt x="5905362" y="919232"/>
                  </a:lnTo>
                  <a:lnTo>
                    <a:pt x="6022389" y="907488"/>
                  </a:lnTo>
                  <a:lnTo>
                    <a:pt x="6139417" y="894874"/>
                  </a:lnTo>
                  <a:lnTo>
                    <a:pt x="6145984" y="89411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56033"/>
              <a:ext cx="6145984" cy="605067"/>
            </a:xfrm>
            <a:custGeom>
              <a:avLst/>
              <a:pathLst>
                <a:path w="6145984" h="605067">
                  <a:moveTo>
                    <a:pt x="6145984" y="605067"/>
                  </a:moveTo>
                  <a:lnTo>
                    <a:pt x="6139417" y="603961"/>
                  </a:lnTo>
                  <a:lnTo>
                    <a:pt x="6022389" y="586004"/>
                  </a:lnTo>
                  <a:lnTo>
                    <a:pt x="5905362" y="569778"/>
                  </a:lnTo>
                  <a:lnTo>
                    <a:pt x="5788334" y="555238"/>
                  </a:lnTo>
                  <a:lnTo>
                    <a:pt x="5671307" y="542320"/>
                  </a:lnTo>
                  <a:lnTo>
                    <a:pt x="5554279" y="530947"/>
                  </a:lnTo>
                  <a:lnTo>
                    <a:pt x="5437251" y="521027"/>
                  </a:lnTo>
                  <a:lnTo>
                    <a:pt x="5320224" y="512456"/>
                  </a:lnTo>
                  <a:lnTo>
                    <a:pt x="5203196" y="505122"/>
                  </a:lnTo>
                  <a:lnTo>
                    <a:pt x="5086169" y="498917"/>
                  </a:lnTo>
                  <a:lnTo>
                    <a:pt x="4969141" y="493740"/>
                  </a:lnTo>
                  <a:lnTo>
                    <a:pt x="4852113" y="489512"/>
                  </a:lnTo>
                  <a:lnTo>
                    <a:pt x="4735086" y="486190"/>
                  </a:lnTo>
                  <a:lnTo>
                    <a:pt x="4618058" y="483779"/>
                  </a:lnTo>
                  <a:lnTo>
                    <a:pt x="4501031" y="482359"/>
                  </a:lnTo>
                  <a:lnTo>
                    <a:pt x="4384003" y="482100"/>
                  </a:lnTo>
                  <a:lnTo>
                    <a:pt x="4266975" y="483296"/>
                  </a:lnTo>
                  <a:lnTo>
                    <a:pt x="4149948" y="485342"/>
                  </a:lnTo>
                  <a:lnTo>
                    <a:pt x="4032920" y="486988"/>
                  </a:lnTo>
                  <a:lnTo>
                    <a:pt x="3915893" y="488601"/>
                  </a:lnTo>
                  <a:lnTo>
                    <a:pt x="3798865" y="490162"/>
                  </a:lnTo>
                  <a:lnTo>
                    <a:pt x="3681837" y="488483"/>
                  </a:lnTo>
                  <a:lnTo>
                    <a:pt x="3564810" y="484348"/>
                  </a:lnTo>
                  <a:lnTo>
                    <a:pt x="3447782" y="481017"/>
                  </a:lnTo>
                  <a:lnTo>
                    <a:pt x="3330755" y="475663"/>
                  </a:lnTo>
                  <a:lnTo>
                    <a:pt x="3213727" y="466408"/>
                  </a:lnTo>
                  <a:lnTo>
                    <a:pt x="3096699" y="458654"/>
                  </a:lnTo>
                  <a:lnTo>
                    <a:pt x="2979672" y="453812"/>
                  </a:lnTo>
                  <a:lnTo>
                    <a:pt x="2862644" y="450312"/>
                  </a:lnTo>
                  <a:lnTo>
                    <a:pt x="2745617" y="449123"/>
                  </a:lnTo>
                  <a:lnTo>
                    <a:pt x="2628589" y="448071"/>
                  </a:lnTo>
                  <a:lnTo>
                    <a:pt x="2511561" y="446987"/>
                  </a:lnTo>
                  <a:lnTo>
                    <a:pt x="2394534" y="449189"/>
                  </a:lnTo>
                  <a:lnTo>
                    <a:pt x="2277506" y="448738"/>
                  </a:lnTo>
                  <a:lnTo>
                    <a:pt x="2160479" y="440971"/>
                  </a:lnTo>
                  <a:lnTo>
                    <a:pt x="2043451" y="431617"/>
                  </a:lnTo>
                  <a:lnTo>
                    <a:pt x="1926424" y="420178"/>
                  </a:lnTo>
                  <a:lnTo>
                    <a:pt x="1809396" y="405340"/>
                  </a:lnTo>
                  <a:lnTo>
                    <a:pt x="1692368" y="386826"/>
                  </a:lnTo>
                  <a:lnTo>
                    <a:pt x="1575341" y="366268"/>
                  </a:lnTo>
                  <a:lnTo>
                    <a:pt x="1458313" y="344011"/>
                  </a:lnTo>
                  <a:lnTo>
                    <a:pt x="1341286" y="320416"/>
                  </a:lnTo>
                  <a:lnTo>
                    <a:pt x="1224258" y="295819"/>
                  </a:lnTo>
                  <a:lnTo>
                    <a:pt x="1107230" y="270473"/>
                  </a:lnTo>
                  <a:lnTo>
                    <a:pt x="990203" y="244530"/>
                  </a:lnTo>
                  <a:lnTo>
                    <a:pt x="873175" y="218052"/>
                  </a:lnTo>
                  <a:lnTo>
                    <a:pt x="756148" y="191040"/>
                  </a:lnTo>
                  <a:lnTo>
                    <a:pt x="639120" y="163455"/>
                  </a:lnTo>
                  <a:lnTo>
                    <a:pt x="522092" y="135241"/>
                  </a:lnTo>
                  <a:lnTo>
                    <a:pt x="405065" y="106335"/>
                  </a:lnTo>
                  <a:lnTo>
                    <a:pt x="288037" y="76676"/>
                  </a:lnTo>
                  <a:lnTo>
                    <a:pt x="171010" y="46207"/>
                  </a:lnTo>
                  <a:lnTo>
                    <a:pt x="53982" y="1487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300692"/>
              <a:ext cx="6145984" cy="777410"/>
            </a:xfrm>
            <a:custGeom>
              <a:avLst/>
              <a:pathLst>
                <a:path w="6145984" h="777410">
                  <a:moveTo>
                    <a:pt x="0" y="0"/>
                  </a:moveTo>
                  <a:lnTo>
                    <a:pt x="53982" y="31716"/>
                  </a:lnTo>
                  <a:lnTo>
                    <a:pt x="171010" y="97383"/>
                  </a:lnTo>
                  <a:lnTo>
                    <a:pt x="288037" y="159951"/>
                  </a:lnTo>
                  <a:lnTo>
                    <a:pt x="405065" y="219413"/>
                  </a:lnTo>
                  <a:lnTo>
                    <a:pt x="522092" y="275761"/>
                  </a:lnTo>
                  <a:lnTo>
                    <a:pt x="639120" y="328987"/>
                  </a:lnTo>
                  <a:lnTo>
                    <a:pt x="756148" y="379085"/>
                  </a:lnTo>
                  <a:lnTo>
                    <a:pt x="873175" y="426047"/>
                  </a:lnTo>
                  <a:lnTo>
                    <a:pt x="990203" y="469864"/>
                  </a:lnTo>
                  <a:lnTo>
                    <a:pt x="1107230" y="510530"/>
                  </a:lnTo>
                  <a:lnTo>
                    <a:pt x="1224258" y="548037"/>
                  </a:lnTo>
                  <a:lnTo>
                    <a:pt x="1341286" y="582378"/>
                  </a:lnTo>
                  <a:lnTo>
                    <a:pt x="1458313" y="613545"/>
                  </a:lnTo>
                  <a:lnTo>
                    <a:pt x="1575341" y="641530"/>
                  </a:lnTo>
                  <a:lnTo>
                    <a:pt x="1692368" y="666326"/>
                  </a:lnTo>
                  <a:lnTo>
                    <a:pt x="1809396" y="687892"/>
                  </a:lnTo>
                  <a:lnTo>
                    <a:pt x="1926424" y="705031"/>
                  </a:lnTo>
                  <a:lnTo>
                    <a:pt x="2043451" y="718037"/>
                  </a:lnTo>
                  <a:lnTo>
                    <a:pt x="2160479" y="728132"/>
                  </a:lnTo>
                  <a:lnTo>
                    <a:pt x="2277506" y="736130"/>
                  </a:lnTo>
                  <a:lnTo>
                    <a:pt x="2394534" y="737150"/>
                  </a:lnTo>
                  <a:lnTo>
                    <a:pt x="2511561" y="734438"/>
                  </a:lnTo>
                  <a:lnTo>
                    <a:pt x="2628589" y="734490"/>
                  </a:lnTo>
                  <a:lnTo>
                    <a:pt x="2745617" y="736012"/>
                  </a:lnTo>
                  <a:lnTo>
                    <a:pt x="2862644" y="736693"/>
                  </a:lnTo>
                  <a:lnTo>
                    <a:pt x="2979672" y="738501"/>
                  </a:lnTo>
                  <a:lnTo>
                    <a:pt x="3096699" y="743898"/>
                  </a:lnTo>
                  <a:lnTo>
                    <a:pt x="3213727" y="753011"/>
                  </a:lnTo>
                  <a:lnTo>
                    <a:pt x="3330755" y="762049"/>
                  </a:lnTo>
                  <a:lnTo>
                    <a:pt x="3447782" y="767221"/>
                  </a:lnTo>
                  <a:lnTo>
                    <a:pt x="3564810" y="771591"/>
                  </a:lnTo>
                  <a:lnTo>
                    <a:pt x="3681837" y="776008"/>
                  </a:lnTo>
                  <a:lnTo>
                    <a:pt x="3798865" y="777410"/>
                  </a:lnTo>
                  <a:lnTo>
                    <a:pt x="3915893" y="775691"/>
                  </a:lnTo>
                  <a:lnTo>
                    <a:pt x="4032920" y="773017"/>
                  </a:lnTo>
                  <a:lnTo>
                    <a:pt x="4149948" y="769289"/>
                  </a:lnTo>
                  <a:lnTo>
                    <a:pt x="4266975" y="764426"/>
                  </a:lnTo>
                  <a:lnTo>
                    <a:pt x="4384003" y="759497"/>
                  </a:lnTo>
                  <a:lnTo>
                    <a:pt x="4501031" y="755151"/>
                  </a:lnTo>
                  <a:lnTo>
                    <a:pt x="4618058" y="751377"/>
                  </a:lnTo>
                  <a:lnTo>
                    <a:pt x="4735086" y="748165"/>
                  </a:lnTo>
                  <a:lnTo>
                    <a:pt x="4852113" y="745502"/>
                  </a:lnTo>
                  <a:lnTo>
                    <a:pt x="4969141" y="743379"/>
                  </a:lnTo>
                  <a:lnTo>
                    <a:pt x="5086169" y="741785"/>
                  </a:lnTo>
                  <a:lnTo>
                    <a:pt x="5203196" y="740708"/>
                  </a:lnTo>
                  <a:lnTo>
                    <a:pt x="5320224" y="740137"/>
                  </a:lnTo>
                  <a:lnTo>
                    <a:pt x="5437251" y="740063"/>
                  </a:lnTo>
                  <a:lnTo>
                    <a:pt x="5554279" y="740473"/>
                  </a:lnTo>
                  <a:lnTo>
                    <a:pt x="5671307" y="741358"/>
                  </a:lnTo>
                  <a:lnTo>
                    <a:pt x="5788334" y="742705"/>
                  </a:lnTo>
                  <a:lnTo>
                    <a:pt x="5905362" y="744505"/>
                  </a:lnTo>
                  <a:lnTo>
                    <a:pt x="6022389" y="746746"/>
                  </a:lnTo>
                  <a:lnTo>
                    <a:pt x="6139417" y="749417"/>
                  </a:lnTo>
                  <a:lnTo>
                    <a:pt x="6145984" y="74959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780211"/>
              <a:ext cx="6145984" cy="1545500"/>
            </a:xfrm>
            <a:custGeom>
              <a:avLst/>
              <a:pathLst>
                <a:path w="6145984" h="1545500">
                  <a:moveTo>
                    <a:pt x="0" y="0"/>
                  </a:moveTo>
                  <a:lnTo>
                    <a:pt x="53982" y="57605"/>
                  </a:lnTo>
                  <a:lnTo>
                    <a:pt x="171010" y="176547"/>
                  </a:lnTo>
                  <a:lnTo>
                    <a:pt x="288037" y="289433"/>
                  </a:lnTo>
                  <a:lnTo>
                    <a:pt x="405065" y="396144"/>
                  </a:lnTo>
                  <a:lnTo>
                    <a:pt x="522092" y="496558"/>
                  </a:lnTo>
                  <a:lnTo>
                    <a:pt x="639120" y="590548"/>
                  </a:lnTo>
                  <a:lnTo>
                    <a:pt x="756148" y="677988"/>
                  </a:lnTo>
                  <a:lnTo>
                    <a:pt x="873175" y="758756"/>
                  </a:lnTo>
                  <a:lnTo>
                    <a:pt x="990203" y="832745"/>
                  </a:lnTo>
                  <a:lnTo>
                    <a:pt x="1107230" y="899882"/>
                  </a:lnTo>
                  <a:lnTo>
                    <a:pt x="1224258" y="960144"/>
                  </a:lnTo>
                  <a:lnTo>
                    <a:pt x="1341286" y="1013587"/>
                  </a:lnTo>
                  <a:lnTo>
                    <a:pt x="1458313" y="1060352"/>
                  </a:lnTo>
                  <a:lnTo>
                    <a:pt x="1575341" y="1100649"/>
                  </a:lnTo>
                  <a:lnTo>
                    <a:pt x="1692368" y="1134711"/>
                  </a:lnTo>
                  <a:lnTo>
                    <a:pt x="1809396" y="1162688"/>
                  </a:lnTo>
                  <a:lnTo>
                    <a:pt x="1926424" y="1183696"/>
                  </a:lnTo>
                  <a:lnTo>
                    <a:pt x="2043451" y="1198768"/>
                  </a:lnTo>
                  <a:lnTo>
                    <a:pt x="2160479" y="1210021"/>
                  </a:lnTo>
                  <a:lnTo>
                    <a:pt x="2277506" y="1219682"/>
                  </a:lnTo>
                  <a:lnTo>
                    <a:pt x="2394534" y="1226658"/>
                  </a:lnTo>
                  <a:lnTo>
                    <a:pt x="2511561" y="1231136"/>
                  </a:lnTo>
                  <a:lnTo>
                    <a:pt x="2628589" y="1236626"/>
                  </a:lnTo>
                  <a:lnTo>
                    <a:pt x="2745617" y="1245982"/>
                  </a:lnTo>
                  <a:lnTo>
                    <a:pt x="2862644" y="1255362"/>
                  </a:lnTo>
                  <a:lnTo>
                    <a:pt x="2979672" y="1262885"/>
                  </a:lnTo>
                  <a:lnTo>
                    <a:pt x="3096699" y="1270606"/>
                  </a:lnTo>
                  <a:lnTo>
                    <a:pt x="3213727" y="1278485"/>
                  </a:lnTo>
                  <a:lnTo>
                    <a:pt x="3330755" y="1284531"/>
                  </a:lnTo>
                  <a:lnTo>
                    <a:pt x="3447782" y="1290086"/>
                  </a:lnTo>
                  <a:lnTo>
                    <a:pt x="3564810" y="1297120"/>
                  </a:lnTo>
                  <a:lnTo>
                    <a:pt x="3681837" y="1303132"/>
                  </a:lnTo>
                  <a:lnTo>
                    <a:pt x="3798865" y="1306401"/>
                  </a:lnTo>
                  <a:lnTo>
                    <a:pt x="3915893" y="1307399"/>
                  </a:lnTo>
                  <a:lnTo>
                    <a:pt x="4032920" y="1306737"/>
                  </a:lnTo>
                  <a:lnTo>
                    <a:pt x="4149948" y="1304536"/>
                  </a:lnTo>
                  <a:lnTo>
                    <a:pt x="4266975" y="1301267"/>
                  </a:lnTo>
                  <a:lnTo>
                    <a:pt x="4384003" y="1297212"/>
                  </a:lnTo>
                  <a:lnTo>
                    <a:pt x="4501031" y="1292585"/>
                  </a:lnTo>
                  <a:lnTo>
                    <a:pt x="4618058" y="1287620"/>
                  </a:lnTo>
                  <a:lnTo>
                    <a:pt x="4735086" y="1282447"/>
                  </a:lnTo>
                  <a:lnTo>
                    <a:pt x="4852113" y="1277117"/>
                  </a:lnTo>
                  <a:lnTo>
                    <a:pt x="4969141" y="1271621"/>
                  </a:lnTo>
                  <a:lnTo>
                    <a:pt x="5086169" y="1265907"/>
                  </a:lnTo>
                  <a:lnTo>
                    <a:pt x="5203196" y="1259891"/>
                  </a:lnTo>
                  <a:lnTo>
                    <a:pt x="5320224" y="1253475"/>
                  </a:lnTo>
                  <a:lnTo>
                    <a:pt x="5437251" y="1246551"/>
                  </a:lnTo>
                  <a:lnTo>
                    <a:pt x="5554279" y="1239009"/>
                  </a:lnTo>
                  <a:lnTo>
                    <a:pt x="5671307" y="1230747"/>
                  </a:lnTo>
                  <a:lnTo>
                    <a:pt x="5788334" y="1221670"/>
                  </a:lnTo>
                  <a:lnTo>
                    <a:pt x="5905362" y="1211699"/>
                  </a:lnTo>
                  <a:lnTo>
                    <a:pt x="6022389" y="1200764"/>
                  </a:lnTo>
                  <a:lnTo>
                    <a:pt x="6139417" y="1188812"/>
                  </a:lnTo>
                  <a:lnTo>
                    <a:pt x="6145984" y="1188082"/>
                  </a:lnTo>
                  <a:lnTo>
                    <a:pt x="6145984" y="1545500"/>
                  </a:lnTo>
                  <a:lnTo>
                    <a:pt x="6139417" y="1544648"/>
                  </a:lnTo>
                  <a:lnTo>
                    <a:pt x="6022389" y="1530685"/>
                  </a:lnTo>
                  <a:lnTo>
                    <a:pt x="5905362" y="1517910"/>
                  </a:lnTo>
                  <a:lnTo>
                    <a:pt x="5788334" y="1506281"/>
                  </a:lnTo>
                  <a:lnTo>
                    <a:pt x="5671307" y="1495742"/>
                  </a:lnTo>
                  <a:lnTo>
                    <a:pt x="5554279" y="1486223"/>
                  </a:lnTo>
                  <a:lnTo>
                    <a:pt x="5437251" y="1477642"/>
                  </a:lnTo>
                  <a:lnTo>
                    <a:pt x="5320224" y="1469908"/>
                  </a:lnTo>
                  <a:lnTo>
                    <a:pt x="5203196" y="1462924"/>
                  </a:lnTo>
                  <a:lnTo>
                    <a:pt x="5086169" y="1456593"/>
                  </a:lnTo>
                  <a:lnTo>
                    <a:pt x="4969141" y="1450827"/>
                  </a:lnTo>
                  <a:lnTo>
                    <a:pt x="4852113" y="1445556"/>
                  </a:lnTo>
                  <a:lnTo>
                    <a:pt x="4735086" y="1440740"/>
                  </a:lnTo>
                  <a:lnTo>
                    <a:pt x="4618058" y="1436379"/>
                  </a:lnTo>
                  <a:lnTo>
                    <a:pt x="4501031" y="1432537"/>
                  </a:lnTo>
                  <a:lnTo>
                    <a:pt x="4384003" y="1429358"/>
                  </a:lnTo>
                  <a:lnTo>
                    <a:pt x="4266975" y="1427083"/>
                  </a:lnTo>
                  <a:lnTo>
                    <a:pt x="4149948" y="1425577"/>
                  </a:lnTo>
                  <a:lnTo>
                    <a:pt x="4032920" y="1424248"/>
                  </a:lnTo>
                  <a:lnTo>
                    <a:pt x="3915893" y="1423111"/>
                  </a:lnTo>
                  <a:lnTo>
                    <a:pt x="3798865" y="1421844"/>
                  </a:lnTo>
                  <a:lnTo>
                    <a:pt x="3681837" y="1418106"/>
                  </a:lnTo>
                  <a:lnTo>
                    <a:pt x="3564810" y="1412573"/>
                  </a:lnTo>
                  <a:lnTo>
                    <a:pt x="3447782" y="1407300"/>
                  </a:lnTo>
                  <a:lnTo>
                    <a:pt x="3330755" y="1401436"/>
                  </a:lnTo>
                  <a:lnTo>
                    <a:pt x="3213727" y="1395023"/>
                  </a:lnTo>
                  <a:lnTo>
                    <a:pt x="3096699" y="1389448"/>
                  </a:lnTo>
                  <a:lnTo>
                    <a:pt x="2979672" y="1382668"/>
                  </a:lnTo>
                  <a:lnTo>
                    <a:pt x="2862644" y="1372276"/>
                  </a:lnTo>
                  <a:lnTo>
                    <a:pt x="2745617" y="1362035"/>
                  </a:lnTo>
                  <a:lnTo>
                    <a:pt x="2628589" y="1353476"/>
                  </a:lnTo>
                  <a:lnTo>
                    <a:pt x="2511561" y="1346235"/>
                  </a:lnTo>
                  <a:lnTo>
                    <a:pt x="2394534" y="1340894"/>
                  </a:lnTo>
                  <a:lnTo>
                    <a:pt x="2277506" y="1334882"/>
                  </a:lnTo>
                  <a:lnTo>
                    <a:pt x="2160479" y="1325613"/>
                  </a:lnTo>
                  <a:lnTo>
                    <a:pt x="2043451" y="1315617"/>
                  </a:lnTo>
                  <a:lnTo>
                    <a:pt x="1926424" y="1303201"/>
                  </a:lnTo>
                  <a:lnTo>
                    <a:pt x="1809396" y="1286094"/>
                  </a:lnTo>
                  <a:lnTo>
                    <a:pt x="1692368" y="1263291"/>
                  </a:lnTo>
                  <a:lnTo>
                    <a:pt x="1575341" y="1236416"/>
                  </a:lnTo>
                  <a:lnTo>
                    <a:pt x="1458313" y="1205830"/>
                  </a:lnTo>
                  <a:lnTo>
                    <a:pt x="1341286" y="1171902"/>
                  </a:lnTo>
                  <a:lnTo>
                    <a:pt x="1224258" y="1134978"/>
                  </a:lnTo>
                  <a:lnTo>
                    <a:pt x="1107230" y="1095333"/>
                  </a:lnTo>
                  <a:lnTo>
                    <a:pt x="990203" y="1053158"/>
                  </a:lnTo>
                  <a:lnTo>
                    <a:pt x="873175" y="1008567"/>
                  </a:lnTo>
                  <a:lnTo>
                    <a:pt x="756148" y="961621"/>
                  </a:lnTo>
                  <a:lnTo>
                    <a:pt x="639120" y="912349"/>
                  </a:lnTo>
                  <a:lnTo>
                    <a:pt x="522092" y="860764"/>
                  </a:lnTo>
                  <a:lnTo>
                    <a:pt x="405065" y="806875"/>
                  </a:lnTo>
                  <a:lnTo>
                    <a:pt x="288037" y="750691"/>
                  </a:lnTo>
                  <a:lnTo>
                    <a:pt x="171010" y="692225"/>
                  </a:lnTo>
                  <a:lnTo>
                    <a:pt x="53982" y="631492"/>
                  </a:lnTo>
                  <a:lnTo>
                    <a:pt x="0" y="60244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780211"/>
              <a:ext cx="6145984" cy="1307399"/>
            </a:xfrm>
            <a:custGeom>
              <a:avLst/>
              <a:pathLst>
                <a:path w="6145984" h="1307399">
                  <a:moveTo>
                    <a:pt x="0" y="0"/>
                  </a:moveTo>
                  <a:lnTo>
                    <a:pt x="53982" y="57605"/>
                  </a:lnTo>
                  <a:lnTo>
                    <a:pt x="171010" y="176547"/>
                  </a:lnTo>
                  <a:lnTo>
                    <a:pt x="288037" y="289433"/>
                  </a:lnTo>
                  <a:lnTo>
                    <a:pt x="405065" y="396144"/>
                  </a:lnTo>
                  <a:lnTo>
                    <a:pt x="522092" y="496558"/>
                  </a:lnTo>
                  <a:lnTo>
                    <a:pt x="639120" y="590548"/>
                  </a:lnTo>
                  <a:lnTo>
                    <a:pt x="756148" y="677988"/>
                  </a:lnTo>
                  <a:lnTo>
                    <a:pt x="873175" y="758756"/>
                  </a:lnTo>
                  <a:lnTo>
                    <a:pt x="990203" y="832745"/>
                  </a:lnTo>
                  <a:lnTo>
                    <a:pt x="1107230" y="899882"/>
                  </a:lnTo>
                  <a:lnTo>
                    <a:pt x="1224258" y="960144"/>
                  </a:lnTo>
                  <a:lnTo>
                    <a:pt x="1341286" y="1013587"/>
                  </a:lnTo>
                  <a:lnTo>
                    <a:pt x="1458313" y="1060352"/>
                  </a:lnTo>
                  <a:lnTo>
                    <a:pt x="1575341" y="1100649"/>
                  </a:lnTo>
                  <a:lnTo>
                    <a:pt x="1692368" y="1134711"/>
                  </a:lnTo>
                  <a:lnTo>
                    <a:pt x="1809396" y="1162688"/>
                  </a:lnTo>
                  <a:lnTo>
                    <a:pt x="1926424" y="1183696"/>
                  </a:lnTo>
                  <a:lnTo>
                    <a:pt x="2043451" y="1198768"/>
                  </a:lnTo>
                  <a:lnTo>
                    <a:pt x="2160479" y="1210021"/>
                  </a:lnTo>
                  <a:lnTo>
                    <a:pt x="2277506" y="1219682"/>
                  </a:lnTo>
                  <a:lnTo>
                    <a:pt x="2394534" y="1226658"/>
                  </a:lnTo>
                  <a:lnTo>
                    <a:pt x="2511561" y="1231136"/>
                  </a:lnTo>
                  <a:lnTo>
                    <a:pt x="2628589" y="1236626"/>
                  </a:lnTo>
                  <a:lnTo>
                    <a:pt x="2745617" y="1245982"/>
                  </a:lnTo>
                  <a:lnTo>
                    <a:pt x="2862644" y="1255362"/>
                  </a:lnTo>
                  <a:lnTo>
                    <a:pt x="2979672" y="1262885"/>
                  </a:lnTo>
                  <a:lnTo>
                    <a:pt x="3096699" y="1270606"/>
                  </a:lnTo>
                  <a:lnTo>
                    <a:pt x="3213727" y="1278485"/>
                  </a:lnTo>
                  <a:lnTo>
                    <a:pt x="3330755" y="1284531"/>
                  </a:lnTo>
                  <a:lnTo>
                    <a:pt x="3447782" y="1290086"/>
                  </a:lnTo>
                  <a:lnTo>
                    <a:pt x="3564810" y="1297120"/>
                  </a:lnTo>
                  <a:lnTo>
                    <a:pt x="3681837" y="1303132"/>
                  </a:lnTo>
                  <a:lnTo>
                    <a:pt x="3798865" y="1306401"/>
                  </a:lnTo>
                  <a:lnTo>
                    <a:pt x="3915893" y="1307399"/>
                  </a:lnTo>
                  <a:lnTo>
                    <a:pt x="4032920" y="1306737"/>
                  </a:lnTo>
                  <a:lnTo>
                    <a:pt x="4149948" y="1304536"/>
                  </a:lnTo>
                  <a:lnTo>
                    <a:pt x="4266975" y="1301267"/>
                  </a:lnTo>
                  <a:lnTo>
                    <a:pt x="4384003" y="1297212"/>
                  </a:lnTo>
                  <a:lnTo>
                    <a:pt x="4501031" y="1292585"/>
                  </a:lnTo>
                  <a:lnTo>
                    <a:pt x="4618058" y="1287620"/>
                  </a:lnTo>
                  <a:lnTo>
                    <a:pt x="4735086" y="1282447"/>
                  </a:lnTo>
                  <a:lnTo>
                    <a:pt x="4852113" y="1277117"/>
                  </a:lnTo>
                  <a:lnTo>
                    <a:pt x="4969141" y="1271621"/>
                  </a:lnTo>
                  <a:lnTo>
                    <a:pt x="5086169" y="1265907"/>
                  </a:lnTo>
                  <a:lnTo>
                    <a:pt x="5203196" y="1259891"/>
                  </a:lnTo>
                  <a:lnTo>
                    <a:pt x="5320224" y="1253475"/>
                  </a:lnTo>
                  <a:lnTo>
                    <a:pt x="5437251" y="1246551"/>
                  </a:lnTo>
                  <a:lnTo>
                    <a:pt x="5554279" y="1239009"/>
                  </a:lnTo>
                  <a:lnTo>
                    <a:pt x="5671307" y="1230747"/>
                  </a:lnTo>
                  <a:lnTo>
                    <a:pt x="5788334" y="1221670"/>
                  </a:lnTo>
                  <a:lnTo>
                    <a:pt x="5905362" y="1211699"/>
                  </a:lnTo>
                  <a:lnTo>
                    <a:pt x="6022389" y="1200764"/>
                  </a:lnTo>
                  <a:lnTo>
                    <a:pt x="6139417" y="1188812"/>
                  </a:lnTo>
                  <a:lnTo>
                    <a:pt x="6145984" y="11880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382653"/>
              <a:ext cx="6145984" cy="943058"/>
            </a:xfrm>
            <a:custGeom>
              <a:avLst/>
              <a:pathLst>
                <a:path w="6145984" h="943058">
                  <a:moveTo>
                    <a:pt x="6145984" y="943058"/>
                  </a:moveTo>
                  <a:lnTo>
                    <a:pt x="6139417" y="942206"/>
                  </a:lnTo>
                  <a:lnTo>
                    <a:pt x="6022389" y="928243"/>
                  </a:lnTo>
                  <a:lnTo>
                    <a:pt x="5905362" y="915468"/>
                  </a:lnTo>
                  <a:lnTo>
                    <a:pt x="5788334" y="903839"/>
                  </a:lnTo>
                  <a:lnTo>
                    <a:pt x="5671307" y="893300"/>
                  </a:lnTo>
                  <a:lnTo>
                    <a:pt x="5554279" y="883781"/>
                  </a:lnTo>
                  <a:lnTo>
                    <a:pt x="5437251" y="875200"/>
                  </a:lnTo>
                  <a:lnTo>
                    <a:pt x="5320224" y="867466"/>
                  </a:lnTo>
                  <a:lnTo>
                    <a:pt x="5203196" y="860482"/>
                  </a:lnTo>
                  <a:lnTo>
                    <a:pt x="5086169" y="854151"/>
                  </a:lnTo>
                  <a:lnTo>
                    <a:pt x="4969141" y="848385"/>
                  </a:lnTo>
                  <a:lnTo>
                    <a:pt x="4852113" y="843114"/>
                  </a:lnTo>
                  <a:lnTo>
                    <a:pt x="4735086" y="838298"/>
                  </a:lnTo>
                  <a:lnTo>
                    <a:pt x="4618058" y="833937"/>
                  </a:lnTo>
                  <a:lnTo>
                    <a:pt x="4501031" y="830095"/>
                  </a:lnTo>
                  <a:lnTo>
                    <a:pt x="4384003" y="826916"/>
                  </a:lnTo>
                  <a:lnTo>
                    <a:pt x="4266975" y="824641"/>
                  </a:lnTo>
                  <a:lnTo>
                    <a:pt x="4149948" y="823135"/>
                  </a:lnTo>
                  <a:lnTo>
                    <a:pt x="4032920" y="821806"/>
                  </a:lnTo>
                  <a:lnTo>
                    <a:pt x="3915893" y="820669"/>
                  </a:lnTo>
                  <a:lnTo>
                    <a:pt x="3798865" y="819402"/>
                  </a:lnTo>
                  <a:lnTo>
                    <a:pt x="3681837" y="815664"/>
                  </a:lnTo>
                  <a:lnTo>
                    <a:pt x="3564810" y="810131"/>
                  </a:lnTo>
                  <a:lnTo>
                    <a:pt x="3447782" y="804858"/>
                  </a:lnTo>
                  <a:lnTo>
                    <a:pt x="3330755" y="798994"/>
                  </a:lnTo>
                  <a:lnTo>
                    <a:pt x="3213727" y="792581"/>
                  </a:lnTo>
                  <a:lnTo>
                    <a:pt x="3096699" y="787006"/>
                  </a:lnTo>
                  <a:lnTo>
                    <a:pt x="2979672" y="780226"/>
                  </a:lnTo>
                  <a:lnTo>
                    <a:pt x="2862644" y="769834"/>
                  </a:lnTo>
                  <a:lnTo>
                    <a:pt x="2745617" y="759593"/>
                  </a:lnTo>
                  <a:lnTo>
                    <a:pt x="2628589" y="751034"/>
                  </a:lnTo>
                  <a:lnTo>
                    <a:pt x="2511561" y="743793"/>
                  </a:lnTo>
                  <a:lnTo>
                    <a:pt x="2394534" y="738452"/>
                  </a:lnTo>
                  <a:lnTo>
                    <a:pt x="2277506" y="732440"/>
                  </a:lnTo>
                  <a:lnTo>
                    <a:pt x="2160479" y="723171"/>
                  </a:lnTo>
                  <a:lnTo>
                    <a:pt x="2043451" y="713176"/>
                  </a:lnTo>
                  <a:lnTo>
                    <a:pt x="1926424" y="700759"/>
                  </a:lnTo>
                  <a:lnTo>
                    <a:pt x="1809396" y="683652"/>
                  </a:lnTo>
                  <a:lnTo>
                    <a:pt x="1692368" y="660850"/>
                  </a:lnTo>
                  <a:lnTo>
                    <a:pt x="1575341" y="633974"/>
                  </a:lnTo>
                  <a:lnTo>
                    <a:pt x="1458313" y="603388"/>
                  </a:lnTo>
                  <a:lnTo>
                    <a:pt x="1341286" y="569460"/>
                  </a:lnTo>
                  <a:lnTo>
                    <a:pt x="1224258" y="532536"/>
                  </a:lnTo>
                  <a:lnTo>
                    <a:pt x="1107230" y="492891"/>
                  </a:lnTo>
                  <a:lnTo>
                    <a:pt x="990203" y="450716"/>
                  </a:lnTo>
                  <a:lnTo>
                    <a:pt x="873175" y="406125"/>
                  </a:lnTo>
                  <a:lnTo>
                    <a:pt x="756148" y="359179"/>
                  </a:lnTo>
                  <a:lnTo>
                    <a:pt x="639120" y="309907"/>
                  </a:lnTo>
                  <a:lnTo>
                    <a:pt x="522092" y="258322"/>
                  </a:lnTo>
                  <a:lnTo>
                    <a:pt x="405065" y="204433"/>
                  </a:lnTo>
                  <a:lnTo>
                    <a:pt x="288037" y="148249"/>
                  </a:lnTo>
                  <a:lnTo>
                    <a:pt x="171010" y="89783"/>
                  </a:lnTo>
                  <a:lnTo>
                    <a:pt x="53982" y="2905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081432"/>
              <a:ext cx="6145984" cy="1065570"/>
            </a:xfrm>
            <a:custGeom>
              <a:avLst/>
              <a:pathLst>
                <a:path w="6145984" h="1065570">
                  <a:moveTo>
                    <a:pt x="0" y="0"/>
                  </a:moveTo>
                  <a:lnTo>
                    <a:pt x="53982" y="43328"/>
                  </a:lnTo>
                  <a:lnTo>
                    <a:pt x="171010" y="133165"/>
                  </a:lnTo>
                  <a:lnTo>
                    <a:pt x="288037" y="218841"/>
                  </a:lnTo>
                  <a:lnTo>
                    <a:pt x="405065" y="300289"/>
                  </a:lnTo>
                  <a:lnTo>
                    <a:pt x="522092" y="377440"/>
                  </a:lnTo>
                  <a:lnTo>
                    <a:pt x="639120" y="450228"/>
                  </a:lnTo>
                  <a:lnTo>
                    <a:pt x="756148" y="518584"/>
                  </a:lnTo>
                  <a:lnTo>
                    <a:pt x="873175" y="582440"/>
                  </a:lnTo>
                  <a:lnTo>
                    <a:pt x="990203" y="641731"/>
                  </a:lnTo>
                  <a:lnTo>
                    <a:pt x="1107230" y="696386"/>
                  </a:lnTo>
                  <a:lnTo>
                    <a:pt x="1224258" y="746340"/>
                  </a:lnTo>
                  <a:lnTo>
                    <a:pt x="1341286" y="791524"/>
                  </a:lnTo>
                  <a:lnTo>
                    <a:pt x="1458313" y="831870"/>
                  </a:lnTo>
                  <a:lnTo>
                    <a:pt x="1575341" y="867311"/>
                  </a:lnTo>
                  <a:lnTo>
                    <a:pt x="1692368" y="897780"/>
                  </a:lnTo>
                  <a:lnTo>
                    <a:pt x="1809396" y="923170"/>
                  </a:lnTo>
                  <a:lnTo>
                    <a:pt x="1926424" y="942227"/>
                  </a:lnTo>
                  <a:lnTo>
                    <a:pt x="2043451" y="955972"/>
                  </a:lnTo>
                  <a:lnTo>
                    <a:pt x="2160479" y="966596"/>
                  </a:lnTo>
                  <a:lnTo>
                    <a:pt x="2277506" y="976061"/>
                  </a:lnTo>
                  <a:lnTo>
                    <a:pt x="2394534" y="982555"/>
                  </a:lnTo>
                  <a:lnTo>
                    <a:pt x="2511561" y="987464"/>
                  </a:lnTo>
                  <a:lnTo>
                    <a:pt x="2628589" y="993830"/>
                  </a:lnTo>
                  <a:lnTo>
                    <a:pt x="2745617" y="1002788"/>
                  </a:lnTo>
                  <a:lnTo>
                    <a:pt x="2862644" y="1012598"/>
                  </a:lnTo>
                  <a:lnTo>
                    <a:pt x="2979672" y="1021556"/>
                  </a:lnTo>
                  <a:lnTo>
                    <a:pt x="3096699" y="1028806"/>
                  </a:lnTo>
                  <a:lnTo>
                    <a:pt x="3213727" y="1035533"/>
                  </a:lnTo>
                  <a:lnTo>
                    <a:pt x="3330755" y="1041762"/>
                  </a:lnTo>
                  <a:lnTo>
                    <a:pt x="3447782" y="1047472"/>
                  </a:lnTo>
                  <a:lnTo>
                    <a:pt x="3564810" y="1053626"/>
                  </a:lnTo>
                  <a:lnTo>
                    <a:pt x="3681837" y="1059398"/>
                  </a:lnTo>
                  <a:lnTo>
                    <a:pt x="3798865" y="1062902"/>
                  </a:lnTo>
                  <a:lnTo>
                    <a:pt x="3915893" y="1064034"/>
                  </a:lnTo>
                  <a:lnTo>
                    <a:pt x="4032920" y="1064271"/>
                  </a:lnTo>
                  <a:lnTo>
                    <a:pt x="4149948" y="1063836"/>
                  </a:lnTo>
                  <a:lnTo>
                    <a:pt x="4266975" y="1062954"/>
                  </a:lnTo>
                  <a:lnTo>
                    <a:pt x="4384003" y="1062064"/>
                  </a:lnTo>
                  <a:lnTo>
                    <a:pt x="4501031" y="1061340"/>
                  </a:lnTo>
                  <a:lnTo>
                    <a:pt x="4618058" y="1060779"/>
                  </a:lnTo>
                  <a:lnTo>
                    <a:pt x="4735086" y="1060372"/>
                  </a:lnTo>
                  <a:lnTo>
                    <a:pt x="4852113" y="1060116"/>
                  </a:lnTo>
                  <a:lnTo>
                    <a:pt x="4969141" y="1060003"/>
                  </a:lnTo>
                  <a:lnTo>
                    <a:pt x="5086169" y="1060029"/>
                  </a:lnTo>
                  <a:lnTo>
                    <a:pt x="5203196" y="1060187"/>
                  </a:lnTo>
                  <a:lnTo>
                    <a:pt x="5320224" y="1060471"/>
                  </a:lnTo>
                  <a:lnTo>
                    <a:pt x="5437251" y="1060876"/>
                  </a:lnTo>
                  <a:lnTo>
                    <a:pt x="5554279" y="1061395"/>
                  </a:lnTo>
                  <a:lnTo>
                    <a:pt x="5671307" y="1062023"/>
                  </a:lnTo>
                  <a:lnTo>
                    <a:pt x="5788334" y="1062755"/>
                  </a:lnTo>
                  <a:lnTo>
                    <a:pt x="5905362" y="1063584"/>
                  </a:lnTo>
                  <a:lnTo>
                    <a:pt x="6022389" y="1064504"/>
                  </a:lnTo>
                  <a:lnTo>
                    <a:pt x="6139417" y="1065509"/>
                  </a:lnTo>
                  <a:lnTo>
                    <a:pt x="6145984" y="106557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588430"/>
              <a:ext cx="6145984" cy="1721057"/>
            </a:xfrm>
            <a:custGeom>
              <a:avLst/>
              <a:pathLst>
                <a:path w="6145984" h="1721057">
                  <a:moveTo>
                    <a:pt x="0" y="0"/>
                  </a:moveTo>
                  <a:lnTo>
                    <a:pt x="53982" y="67596"/>
                  </a:lnTo>
                  <a:lnTo>
                    <a:pt x="171010" y="207075"/>
                  </a:lnTo>
                  <a:lnTo>
                    <a:pt x="288037" y="339406"/>
                  </a:lnTo>
                  <a:lnTo>
                    <a:pt x="405065" y="464502"/>
                  </a:lnTo>
                  <a:lnTo>
                    <a:pt x="522092" y="582269"/>
                  </a:lnTo>
                  <a:lnTo>
                    <a:pt x="639120" y="692612"/>
                  </a:lnTo>
                  <a:lnTo>
                    <a:pt x="756148" y="795436"/>
                  </a:lnTo>
                  <a:lnTo>
                    <a:pt x="873175" y="890648"/>
                  </a:lnTo>
                  <a:lnTo>
                    <a:pt x="990203" y="978173"/>
                  </a:lnTo>
                  <a:lnTo>
                    <a:pt x="1107230" y="1057964"/>
                  </a:lnTo>
                  <a:lnTo>
                    <a:pt x="1224258" y="1130026"/>
                  </a:lnTo>
                  <a:lnTo>
                    <a:pt x="1341286" y="1194436"/>
                  </a:lnTo>
                  <a:lnTo>
                    <a:pt x="1458313" y="1251353"/>
                  </a:lnTo>
                  <a:lnTo>
                    <a:pt x="1575341" y="1301005"/>
                  </a:lnTo>
                  <a:lnTo>
                    <a:pt x="1692368" y="1343636"/>
                  </a:lnTo>
                  <a:lnTo>
                    <a:pt x="1809396" y="1379403"/>
                  </a:lnTo>
                  <a:lnTo>
                    <a:pt x="1926424" y="1406962"/>
                  </a:lnTo>
                  <a:lnTo>
                    <a:pt x="2043451" y="1427044"/>
                  </a:lnTo>
                  <a:lnTo>
                    <a:pt x="2160479" y="1441694"/>
                  </a:lnTo>
                  <a:lnTo>
                    <a:pt x="2277506" y="1452785"/>
                  </a:lnTo>
                  <a:lnTo>
                    <a:pt x="2394534" y="1455493"/>
                  </a:lnTo>
                  <a:lnTo>
                    <a:pt x="2511561" y="1452669"/>
                  </a:lnTo>
                  <a:lnTo>
                    <a:pt x="2628589" y="1452691"/>
                  </a:lnTo>
                  <a:lnTo>
                    <a:pt x="2745617" y="1458415"/>
                  </a:lnTo>
                  <a:lnTo>
                    <a:pt x="2862644" y="1464317"/>
                  </a:lnTo>
                  <a:lnTo>
                    <a:pt x="2979672" y="1468921"/>
                  </a:lnTo>
                  <a:lnTo>
                    <a:pt x="3096699" y="1474768"/>
                  </a:lnTo>
                  <a:lnTo>
                    <a:pt x="3213727" y="1482035"/>
                  </a:lnTo>
                  <a:lnTo>
                    <a:pt x="3330755" y="1487749"/>
                  </a:lnTo>
                  <a:lnTo>
                    <a:pt x="3447782" y="1492093"/>
                  </a:lnTo>
                  <a:lnTo>
                    <a:pt x="3564810" y="1497246"/>
                  </a:lnTo>
                  <a:lnTo>
                    <a:pt x="3681837" y="1501415"/>
                  </a:lnTo>
                  <a:lnTo>
                    <a:pt x="3798865" y="1503008"/>
                  </a:lnTo>
                  <a:lnTo>
                    <a:pt x="3915893" y="1502396"/>
                  </a:lnTo>
                  <a:lnTo>
                    <a:pt x="4032920" y="1500156"/>
                  </a:lnTo>
                  <a:lnTo>
                    <a:pt x="4149948" y="1496589"/>
                  </a:lnTo>
                  <a:lnTo>
                    <a:pt x="4266975" y="1492320"/>
                  </a:lnTo>
                  <a:lnTo>
                    <a:pt x="4384003" y="1487515"/>
                  </a:lnTo>
                  <a:lnTo>
                    <a:pt x="4501031" y="1482258"/>
                  </a:lnTo>
                  <a:lnTo>
                    <a:pt x="4618058" y="1476769"/>
                  </a:lnTo>
                  <a:lnTo>
                    <a:pt x="4735086" y="1471173"/>
                  </a:lnTo>
                  <a:lnTo>
                    <a:pt x="4852113" y="1465517"/>
                  </a:lnTo>
                  <a:lnTo>
                    <a:pt x="4969141" y="1459792"/>
                  </a:lnTo>
                  <a:lnTo>
                    <a:pt x="5086169" y="1453947"/>
                  </a:lnTo>
                  <a:lnTo>
                    <a:pt x="5203196" y="1447903"/>
                  </a:lnTo>
                  <a:lnTo>
                    <a:pt x="5320224" y="1441563"/>
                  </a:lnTo>
                  <a:lnTo>
                    <a:pt x="5437251" y="1434825"/>
                  </a:lnTo>
                  <a:lnTo>
                    <a:pt x="5554279" y="1427582"/>
                  </a:lnTo>
                  <a:lnTo>
                    <a:pt x="5671307" y="1419737"/>
                  </a:lnTo>
                  <a:lnTo>
                    <a:pt x="5788334" y="1411198"/>
                  </a:lnTo>
                  <a:lnTo>
                    <a:pt x="5905362" y="1401889"/>
                  </a:lnTo>
                  <a:lnTo>
                    <a:pt x="6022389" y="1391742"/>
                  </a:lnTo>
                  <a:lnTo>
                    <a:pt x="6139417" y="1380707"/>
                  </a:lnTo>
                  <a:lnTo>
                    <a:pt x="6145984" y="1380035"/>
                  </a:lnTo>
                  <a:lnTo>
                    <a:pt x="6145984" y="1721057"/>
                  </a:lnTo>
                  <a:lnTo>
                    <a:pt x="6139417" y="1720218"/>
                  </a:lnTo>
                  <a:lnTo>
                    <a:pt x="6022389" y="1706528"/>
                  </a:lnTo>
                  <a:lnTo>
                    <a:pt x="5905362" y="1694052"/>
                  </a:lnTo>
                  <a:lnTo>
                    <a:pt x="5788334" y="1682752"/>
                  </a:lnTo>
                  <a:lnTo>
                    <a:pt x="5671307" y="1672575"/>
                  </a:lnTo>
                  <a:lnTo>
                    <a:pt x="5554279" y="1663455"/>
                  </a:lnTo>
                  <a:lnTo>
                    <a:pt x="5437251" y="1655314"/>
                  </a:lnTo>
                  <a:lnTo>
                    <a:pt x="5320224" y="1648067"/>
                  </a:lnTo>
                  <a:lnTo>
                    <a:pt x="5203196" y="1641621"/>
                  </a:lnTo>
                  <a:lnTo>
                    <a:pt x="5086169" y="1635885"/>
                  </a:lnTo>
                  <a:lnTo>
                    <a:pt x="4969141" y="1630777"/>
                  </a:lnTo>
                  <a:lnTo>
                    <a:pt x="4852113" y="1626229"/>
                  </a:lnTo>
                  <a:lnTo>
                    <a:pt x="4735086" y="1622203"/>
                  </a:lnTo>
                  <a:lnTo>
                    <a:pt x="4618058" y="1618703"/>
                  </a:lnTo>
                  <a:lnTo>
                    <a:pt x="4501031" y="1615789"/>
                  </a:lnTo>
                  <a:lnTo>
                    <a:pt x="4384003" y="1613598"/>
                  </a:lnTo>
                  <a:lnTo>
                    <a:pt x="4266975" y="1612363"/>
                  </a:lnTo>
                  <a:lnTo>
                    <a:pt x="4149948" y="1612077"/>
                  </a:lnTo>
                  <a:lnTo>
                    <a:pt x="4032920" y="1612276"/>
                  </a:lnTo>
                  <a:lnTo>
                    <a:pt x="3915893" y="1612800"/>
                  </a:lnTo>
                  <a:lnTo>
                    <a:pt x="3798865" y="1613155"/>
                  </a:lnTo>
                  <a:lnTo>
                    <a:pt x="3681837" y="1611114"/>
                  </a:lnTo>
                  <a:lnTo>
                    <a:pt x="3564810" y="1607402"/>
                  </a:lnTo>
                  <a:lnTo>
                    <a:pt x="3447782" y="1603929"/>
                  </a:lnTo>
                  <a:lnTo>
                    <a:pt x="3330755" y="1599291"/>
                  </a:lnTo>
                  <a:lnTo>
                    <a:pt x="3213727" y="1593226"/>
                  </a:lnTo>
                  <a:lnTo>
                    <a:pt x="3096699" y="1588157"/>
                  </a:lnTo>
                  <a:lnTo>
                    <a:pt x="2979672" y="1583208"/>
                  </a:lnTo>
                  <a:lnTo>
                    <a:pt x="2862644" y="1575868"/>
                  </a:lnTo>
                  <a:lnTo>
                    <a:pt x="2745617" y="1569143"/>
                  </a:lnTo>
                  <a:lnTo>
                    <a:pt x="2628589" y="1564181"/>
                  </a:lnTo>
                  <a:lnTo>
                    <a:pt x="2511561" y="1562487"/>
                  </a:lnTo>
                  <a:lnTo>
                    <a:pt x="2394534" y="1564488"/>
                  </a:lnTo>
                  <a:lnTo>
                    <a:pt x="2277506" y="1562701"/>
                  </a:lnTo>
                  <a:lnTo>
                    <a:pt x="2160479" y="1551983"/>
                  </a:lnTo>
                  <a:lnTo>
                    <a:pt x="2043451" y="1538533"/>
                  </a:lnTo>
                  <a:lnTo>
                    <a:pt x="1926424" y="1520985"/>
                  </a:lnTo>
                  <a:lnTo>
                    <a:pt x="1809396" y="1497148"/>
                  </a:lnTo>
                  <a:lnTo>
                    <a:pt x="1692368" y="1466317"/>
                  </a:lnTo>
                  <a:lnTo>
                    <a:pt x="1575341" y="1430543"/>
                  </a:lnTo>
                  <a:lnTo>
                    <a:pt x="1458313" y="1390157"/>
                  </a:lnTo>
                  <a:lnTo>
                    <a:pt x="1341286" y="1345488"/>
                  </a:lnTo>
                  <a:lnTo>
                    <a:pt x="1224258" y="1296838"/>
                  </a:lnTo>
                  <a:lnTo>
                    <a:pt x="1107230" y="1244448"/>
                  </a:lnTo>
                  <a:lnTo>
                    <a:pt x="990203" y="1188473"/>
                  </a:lnTo>
                  <a:lnTo>
                    <a:pt x="873175" y="1128998"/>
                  </a:lnTo>
                  <a:lnTo>
                    <a:pt x="756148" y="1066056"/>
                  </a:lnTo>
                  <a:lnTo>
                    <a:pt x="639120" y="999650"/>
                  </a:lnTo>
                  <a:lnTo>
                    <a:pt x="522092" y="929766"/>
                  </a:lnTo>
                  <a:lnTo>
                    <a:pt x="405065" y="856390"/>
                  </a:lnTo>
                  <a:lnTo>
                    <a:pt x="288037" y="779504"/>
                  </a:lnTo>
                  <a:lnTo>
                    <a:pt x="171010" y="699096"/>
                  </a:lnTo>
                  <a:lnTo>
                    <a:pt x="53982" y="615155"/>
                  </a:lnTo>
                  <a:lnTo>
                    <a:pt x="0" y="57480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588430"/>
              <a:ext cx="6145984" cy="1503008"/>
            </a:xfrm>
            <a:custGeom>
              <a:avLst/>
              <a:pathLst>
                <a:path w="6145984" h="1503008">
                  <a:moveTo>
                    <a:pt x="0" y="0"/>
                  </a:moveTo>
                  <a:lnTo>
                    <a:pt x="53982" y="67596"/>
                  </a:lnTo>
                  <a:lnTo>
                    <a:pt x="171010" y="207075"/>
                  </a:lnTo>
                  <a:lnTo>
                    <a:pt x="288037" y="339406"/>
                  </a:lnTo>
                  <a:lnTo>
                    <a:pt x="405065" y="464502"/>
                  </a:lnTo>
                  <a:lnTo>
                    <a:pt x="522092" y="582269"/>
                  </a:lnTo>
                  <a:lnTo>
                    <a:pt x="639120" y="692612"/>
                  </a:lnTo>
                  <a:lnTo>
                    <a:pt x="756148" y="795436"/>
                  </a:lnTo>
                  <a:lnTo>
                    <a:pt x="873175" y="890648"/>
                  </a:lnTo>
                  <a:lnTo>
                    <a:pt x="990203" y="978173"/>
                  </a:lnTo>
                  <a:lnTo>
                    <a:pt x="1107230" y="1057964"/>
                  </a:lnTo>
                  <a:lnTo>
                    <a:pt x="1224258" y="1130026"/>
                  </a:lnTo>
                  <a:lnTo>
                    <a:pt x="1341286" y="1194436"/>
                  </a:lnTo>
                  <a:lnTo>
                    <a:pt x="1458313" y="1251353"/>
                  </a:lnTo>
                  <a:lnTo>
                    <a:pt x="1575341" y="1301005"/>
                  </a:lnTo>
                  <a:lnTo>
                    <a:pt x="1692368" y="1343636"/>
                  </a:lnTo>
                  <a:lnTo>
                    <a:pt x="1809396" y="1379403"/>
                  </a:lnTo>
                  <a:lnTo>
                    <a:pt x="1926424" y="1406962"/>
                  </a:lnTo>
                  <a:lnTo>
                    <a:pt x="2043451" y="1427044"/>
                  </a:lnTo>
                  <a:lnTo>
                    <a:pt x="2160479" y="1441694"/>
                  </a:lnTo>
                  <a:lnTo>
                    <a:pt x="2277506" y="1452785"/>
                  </a:lnTo>
                  <a:lnTo>
                    <a:pt x="2394534" y="1455493"/>
                  </a:lnTo>
                  <a:lnTo>
                    <a:pt x="2511561" y="1452669"/>
                  </a:lnTo>
                  <a:lnTo>
                    <a:pt x="2628589" y="1452691"/>
                  </a:lnTo>
                  <a:lnTo>
                    <a:pt x="2745617" y="1458415"/>
                  </a:lnTo>
                  <a:lnTo>
                    <a:pt x="2862644" y="1464317"/>
                  </a:lnTo>
                  <a:lnTo>
                    <a:pt x="2979672" y="1468921"/>
                  </a:lnTo>
                  <a:lnTo>
                    <a:pt x="3096699" y="1474768"/>
                  </a:lnTo>
                  <a:lnTo>
                    <a:pt x="3213727" y="1482035"/>
                  </a:lnTo>
                  <a:lnTo>
                    <a:pt x="3330755" y="1487749"/>
                  </a:lnTo>
                  <a:lnTo>
                    <a:pt x="3447782" y="1492093"/>
                  </a:lnTo>
                  <a:lnTo>
                    <a:pt x="3564810" y="1497246"/>
                  </a:lnTo>
                  <a:lnTo>
                    <a:pt x="3681837" y="1501415"/>
                  </a:lnTo>
                  <a:lnTo>
                    <a:pt x="3798865" y="1503008"/>
                  </a:lnTo>
                  <a:lnTo>
                    <a:pt x="3915893" y="1502396"/>
                  </a:lnTo>
                  <a:lnTo>
                    <a:pt x="4032920" y="1500156"/>
                  </a:lnTo>
                  <a:lnTo>
                    <a:pt x="4149948" y="1496589"/>
                  </a:lnTo>
                  <a:lnTo>
                    <a:pt x="4266975" y="1492320"/>
                  </a:lnTo>
                  <a:lnTo>
                    <a:pt x="4384003" y="1487515"/>
                  </a:lnTo>
                  <a:lnTo>
                    <a:pt x="4501031" y="1482258"/>
                  </a:lnTo>
                  <a:lnTo>
                    <a:pt x="4618058" y="1476769"/>
                  </a:lnTo>
                  <a:lnTo>
                    <a:pt x="4735086" y="1471173"/>
                  </a:lnTo>
                  <a:lnTo>
                    <a:pt x="4852113" y="1465517"/>
                  </a:lnTo>
                  <a:lnTo>
                    <a:pt x="4969141" y="1459792"/>
                  </a:lnTo>
                  <a:lnTo>
                    <a:pt x="5086169" y="1453947"/>
                  </a:lnTo>
                  <a:lnTo>
                    <a:pt x="5203196" y="1447903"/>
                  </a:lnTo>
                  <a:lnTo>
                    <a:pt x="5320224" y="1441563"/>
                  </a:lnTo>
                  <a:lnTo>
                    <a:pt x="5437251" y="1434825"/>
                  </a:lnTo>
                  <a:lnTo>
                    <a:pt x="5554279" y="1427582"/>
                  </a:lnTo>
                  <a:lnTo>
                    <a:pt x="5671307" y="1419737"/>
                  </a:lnTo>
                  <a:lnTo>
                    <a:pt x="5788334" y="1411198"/>
                  </a:lnTo>
                  <a:lnTo>
                    <a:pt x="5905362" y="1401889"/>
                  </a:lnTo>
                  <a:lnTo>
                    <a:pt x="6022389" y="1391742"/>
                  </a:lnTo>
                  <a:lnTo>
                    <a:pt x="6139417" y="1380707"/>
                  </a:lnTo>
                  <a:lnTo>
                    <a:pt x="6145984" y="138003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163234"/>
              <a:ext cx="6145984" cy="1146253"/>
            </a:xfrm>
            <a:custGeom>
              <a:avLst/>
              <a:pathLst>
                <a:path w="6145984" h="1146253">
                  <a:moveTo>
                    <a:pt x="6145984" y="1146253"/>
                  </a:moveTo>
                  <a:lnTo>
                    <a:pt x="6139417" y="1145415"/>
                  </a:lnTo>
                  <a:lnTo>
                    <a:pt x="6022389" y="1131724"/>
                  </a:lnTo>
                  <a:lnTo>
                    <a:pt x="5905362" y="1119248"/>
                  </a:lnTo>
                  <a:lnTo>
                    <a:pt x="5788334" y="1107948"/>
                  </a:lnTo>
                  <a:lnTo>
                    <a:pt x="5671307" y="1097771"/>
                  </a:lnTo>
                  <a:lnTo>
                    <a:pt x="5554279" y="1088651"/>
                  </a:lnTo>
                  <a:lnTo>
                    <a:pt x="5437251" y="1080510"/>
                  </a:lnTo>
                  <a:lnTo>
                    <a:pt x="5320224" y="1073263"/>
                  </a:lnTo>
                  <a:lnTo>
                    <a:pt x="5203196" y="1066817"/>
                  </a:lnTo>
                  <a:lnTo>
                    <a:pt x="5086169" y="1061081"/>
                  </a:lnTo>
                  <a:lnTo>
                    <a:pt x="4969141" y="1055973"/>
                  </a:lnTo>
                  <a:lnTo>
                    <a:pt x="4852113" y="1051425"/>
                  </a:lnTo>
                  <a:lnTo>
                    <a:pt x="4735086" y="1047399"/>
                  </a:lnTo>
                  <a:lnTo>
                    <a:pt x="4618058" y="1043899"/>
                  </a:lnTo>
                  <a:lnTo>
                    <a:pt x="4501031" y="1040985"/>
                  </a:lnTo>
                  <a:lnTo>
                    <a:pt x="4384003" y="1038794"/>
                  </a:lnTo>
                  <a:lnTo>
                    <a:pt x="4266975" y="1037559"/>
                  </a:lnTo>
                  <a:lnTo>
                    <a:pt x="4149948" y="1037273"/>
                  </a:lnTo>
                  <a:lnTo>
                    <a:pt x="4032920" y="1037473"/>
                  </a:lnTo>
                  <a:lnTo>
                    <a:pt x="3915893" y="1037996"/>
                  </a:lnTo>
                  <a:lnTo>
                    <a:pt x="3798865" y="1038351"/>
                  </a:lnTo>
                  <a:lnTo>
                    <a:pt x="3681837" y="1036310"/>
                  </a:lnTo>
                  <a:lnTo>
                    <a:pt x="3564810" y="1032598"/>
                  </a:lnTo>
                  <a:lnTo>
                    <a:pt x="3447782" y="1029125"/>
                  </a:lnTo>
                  <a:lnTo>
                    <a:pt x="3330755" y="1024487"/>
                  </a:lnTo>
                  <a:lnTo>
                    <a:pt x="3213727" y="1018422"/>
                  </a:lnTo>
                  <a:lnTo>
                    <a:pt x="3096699" y="1013353"/>
                  </a:lnTo>
                  <a:lnTo>
                    <a:pt x="2979672" y="1008404"/>
                  </a:lnTo>
                  <a:lnTo>
                    <a:pt x="2862644" y="1001064"/>
                  </a:lnTo>
                  <a:lnTo>
                    <a:pt x="2745617" y="994339"/>
                  </a:lnTo>
                  <a:lnTo>
                    <a:pt x="2628589" y="989377"/>
                  </a:lnTo>
                  <a:lnTo>
                    <a:pt x="2511561" y="987683"/>
                  </a:lnTo>
                  <a:lnTo>
                    <a:pt x="2394534" y="989684"/>
                  </a:lnTo>
                  <a:lnTo>
                    <a:pt x="2277506" y="987897"/>
                  </a:lnTo>
                  <a:lnTo>
                    <a:pt x="2160479" y="977179"/>
                  </a:lnTo>
                  <a:lnTo>
                    <a:pt x="2043451" y="963729"/>
                  </a:lnTo>
                  <a:lnTo>
                    <a:pt x="1926424" y="946181"/>
                  </a:lnTo>
                  <a:lnTo>
                    <a:pt x="1809396" y="922344"/>
                  </a:lnTo>
                  <a:lnTo>
                    <a:pt x="1692368" y="891513"/>
                  </a:lnTo>
                  <a:lnTo>
                    <a:pt x="1575341" y="855739"/>
                  </a:lnTo>
                  <a:lnTo>
                    <a:pt x="1458313" y="815353"/>
                  </a:lnTo>
                  <a:lnTo>
                    <a:pt x="1341286" y="770684"/>
                  </a:lnTo>
                  <a:lnTo>
                    <a:pt x="1224258" y="722034"/>
                  </a:lnTo>
                  <a:lnTo>
                    <a:pt x="1107230" y="669644"/>
                  </a:lnTo>
                  <a:lnTo>
                    <a:pt x="990203" y="613669"/>
                  </a:lnTo>
                  <a:lnTo>
                    <a:pt x="873175" y="554194"/>
                  </a:lnTo>
                  <a:lnTo>
                    <a:pt x="756148" y="491252"/>
                  </a:lnTo>
                  <a:lnTo>
                    <a:pt x="639120" y="424846"/>
                  </a:lnTo>
                  <a:lnTo>
                    <a:pt x="522092" y="354962"/>
                  </a:lnTo>
                  <a:lnTo>
                    <a:pt x="405065" y="281586"/>
                  </a:lnTo>
                  <a:lnTo>
                    <a:pt x="288037" y="204700"/>
                  </a:lnTo>
                  <a:lnTo>
                    <a:pt x="171010" y="124292"/>
                  </a:lnTo>
                  <a:lnTo>
                    <a:pt x="53982" y="4035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875832"/>
              <a:ext cx="6145984" cy="1270679"/>
            </a:xfrm>
            <a:custGeom>
              <a:avLst/>
              <a:pathLst>
                <a:path w="6145984" h="1270679">
                  <a:moveTo>
                    <a:pt x="0" y="0"/>
                  </a:moveTo>
                  <a:lnTo>
                    <a:pt x="53982" y="53974"/>
                  </a:lnTo>
                  <a:lnTo>
                    <a:pt x="171010" y="165683"/>
                  </a:lnTo>
                  <a:lnTo>
                    <a:pt x="288037" y="272053"/>
                  </a:lnTo>
                  <a:lnTo>
                    <a:pt x="405065" y="373044"/>
                  </a:lnTo>
                  <a:lnTo>
                    <a:pt x="522092" y="468616"/>
                  </a:lnTo>
                  <a:lnTo>
                    <a:pt x="639120" y="558729"/>
                  </a:lnTo>
                  <a:lnTo>
                    <a:pt x="756148" y="643344"/>
                  </a:lnTo>
                  <a:lnTo>
                    <a:pt x="873175" y="722421"/>
                  </a:lnTo>
                  <a:lnTo>
                    <a:pt x="990203" y="795921"/>
                  </a:lnTo>
                  <a:lnTo>
                    <a:pt x="1107230" y="863804"/>
                  </a:lnTo>
                  <a:lnTo>
                    <a:pt x="1224258" y="926030"/>
                  </a:lnTo>
                  <a:lnTo>
                    <a:pt x="1341286" y="982560"/>
                  </a:lnTo>
                  <a:lnTo>
                    <a:pt x="1458313" y="1033353"/>
                  </a:lnTo>
                  <a:lnTo>
                    <a:pt x="1575341" y="1078372"/>
                  </a:lnTo>
                  <a:lnTo>
                    <a:pt x="1692368" y="1117574"/>
                  </a:lnTo>
                  <a:lnTo>
                    <a:pt x="1809396" y="1150874"/>
                  </a:lnTo>
                  <a:lnTo>
                    <a:pt x="1926424" y="1176572"/>
                  </a:lnTo>
                  <a:lnTo>
                    <a:pt x="2043451" y="1195386"/>
                  </a:lnTo>
                  <a:lnTo>
                    <a:pt x="2160479" y="1209437"/>
                  </a:lnTo>
                  <a:lnTo>
                    <a:pt x="2277506" y="1220341"/>
                  </a:lnTo>
                  <a:lnTo>
                    <a:pt x="2394534" y="1222588"/>
                  </a:lnTo>
                  <a:lnTo>
                    <a:pt x="2511561" y="1220176"/>
                  </a:lnTo>
                  <a:lnTo>
                    <a:pt x="2628589" y="1221034"/>
                  </a:lnTo>
                  <a:lnTo>
                    <a:pt x="2745617" y="1226377"/>
                  </a:lnTo>
                  <a:lnTo>
                    <a:pt x="2862644" y="1232690"/>
                  </a:lnTo>
                  <a:lnTo>
                    <a:pt x="2979672" y="1238662"/>
                  </a:lnTo>
                  <a:lnTo>
                    <a:pt x="3096699" y="1244060"/>
                  </a:lnTo>
                  <a:lnTo>
                    <a:pt x="3213727" y="1250229"/>
                  </a:lnTo>
                  <a:lnTo>
                    <a:pt x="3330755" y="1256118"/>
                  </a:lnTo>
                  <a:lnTo>
                    <a:pt x="3447782" y="1260609"/>
                  </a:lnTo>
                  <a:lnTo>
                    <a:pt x="3564810" y="1264922"/>
                  </a:lnTo>
                  <a:lnTo>
                    <a:pt x="3681837" y="1268862"/>
                  </a:lnTo>
                  <a:lnTo>
                    <a:pt x="3798865" y="1270679"/>
                  </a:lnTo>
                  <a:lnTo>
                    <a:pt x="3915893" y="1270196"/>
                  </a:lnTo>
                  <a:lnTo>
                    <a:pt x="4032920" y="1268815"/>
                  </a:lnTo>
                  <a:lnTo>
                    <a:pt x="4149948" y="1266931"/>
                  </a:lnTo>
                  <a:lnTo>
                    <a:pt x="4266975" y="1264940"/>
                  </a:lnTo>
                  <a:lnTo>
                    <a:pt x="4384003" y="1263155"/>
                  </a:lnTo>
                  <a:lnTo>
                    <a:pt x="4501031" y="1261622"/>
                  </a:lnTo>
                  <a:lnTo>
                    <a:pt x="4618058" y="1260334"/>
                  </a:lnTo>
                  <a:lnTo>
                    <a:pt x="4735086" y="1259286"/>
                  </a:lnTo>
                  <a:lnTo>
                    <a:pt x="4852113" y="1258471"/>
                  </a:lnTo>
                  <a:lnTo>
                    <a:pt x="4969141" y="1257883"/>
                  </a:lnTo>
                  <a:lnTo>
                    <a:pt x="5086169" y="1257514"/>
                  </a:lnTo>
                  <a:lnTo>
                    <a:pt x="5203196" y="1257360"/>
                  </a:lnTo>
                  <a:lnTo>
                    <a:pt x="5320224" y="1257413"/>
                  </a:lnTo>
                  <a:lnTo>
                    <a:pt x="5437251" y="1257667"/>
                  </a:lnTo>
                  <a:lnTo>
                    <a:pt x="5554279" y="1258116"/>
                  </a:lnTo>
                  <a:lnTo>
                    <a:pt x="5671307" y="1258754"/>
                  </a:lnTo>
                  <a:lnTo>
                    <a:pt x="5788334" y="1259573"/>
                  </a:lnTo>
                  <a:lnTo>
                    <a:pt x="5905362" y="1260569"/>
                  </a:lnTo>
                  <a:lnTo>
                    <a:pt x="6022389" y="1261733"/>
                  </a:lnTo>
                  <a:lnTo>
                    <a:pt x="6139417" y="1263061"/>
                  </a:lnTo>
                  <a:lnTo>
                    <a:pt x="6145984" y="126314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965187"/>
              <a:ext cx="6145984" cy="1330564"/>
            </a:xfrm>
            <a:custGeom>
              <a:avLst/>
              <a:pathLst>
                <a:path w="6145984" h="1330564">
                  <a:moveTo>
                    <a:pt x="0" y="0"/>
                  </a:moveTo>
                  <a:lnTo>
                    <a:pt x="53982" y="53030"/>
                  </a:lnTo>
                  <a:lnTo>
                    <a:pt x="171010" y="162406"/>
                  </a:lnTo>
                  <a:lnTo>
                    <a:pt x="288037" y="266072"/>
                  </a:lnTo>
                  <a:lnTo>
                    <a:pt x="405065" y="363903"/>
                  </a:lnTo>
                  <a:lnTo>
                    <a:pt x="522092" y="455770"/>
                  </a:lnTo>
                  <a:lnTo>
                    <a:pt x="639120" y="541544"/>
                  </a:lnTo>
                  <a:lnTo>
                    <a:pt x="756148" y="621093"/>
                  </a:lnTo>
                  <a:lnTo>
                    <a:pt x="873175" y="694289"/>
                  </a:lnTo>
                  <a:lnTo>
                    <a:pt x="990203" y="761018"/>
                  </a:lnTo>
                  <a:lnTo>
                    <a:pt x="1107230" y="821194"/>
                  </a:lnTo>
                  <a:lnTo>
                    <a:pt x="1224258" y="874776"/>
                  </a:lnTo>
                  <a:lnTo>
                    <a:pt x="1341286" y="921788"/>
                  </a:lnTo>
                  <a:lnTo>
                    <a:pt x="1458313" y="962328"/>
                  </a:lnTo>
                  <a:lnTo>
                    <a:pt x="1575341" y="996551"/>
                  </a:lnTo>
                  <a:lnTo>
                    <a:pt x="1692368" y="1024635"/>
                  </a:lnTo>
                  <a:lnTo>
                    <a:pt x="1809396" y="1046696"/>
                  </a:lnTo>
                  <a:lnTo>
                    <a:pt x="1926424" y="1062493"/>
                  </a:lnTo>
                  <a:lnTo>
                    <a:pt x="2043451" y="1073174"/>
                  </a:lnTo>
                  <a:lnTo>
                    <a:pt x="2160479" y="1080524"/>
                  </a:lnTo>
                  <a:lnTo>
                    <a:pt x="2277506" y="1086382"/>
                  </a:lnTo>
                  <a:lnTo>
                    <a:pt x="2394534" y="1089165"/>
                  </a:lnTo>
                  <a:lnTo>
                    <a:pt x="2511561" y="1089478"/>
                  </a:lnTo>
                  <a:lnTo>
                    <a:pt x="2628589" y="1091171"/>
                  </a:lnTo>
                  <a:lnTo>
                    <a:pt x="2745617" y="1097349"/>
                  </a:lnTo>
                  <a:lnTo>
                    <a:pt x="2862644" y="1104413"/>
                  </a:lnTo>
                  <a:lnTo>
                    <a:pt x="2979672" y="1110174"/>
                  </a:lnTo>
                  <a:lnTo>
                    <a:pt x="3096699" y="1116744"/>
                  </a:lnTo>
                  <a:lnTo>
                    <a:pt x="3213727" y="1125194"/>
                  </a:lnTo>
                  <a:lnTo>
                    <a:pt x="3330755" y="1132265"/>
                  </a:lnTo>
                  <a:lnTo>
                    <a:pt x="3447782" y="1137480"/>
                  </a:lnTo>
                  <a:lnTo>
                    <a:pt x="3564810" y="1143323"/>
                  </a:lnTo>
                  <a:lnTo>
                    <a:pt x="3681837" y="1148241"/>
                  </a:lnTo>
                  <a:lnTo>
                    <a:pt x="3798865" y="1150157"/>
                  </a:lnTo>
                  <a:lnTo>
                    <a:pt x="3915893" y="1149295"/>
                  </a:lnTo>
                  <a:lnTo>
                    <a:pt x="4032920" y="1146626"/>
                  </a:lnTo>
                  <a:lnTo>
                    <a:pt x="4149948" y="1142545"/>
                  </a:lnTo>
                  <a:lnTo>
                    <a:pt x="4266975" y="1137741"/>
                  </a:lnTo>
                  <a:lnTo>
                    <a:pt x="4384003" y="1132469"/>
                  </a:lnTo>
                  <a:lnTo>
                    <a:pt x="4501031" y="1126826"/>
                  </a:lnTo>
                  <a:lnTo>
                    <a:pt x="4618058" y="1121008"/>
                  </a:lnTo>
                  <a:lnTo>
                    <a:pt x="4735086" y="1115123"/>
                  </a:lnTo>
                  <a:lnTo>
                    <a:pt x="4852113" y="1109215"/>
                  </a:lnTo>
                  <a:lnTo>
                    <a:pt x="4969141" y="1103272"/>
                  </a:lnTo>
                  <a:lnTo>
                    <a:pt x="5086169" y="1097248"/>
                  </a:lnTo>
                  <a:lnTo>
                    <a:pt x="5203196" y="1091071"/>
                  </a:lnTo>
                  <a:lnTo>
                    <a:pt x="5320224" y="1084652"/>
                  </a:lnTo>
                  <a:lnTo>
                    <a:pt x="5437251" y="1077898"/>
                  </a:lnTo>
                  <a:lnTo>
                    <a:pt x="5554279" y="1070712"/>
                  </a:lnTo>
                  <a:lnTo>
                    <a:pt x="5671307" y="1063006"/>
                  </a:lnTo>
                  <a:lnTo>
                    <a:pt x="5788334" y="1054696"/>
                  </a:lnTo>
                  <a:lnTo>
                    <a:pt x="5905362" y="1045711"/>
                  </a:lnTo>
                  <a:lnTo>
                    <a:pt x="6022389" y="1035992"/>
                  </a:lnTo>
                  <a:lnTo>
                    <a:pt x="6139417" y="1025488"/>
                  </a:lnTo>
                  <a:lnTo>
                    <a:pt x="6145984" y="1024853"/>
                  </a:lnTo>
                  <a:lnTo>
                    <a:pt x="6145984" y="1330564"/>
                  </a:lnTo>
                  <a:lnTo>
                    <a:pt x="6139417" y="1329847"/>
                  </a:lnTo>
                  <a:lnTo>
                    <a:pt x="6022389" y="1318184"/>
                  </a:lnTo>
                  <a:lnTo>
                    <a:pt x="5905362" y="1307624"/>
                  </a:lnTo>
                  <a:lnTo>
                    <a:pt x="5788334" y="1298133"/>
                  </a:lnTo>
                  <a:lnTo>
                    <a:pt x="5671307" y="1289665"/>
                  </a:lnTo>
                  <a:lnTo>
                    <a:pt x="5554279" y="1282162"/>
                  </a:lnTo>
                  <a:lnTo>
                    <a:pt x="5437251" y="1275557"/>
                  </a:lnTo>
                  <a:lnTo>
                    <a:pt x="5320224" y="1269774"/>
                  </a:lnTo>
                  <a:lnTo>
                    <a:pt x="5203196" y="1264731"/>
                  </a:lnTo>
                  <a:lnTo>
                    <a:pt x="5086169" y="1260348"/>
                  </a:lnTo>
                  <a:lnTo>
                    <a:pt x="4969141" y="1256553"/>
                  </a:lnTo>
                  <a:lnTo>
                    <a:pt x="4852113" y="1253286"/>
                  </a:lnTo>
                  <a:lnTo>
                    <a:pt x="4735086" y="1250516"/>
                  </a:lnTo>
                  <a:lnTo>
                    <a:pt x="4618058" y="1248246"/>
                  </a:lnTo>
                  <a:lnTo>
                    <a:pt x="4501031" y="1246532"/>
                  </a:lnTo>
                  <a:lnTo>
                    <a:pt x="4384003" y="1245498"/>
                  </a:lnTo>
                  <a:lnTo>
                    <a:pt x="4266975" y="1245355"/>
                  </a:lnTo>
                  <a:lnTo>
                    <a:pt x="4149948" y="1246075"/>
                  </a:lnTo>
                  <a:lnTo>
                    <a:pt x="4032920" y="1247137"/>
                  </a:lnTo>
                  <a:lnTo>
                    <a:pt x="3915893" y="1248267"/>
                  </a:lnTo>
                  <a:lnTo>
                    <a:pt x="3798865" y="1248900"/>
                  </a:lnTo>
                  <a:lnTo>
                    <a:pt x="3681837" y="1246582"/>
                  </a:lnTo>
                  <a:lnTo>
                    <a:pt x="3564810" y="1242074"/>
                  </a:lnTo>
                  <a:lnTo>
                    <a:pt x="3447782" y="1237737"/>
                  </a:lnTo>
                  <a:lnTo>
                    <a:pt x="3330755" y="1232258"/>
                  </a:lnTo>
                  <a:lnTo>
                    <a:pt x="3213727" y="1224872"/>
                  </a:lnTo>
                  <a:lnTo>
                    <a:pt x="3096699" y="1218393"/>
                  </a:lnTo>
                  <a:lnTo>
                    <a:pt x="2979672" y="1212628"/>
                  </a:lnTo>
                  <a:lnTo>
                    <a:pt x="2862644" y="1204414"/>
                  </a:lnTo>
                  <a:lnTo>
                    <a:pt x="2745617" y="1196613"/>
                  </a:lnTo>
                  <a:lnTo>
                    <a:pt x="2628589" y="1191117"/>
                  </a:lnTo>
                  <a:lnTo>
                    <a:pt x="2511561" y="1187926"/>
                  </a:lnTo>
                  <a:lnTo>
                    <a:pt x="2394534" y="1186874"/>
                  </a:lnTo>
                  <a:lnTo>
                    <a:pt x="2277506" y="1184917"/>
                  </a:lnTo>
                  <a:lnTo>
                    <a:pt x="2160479" y="1179394"/>
                  </a:lnTo>
                  <a:lnTo>
                    <a:pt x="2043451" y="1173119"/>
                  </a:lnTo>
                  <a:lnTo>
                    <a:pt x="1926424" y="1164709"/>
                  </a:lnTo>
                  <a:lnTo>
                    <a:pt x="1809396" y="1152249"/>
                  </a:lnTo>
                  <a:lnTo>
                    <a:pt x="1692368" y="1134614"/>
                  </a:lnTo>
                  <a:lnTo>
                    <a:pt x="1575341" y="1112677"/>
                  </a:lnTo>
                  <a:lnTo>
                    <a:pt x="1458313" y="1086760"/>
                  </a:lnTo>
                  <a:lnTo>
                    <a:pt x="1341286" y="1057200"/>
                  </a:lnTo>
                  <a:lnTo>
                    <a:pt x="1224258" y="1024317"/>
                  </a:lnTo>
                  <a:lnTo>
                    <a:pt x="1107230" y="988370"/>
                  </a:lnTo>
                  <a:lnTo>
                    <a:pt x="990203" y="949544"/>
                  </a:lnTo>
                  <a:lnTo>
                    <a:pt x="873175" y="907960"/>
                  </a:lnTo>
                  <a:lnTo>
                    <a:pt x="756148" y="863693"/>
                  </a:lnTo>
                  <a:lnTo>
                    <a:pt x="639120" y="816791"/>
                  </a:lnTo>
                  <a:lnTo>
                    <a:pt x="522092" y="767288"/>
                  </a:lnTo>
                  <a:lnTo>
                    <a:pt x="405065" y="715214"/>
                  </a:lnTo>
                  <a:lnTo>
                    <a:pt x="288037" y="660602"/>
                  </a:lnTo>
                  <a:lnTo>
                    <a:pt x="171010" y="603483"/>
                  </a:lnTo>
                  <a:lnTo>
                    <a:pt x="53982" y="543895"/>
                  </a:lnTo>
                  <a:lnTo>
                    <a:pt x="0" y="515288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965187"/>
              <a:ext cx="6145984" cy="1150157"/>
            </a:xfrm>
            <a:custGeom>
              <a:avLst/>
              <a:pathLst>
                <a:path w="6145984" h="1150157">
                  <a:moveTo>
                    <a:pt x="0" y="0"/>
                  </a:moveTo>
                  <a:lnTo>
                    <a:pt x="53982" y="53030"/>
                  </a:lnTo>
                  <a:lnTo>
                    <a:pt x="171010" y="162406"/>
                  </a:lnTo>
                  <a:lnTo>
                    <a:pt x="288037" y="266072"/>
                  </a:lnTo>
                  <a:lnTo>
                    <a:pt x="405065" y="363903"/>
                  </a:lnTo>
                  <a:lnTo>
                    <a:pt x="522092" y="455770"/>
                  </a:lnTo>
                  <a:lnTo>
                    <a:pt x="639120" y="541544"/>
                  </a:lnTo>
                  <a:lnTo>
                    <a:pt x="756148" y="621093"/>
                  </a:lnTo>
                  <a:lnTo>
                    <a:pt x="873175" y="694289"/>
                  </a:lnTo>
                  <a:lnTo>
                    <a:pt x="990203" y="761018"/>
                  </a:lnTo>
                  <a:lnTo>
                    <a:pt x="1107230" y="821194"/>
                  </a:lnTo>
                  <a:lnTo>
                    <a:pt x="1224258" y="874776"/>
                  </a:lnTo>
                  <a:lnTo>
                    <a:pt x="1341286" y="921788"/>
                  </a:lnTo>
                  <a:lnTo>
                    <a:pt x="1458313" y="962328"/>
                  </a:lnTo>
                  <a:lnTo>
                    <a:pt x="1575341" y="996551"/>
                  </a:lnTo>
                  <a:lnTo>
                    <a:pt x="1692368" y="1024635"/>
                  </a:lnTo>
                  <a:lnTo>
                    <a:pt x="1809396" y="1046696"/>
                  </a:lnTo>
                  <a:lnTo>
                    <a:pt x="1926424" y="1062493"/>
                  </a:lnTo>
                  <a:lnTo>
                    <a:pt x="2043451" y="1073174"/>
                  </a:lnTo>
                  <a:lnTo>
                    <a:pt x="2160479" y="1080524"/>
                  </a:lnTo>
                  <a:lnTo>
                    <a:pt x="2277506" y="1086382"/>
                  </a:lnTo>
                  <a:lnTo>
                    <a:pt x="2394534" y="1089165"/>
                  </a:lnTo>
                  <a:lnTo>
                    <a:pt x="2511561" y="1089478"/>
                  </a:lnTo>
                  <a:lnTo>
                    <a:pt x="2628589" y="1091171"/>
                  </a:lnTo>
                  <a:lnTo>
                    <a:pt x="2745617" y="1097349"/>
                  </a:lnTo>
                  <a:lnTo>
                    <a:pt x="2862644" y="1104413"/>
                  </a:lnTo>
                  <a:lnTo>
                    <a:pt x="2979672" y="1110174"/>
                  </a:lnTo>
                  <a:lnTo>
                    <a:pt x="3096699" y="1116744"/>
                  </a:lnTo>
                  <a:lnTo>
                    <a:pt x="3213727" y="1125194"/>
                  </a:lnTo>
                  <a:lnTo>
                    <a:pt x="3330755" y="1132265"/>
                  </a:lnTo>
                  <a:lnTo>
                    <a:pt x="3447782" y="1137480"/>
                  </a:lnTo>
                  <a:lnTo>
                    <a:pt x="3564810" y="1143323"/>
                  </a:lnTo>
                  <a:lnTo>
                    <a:pt x="3681837" y="1148241"/>
                  </a:lnTo>
                  <a:lnTo>
                    <a:pt x="3798865" y="1150157"/>
                  </a:lnTo>
                  <a:lnTo>
                    <a:pt x="3915893" y="1149295"/>
                  </a:lnTo>
                  <a:lnTo>
                    <a:pt x="4032920" y="1146626"/>
                  </a:lnTo>
                  <a:lnTo>
                    <a:pt x="4149948" y="1142545"/>
                  </a:lnTo>
                  <a:lnTo>
                    <a:pt x="4266975" y="1137741"/>
                  </a:lnTo>
                  <a:lnTo>
                    <a:pt x="4384003" y="1132469"/>
                  </a:lnTo>
                  <a:lnTo>
                    <a:pt x="4501031" y="1126826"/>
                  </a:lnTo>
                  <a:lnTo>
                    <a:pt x="4618058" y="1121008"/>
                  </a:lnTo>
                  <a:lnTo>
                    <a:pt x="4735086" y="1115123"/>
                  </a:lnTo>
                  <a:lnTo>
                    <a:pt x="4852113" y="1109215"/>
                  </a:lnTo>
                  <a:lnTo>
                    <a:pt x="4969141" y="1103272"/>
                  </a:lnTo>
                  <a:lnTo>
                    <a:pt x="5086169" y="1097248"/>
                  </a:lnTo>
                  <a:lnTo>
                    <a:pt x="5203196" y="1091071"/>
                  </a:lnTo>
                  <a:lnTo>
                    <a:pt x="5320224" y="1084652"/>
                  </a:lnTo>
                  <a:lnTo>
                    <a:pt x="5437251" y="1077898"/>
                  </a:lnTo>
                  <a:lnTo>
                    <a:pt x="5554279" y="1070712"/>
                  </a:lnTo>
                  <a:lnTo>
                    <a:pt x="5671307" y="1063006"/>
                  </a:lnTo>
                  <a:lnTo>
                    <a:pt x="5788334" y="1054696"/>
                  </a:lnTo>
                  <a:lnTo>
                    <a:pt x="5905362" y="1045711"/>
                  </a:lnTo>
                  <a:lnTo>
                    <a:pt x="6022389" y="1035992"/>
                  </a:lnTo>
                  <a:lnTo>
                    <a:pt x="6139417" y="1025488"/>
                  </a:lnTo>
                  <a:lnTo>
                    <a:pt x="6145984" y="102485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480476"/>
              <a:ext cx="6145984" cy="815276"/>
            </a:xfrm>
            <a:custGeom>
              <a:avLst/>
              <a:pathLst>
                <a:path w="6145984" h="815276">
                  <a:moveTo>
                    <a:pt x="6145984" y="815276"/>
                  </a:moveTo>
                  <a:lnTo>
                    <a:pt x="6139417" y="814558"/>
                  </a:lnTo>
                  <a:lnTo>
                    <a:pt x="6022389" y="802896"/>
                  </a:lnTo>
                  <a:lnTo>
                    <a:pt x="5905362" y="792336"/>
                  </a:lnTo>
                  <a:lnTo>
                    <a:pt x="5788334" y="782845"/>
                  </a:lnTo>
                  <a:lnTo>
                    <a:pt x="5671307" y="774377"/>
                  </a:lnTo>
                  <a:lnTo>
                    <a:pt x="5554279" y="766874"/>
                  </a:lnTo>
                  <a:lnTo>
                    <a:pt x="5437251" y="760269"/>
                  </a:lnTo>
                  <a:lnTo>
                    <a:pt x="5320224" y="754485"/>
                  </a:lnTo>
                  <a:lnTo>
                    <a:pt x="5203196" y="749443"/>
                  </a:lnTo>
                  <a:lnTo>
                    <a:pt x="5086169" y="745060"/>
                  </a:lnTo>
                  <a:lnTo>
                    <a:pt x="4969141" y="741264"/>
                  </a:lnTo>
                  <a:lnTo>
                    <a:pt x="4852113" y="737998"/>
                  </a:lnTo>
                  <a:lnTo>
                    <a:pt x="4735086" y="735228"/>
                  </a:lnTo>
                  <a:lnTo>
                    <a:pt x="4618058" y="732958"/>
                  </a:lnTo>
                  <a:lnTo>
                    <a:pt x="4501031" y="731243"/>
                  </a:lnTo>
                  <a:lnTo>
                    <a:pt x="4384003" y="730210"/>
                  </a:lnTo>
                  <a:lnTo>
                    <a:pt x="4266975" y="730066"/>
                  </a:lnTo>
                  <a:lnTo>
                    <a:pt x="4149948" y="730787"/>
                  </a:lnTo>
                  <a:lnTo>
                    <a:pt x="4032920" y="731848"/>
                  </a:lnTo>
                  <a:lnTo>
                    <a:pt x="3915893" y="732979"/>
                  </a:lnTo>
                  <a:lnTo>
                    <a:pt x="3798865" y="733611"/>
                  </a:lnTo>
                  <a:lnTo>
                    <a:pt x="3681837" y="731293"/>
                  </a:lnTo>
                  <a:lnTo>
                    <a:pt x="3564810" y="726786"/>
                  </a:lnTo>
                  <a:lnTo>
                    <a:pt x="3447782" y="722448"/>
                  </a:lnTo>
                  <a:lnTo>
                    <a:pt x="3330755" y="716969"/>
                  </a:lnTo>
                  <a:lnTo>
                    <a:pt x="3213727" y="709584"/>
                  </a:lnTo>
                  <a:lnTo>
                    <a:pt x="3096699" y="703105"/>
                  </a:lnTo>
                  <a:lnTo>
                    <a:pt x="2979672" y="697340"/>
                  </a:lnTo>
                  <a:lnTo>
                    <a:pt x="2862644" y="689125"/>
                  </a:lnTo>
                  <a:lnTo>
                    <a:pt x="2745617" y="681324"/>
                  </a:lnTo>
                  <a:lnTo>
                    <a:pt x="2628589" y="675828"/>
                  </a:lnTo>
                  <a:lnTo>
                    <a:pt x="2511561" y="672637"/>
                  </a:lnTo>
                  <a:lnTo>
                    <a:pt x="2394534" y="671586"/>
                  </a:lnTo>
                  <a:lnTo>
                    <a:pt x="2277506" y="669628"/>
                  </a:lnTo>
                  <a:lnTo>
                    <a:pt x="2160479" y="664106"/>
                  </a:lnTo>
                  <a:lnTo>
                    <a:pt x="2043451" y="657830"/>
                  </a:lnTo>
                  <a:lnTo>
                    <a:pt x="1926424" y="649421"/>
                  </a:lnTo>
                  <a:lnTo>
                    <a:pt x="1809396" y="636961"/>
                  </a:lnTo>
                  <a:lnTo>
                    <a:pt x="1692368" y="619325"/>
                  </a:lnTo>
                  <a:lnTo>
                    <a:pt x="1575341" y="597388"/>
                  </a:lnTo>
                  <a:lnTo>
                    <a:pt x="1458313" y="571471"/>
                  </a:lnTo>
                  <a:lnTo>
                    <a:pt x="1341286" y="541912"/>
                  </a:lnTo>
                  <a:lnTo>
                    <a:pt x="1224258" y="509029"/>
                  </a:lnTo>
                  <a:lnTo>
                    <a:pt x="1107230" y="473082"/>
                  </a:lnTo>
                  <a:lnTo>
                    <a:pt x="990203" y="434255"/>
                  </a:lnTo>
                  <a:lnTo>
                    <a:pt x="873175" y="392671"/>
                  </a:lnTo>
                  <a:lnTo>
                    <a:pt x="756148" y="348404"/>
                  </a:lnTo>
                  <a:lnTo>
                    <a:pt x="639120" y="301502"/>
                  </a:lnTo>
                  <a:lnTo>
                    <a:pt x="522092" y="251999"/>
                  </a:lnTo>
                  <a:lnTo>
                    <a:pt x="405065" y="199926"/>
                  </a:lnTo>
                  <a:lnTo>
                    <a:pt x="288037" y="145313"/>
                  </a:lnTo>
                  <a:lnTo>
                    <a:pt x="171010" y="88194"/>
                  </a:lnTo>
                  <a:lnTo>
                    <a:pt x="53982" y="2860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222832"/>
              <a:ext cx="6145984" cy="941884"/>
            </a:xfrm>
            <a:custGeom>
              <a:avLst/>
              <a:pathLst>
                <a:path w="6145984" h="941884">
                  <a:moveTo>
                    <a:pt x="0" y="0"/>
                  </a:moveTo>
                  <a:lnTo>
                    <a:pt x="53982" y="40818"/>
                  </a:lnTo>
                  <a:lnTo>
                    <a:pt x="171010" y="125300"/>
                  </a:lnTo>
                  <a:lnTo>
                    <a:pt x="288037" y="205693"/>
                  </a:lnTo>
                  <a:lnTo>
                    <a:pt x="405065" y="281914"/>
                  </a:lnTo>
                  <a:lnTo>
                    <a:pt x="522092" y="353885"/>
                  </a:lnTo>
                  <a:lnTo>
                    <a:pt x="639120" y="421523"/>
                  </a:lnTo>
                  <a:lnTo>
                    <a:pt x="756148" y="484749"/>
                  </a:lnTo>
                  <a:lnTo>
                    <a:pt x="873175" y="543480"/>
                  </a:lnTo>
                  <a:lnTo>
                    <a:pt x="990203" y="597637"/>
                  </a:lnTo>
                  <a:lnTo>
                    <a:pt x="1107230" y="647138"/>
                  </a:lnTo>
                  <a:lnTo>
                    <a:pt x="1224258" y="691903"/>
                  </a:lnTo>
                  <a:lnTo>
                    <a:pt x="1341286" y="731850"/>
                  </a:lnTo>
                  <a:lnTo>
                    <a:pt x="1458313" y="766899"/>
                  </a:lnTo>
                  <a:lnTo>
                    <a:pt x="1575341" y="796970"/>
                  </a:lnTo>
                  <a:lnTo>
                    <a:pt x="1692368" y="821980"/>
                  </a:lnTo>
                  <a:lnTo>
                    <a:pt x="1809396" y="841829"/>
                  </a:lnTo>
                  <a:lnTo>
                    <a:pt x="1926424" y="855957"/>
                  </a:lnTo>
                  <a:lnTo>
                    <a:pt x="2043451" y="865502"/>
                  </a:lnTo>
                  <a:lnTo>
                    <a:pt x="2160479" y="872315"/>
                  </a:lnTo>
                  <a:lnTo>
                    <a:pt x="2277506" y="878005"/>
                  </a:lnTo>
                  <a:lnTo>
                    <a:pt x="2394534" y="880375"/>
                  </a:lnTo>
                  <a:lnTo>
                    <a:pt x="2511561" y="881057"/>
                  </a:lnTo>
                  <a:lnTo>
                    <a:pt x="2628589" y="883500"/>
                  </a:lnTo>
                  <a:lnTo>
                    <a:pt x="2745617" y="889337"/>
                  </a:lnTo>
                  <a:lnTo>
                    <a:pt x="2862644" y="896769"/>
                  </a:lnTo>
                  <a:lnTo>
                    <a:pt x="2979672" y="903757"/>
                  </a:lnTo>
                  <a:lnTo>
                    <a:pt x="3096699" y="909925"/>
                  </a:lnTo>
                  <a:lnTo>
                    <a:pt x="3213727" y="917389"/>
                  </a:lnTo>
                  <a:lnTo>
                    <a:pt x="3330755" y="924617"/>
                  </a:lnTo>
                  <a:lnTo>
                    <a:pt x="3447782" y="929964"/>
                  </a:lnTo>
                  <a:lnTo>
                    <a:pt x="3564810" y="935055"/>
                  </a:lnTo>
                  <a:lnTo>
                    <a:pt x="3681837" y="939767"/>
                  </a:lnTo>
                  <a:lnTo>
                    <a:pt x="3798865" y="941884"/>
                  </a:lnTo>
                  <a:lnTo>
                    <a:pt x="3915893" y="941137"/>
                  </a:lnTo>
                  <a:lnTo>
                    <a:pt x="4032920" y="939237"/>
                  </a:lnTo>
                  <a:lnTo>
                    <a:pt x="4149948" y="936666"/>
                  </a:lnTo>
                  <a:lnTo>
                    <a:pt x="4266975" y="933904"/>
                  </a:lnTo>
                  <a:lnTo>
                    <a:pt x="4384003" y="931339"/>
                  </a:lnTo>
                  <a:lnTo>
                    <a:pt x="4501031" y="929035"/>
                  </a:lnTo>
                  <a:lnTo>
                    <a:pt x="4618058" y="926983"/>
                  </a:lnTo>
                  <a:lnTo>
                    <a:pt x="4735086" y="925175"/>
                  </a:lnTo>
                  <a:lnTo>
                    <a:pt x="4852113" y="923606"/>
                  </a:lnTo>
                  <a:lnTo>
                    <a:pt x="4969141" y="922268"/>
                  </a:lnTo>
                  <a:lnTo>
                    <a:pt x="5086169" y="921154"/>
                  </a:lnTo>
                  <a:lnTo>
                    <a:pt x="5203196" y="920257"/>
                  </a:lnTo>
                  <a:lnTo>
                    <a:pt x="5320224" y="919569"/>
                  </a:lnTo>
                  <a:lnTo>
                    <a:pt x="5437251" y="919083"/>
                  </a:lnTo>
                  <a:lnTo>
                    <a:pt x="5554279" y="918793"/>
                  </a:lnTo>
                  <a:lnTo>
                    <a:pt x="5671307" y="918691"/>
                  </a:lnTo>
                  <a:lnTo>
                    <a:pt x="5788334" y="918770"/>
                  </a:lnTo>
                  <a:lnTo>
                    <a:pt x="5905362" y="919024"/>
                  </a:lnTo>
                  <a:lnTo>
                    <a:pt x="6022389" y="919444"/>
                  </a:lnTo>
                  <a:lnTo>
                    <a:pt x="6139417" y="920023"/>
                  </a:lnTo>
                  <a:lnTo>
                    <a:pt x="6145984" y="920064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5611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4463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331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167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194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pl49"/>
            <p:cNvSpPr/>
            <p:nvPr/>
          </p:nvSpPr>
          <p:spPr>
            <a:xfrm>
              <a:off x="1221239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l50"/>
            <p:cNvSpPr/>
            <p:nvPr/>
          </p:nvSpPr>
          <p:spPr>
            <a:xfrm>
              <a:off x="184204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2462852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l52"/>
            <p:cNvSpPr/>
            <p:nvPr/>
          </p:nvSpPr>
          <p:spPr>
            <a:xfrm>
              <a:off x="308365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3704465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l54"/>
            <p:cNvSpPr/>
            <p:nvPr/>
          </p:nvSpPr>
          <p:spPr>
            <a:xfrm>
              <a:off x="432527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494607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l56"/>
            <p:cNvSpPr/>
            <p:nvPr/>
          </p:nvSpPr>
          <p:spPr>
            <a:xfrm>
              <a:off x="5566884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6187691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6808498" y="5378459"/>
              <a:ext cx="0" cy="50610"/>
            </a:xfrm>
            <a:custGeom>
              <a:avLst/>
              <a:pathLst>
                <a:path w="0" h="50610">
                  <a:moveTo>
                    <a:pt x="0" y="50610"/>
                  </a:moveTo>
                  <a:lnTo>
                    <a:pt x="0" y="0"/>
                  </a:lnTo>
                </a:path>
              </a:pathLst>
            </a:custGeom>
            <a:ln w="10840" cap="flat">
              <a:solidFill>
                <a:srgbClr val="0000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tx59"/>
            <p:cNvSpPr/>
            <p:nvPr/>
          </p:nvSpPr>
          <p:spPr>
            <a:xfrm>
              <a:off x="109080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171160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233241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295321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357402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419483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4865336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545505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607586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669666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1963457" y="5596581"/>
              <a:ext cx="410282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Cys 2012 − Cr 2021) / Cr 2021, %]</a:t>
              </a:r>
            </a:p>
          </p:txBody>
        </p:sp>
        <p:sp>
          <p:nvSpPr>
            <p:cNvPr id="70" name="tx70"/>
            <p:cNvSpPr/>
            <p:nvPr/>
          </p:nvSpPr>
          <p:spPr>
            <a:xfrm rot="-5400000">
              <a:off x="126327" y="3323095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71" name="rc71"/>
            <p:cNvSpPr/>
            <p:nvPr/>
          </p:nvSpPr>
          <p:spPr>
            <a:xfrm>
              <a:off x="7296628" y="2824564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2" name="pl72"/>
            <p:cNvSpPr/>
            <p:nvPr/>
          </p:nvSpPr>
          <p:spPr>
            <a:xfrm>
              <a:off x="7318573" y="293429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rc73"/>
            <p:cNvSpPr/>
            <p:nvPr/>
          </p:nvSpPr>
          <p:spPr>
            <a:xfrm>
              <a:off x="7296628" y="3044020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4" name="pl74"/>
            <p:cNvSpPr/>
            <p:nvPr/>
          </p:nvSpPr>
          <p:spPr>
            <a:xfrm>
              <a:off x="7318573" y="315374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rc75"/>
            <p:cNvSpPr/>
            <p:nvPr/>
          </p:nvSpPr>
          <p:spPr>
            <a:xfrm>
              <a:off x="7296628" y="3263476"/>
              <a:ext cx="219455" cy="219455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6" name="pl76"/>
            <p:cNvSpPr/>
            <p:nvPr/>
          </p:nvSpPr>
          <p:spPr>
            <a:xfrm>
              <a:off x="7318573" y="337320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rc77"/>
            <p:cNvSpPr/>
            <p:nvPr/>
          </p:nvSpPr>
          <p:spPr>
            <a:xfrm>
              <a:off x="7296628" y="3482932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78" name="pl78"/>
            <p:cNvSpPr/>
            <p:nvPr/>
          </p:nvSpPr>
          <p:spPr>
            <a:xfrm>
              <a:off x="7318573" y="359266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rc79"/>
            <p:cNvSpPr/>
            <p:nvPr/>
          </p:nvSpPr>
          <p:spPr>
            <a:xfrm>
              <a:off x="7296628" y="3702388"/>
              <a:ext cx="219455" cy="219455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80" name="pl80"/>
            <p:cNvSpPr/>
            <p:nvPr/>
          </p:nvSpPr>
          <p:spPr>
            <a:xfrm>
              <a:off x="7318573" y="381211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tx81"/>
            <p:cNvSpPr/>
            <p:nvPr/>
          </p:nvSpPr>
          <p:spPr>
            <a:xfrm>
              <a:off x="7585673" y="2894241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7585673" y="3113697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7585673" y="3333153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7585673" y="3552609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7585673" y="3772065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2026-10-16T11:13:20Z</dcterms:modified>
  <cp:category/>
</cp:coreProperties>
</file>