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749541"/>
              <a:ext cx="6145984" cy="3628918"/>
            </a:xfrm>
            <a:custGeom>
              <a:avLst/>
              <a:pathLst>
                <a:path w="6145984" h="3628918">
                  <a:moveTo>
                    <a:pt x="0" y="0"/>
                  </a:moveTo>
                  <a:lnTo>
                    <a:pt x="53982" y="67022"/>
                  </a:lnTo>
                  <a:lnTo>
                    <a:pt x="171010" y="208344"/>
                  </a:lnTo>
                  <a:lnTo>
                    <a:pt x="288037" y="345618"/>
                  </a:lnTo>
                  <a:lnTo>
                    <a:pt x="405065" y="478759"/>
                  </a:lnTo>
                  <a:lnTo>
                    <a:pt x="522092" y="607674"/>
                  </a:lnTo>
                  <a:lnTo>
                    <a:pt x="639120" y="732262"/>
                  </a:lnTo>
                  <a:lnTo>
                    <a:pt x="756148" y="852421"/>
                  </a:lnTo>
                  <a:lnTo>
                    <a:pt x="873175" y="968062"/>
                  </a:lnTo>
                  <a:lnTo>
                    <a:pt x="990203" y="1079127"/>
                  </a:lnTo>
                  <a:lnTo>
                    <a:pt x="1107230" y="1185635"/>
                  </a:lnTo>
                  <a:lnTo>
                    <a:pt x="1224258" y="1287724"/>
                  </a:lnTo>
                  <a:lnTo>
                    <a:pt x="1341286" y="1385706"/>
                  </a:lnTo>
                  <a:lnTo>
                    <a:pt x="1458313" y="1480088"/>
                  </a:lnTo>
                  <a:lnTo>
                    <a:pt x="1575341" y="1571536"/>
                  </a:lnTo>
                  <a:lnTo>
                    <a:pt x="1692368" y="1660765"/>
                  </a:lnTo>
                  <a:lnTo>
                    <a:pt x="1809396" y="1748430"/>
                  </a:lnTo>
                  <a:lnTo>
                    <a:pt x="1926424" y="1836599"/>
                  </a:lnTo>
                  <a:lnTo>
                    <a:pt x="2043451" y="1924642"/>
                  </a:lnTo>
                  <a:lnTo>
                    <a:pt x="2160479" y="2010666"/>
                  </a:lnTo>
                  <a:lnTo>
                    <a:pt x="2277506" y="2094167"/>
                  </a:lnTo>
                  <a:lnTo>
                    <a:pt x="2394534" y="2184082"/>
                  </a:lnTo>
                  <a:lnTo>
                    <a:pt x="2511561" y="2272789"/>
                  </a:lnTo>
                  <a:lnTo>
                    <a:pt x="2628589" y="2351564"/>
                  </a:lnTo>
                  <a:lnTo>
                    <a:pt x="2745617" y="2418337"/>
                  </a:lnTo>
                  <a:lnTo>
                    <a:pt x="2862644" y="2473835"/>
                  </a:lnTo>
                  <a:lnTo>
                    <a:pt x="2979672" y="2525339"/>
                  </a:lnTo>
                  <a:lnTo>
                    <a:pt x="3096699" y="2580977"/>
                  </a:lnTo>
                  <a:lnTo>
                    <a:pt x="3213727" y="2630180"/>
                  </a:lnTo>
                  <a:lnTo>
                    <a:pt x="3330755" y="2674014"/>
                  </a:lnTo>
                  <a:lnTo>
                    <a:pt x="3447782" y="2721737"/>
                  </a:lnTo>
                  <a:lnTo>
                    <a:pt x="3564810" y="2772571"/>
                  </a:lnTo>
                  <a:lnTo>
                    <a:pt x="3681837" y="2819924"/>
                  </a:lnTo>
                  <a:lnTo>
                    <a:pt x="3798865" y="2865747"/>
                  </a:lnTo>
                  <a:lnTo>
                    <a:pt x="3915893" y="2911121"/>
                  </a:lnTo>
                  <a:lnTo>
                    <a:pt x="4032920" y="2952457"/>
                  </a:lnTo>
                  <a:lnTo>
                    <a:pt x="4149948" y="2989282"/>
                  </a:lnTo>
                  <a:lnTo>
                    <a:pt x="4266975" y="3021911"/>
                  </a:lnTo>
                  <a:lnTo>
                    <a:pt x="4384003" y="3050402"/>
                  </a:lnTo>
                  <a:lnTo>
                    <a:pt x="4501031" y="3075174"/>
                  </a:lnTo>
                  <a:lnTo>
                    <a:pt x="4618058" y="3096779"/>
                  </a:lnTo>
                  <a:lnTo>
                    <a:pt x="4735086" y="3115539"/>
                  </a:lnTo>
                  <a:lnTo>
                    <a:pt x="4852113" y="3131595"/>
                  </a:lnTo>
                  <a:lnTo>
                    <a:pt x="4969141" y="3144949"/>
                  </a:lnTo>
                  <a:lnTo>
                    <a:pt x="5086169" y="3155504"/>
                  </a:lnTo>
                  <a:lnTo>
                    <a:pt x="5203196" y="3163099"/>
                  </a:lnTo>
                  <a:lnTo>
                    <a:pt x="5320224" y="3167530"/>
                  </a:lnTo>
                  <a:lnTo>
                    <a:pt x="5437251" y="3168575"/>
                  </a:lnTo>
                  <a:lnTo>
                    <a:pt x="5554279" y="3166009"/>
                  </a:lnTo>
                  <a:lnTo>
                    <a:pt x="5671307" y="3159623"/>
                  </a:lnTo>
                  <a:lnTo>
                    <a:pt x="5788334" y="3149227"/>
                  </a:lnTo>
                  <a:lnTo>
                    <a:pt x="5905362" y="3134660"/>
                  </a:lnTo>
                  <a:lnTo>
                    <a:pt x="6022389" y="3115792"/>
                  </a:lnTo>
                  <a:lnTo>
                    <a:pt x="6139417" y="3092522"/>
                  </a:lnTo>
                  <a:lnTo>
                    <a:pt x="6145984" y="3090966"/>
                  </a:lnTo>
                  <a:lnTo>
                    <a:pt x="6145984" y="3628918"/>
                  </a:lnTo>
                  <a:lnTo>
                    <a:pt x="5215413" y="3628918"/>
                  </a:lnTo>
                  <a:lnTo>
                    <a:pt x="5203196" y="3625271"/>
                  </a:lnTo>
                  <a:lnTo>
                    <a:pt x="5086169" y="3589572"/>
                  </a:lnTo>
                  <a:lnTo>
                    <a:pt x="4969141" y="3552883"/>
                  </a:lnTo>
                  <a:lnTo>
                    <a:pt x="4852113" y="3515020"/>
                  </a:lnTo>
                  <a:lnTo>
                    <a:pt x="4735086" y="3475868"/>
                  </a:lnTo>
                  <a:lnTo>
                    <a:pt x="4618058" y="3435405"/>
                  </a:lnTo>
                  <a:lnTo>
                    <a:pt x="4501031" y="3393753"/>
                  </a:lnTo>
                  <a:lnTo>
                    <a:pt x="4384003" y="3351211"/>
                  </a:lnTo>
                  <a:lnTo>
                    <a:pt x="4266975" y="3308311"/>
                  </a:lnTo>
                  <a:lnTo>
                    <a:pt x="4149948" y="3264813"/>
                  </a:lnTo>
                  <a:lnTo>
                    <a:pt x="4032920" y="3219953"/>
                  </a:lnTo>
                  <a:lnTo>
                    <a:pt x="3915893" y="3174521"/>
                  </a:lnTo>
                  <a:lnTo>
                    <a:pt x="3798865" y="3128536"/>
                  </a:lnTo>
                  <a:lnTo>
                    <a:pt x="3681837" y="3081645"/>
                  </a:lnTo>
                  <a:lnTo>
                    <a:pt x="3564810" y="3035382"/>
                  </a:lnTo>
                  <a:lnTo>
                    <a:pt x="3447782" y="2988556"/>
                  </a:lnTo>
                  <a:lnTo>
                    <a:pt x="3330755" y="2940131"/>
                  </a:lnTo>
                  <a:lnTo>
                    <a:pt x="3213727" y="2895460"/>
                  </a:lnTo>
                  <a:lnTo>
                    <a:pt x="3096699" y="2851501"/>
                  </a:lnTo>
                  <a:lnTo>
                    <a:pt x="2979672" y="2798006"/>
                  </a:lnTo>
                  <a:lnTo>
                    <a:pt x="2862644" y="2739973"/>
                  </a:lnTo>
                  <a:lnTo>
                    <a:pt x="2745617" y="2682513"/>
                  </a:lnTo>
                  <a:lnTo>
                    <a:pt x="2628589" y="2617556"/>
                  </a:lnTo>
                  <a:lnTo>
                    <a:pt x="2511561" y="2534795"/>
                  </a:lnTo>
                  <a:lnTo>
                    <a:pt x="2394534" y="2444122"/>
                  </a:lnTo>
                  <a:lnTo>
                    <a:pt x="2277506" y="2356403"/>
                  </a:lnTo>
                  <a:lnTo>
                    <a:pt x="2160479" y="2273794"/>
                  </a:lnTo>
                  <a:lnTo>
                    <a:pt x="2043451" y="2190632"/>
                  </a:lnTo>
                  <a:lnTo>
                    <a:pt x="1926424" y="2108633"/>
                  </a:lnTo>
                  <a:lnTo>
                    <a:pt x="1809396" y="2029344"/>
                  </a:lnTo>
                  <a:lnTo>
                    <a:pt x="1692368" y="1953459"/>
                  </a:lnTo>
                  <a:lnTo>
                    <a:pt x="1575341" y="1880588"/>
                  </a:lnTo>
                  <a:lnTo>
                    <a:pt x="1458313" y="1811246"/>
                  </a:lnTo>
                  <a:lnTo>
                    <a:pt x="1341286" y="1746086"/>
                  </a:lnTo>
                  <a:lnTo>
                    <a:pt x="1224258" y="1685706"/>
                  </a:lnTo>
                  <a:lnTo>
                    <a:pt x="1107230" y="1630550"/>
                  </a:lnTo>
                  <a:lnTo>
                    <a:pt x="990203" y="1580862"/>
                  </a:lnTo>
                  <a:lnTo>
                    <a:pt x="873175" y="1536717"/>
                  </a:lnTo>
                  <a:lnTo>
                    <a:pt x="756148" y="1498067"/>
                  </a:lnTo>
                  <a:lnTo>
                    <a:pt x="639120" y="1464791"/>
                  </a:lnTo>
                  <a:lnTo>
                    <a:pt x="522092" y="1436733"/>
                  </a:lnTo>
                  <a:lnTo>
                    <a:pt x="405065" y="1413726"/>
                  </a:lnTo>
                  <a:lnTo>
                    <a:pt x="288037" y="1395603"/>
                  </a:lnTo>
                  <a:lnTo>
                    <a:pt x="171010" y="1382207"/>
                  </a:lnTo>
                  <a:lnTo>
                    <a:pt x="53982" y="1373388"/>
                  </a:lnTo>
                  <a:lnTo>
                    <a:pt x="0" y="137136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749541"/>
              <a:ext cx="6145984" cy="3168575"/>
            </a:xfrm>
            <a:custGeom>
              <a:avLst/>
              <a:pathLst>
                <a:path w="6145984" h="3168575">
                  <a:moveTo>
                    <a:pt x="0" y="0"/>
                  </a:moveTo>
                  <a:lnTo>
                    <a:pt x="53982" y="67022"/>
                  </a:lnTo>
                  <a:lnTo>
                    <a:pt x="171010" y="208344"/>
                  </a:lnTo>
                  <a:lnTo>
                    <a:pt x="288037" y="345618"/>
                  </a:lnTo>
                  <a:lnTo>
                    <a:pt x="405065" y="478759"/>
                  </a:lnTo>
                  <a:lnTo>
                    <a:pt x="522092" y="607674"/>
                  </a:lnTo>
                  <a:lnTo>
                    <a:pt x="639120" y="732262"/>
                  </a:lnTo>
                  <a:lnTo>
                    <a:pt x="756148" y="852421"/>
                  </a:lnTo>
                  <a:lnTo>
                    <a:pt x="873175" y="968062"/>
                  </a:lnTo>
                  <a:lnTo>
                    <a:pt x="990203" y="1079127"/>
                  </a:lnTo>
                  <a:lnTo>
                    <a:pt x="1107230" y="1185635"/>
                  </a:lnTo>
                  <a:lnTo>
                    <a:pt x="1224258" y="1287724"/>
                  </a:lnTo>
                  <a:lnTo>
                    <a:pt x="1341286" y="1385706"/>
                  </a:lnTo>
                  <a:lnTo>
                    <a:pt x="1458313" y="1480088"/>
                  </a:lnTo>
                  <a:lnTo>
                    <a:pt x="1575341" y="1571536"/>
                  </a:lnTo>
                  <a:lnTo>
                    <a:pt x="1692368" y="1660765"/>
                  </a:lnTo>
                  <a:lnTo>
                    <a:pt x="1809396" y="1748430"/>
                  </a:lnTo>
                  <a:lnTo>
                    <a:pt x="1926424" y="1836599"/>
                  </a:lnTo>
                  <a:lnTo>
                    <a:pt x="2043451" y="1924642"/>
                  </a:lnTo>
                  <a:lnTo>
                    <a:pt x="2160479" y="2010666"/>
                  </a:lnTo>
                  <a:lnTo>
                    <a:pt x="2277506" y="2094167"/>
                  </a:lnTo>
                  <a:lnTo>
                    <a:pt x="2394534" y="2184082"/>
                  </a:lnTo>
                  <a:lnTo>
                    <a:pt x="2511561" y="2272789"/>
                  </a:lnTo>
                  <a:lnTo>
                    <a:pt x="2628589" y="2351564"/>
                  </a:lnTo>
                  <a:lnTo>
                    <a:pt x="2745617" y="2418337"/>
                  </a:lnTo>
                  <a:lnTo>
                    <a:pt x="2862644" y="2473835"/>
                  </a:lnTo>
                  <a:lnTo>
                    <a:pt x="2979672" y="2525339"/>
                  </a:lnTo>
                  <a:lnTo>
                    <a:pt x="3096699" y="2580977"/>
                  </a:lnTo>
                  <a:lnTo>
                    <a:pt x="3213727" y="2630180"/>
                  </a:lnTo>
                  <a:lnTo>
                    <a:pt x="3330755" y="2674014"/>
                  </a:lnTo>
                  <a:lnTo>
                    <a:pt x="3447782" y="2721737"/>
                  </a:lnTo>
                  <a:lnTo>
                    <a:pt x="3564810" y="2772571"/>
                  </a:lnTo>
                  <a:lnTo>
                    <a:pt x="3681837" y="2819924"/>
                  </a:lnTo>
                  <a:lnTo>
                    <a:pt x="3798865" y="2865747"/>
                  </a:lnTo>
                  <a:lnTo>
                    <a:pt x="3915893" y="2911121"/>
                  </a:lnTo>
                  <a:lnTo>
                    <a:pt x="4032920" y="2952457"/>
                  </a:lnTo>
                  <a:lnTo>
                    <a:pt x="4149948" y="2989282"/>
                  </a:lnTo>
                  <a:lnTo>
                    <a:pt x="4266975" y="3021911"/>
                  </a:lnTo>
                  <a:lnTo>
                    <a:pt x="4384003" y="3050402"/>
                  </a:lnTo>
                  <a:lnTo>
                    <a:pt x="4501031" y="3075174"/>
                  </a:lnTo>
                  <a:lnTo>
                    <a:pt x="4618058" y="3096779"/>
                  </a:lnTo>
                  <a:lnTo>
                    <a:pt x="4735086" y="3115539"/>
                  </a:lnTo>
                  <a:lnTo>
                    <a:pt x="4852113" y="3131595"/>
                  </a:lnTo>
                  <a:lnTo>
                    <a:pt x="4969141" y="3144949"/>
                  </a:lnTo>
                  <a:lnTo>
                    <a:pt x="5086169" y="3155504"/>
                  </a:lnTo>
                  <a:lnTo>
                    <a:pt x="5203196" y="3163099"/>
                  </a:lnTo>
                  <a:lnTo>
                    <a:pt x="5320224" y="3167530"/>
                  </a:lnTo>
                  <a:lnTo>
                    <a:pt x="5437251" y="3168575"/>
                  </a:lnTo>
                  <a:lnTo>
                    <a:pt x="5554279" y="3166009"/>
                  </a:lnTo>
                  <a:lnTo>
                    <a:pt x="5671307" y="3159623"/>
                  </a:lnTo>
                  <a:lnTo>
                    <a:pt x="5788334" y="3149227"/>
                  </a:lnTo>
                  <a:lnTo>
                    <a:pt x="5905362" y="3134660"/>
                  </a:lnTo>
                  <a:lnTo>
                    <a:pt x="6022389" y="3115792"/>
                  </a:lnTo>
                  <a:lnTo>
                    <a:pt x="6139417" y="3092522"/>
                  </a:lnTo>
                  <a:lnTo>
                    <a:pt x="6145984" y="30909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120908"/>
              <a:ext cx="5215413" cy="2257551"/>
            </a:xfrm>
            <a:custGeom>
              <a:avLst/>
              <a:pathLst>
                <a:path w="5215413" h="2257551">
                  <a:moveTo>
                    <a:pt x="5215413" y="2257551"/>
                  </a:moveTo>
                  <a:lnTo>
                    <a:pt x="5203196" y="2253904"/>
                  </a:lnTo>
                  <a:lnTo>
                    <a:pt x="5086169" y="2218205"/>
                  </a:lnTo>
                  <a:lnTo>
                    <a:pt x="4969141" y="2181516"/>
                  </a:lnTo>
                  <a:lnTo>
                    <a:pt x="4852113" y="2143654"/>
                  </a:lnTo>
                  <a:lnTo>
                    <a:pt x="4735086" y="2104501"/>
                  </a:lnTo>
                  <a:lnTo>
                    <a:pt x="4618058" y="2064039"/>
                  </a:lnTo>
                  <a:lnTo>
                    <a:pt x="4501031" y="2022386"/>
                  </a:lnTo>
                  <a:lnTo>
                    <a:pt x="4384003" y="1979844"/>
                  </a:lnTo>
                  <a:lnTo>
                    <a:pt x="4266975" y="1936944"/>
                  </a:lnTo>
                  <a:lnTo>
                    <a:pt x="4149948" y="1893446"/>
                  </a:lnTo>
                  <a:lnTo>
                    <a:pt x="4032920" y="1848586"/>
                  </a:lnTo>
                  <a:lnTo>
                    <a:pt x="3915893" y="1803154"/>
                  </a:lnTo>
                  <a:lnTo>
                    <a:pt x="3798865" y="1757169"/>
                  </a:lnTo>
                  <a:lnTo>
                    <a:pt x="3681837" y="1710278"/>
                  </a:lnTo>
                  <a:lnTo>
                    <a:pt x="3564810" y="1664015"/>
                  </a:lnTo>
                  <a:lnTo>
                    <a:pt x="3447782" y="1617189"/>
                  </a:lnTo>
                  <a:lnTo>
                    <a:pt x="3330755" y="1568764"/>
                  </a:lnTo>
                  <a:lnTo>
                    <a:pt x="3213727" y="1524093"/>
                  </a:lnTo>
                  <a:lnTo>
                    <a:pt x="3096699" y="1480135"/>
                  </a:lnTo>
                  <a:lnTo>
                    <a:pt x="2979672" y="1426639"/>
                  </a:lnTo>
                  <a:lnTo>
                    <a:pt x="2862644" y="1368606"/>
                  </a:lnTo>
                  <a:lnTo>
                    <a:pt x="2745617" y="1311146"/>
                  </a:lnTo>
                  <a:lnTo>
                    <a:pt x="2628589" y="1246189"/>
                  </a:lnTo>
                  <a:lnTo>
                    <a:pt x="2511561" y="1163428"/>
                  </a:lnTo>
                  <a:lnTo>
                    <a:pt x="2394534" y="1072755"/>
                  </a:lnTo>
                  <a:lnTo>
                    <a:pt x="2277506" y="985036"/>
                  </a:lnTo>
                  <a:lnTo>
                    <a:pt x="2160479" y="902427"/>
                  </a:lnTo>
                  <a:lnTo>
                    <a:pt x="2043451" y="819265"/>
                  </a:lnTo>
                  <a:lnTo>
                    <a:pt x="1926424" y="737266"/>
                  </a:lnTo>
                  <a:lnTo>
                    <a:pt x="1809396" y="657977"/>
                  </a:lnTo>
                  <a:lnTo>
                    <a:pt x="1692368" y="582092"/>
                  </a:lnTo>
                  <a:lnTo>
                    <a:pt x="1575341" y="509221"/>
                  </a:lnTo>
                  <a:lnTo>
                    <a:pt x="1458313" y="439879"/>
                  </a:lnTo>
                  <a:lnTo>
                    <a:pt x="1341286" y="374719"/>
                  </a:lnTo>
                  <a:lnTo>
                    <a:pt x="1224258" y="314339"/>
                  </a:lnTo>
                  <a:lnTo>
                    <a:pt x="1107230" y="259183"/>
                  </a:lnTo>
                  <a:lnTo>
                    <a:pt x="990203" y="209495"/>
                  </a:lnTo>
                  <a:lnTo>
                    <a:pt x="873175" y="165350"/>
                  </a:lnTo>
                  <a:lnTo>
                    <a:pt x="756148" y="126700"/>
                  </a:lnTo>
                  <a:lnTo>
                    <a:pt x="639120" y="93424"/>
                  </a:lnTo>
                  <a:lnTo>
                    <a:pt x="522092" y="65366"/>
                  </a:lnTo>
                  <a:lnTo>
                    <a:pt x="405065" y="42359"/>
                  </a:lnTo>
                  <a:lnTo>
                    <a:pt x="288037" y="24236"/>
                  </a:lnTo>
                  <a:lnTo>
                    <a:pt x="171010" y="10840"/>
                  </a:lnTo>
                  <a:lnTo>
                    <a:pt x="53982" y="202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435224"/>
              <a:ext cx="6145984" cy="2812086"/>
            </a:xfrm>
            <a:custGeom>
              <a:avLst/>
              <a:pathLst>
                <a:path w="6145984" h="2812086">
                  <a:moveTo>
                    <a:pt x="0" y="0"/>
                  </a:moveTo>
                  <a:lnTo>
                    <a:pt x="53982" y="34521"/>
                  </a:lnTo>
                  <a:lnTo>
                    <a:pt x="171010" y="109592"/>
                  </a:lnTo>
                  <a:lnTo>
                    <a:pt x="288037" y="184927"/>
                  </a:lnTo>
                  <a:lnTo>
                    <a:pt x="405065" y="260559"/>
                  </a:lnTo>
                  <a:lnTo>
                    <a:pt x="522092" y="336520"/>
                  </a:lnTo>
                  <a:lnTo>
                    <a:pt x="639120" y="412843"/>
                  </a:lnTo>
                  <a:lnTo>
                    <a:pt x="756148" y="489561"/>
                  </a:lnTo>
                  <a:lnTo>
                    <a:pt x="873175" y="566706"/>
                  </a:lnTo>
                  <a:lnTo>
                    <a:pt x="990203" y="644311"/>
                  </a:lnTo>
                  <a:lnTo>
                    <a:pt x="1107230" y="722409"/>
                  </a:lnTo>
                  <a:lnTo>
                    <a:pt x="1224258" y="801032"/>
                  </a:lnTo>
                  <a:lnTo>
                    <a:pt x="1341286" y="880213"/>
                  </a:lnTo>
                  <a:lnTo>
                    <a:pt x="1458313" y="959984"/>
                  </a:lnTo>
                  <a:lnTo>
                    <a:pt x="1575341" y="1040378"/>
                  </a:lnTo>
                  <a:lnTo>
                    <a:pt x="1692368" y="1121429"/>
                  </a:lnTo>
                  <a:lnTo>
                    <a:pt x="1809396" y="1203204"/>
                  </a:lnTo>
                  <a:lnTo>
                    <a:pt x="1926424" y="1286933"/>
                  </a:lnTo>
                  <a:lnTo>
                    <a:pt x="2043451" y="1371953"/>
                  </a:lnTo>
                  <a:lnTo>
                    <a:pt x="2160479" y="1456547"/>
                  </a:lnTo>
                  <a:lnTo>
                    <a:pt x="2277506" y="1539602"/>
                  </a:lnTo>
                  <a:lnTo>
                    <a:pt x="2394534" y="1628418"/>
                  </a:lnTo>
                  <a:lnTo>
                    <a:pt x="2511561" y="1718108"/>
                  </a:lnTo>
                  <a:lnTo>
                    <a:pt x="2628589" y="1798876"/>
                  </a:lnTo>
                  <a:lnTo>
                    <a:pt x="2745617" y="1864741"/>
                  </a:lnTo>
                  <a:lnTo>
                    <a:pt x="2862644" y="1921221"/>
                  </a:lnTo>
                  <a:lnTo>
                    <a:pt x="2979672" y="1975989"/>
                  </a:lnTo>
                  <a:lnTo>
                    <a:pt x="3096699" y="2030556"/>
                  </a:lnTo>
                  <a:lnTo>
                    <a:pt x="3213727" y="2077136"/>
                  </a:lnTo>
                  <a:lnTo>
                    <a:pt x="3330755" y="2121389"/>
                  </a:lnTo>
                  <a:lnTo>
                    <a:pt x="3447782" y="2169463"/>
                  </a:lnTo>
                  <a:lnTo>
                    <a:pt x="3564810" y="2218293"/>
                  </a:lnTo>
                  <a:lnTo>
                    <a:pt x="3681837" y="2265101"/>
                  </a:lnTo>
                  <a:lnTo>
                    <a:pt x="3798865" y="2311458"/>
                  </a:lnTo>
                  <a:lnTo>
                    <a:pt x="3915893" y="2357138"/>
                  </a:lnTo>
                  <a:lnTo>
                    <a:pt x="4032920" y="2400522"/>
                  </a:lnTo>
                  <a:lnTo>
                    <a:pt x="4149948" y="2441364"/>
                  </a:lnTo>
                  <a:lnTo>
                    <a:pt x="4266975" y="2479428"/>
                  </a:lnTo>
                  <a:lnTo>
                    <a:pt x="4384003" y="2515123"/>
                  </a:lnTo>
                  <a:lnTo>
                    <a:pt x="4501031" y="2548780"/>
                  </a:lnTo>
                  <a:lnTo>
                    <a:pt x="4618058" y="2580409"/>
                  </a:lnTo>
                  <a:lnTo>
                    <a:pt x="4735086" y="2610020"/>
                  </a:lnTo>
                  <a:lnTo>
                    <a:pt x="4852113" y="2637624"/>
                  </a:lnTo>
                  <a:lnTo>
                    <a:pt x="4969141" y="2663232"/>
                  </a:lnTo>
                  <a:lnTo>
                    <a:pt x="5086169" y="2686855"/>
                  </a:lnTo>
                  <a:lnTo>
                    <a:pt x="5203196" y="2708502"/>
                  </a:lnTo>
                  <a:lnTo>
                    <a:pt x="5320224" y="2728184"/>
                  </a:lnTo>
                  <a:lnTo>
                    <a:pt x="5437251" y="2745913"/>
                  </a:lnTo>
                  <a:lnTo>
                    <a:pt x="5554279" y="2761698"/>
                  </a:lnTo>
                  <a:lnTo>
                    <a:pt x="5671307" y="2775550"/>
                  </a:lnTo>
                  <a:lnTo>
                    <a:pt x="5788334" y="2787480"/>
                  </a:lnTo>
                  <a:lnTo>
                    <a:pt x="5905362" y="2797498"/>
                  </a:lnTo>
                  <a:lnTo>
                    <a:pt x="6022389" y="2805616"/>
                  </a:lnTo>
                  <a:lnTo>
                    <a:pt x="6139417" y="2811842"/>
                  </a:lnTo>
                  <a:lnTo>
                    <a:pt x="6145984" y="281208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26056" y="0"/>
                  </a:moveTo>
                  <a:lnTo>
                    <a:pt x="53982" y="23450"/>
                  </a:lnTo>
                  <a:lnTo>
                    <a:pt x="171010" y="121308"/>
                  </a:lnTo>
                  <a:lnTo>
                    <a:pt x="288037" y="218705"/>
                  </a:lnTo>
                  <a:lnTo>
                    <a:pt x="405065" y="315582"/>
                  </a:lnTo>
                  <a:lnTo>
                    <a:pt x="522092" y="411870"/>
                  </a:lnTo>
                  <a:lnTo>
                    <a:pt x="639120" y="507492"/>
                  </a:lnTo>
                  <a:lnTo>
                    <a:pt x="756148" y="602370"/>
                  </a:lnTo>
                  <a:lnTo>
                    <a:pt x="873175" y="696439"/>
                  </a:lnTo>
                  <a:lnTo>
                    <a:pt x="990203" y="789670"/>
                  </a:lnTo>
                  <a:lnTo>
                    <a:pt x="1107230" y="882115"/>
                  </a:lnTo>
                  <a:lnTo>
                    <a:pt x="1224258" y="973956"/>
                  </a:lnTo>
                  <a:lnTo>
                    <a:pt x="1341286" y="1065562"/>
                  </a:lnTo>
                  <a:lnTo>
                    <a:pt x="1458313" y="1157514"/>
                  </a:lnTo>
                  <a:lnTo>
                    <a:pt x="1575341" y="1250567"/>
                  </a:lnTo>
                  <a:lnTo>
                    <a:pt x="1692368" y="1345526"/>
                  </a:lnTo>
                  <a:lnTo>
                    <a:pt x="1809396" y="1443157"/>
                  </a:lnTo>
                  <a:lnTo>
                    <a:pt x="1926424" y="1546525"/>
                  </a:lnTo>
                  <a:lnTo>
                    <a:pt x="2043451" y="1654214"/>
                  </a:lnTo>
                  <a:lnTo>
                    <a:pt x="2160479" y="1762650"/>
                  </a:lnTo>
                  <a:lnTo>
                    <a:pt x="2277506" y="1870134"/>
                  </a:lnTo>
                  <a:lnTo>
                    <a:pt x="2394534" y="1990811"/>
                  </a:lnTo>
                  <a:lnTo>
                    <a:pt x="2511561" y="2114621"/>
                  </a:lnTo>
                  <a:lnTo>
                    <a:pt x="2628589" y="2227632"/>
                  </a:lnTo>
                  <a:lnTo>
                    <a:pt x="2745617" y="2343466"/>
                  </a:lnTo>
                  <a:lnTo>
                    <a:pt x="2862644" y="2460479"/>
                  </a:lnTo>
                  <a:lnTo>
                    <a:pt x="2979672" y="2564825"/>
                  </a:lnTo>
                  <a:lnTo>
                    <a:pt x="3096699" y="2658112"/>
                  </a:lnTo>
                  <a:lnTo>
                    <a:pt x="3213727" y="2748044"/>
                  </a:lnTo>
                  <a:lnTo>
                    <a:pt x="3330755" y="2827307"/>
                  </a:lnTo>
                  <a:lnTo>
                    <a:pt x="3447782" y="2896172"/>
                  </a:lnTo>
                  <a:lnTo>
                    <a:pt x="3564810" y="2954090"/>
                  </a:lnTo>
                  <a:lnTo>
                    <a:pt x="3681837" y="3001589"/>
                  </a:lnTo>
                  <a:lnTo>
                    <a:pt x="3798865" y="3046299"/>
                  </a:lnTo>
                  <a:lnTo>
                    <a:pt x="3915893" y="3089707"/>
                  </a:lnTo>
                  <a:lnTo>
                    <a:pt x="4032920" y="3125661"/>
                  </a:lnTo>
                  <a:lnTo>
                    <a:pt x="4149948" y="3156140"/>
                  </a:lnTo>
                  <a:lnTo>
                    <a:pt x="4266975" y="3183954"/>
                  </a:lnTo>
                  <a:lnTo>
                    <a:pt x="4384003" y="3209188"/>
                  </a:lnTo>
                  <a:lnTo>
                    <a:pt x="4501031" y="3231458"/>
                  </a:lnTo>
                  <a:lnTo>
                    <a:pt x="4618058" y="3251334"/>
                  </a:lnTo>
                  <a:lnTo>
                    <a:pt x="4735086" y="3269140"/>
                  </a:lnTo>
                  <a:lnTo>
                    <a:pt x="4852113" y="3285002"/>
                  </a:lnTo>
                  <a:lnTo>
                    <a:pt x="4969141" y="3298895"/>
                  </a:lnTo>
                  <a:lnTo>
                    <a:pt x="5086169" y="3310690"/>
                  </a:lnTo>
                  <a:lnTo>
                    <a:pt x="5203196" y="3320184"/>
                  </a:lnTo>
                  <a:lnTo>
                    <a:pt x="5320224" y="3327133"/>
                  </a:lnTo>
                  <a:lnTo>
                    <a:pt x="5437251" y="3331269"/>
                  </a:lnTo>
                  <a:lnTo>
                    <a:pt x="5554279" y="3332324"/>
                  </a:lnTo>
                  <a:lnTo>
                    <a:pt x="5671307" y="3330044"/>
                  </a:lnTo>
                  <a:lnTo>
                    <a:pt x="5788334" y="3324198"/>
                  </a:lnTo>
                  <a:lnTo>
                    <a:pt x="5905362" y="3314585"/>
                  </a:lnTo>
                  <a:lnTo>
                    <a:pt x="6022389" y="3301040"/>
                  </a:lnTo>
                  <a:lnTo>
                    <a:pt x="6139417" y="3283428"/>
                  </a:lnTo>
                  <a:lnTo>
                    <a:pt x="6145984" y="3282205"/>
                  </a:lnTo>
                  <a:lnTo>
                    <a:pt x="6145984" y="4010511"/>
                  </a:lnTo>
                  <a:lnTo>
                    <a:pt x="5747068" y="4010511"/>
                  </a:lnTo>
                  <a:lnTo>
                    <a:pt x="5671307" y="3983005"/>
                  </a:lnTo>
                  <a:lnTo>
                    <a:pt x="5554279" y="3941470"/>
                  </a:lnTo>
                  <a:lnTo>
                    <a:pt x="5437251" y="3900688"/>
                  </a:lnTo>
                  <a:lnTo>
                    <a:pt x="5320224" y="3860433"/>
                  </a:lnTo>
                  <a:lnTo>
                    <a:pt x="5203196" y="3820466"/>
                  </a:lnTo>
                  <a:lnTo>
                    <a:pt x="5086169" y="3780549"/>
                  </a:lnTo>
                  <a:lnTo>
                    <a:pt x="4969141" y="3740466"/>
                  </a:lnTo>
                  <a:lnTo>
                    <a:pt x="4852113" y="3700044"/>
                  </a:lnTo>
                  <a:lnTo>
                    <a:pt x="4735086" y="3659181"/>
                  </a:lnTo>
                  <a:lnTo>
                    <a:pt x="4618058" y="3617884"/>
                  </a:lnTo>
                  <a:lnTo>
                    <a:pt x="4501031" y="3576306"/>
                  </a:lnTo>
                  <a:lnTo>
                    <a:pt x="4384003" y="3534802"/>
                  </a:lnTo>
                  <a:lnTo>
                    <a:pt x="4266975" y="3493969"/>
                  </a:lnTo>
                  <a:lnTo>
                    <a:pt x="4149948" y="3454391"/>
                  </a:lnTo>
                  <a:lnTo>
                    <a:pt x="4032920" y="3415214"/>
                  </a:lnTo>
                  <a:lnTo>
                    <a:pt x="3915893" y="3374827"/>
                  </a:lnTo>
                  <a:lnTo>
                    <a:pt x="3798865" y="3330757"/>
                  </a:lnTo>
                  <a:lnTo>
                    <a:pt x="3681837" y="3284891"/>
                  </a:lnTo>
                  <a:lnTo>
                    <a:pt x="3564810" y="3238572"/>
                  </a:lnTo>
                  <a:lnTo>
                    <a:pt x="3447782" y="3184993"/>
                  </a:lnTo>
                  <a:lnTo>
                    <a:pt x="3330755" y="3115368"/>
                  </a:lnTo>
                  <a:lnTo>
                    <a:pt x="3213727" y="3035198"/>
                  </a:lnTo>
                  <a:lnTo>
                    <a:pt x="3096699" y="2950943"/>
                  </a:lnTo>
                  <a:lnTo>
                    <a:pt x="2979672" y="2859976"/>
                  </a:lnTo>
                  <a:lnTo>
                    <a:pt x="2862644" y="2748563"/>
                  </a:lnTo>
                  <a:lnTo>
                    <a:pt x="2745617" y="2629426"/>
                  </a:lnTo>
                  <a:lnTo>
                    <a:pt x="2628589" y="2515557"/>
                  </a:lnTo>
                  <a:lnTo>
                    <a:pt x="2511561" y="2398230"/>
                  </a:lnTo>
                  <a:lnTo>
                    <a:pt x="2394534" y="2272294"/>
                  </a:lnTo>
                  <a:lnTo>
                    <a:pt x="2277506" y="2153994"/>
                  </a:lnTo>
                  <a:lnTo>
                    <a:pt x="2160479" y="2047475"/>
                  </a:lnTo>
                  <a:lnTo>
                    <a:pt x="2043451" y="1942137"/>
                  </a:lnTo>
                  <a:lnTo>
                    <a:pt x="1926424" y="1840990"/>
                  </a:lnTo>
                  <a:lnTo>
                    <a:pt x="1809396" y="1747235"/>
                  </a:lnTo>
                  <a:lnTo>
                    <a:pt x="1692368" y="1662354"/>
                  </a:lnTo>
                  <a:lnTo>
                    <a:pt x="1575341" y="1585102"/>
                  </a:lnTo>
                  <a:lnTo>
                    <a:pt x="1458313" y="1515979"/>
                  </a:lnTo>
                  <a:lnTo>
                    <a:pt x="1341286" y="1455657"/>
                  </a:lnTo>
                  <a:lnTo>
                    <a:pt x="1224258" y="1404754"/>
                  </a:lnTo>
                  <a:lnTo>
                    <a:pt x="1107230" y="1363716"/>
                  </a:lnTo>
                  <a:lnTo>
                    <a:pt x="990203" y="1332777"/>
                  </a:lnTo>
                  <a:lnTo>
                    <a:pt x="873175" y="1311985"/>
                  </a:lnTo>
                  <a:lnTo>
                    <a:pt x="756148" y="1301255"/>
                  </a:lnTo>
                  <a:lnTo>
                    <a:pt x="639120" y="1300424"/>
                  </a:lnTo>
                  <a:lnTo>
                    <a:pt x="522092" y="1309291"/>
                  </a:lnTo>
                  <a:lnTo>
                    <a:pt x="405065" y="1327644"/>
                  </a:lnTo>
                  <a:lnTo>
                    <a:pt x="288037" y="1355270"/>
                  </a:lnTo>
                  <a:lnTo>
                    <a:pt x="171010" y="1391965"/>
                  </a:lnTo>
                  <a:lnTo>
                    <a:pt x="53982" y="1437536"/>
                  </a:lnTo>
                  <a:lnTo>
                    <a:pt x="0" y="146256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67932" y="1367948"/>
              <a:ext cx="6119928" cy="3332324"/>
            </a:xfrm>
            <a:custGeom>
              <a:avLst/>
              <a:pathLst>
                <a:path w="6119928" h="3332324">
                  <a:moveTo>
                    <a:pt x="0" y="0"/>
                  </a:moveTo>
                  <a:lnTo>
                    <a:pt x="27925" y="23450"/>
                  </a:lnTo>
                  <a:lnTo>
                    <a:pt x="144953" y="121308"/>
                  </a:lnTo>
                  <a:lnTo>
                    <a:pt x="261981" y="218705"/>
                  </a:lnTo>
                  <a:lnTo>
                    <a:pt x="379008" y="315582"/>
                  </a:lnTo>
                  <a:lnTo>
                    <a:pt x="496036" y="411870"/>
                  </a:lnTo>
                  <a:lnTo>
                    <a:pt x="613063" y="507492"/>
                  </a:lnTo>
                  <a:lnTo>
                    <a:pt x="730091" y="602370"/>
                  </a:lnTo>
                  <a:lnTo>
                    <a:pt x="847119" y="696439"/>
                  </a:lnTo>
                  <a:lnTo>
                    <a:pt x="964146" y="789670"/>
                  </a:lnTo>
                  <a:lnTo>
                    <a:pt x="1081174" y="882115"/>
                  </a:lnTo>
                  <a:lnTo>
                    <a:pt x="1198201" y="973956"/>
                  </a:lnTo>
                  <a:lnTo>
                    <a:pt x="1315229" y="1065562"/>
                  </a:lnTo>
                  <a:lnTo>
                    <a:pt x="1432257" y="1157514"/>
                  </a:lnTo>
                  <a:lnTo>
                    <a:pt x="1549284" y="1250567"/>
                  </a:lnTo>
                  <a:lnTo>
                    <a:pt x="1666312" y="1345526"/>
                  </a:lnTo>
                  <a:lnTo>
                    <a:pt x="1783339" y="1443157"/>
                  </a:lnTo>
                  <a:lnTo>
                    <a:pt x="1900367" y="1546525"/>
                  </a:lnTo>
                  <a:lnTo>
                    <a:pt x="2017395" y="1654214"/>
                  </a:lnTo>
                  <a:lnTo>
                    <a:pt x="2134422" y="1762650"/>
                  </a:lnTo>
                  <a:lnTo>
                    <a:pt x="2251450" y="1870134"/>
                  </a:lnTo>
                  <a:lnTo>
                    <a:pt x="2368477" y="1990811"/>
                  </a:lnTo>
                  <a:lnTo>
                    <a:pt x="2485505" y="2114621"/>
                  </a:lnTo>
                  <a:lnTo>
                    <a:pt x="2602532" y="2227632"/>
                  </a:lnTo>
                  <a:lnTo>
                    <a:pt x="2719560" y="2343466"/>
                  </a:lnTo>
                  <a:lnTo>
                    <a:pt x="2836588" y="2460479"/>
                  </a:lnTo>
                  <a:lnTo>
                    <a:pt x="2953615" y="2564825"/>
                  </a:lnTo>
                  <a:lnTo>
                    <a:pt x="3070643" y="2658112"/>
                  </a:lnTo>
                  <a:lnTo>
                    <a:pt x="3187670" y="2748044"/>
                  </a:lnTo>
                  <a:lnTo>
                    <a:pt x="3304698" y="2827307"/>
                  </a:lnTo>
                  <a:lnTo>
                    <a:pt x="3421726" y="2896172"/>
                  </a:lnTo>
                  <a:lnTo>
                    <a:pt x="3538753" y="2954090"/>
                  </a:lnTo>
                  <a:lnTo>
                    <a:pt x="3655781" y="3001589"/>
                  </a:lnTo>
                  <a:lnTo>
                    <a:pt x="3772808" y="3046299"/>
                  </a:lnTo>
                  <a:lnTo>
                    <a:pt x="3889836" y="3089707"/>
                  </a:lnTo>
                  <a:lnTo>
                    <a:pt x="4006864" y="3125661"/>
                  </a:lnTo>
                  <a:lnTo>
                    <a:pt x="4123891" y="3156140"/>
                  </a:lnTo>
                  <a:lnTo>
                    <a:pt x="4240919" y="3183954"/>
                  </a:lnTo>
                  <a:lnTo>
                    <a:pt x="4357946" y="3209188"/>
                  </a:lnTo>
                  <a:lnTo>
                    <a:pt x="4474974" y="3231458"/>
                  </a:lnTo>
                  <a:lnTo>
                    <a:pt x="4592002" y="3251334"/>
                  </a:lnTo>
                  <a:lnTo>
                    <a:pt x="4709029" y="3269140"/>
                  </a:lnTo>
                  <a:lnTo>
                    <a:pt x="4826057" y="3285002"/>
                  </a:lnTo>
                  <a:lnTo>
                    <a:pt x="4943084" y="3298895"/>
                  </a:lnTo>
                  <a:lnTo>
                    <a:pt x="5060112" y="3310690"/>
                  </a:lnTo>
                  <a:lnTo>
                    <a:pt x="5177140" y="3320184"/>
                  </a:lnTo>
                  <a:lnTo>
                    <a:pt x="5294167" y="3327133"/>
                  </a:lnTo>
                  <a:lnTo>
                    <a:pt x="5411195" y="3331269"/>
                  </a:lnTo>
                  <a:lnTo>
                    <a:pt x="5528222" y="3332324"/>
                  </a:lnTo>
                  <a:lnTo>
                    <a:pt x="5645250" y="3330044"/>
                  </a:lnTo>
                  <a:lnTo>
                    <a:pt x="5762278" y="3324198"/>
                  </a:lnTo>
                  <a:lnTo>
                    <a:pt x="5879305" y="3314585"/>
                  </a:lnTo>
                  <a:lnTo>
                    <a:pt x="5996333" y="3301040"/>
                  </a:lnTo>
                  <a:lnTo>
                    <a:pt x="6113360" y="3283428"/>
                  </a:lnTo>
                  <a:lnTo>
                    <a:pt x="6119928" y="32822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668373"/>
              <a:ext cx="5747068" cy="2710086"/>
            </a:xfrm>
            <a:custGeom>
              <a:avLst/>
              <a:pathLst>
                <a:path w="5747068" h="2710086">
                  <a:moveTo>
                    <a:pt x="5747068" y="2710086"/>
                  </a:moveTo>
                  <a:lnTo>
                    <a:pt x="5671307" y="2682580"/>
                  </a:lnTo>
                  <a:lnTo>
                    <a:pt x="5554279" y="2641046"/>
                  </a:lnTo>
                  <a:lnTo>
                    <a:pt x="5437251" y="2600264"/>
                  </a:lnTo>
                  <a:lnTo>
                    <a:pt x="5320224" y="2560009"/>
                  </a:lnTo>
                  <a:lnTo>
                    <a:pt x="5203196" y="2520042"/>
                  </a:lnTo>
                  <a:lnTo>
                    <a:pt x="5086169" y="2480125"/>
                  </a:lnTo>
                  <a:lnTo>
                    <a:pt x="4969141" y="2440042"/>
                  </a:lnTo>
                  <a:lnTo>
                    <a:pt x="4852113" y="2399619"/>
                  </a:lnTo>
                  <a:lnTo>
                    <a:pt x="4735086" y="2358756"/>
                  </a:lnTo>
                  <a:lnTo>
                    <a:pt x="4618058" y="2317459"/>
                  </a:lnTo>
                  <a:lnTo>
                    <a:pt x="4501031" y="2275882"/>
                  </a:lnTo>
                  <a:lnTo>
                    <a:pt x="4384003" y="2234377"/>
                  </a:lnTo>
                  <a:lnTo>
                    <a:pt x="4266975" y="2193545"/>
                  </a:lnTo>
                  <a:lnTo>
                    <a:pt x="4149948" y="2153967"/>
                  </a:lnTo>
                  <a:lnTo>
                    <a:pt x="4032920" y="2114790"/>
                  </a:lnTo>
                  <a:lnTo>
                    <a:pt x="3915893" y="2074402"/>
                  </a:lnTo>
                  <a:lnTo>
                    <a:pt x="3798865" y="2030333"/>
                  </a:lnTo>
                  <a:lnTo>
                    <a:pt x="3681837" y="1984466"/>
                  </a:lnTo>
                  <a:lnTo>
                    <a:pt x="3564810" y="1938148"/>
                  </a:lnTo>
                  <a:lnTo>
                    <a:pt x="3447782" y="1884568"/>
                  </a:lnTo>
                  <a:lnTo>
                    <a:pt x="3330755" y="1814943"/>
                  </a:lnTo>
                  <a:lnTo>
                    <a:pt x="3213727" y="1734774"/>
                  </a:lnTo>
                  <a:lnTo>
                    <a:pt x="3096699" y="1650519"/>
                  </a:lnTo>
                  <a:lnTo>
                    <a:pt x="2979672" y="1559551"/>
                  </a:lnTo>
                  <a:lnTo>
                    <a:pt x="2862644" y="1448138"/>
                  </a:lnTo>
                  <a:lnTo>
                    <a:pt x="2745617" y="1329001"/>
                  </a:lnTo>
                  <a:lnTo>
                    <a:pt x="2628589" y="1215132"/>
                  </a:lnTo>
                  <a:lnTo>
                    <a:pt x="2511561" y="1097806"/>
                  </a:lnTo>
                  <a:lnTo>
                    <a:pt x="2394534" y="971870"/>
                  </a:lnTo>
                  <a:lnTo>
                    <a:pt x="2277506" y="853569"/>
                  </a:lnTo>
                  <a:lnTo>
                    <a:pt x="2160479" y="747051"/>
                  </a:lnTo>
                  <a:lnTo>
                    <a:pt x="2043451" y="641712"/>
                  </a:lnTo>
                  <a:lnTo>
                    <a:pt x="1926424" y="540566"/>
                  </a:lnTo>
                  <a:lnTo>
                    <a:pt x="1809396" y="446811"/>
                  </a:lnTo>
                  <a:lnTo>
                    <a:pt x="1692368" y="361930"/>
                  </a:lnTo>
                  <a:lnTo>
                    <a:pt x="1575341" y="284678"/>
                  </a:lnTo>
                  <a:lnTo>
                    <a:pt x="1458313" y="215555"/>
                  </a:lnTo>
                  <a:lnTo>
                    <a:pt x="1341286" y="155233"/>
                  </a:lnTo>
                  <a:lnTo>
                    <a:pt x="1224258" y="104330"/>
                  </a:lnTo>
                  <a:lnTo>
                    <a:pt x="1107230" y="63292"/>
                  </a:lnTo>
                  <a:lnTo>
                    <a:pt x="990203" y="32353"/>
                  </a:lnTo>
                  <a:lnTo>
                    <a:pt x="873175" y="11560"/>
                  </a:lnTo>
                  <a:lnTo>
                    <a:pt x="756148" y="830"/>
                  </a:lnTo>
                  <a:lnTo>
                    <a:pt x="639120" y="0"/>
                  </a:lnTo>
                  <a:lnTo>
                    <a:pt x="522092" y="8867"/>
                  </a:lnTo>
                  <a:lnTo>
                    <a:pt x="405065" y="27220"/>
                  </a:lnTo>
                  <a:lnTo>
                    <a:pt x="288037" y="54846"/>
                  </a:lnTo>
                  <a:lnTo>
                    <a:pt x="171010" y="91541"/>
                  </a:lnTo>
                  <a:lnTo>
                    <a:pt x="53982" y="137111"/>
                  </a:lnTo>
                  <a:lnTo>
                    <a:pt x="0" y="1621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088291"/>
              <a:ext cx="6145984" cy="3002211"/>
            </a:xfrm>
            <a:custGeom>
              <a:avLst/>
              <a:pathLst>
                <a:path w="6145984" h="3002211">
                  <a:moveTo>
                    <a:pt x="0" y="0"/>
                  </a:moveTo>
                  <a:lnTo>
                    <a:pt x="53982" y="10150"/>
                  </a:lnTo>
                  <a:lnTo>
                    <a:pt x="171010" y="36294"/>
                  </a:lnTo>
                  <a:lnTo>
                    <a:pt x="288037" y="66645"/>
                  </a:lnTo>
                  <a:lnTo>
                    <a:pt x="405065" y="101270"/>
                  </a:lnTo>
                  <a:lnTo>
                    <a:pt x="522092" y="140238"/>
                  </a:lnTo>
                  <a:lnTo>
                    <a:pt x="639120" y="183615"/>
                  </a:lnTo>
                  <a:lnTo>
                    <a:pt x="756148" y="231470"/>
                  </a:lnTo>
                  <a:lnTo>
                    <a:pt x="873175" y="283869"/>
                  </a:lnTo>
                  <a:lnTo>
                    <a:pt x="990203" y="340881"/>
                  </a:lnTo>
                  <a:lnTo>
                    <a:pt x="1107230" y="402573"/>
                  </a:lnTo>
                  <a:lnTo>
                    <a:pt x="1224258" y="469012"/>
                  </a:lnTo>
                  <a:lnTo>
                    <a:pt x="1341286" y="540267"/>
                  </a:lnTo>
                  <a:lnTo>
                    <a:pt x="1458313" y="616404"/>
                  </a:lnTo>
                  <a:lnTo>
                    <a:pt x="1575341" y="697492"/>
                  </a:lnTo>
                  <a:lnTo>
                    <a:pt x="1692368" y="783597"/>
                  </a:lnTo>
                  <a:lnTo>
                    <a:pt x="1809396" y="874853"/>
                  </a:lnTo>
                  <a:lnTo>
                    <a:pt x="1926424" y="973415"/>
                  </a:lnTo>
                  <a:lnTo>
                    <a:pt x="2043451" y="1077832"/>
                  </a:lnTo>
                  <a:lnTo>
                    <a:pt x="2160479" y="1184720"/>
                  </a:lnTo>
                  <a:lnTo>
                    <a:pt x="2277506" y="1291721"/>
                  </a:lnTo>
                  <a:lnTo>
                    <a:pt x="2394534" y="1411210"/>
                  </a:lnTo>
                  <a:lnTo>
                    <a:pt x="2511561" y="1536083"/>
                  </a:lnTo>
                  <a:lnTo>
                    <a:pt x="2628589" y="1651251"/>
                  </a:lnTo>
                  <a:lnTo>
                    <a:pt x="2745617" y="1766103"/>
                  </a:lnTo>
                  <a:lnTo>
                    <a:pt x="2862644" y="1884178"/>
                  </a:lnTo>
                  <a:lnTo>
                    <a:pt x="2979672" y="1992057"/>
                  </a:lnTo>
                  <a:lnTo>
                    <a:pt x="3096699" y="2084185"/>
                  </a:lnTo>
                  <a:lnTo>
                    <a:pt x="3213727" y="2171278"/>
                  </a:lnTo>
                  <a:lnTo>
                    <a:pt x="3330755" y="2250994"/>
                  </a:lnTo>
                  <a:lnTo>
                    <a:pt x="3447782" y="2320240"/>
                  </a:lnTo>
                  <a:lnTo>
                    <a:pt x="3564810" y="2375988"/>
                  </a:lnTo>
                  <a:lnTo>
                    <a:pt x="3681837" y="2422897"/>
                  </a:lnTo>
                  <a:lnTo>
                    <a:pt x="3798865" y="2468185"/>
                  </a:lnTo>
                  <a:lnTo>
                    <a:pt x="3915893" y="2511924"/>
                  </a:lnTo>
                  <a:lnTo>
                    <a:pt x="4032920" y="2550095"/>
                  </a:lnTo>
                  <a:lnTo>
                    <a:pt x="4149948" y="2584923"/>
                  </a:lnTo>
                  <a:lnTo>
                    <a:pt x="4266975" y="2618619"/>
                  </a:lnTo>
                  <a:lnTo>
                    <a:pt x="4384003" y="2651652"/>
                  </a:lnTo>
                  <a:lnTo>
                    <a:pt x="4501031" y="2683539"/>
                  </a:lnTo>
                  <a:lnTo>
                    <a:pt x="4618058" y="2714266"/>
                  </a:lnTo>
                  <a:lnTo>
                    <a:pt x="4735086" y="2743818"/>
                  </a:lnTo>
                  <a:lnTo>
                    <a:pt x="4852113" y="2772180"/>
                  </a:lnTo>
                  <a:lnTo>
                    <a:pt x="4969141" y="2799337"/>
                  </a:lnTo>
                  <a:lnTo>
                    <a:pt x="5086169" y="2825276"/>
                  </a:lnTo>
                  <a:lnTo>
                    <a:pt x="5203196" y="2849982"/>
                  </a:lnTo>
                  <a:lnTo>
                    <a:pt x="5320224" y="2873440"/>
                  </a:lnTo>
                  <a:lnTo>
                    <a:pt x="5437251" y="2895636"/>
                  </a:lnTo>
                  <a:lnTo>
                    <a:pt x="5554279" y="2916554"/>
                  </a:lnTo>
                  <a:lnTo>
                    <a:pt x="5671307" y="2936181"/>
                  </a:lnTo>
                  <a:lnTo>
                    <a:pt x="5788334" y="2954502"/>
                  </a:lnTo>
                  <a:lnTo>
                    <a:pt x="5905362" y="2971503"/>
                  </a:lnTo>
                  <a:lnTo>
                    <a:pt x="6022389" y="2987168"/>
                  </a:lnTo>
                  <a:lnTo>
                    <a:pt x="6139417" y="3001484"/>
                  </a:lnTo>
                  <a:lnTo>
                    <a:pt x="6145984" y="300221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014010"/>
              <a:ext cx="6145984" cy="2364449"/>
            </a:xfrm>
            <a:custGeom>
              <a:avLst/>
              <a:pathLst>
                <a:path w="6145984" h="2364449">
                  <a:moveTo>
                    <a:pt x="0" y="0"/>
                  </a:moveTo>
                  <a:lnTo>
                    <a:pt x="53982" y="33141"/>
                  </a:lnTo>
                  <a:lnTo>
                    <a:pt x="171010" y="104549"/>
                  </a:lnTo>
                  <a:lnTo>
                    <a:pt x="288037" y="175467"/>
                  </a:lnTo>
                  <a:lnTo>
                    <a:pt x="405065" y="245838"/>
                  </a:lnTo>
                  <a:lnTo>
                    <a:pt x="522092" y="315600"/>
                  </a:lnTo>
                  <a:lnTo>
                    <a:pt x="639120" y="384681"/>
                  </a:lnTo>
                  <a:lnTo>
                    <a:pt x="756148" y="453011"/>
                  </a:lnTo>
                  <a:lnTo>
                    <a:pt x="873175" y="520527"/>
                  </a:lnTo>
                  <a:lnTo>
                    <a:pt x="990203" y="587196"/>
                  </a:lnTo>
                  <a:lnTo>
                    <a:pt x="1107230" y="653039"/>
                  </a:lnTo>
                  <a:lnTo>
                    <a:pt x="1224258" y="718177"/>
                  </a:lnTo>
                  <a:lnTo>
                    <a:pt x="1341286" y="782863"/>
                  </a:lnTo>
                  <a:lnTo>
                    <a:pt x="1458313" y="847506"/>
                  </a:lnTo>
                  <a:lnTo>
                    <a:pt x="1575341" y="912642"/>
                  </a:lnTo>
                  <a:lnTo>
                    <a:pt x="1692368" y="978843"/>
                  </a:lnTo>
                  <a:lnTo>
                    <a:pt x="1809396" y="1046688"/>
                  </a:lnTo>
                  <a:lnTo>
                    <a:pt x="1926424" y="1119700"/>
                  </a:lnTo>
                  <a:lnTo>
                    <a:pt x="2043451" y="1196889"/>
                  </a:lnTo>
                  <a:lnTo>
                    <a:pt x="2160479" y="1274788"/>
                  </a:lnTo>
                  <a:lnTo>
                    <a:pt x="2277506" y="1351734"/>
                  </a:lnTo>
                  <a:lnTo>
                    <a:pt x="2394534" y="1443422"/>
                  </a:lnTo>
                  <a:lnTo>
                    <a:pt x="2511561" y="1538481"/>
                  </a:lnTo>
                  <a:lnTo>
                    <a:pt x="2628589" y="1619058"/>
                  </a:lnTo>
                  <a:lnTo>
                    <a:pt x="2745617" y="1686761"/>
                  </a:lnTo>
                  <a:lnTo>
                    <a:pt x="2862644" y="1745346"/>
                  </a:lnTo>
                  <a:lnTo>
                    <a:pt x="2979672" y="1795171"/>
                  </a:lnTo>
                  <a:lnTo>
                    <a:pt x="3096699" y="1838208"/>
                  </a:lnTo>
                  <a:lnTo>
                    <a:pt x="3213727" y="1867987"/>
                  </a:lnTo>
                  <a:lnTo>
                    <a:pt x="3330755" y="1889675"/>
                  </a:lnTo>
                  <a:lnTo>
                    <a:pt x="3447782" y="1914786"/>
                  </a:lnTo>
                  <a:lnTo>
                    <a:pt x="3564810" y="1939752"/>
                  </a:lnTo>
                  <a:lnTo>
                    <a:pt x="3681837" y="1958131"/>
                  </a:lnTo>
                  <a:lnTo>
                    <a:pt x="3798865" y="1974095"/>
                  </a:lnTo>
                  <a:lnTo>
                    <a:pt x="3915893" y="1988464"/>
                  </a:lnTo>
                  <a:lnTo>
                    <a:pt x="4032920" y="1997247"/>
                  </a:lnTo>
                  <a:lnTo>
                    <a:pt x="4149948" y="2001443"/>
                  </a:lnTo>
                  <a:lnTo>
                    <a:pt x="4266975" y="2002674"/>
                  </a:lnTo>
                  <a:lnTo>
                    <a:pt x="4384003" y="2001776"/>
                  </a:lnTo>
                  <a:lnTo>
                    <a:pt x="4501031" y="1999073"/>
                  </a:lnTo>
                  <a:lnTo>
                    <a:pt x="4618058" y="1994983"/>
                  </a:lnTo>
                  <a:lnTo>
                    <a:pt x="4735086" y="1989745"/>
                  </a:lnTo>
                  <a:lnTo>
                    <a:pt x="4852113" y="1983456"/>
                  </a:lnTo>
                  <a:lnTo>
                    <a:pt x="4969141" y="1976101"/>
                  </a:lnTo>
                  <a:lnTo>
                    <a:pt x="5086169" y="1967590"/>
                  </a:lnTo>
                  <a:lnTo>
                    <a:pt x="5203196" y="1957780"/>
                  </a:lnTo>
                  <a:lnTo>
                    <a:pt x="5320224" y="1946495"/>
                  </a:lnTo>
                  <a:lnTo>
                    <a:pt x="5437251" y="1933545"/>
                  </a:lnTo>
                  <a:lnTo>
                    <a:pt x="5554279" y="1918739"/>
                  </a:lnTo>
                  <a:lnTo>
                    <a:pt x="5671307" y="1901894"/>
                  </a:lnTo>
                  <a:lnTo>
                    <a:pt x="5788334" y="1882848"/>
                  </a:lnTo>
                  <a:lnTo>
                    <a:pt x="5905362" y="1861458"/>
                  </a:lnTo>
                  <a:lnTo>
                    <a:pt x="6022389" y="1837606"/>
                  </a:lnTo>
                  <a:lnTo>
                    <a:pt x="6139417" y="1811198"/>
                  </a:lnTo>
                  <a:lnTo>
                    <a:pt x="6145984" y="1809569"/>
                  </a:lnTo>
                  <a:lnTo>
                    <a:pt x="6145984" y="2364449"/>
                  </a:lnTo>
                  <a:lnTo>
                    <a:pt x="5570966" y="2364449"/>
                  </a:lnTo>
                  <a:lnTo>
                    <a:pt x="5554279" y="2362301"/>
                  </a:lnTo>
                  <a:lnTo>
                    <a:pt x="5437251" y="2348180"/>
                  </a:lnTo>
                  <a:lnTo>
                    <a:pt x="5320224" y="2334829"/>
                  </a:lnTo>
                  <a:lnTo>
                    <a:pt x="5203196" y="2322071"/>
                  </a:lnTo>
                  <a:lnTo>
                    <a:pt x="5086169" y="2309729"/>
                  </a:lnTo>
                  <a:lnTo>
                    <a:pt x="4969141" y="2297641"/>
                  </a:lnTo>
                  <a:lnTo>
                    <a:pt x="4852113" y="2285677"/>
                  </a:lnTo>
                  <a:lnTo>
                    <a:pt x="4735086" y="2273761"/>
                  </a:lnTo>
                  <a:lnTo>
                    <a:pt x="4618058" y="2261893"/>
                  </a:lnTo>
                  <a:lnTo>
                    <a:pt x="4501031" y="2250181"/>
                  </a:lnTo>
                  <a:lnTo>
                    <a:pt x="4384003" y="2238879"/>
                  </a:lnTo>
                  <a:lnTo>
                    <a:pt x="4266975" y="2228418"/>
                  </a:lnTo>
                  <a:lnTo>
                    <a:pt x="4149948" y="2218620"/>
                  </a:lnTo>
                  <a:lnTo>
                    <a:pt x="4032920" y="2208091"/>
                  </a:lnTo>
                  <a:lnTo>
                    <a:pt x="3915893" y="2196080"/>
                  </a:lnTo>
                  <a:lnTo>
                    <a:pt x="3798865" y="2181228"/>
                  </a:lnTo>
                  <a:lnTo>
                    <a:pt x="3681837" y="2164424"/>
                  </a:lnTo>
                  <a:lnTo>
                    <a:pt x="3564810" y="2146904"/>
                  </a:lnTo>
                  <a:lnTo>
                    <a:pt x="3447782" y="2125096"/>
                  </a:lnTo>
                  <a:lnTo>
                    <a:pt x="3330755" y="2099432"/>
                  </a:lnTo>
                  <a:lnTo>
                    <a:pt x="3213727" y="2077084"/>
                  </a:lnTo>
                  <a:lnTo>
                    <a:pt x="3096699" y="2051439"/>
                  </a:lnTo>
                  <a:lnTo>
                    <a:pt x="2979672" y="2010091"/>
                  </a:lnTo>
                  <a:lnTo>
                    <a:pt x="2862644" y="1955120"/>
                  </a:lnTo>
                  <a:lnTo>
                    <a:pt x="2745617" y="1894989"/>
                  </a:lnTo>
                  <a:lnTo>
                    <a:pt x="2628589" y="1828716"/>
                  </a:lnTo>
                  <a:lnTo>
                    <a:pt x="2511561" y="1744997"/>
                  </a:lnTo>
                  <a:lnTo>
                    <a:pt x="2394534" y="1648390"/>
                  </a:lnTo>
                  <a:lnTo>
                    <a:pt x="2277506" y="1558432"/>
                  </a:lnTo>
                  <a:lnTo>
                    <a:pt x="2160479" y="1482189"/>
                  </a:lnTo>
                  <a:lnTo>
                    <a:pt x="2043451" y="1406546"/>
                  </a:lnTo>
                  <a:lnTo>
                    <a:pt x="1926424" y="1334121"/>
                  </a:lnTo>
                  <a:lnTo>
                    <a:pt x="1809396" y="1268108"/>
                  </a:lnTo>
                  <a:lnTo>
                    <a:pt x="1692368" y="1209549"/>
                  </a:lnTo>
                  <a:lnTo>
                    <a:pt x="1575341" y="1156241"/>
                  </a:lnTo>
                  <a:lnTo>
                    <a:pt x="1458313" y="1108530"/>
                  </a:lnTo>
                  <a:lnTo>
                    <a:pt x="1341286" y="1066919"/>
                  </a:lnTo>
                  <a:lnTo>
                    <a:pt x="1224258" y="1031871"/>
                  </a:lnTo>
                  <a:lnTo>
                    <a:pt x="1107230" y="1003727"/>
                  </a:lnTo>
                  <a:lnTo>
                    <a:pt x="990203" y="982670"/>
                  </a:lnTo>
                  <a:lnTo>
                    <a:pt x="873175" y="968750"/>
                  </a:lnTo>
                  <a:lnTo>
                    <a:pt x="756148" y="961918"/>
                  </a:lnTo>
                  <a:lnTo>
                    <a:pt x="639120" y="962071"/>
                  </a:lnTo>
                  <a:lnTo>
                    <a:pt x="522092" y="969076"/>
                  </a:lnTo>
                  <a:lnTo>
                    <a:pt x="405065" y="982792"/>
                  </a:lnTo>
                  <a:lnTo>
                    <a:pt x="288037" y="1003080"/>
                  </a:lnTo>
                  <a:lnTo>
                    <a:pt x="171010" y="1029804"/>
                  </a:lnTo>
                  <a:lnTo>
                    <a:pt x="53982" y="1062837"/>
                  </a:lnTo>
                  <a:lnTo>
                    <a:pt x="0" y="108093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014010"/>
              <a:ext cx="6145984" cy="2002674"/>
            </a:xfrm>
            <a:custGeom>
              <a:avLst/>
              <a:pathLst>
                <a:path w="6145984" h="2002674">
                  <a:moveTo>
                    <a:pt x="0" y="0"/>
                  </a:moveTo>
                  <a:lnTo>
                    <a:pt x="53982" y="33141"/>
                  </a:lnTo>
                  <a:lnTo>
                    <a:pt x="171010" y="104549"/>
                  </a:lnTo>
                  <a:lnTo>
                    <a:pt x="288037" y="175467"/>
                  </a:lnTo>
                  <a:lnTo>
                    <a:pt x="405065" y="245838"/>
                  </a:lnTo>
                  <a:lnTo>
                    <a:pt x="522092" y="315600"/>
                  </a:lnTo>
                  <a:lnTo>
                    <a:pt x="639120" y="384681"/>
                  </a:lnTo>
                  <a:lnTo>
                    <a:pt x="756148" y="453011"/>
                  </a:lnTo>
                  <a:lnTo>
                    <a:pt x="873175" y="520527"/>
                  </a:lnTo>
                  <a:lnTo>
                    <a:pt x="990203" y="587196"/>
                  </a:lnTo>
                  <a:lnTo>
                    <a:pt x="1107230" y="653039"/>
                  </a:lnTo>
                  <a:lnTo>
                    <a:pt x="1224258" y="718177"/>
                  </a:lnTo>
                  <a:lnTo>
                    <a:pt x="1341286" y="782863"/>
                  </a:lnTo>
                  <a:lnTo>
                    <a:pt x="1458313" y="847506"/>
                  </a:lnTo>
                  <a:lnTo>
                    <a:pt x="1575341" y="912642"/>
                  </a:lnTo>
                  <a:lnTo>
                    <a:pt x="1692368" y="978843"/>
                  </a:lnTo>
                  <a:lnTo>
                    <a:pt x="1809396" y="1046688"/>
                  </a:lnTo>
                  <a:lnTo>
                    <a:pt x="1926424" y="1119700"/>
                  </a:lnTo>
                  <a:lnTo>
                    <a:pt x="2043451" y="1196889"/>
                  </a:lnTo>
                  <a:lnTo>
                    <a:pt x="2160479" y="1274788"/>
                  </a:lnTo>
                  <a:lnTo>
                    <a:pt x="2277506" y="1351734"/>
                  </a:lnTo>
                  <a:lnTo>
                    <a:pt x="2394534" y="1443422"/>
                  </a:lnTo>
                  <a:lnTo>
                    <a:pt x="2511561" y="1538481"/>
                  </a:lnTo>
                  <a:lnTo>
                    <a:pt x="2628589" y="1619058"/>
                  </a:lnTo>
                  <a:lnTo>
                    <a:pt x="2745617" y="1686761"/>
                  </a:lnTo>
                  <a:lnTo>
                    <a:pt x="2862644" y="1745346"/>
                  </a:lnTo>
                  <a:lnTo>
                    <a:pt x="2979672" y="1795171"/>
                  </a:lnTo>
                  <a:lnTo>
                    <a:pt x="3096699" y="1838208"/>
                  </a:lnTo>
                  <a:lnTo>
                    <a:pt x="3213727" y="1867987"/>
                  </a:lnTo>
                  <a:lnTo>
                    <a:pt x="3330755" y="1889675"/>
                  </a:lnTo>
                  <a:lnTo>
                    <a:pt x="3447782" y="1914786"/>
                  </a:lnTo>
                  <a:lnTo>
                    <a:pt x="3564810" y="1939752"/>
                  </a:lnTo>
                  <a:lnTo>
                    <a:pt x="3681837" y="1958131"/>
                  </a:lnTo>
                  <a:lnTo>
                    <a:pt x="3798865" y="1974095"/>
                  </a:lnTo>
                  <a:lnTo>
                    <a:pt x="3915893" y="1988464"/>
                  </a:lnTo>
                  <a:lnTo>
                    <a:pt x="4032920" y="1997247"/>
                  </a:lnTo>
                  <a:lnTo>
                    <a:pt x="4149948" y="2001443"/>
                  </a:lnTo>
                  <a:lnTo>
                    <a:pt x="4266975" y="2002674"/>
                  </a:lnTo>
                  <a:lnTo>
                    <a:pt x="4384003" y="2001776"/>
                  </a:lnTo>
                  <a:lnTo>
                    <a:pt x="4501031" y="1999073"/>
                  </a:lnTo>
                  <a:lnTo>
                    <a:pt x="4618058" y="1994983"/>
                  </a:lnTo>
                  <a:lnTo>
                    <a:pt x="4735086" y="1989745"/>
                  </a:lnTo>
                  <a:lnTo>
                    <a:pt x="4852113" y="1983456"/>
                  </a:lnTo>
                  <a:lnTo>
                    <a:pt x="4969141" y="1976101"/>
                  </a:lnTo>
                  <a:lnTo>
                    <a:pt x="5086169" y="1967590"/>
                  </a:lnTo>
                  <a:lnTo>
                    <a:pt x="5203196" y="1957780"/>
                  </a:lnTo>
                  <a:lnTo>
                    <a:pt x="5320224" y="1946495"/>
                  </a:lnTo>
                  <a:lnTo>
                    <a:pt x="5437251" y="1933545"/>
                  </a:lnTo>
                  <a:lnTo>
                    <a:pt x="5554279" y="1918739"/>
                  </a:lnTo>
                  <a:lnTo>
                    <a:pt x="5671307" y="1901894"/>
                  </a:lnTo>
                  <a:lnTo>
                    <a:pt x="5788334" y="1882848"/>
                  </a:lnTo>
                  <a:lnTo>
                    <a:pt x="5905362" y="1861458"/>
                  </a:lnTo>
                  <a:lnTo>
                    <a:pt x="6022389" y="1837606"/>
                  </a:lnTo>
                  <a:lnTo>
                    <a:pt x="6139417" y="1811198"/>
                  </a:lnTo>
                  <a:lnTo>
                    <a:pt x="6145984" y="18095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975929"/>
              <a:ext cx="5570966" cy="1402530"/>
            </a:xfrm>
            <a:custGeom>
              <a:avLst/>
              <a:pathLst>
                <a:path w="5570966" h="1402530">
                  <a:moveTo>
                    <a:pt x="5570966" y="1402530"/>
                  </a:moveTo>
                  <a:lnTo>
                    <a:pt x="5554279" y="1400383"/>
                  </a:lnTo>
                  <a:lnTo>
                    <a:pt x="5437251" y="1386261"/>
                  </a:lnTo>
                  <a:lnTo>
                    <a:pt x="5320224" y="1372910"/>
                  </a:lnTo>
                  <a:lnTo>
                    <a:pt x="5203196" y="1360152"/>
                  </a:lnTo>
                  <a:lnTo>
                    <a:pt x="5086169" y="1347810"/>
                  </a:lnTo>
                  <a:lnTo>
                    <a:pt x="4969141" y="1335722"/>
                  </a:lnTo>
                  <a:lnTo>
                    <a:pt x="4852113" y="1323759"/>
                  </a:lnTo>
                  <a:lnTo>
                    <a:pt x="4735086" y="1311843"/>
                  </a:lnTo>
                  <a:lnTo>
                    <a:pt x="4618058" y="1299975"/>
                  </a:lnTo>
                  <a:lnTo>
                    <a:pt x="4501031" y="1288263"/>
                  </a:lnTo>
                  <a:lnTo>
                    <a:pt x="4384003" y="1276960"/>
                  </a:lnTo>
                  <a:lnTo>
                    <a:pt x="4266975" y="1266499"/>
                  </a:lnTo>
                  <a:lnTo>
                    <a:pt x="4149948" y="1256702"/>
                  </a:lnTo>
                  <a:lnTo>
                    <a:pt x="4032920" y="1246172"/>
                  </a:lnTo>
                  <a:lnTo>
                    <a:pt x="3915893" y="1234161"/>
                  </a:lnTo>
                  <a:lnTo>
                    <a:pt x="3798865" y="1219310"/>
                  </a:lnTo>
                  <a:lnTo>
                    <a:pt x="3681837" y="1202505"/>
                  </a:lnTo>
                  <a:lnTo>
                    <a:pt x="3564810" y="1184985"/>
                  </a:lnTo>
                  <a:lnTo>
                    <a:pt x="3447782" y="1163178"/>
                  </a:lnTo>
                  <a:lnTo>
                    <a:pt x="3330755" y="1137514"/>
                  </a:lnTo>
                  <a:lnTo>
                    <a:pt x="3213727" y="1115165"/>
                  </a:lnTo>
                  <a:lnTo>
                    <a:pt x="3096699" y="1089521"/>
                  </a:lnTo>
                  <a:lnTo>
                    <a:pt x="2979672" y="1048173"/>
                  </a:lnTo>
                  <a:lnTo>
                    <a:pt x="2862644" y="993201"/>
                  </a:lnTo>
                  <a:lnTo>
                    <a:pt x="2745617" y="933070"/>
                  </a:lnTo>
                  <a:lnTo>
                    <a:pt x="2628589" y="866798"/>
                  </a:lnTo>
                  <a:lnTo>
                    <a:pt x="2511561" y="783079"/>
                  </a:lnTo>
                  <a:lnTo>
                    <a:pt x="2394534" y="686471"/>
                  </a:lnTo>
                  <a:lnTo>
                    <a:pt x="2277506" y="596514"/>
                  </a:lnTo>
                  <a:lnTo>
                    <a:pt x="2160479" y="520270"/>
                  </a:lnTo>
                  <a:lnTo>
                    <a:pt x="2043451" y="444627"/>
                  </a:lnTo>
                  <a:lnTo>
                    <a:pt x="1926424" y="372203"/>
                  </a:lnTo>
                  <a:lnTo>
                    <a:pt x="1809396" y="306190"/>
                  </a:lnTo>
                  <a:lnTo>
                    <a:pt x="1692368" y="247630"/>
                  </a:lnTo>
                  <a:lnTo>
                    <a:pt x="1575341" y="194322"/>
                  </a:lnTo>
                  <a:lnTo>
                    <a:pt x="1458313" y="146611"/>
                  </a:lnTo>
                  <a:lnTo>
                    <a:pt x="1341286" y="105000"/>
                  </a:lnTo>
                  <a:lnTo>
                    <a:pt x="1224258" y="69953"/>
                  </a:lnTo>
                  <a:lnTo>
                    <a:pt x="1107230" y="41808"/>
                  </a:lnTo>
                  <a:lnTo>
                    <a:pt x="990203" y="20752"/>
                  </a:lnTo>
                  <a:lnTo>
                    <a:pt x="873175" y="6831"/>
                  </a:lnTo>
                  <a:lnTo>
                    <a:pt x="756148" y="0"/>
                  </a:lnTo>
                  <a:lnTo>
                    <a:pt x="639120" y="152"/>
                  </a:lnTo>
                  <a:lnTo>
                    <a:pt x="522092" y="7157"/>
                  </a:lnTo>
                  <a:lnTo>
                    <a:pt x="405065" y="20874"/>
                  </a:lnTo>
                  <a:lnTo>
                    <a:pt x="288037" y="41161"/>
                  </a:lnTo>
                  <a:lnTo>
                    <a:pt x="171010" y="67885"/>
                  </a:lnTo>
                  <a:lnTo>
                    <a:pt x="53982" y="100918"/>
                  </a:lnTo>
                  <a:lnTo>
                    <a:pt x="0" y="1190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554475"/>
              <a:ext cx="6145984" cy="1600397"/>
            </a:xfrm>
            <a:custGeom>
              <a:avLst/>
              <a:pathLst>
                <a:path w="6145984" h="1600397">
                  <a:moveTo>
                    <a:pt x="0" y="0"/>
                  </a:moveTo>
                  <a:lnTo>
                    <a:pt x="53982" y="7524"/>
                  </a:lnTo>
                  <a:lnTo>
                    <a:pt x="171010" y="26711"/>
                  </a:lnTo>
                  <a:lnTo>
                    <a:pt x="288037" y="48808"/>
                  </a:lnTo>
                  <a:lnTo>
                    <a:pt x="405065" y="73850"/>
                  </a:lnTo>
                  <a:lnTo>
                    <a:pt x="522092" y="101873"/>
                  </a:lnTo>
                  <a:lnTo>
                    <a:pt x="639120" y="132911"/>
                  </a:lnTo>
                  <a:lnTo>
                    <a:pt x="756148" y="166999"/>
                  </a:lnTo>
                  <a:lnTo>
                    <a:pt x="873175" y="204173"/>
                  </a:lnTo>
                  <a:lnTo>
                    <a:pt x="990203" y="244468"/>
                  </a:lnTo>
                  <a:lnTo>
                    <a:pt x="1107230" y="287918"/>
                  </a:lnTo>
                  <a:lnTo>
                    <a:pt x="1224258" y="334559"/>
                  </a:lnTo>
                  <a:lnTo>
                    <a:pt x="1341286" y="384425"/>
                  </a:lnTo>
                  <a:lnTo>
                    <a:pt x="1458313" y="437553"/>
                  </a:lnTo>
                  <a:lnTo>
                    <a:pt x="1575341" y="493976"/>
                  </a:lnTo>
                  <a:lnTo>
                    <a:pt x="1692368" y="553731"/>
                  </a:lnTo>
                  <a:lnTo>
                    <a:pt x="1809396" y="616933"/>
                  </a:lnTo>
                  <a:lnTo>
                    <a:pt x="1926424" y="686445"/>
                  </a:lnTo>
                  <a:lnTo>
                    <a:pt x="2043451" y="761252"/>
                  </a:lnTo>
                  <a:lnTo>
                    <a:pt x="2160479" y="838023"/>
                  </a:lnTo>
                  <a:lnTo>
                    <a:pt x="2277506" y="914618"/>
                  </a:lnTo>
                  <a:lnTo>
                    <a:pt x="2394534" y="1005441"/>
                  </a:lnTo>
                  <a:lnTo>
                    <a:pt x="2511561" y="1101274"/>
                  </a:lnTo>
                  <a:lnTo>
                    <a:pt x="2628589" y="1183422"/>
                  </a:lnTo>
                  <a:lnTo>
                    <a:pt x="2745617" y="1250409"/>
                  </a:lnTo>
                  <a:lnTo>
                    <a:pt x="2862644" y="1309767"/>
                  </a:lnTo>
                  <a:lnTo>
                    <a:pt x="2979672" y="1362166"/>
                  </a:lnTo>
                  <a:lnTo>
                    <a:pt x="3096699" y="1404358"/>
                  </a:lnTo>
                  <a:lnTo>
                    <a:pt x="3213727" y="1432070"/>
                  </a:lnTo>
                  <a:lnTo>
                    <a:pt x="3330755" y="1454088"/>
                  </a:lnTo>
                  <a:lnTo>
                    <a:pt x="3447782" y="1479476"/>
                  </a:lnTo>
                  <a:lnTo>
                    <a:pt x="3564810" y="1502863"/>
                  </a:lnTo>
                  <a:lnTo>
                    <a:pt x="3681837" y="1520812"/>
                  </a:lnTo>
                  <a:lnTo>
                    <a:pt x="3798865" y="1537196"/>
                  </a:lnTo>
                  <a:lnTo>
                    <a:pt x="3915893" y="1551807"/>
                  </a:lnTo>
                  <a:lnTo>
                    <a:pt x="4032920" y="1562204"/>
                  </a:lnTo>
                  <a:lnTo>
                    <a:pt x="4149948" y="1569566"/>
                  </a:lnTo>
                  <a:lnTo>
                    <a:pt x="4266975" y="1575081"/>
                  </a:lnTo>
                  <a:lnTo>
                    <a:pt x="4384003" y="1579862"/>
                  </a:lnTo>
                  <a:lnTo>
                    <a:pt x="4501031" y="1584162"/>
                  </a:lnTo>
                  <a:lnTo>
                    <a:pt x="4618058" y="1587973"/>
                  </a:lnTo>
                  <a:lnTo>
                    <a:pt x="4735086" y="1591288"/>
                  </a:lnTo>
                  <a:lnTo>
                    <a:pt x="4852113" y="1594101"/>
                  </a:lnTo>
                  <a:lnTo>
                    <a:pt x="4969141" y="1596406"/>
                  </a:lnTo>
                  <a:lnTo>
                    <a:pt x="5086169" y="1598194"/>
                  </a:lnTo>
                  <a:lnTo>
                    <a:pt x="5203196" y="1599460"/>
                  </a:lnTo>
                  <a:lnTo>
                    <a:pt x="5320224" y="1600197"/>
                  </a:lnTo>
                  <a:lnTo>
                    <a:pt x="5437251" y="1600397"/>
                  </a:lnTo>
                  <a:lnTo>
                    <a:pt x="5554279" y="1600055"/>
                  </a:lnTo>
                  <a:lnTo>
                    <a:pt x="5671307" y="1599163"/>
                  </a:lnTo>
                  <a:lnTo>
                    <a:pt x="5788334" y="1597714"/>
                  </a:lnTo>
                  <a:lnTo>
                    <a:pt x="5905362" y="1595702"/>
                  </a:lnTo>
                  <a:lnTo>
                    <a:pt x="6022389" y="1593121"/>
                  </a:lnTo>
                  <a:lnTo>
                    <a:pt x="6139417" y="1589962"/>
                  </a:lnTo>
                  <a:lnTo>
                    <a:pt x="6145984" y="15897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123404"/>
              <a:ext cx="6145984" cy="2255055"/>
            </a:xfrm>
            <a:custGeom>
              <a:avLst/>
              <a:pathLst>
                <a:path w="6145984" h="2255055">
                  <a:moveTo>
                    <a:pt x="0" y="0"/>
                  </a:moveTo>
                  <a:lnTo>
                    <a:pt x="53982" y="34844"/>
                  </a:lnTo>
                  <a:lnTo>
                    <a:pt x="171010" y="109407"/>
                  </a:lnTo>
                  <a:lnTo>
                    <a:pt x="288037" y="182927"/>
                  </a:lnTo>
                  <a:lnTo>
                    <a:pt x="405065" y="255326"/>
                  </a:lnTo>
                  <a:lnTo>
                    <a:pt x="522092" y="326521"/>
                  </a:lnTo>
                  <a:lnTo>
                    <a:pt x="639120" y="396422"/>
                  </a:lnTo>
                  <a:lnTo>
                    <a:pt x="756148" y="464939"/>
                  </a:lnTo>
                  <a:lnTo>
                    <a:pt x="873175" y="531991"/>
                  </a:lnTo>
                  <a:lnTo>
                    <a:pt x="990203" y="597522"/>
                  </a:lnTo>
                  <a:lnTo>
                    <a:pt x="1107230" y="661535"/>
                  </a:lnTo>
                  <a:lnTo>
                    <a:pt x="1224258" y="724126"/>
                  </a:lnTo>
                  <a:lnTo>
                    <a:pt x="1341286" y="785524"/>
                  </a:lnTo>
                  <a:lnTo>
                    <a:pt x="1458313" y="846110"/>
                  </a:lnTo>
                  <a:lnTo>
                    <a:pt x="1575341" y="906388"/>
                  </a:lnTo>
                  <a:lnTo>
                    <a:pt x="1692368" y="966901"/>
                  </a:lnTo>
                  <a:lnTo>
                    <a:pt x="1809396" y="1028188"/>
                  </a:lnTo>
                  <a:lnTo>
                    <a:pt x="1926424" y="1093490"/>
                  </a:lnTo>
                  <a:lnTo>
                    <a:pt x="2043451" y="1162221"/>
                  </a:lnTo>
                  <a:lnTo>
                    <a:pt x="2160479" y="1231634"/>
                  </a:lnTo>
                  <a:lnTo>
                    <a:pt x="2277506" y="1300676"/>
                  </a:lnTo>
                  <a:lnTo>
                    <a:pt x="2394534" y="1384017"/>
                  </a:lnTo>
                  <a:lnTo>
                    <a:pt x="2511561" y="1470549"/>
                  </a:lnTo>
                  <a:lnTo>
                    <a:pt x="2628589" y="1543279"/>
                  </a:lnTo>
                  <a:lnTo>
                    <a:pt x="2745617" y="1600788"/>
                  </a:lnTo>
                  <a:lnTo>
                    <a:pt x="2862644" y="1647315"/>
                  </a:lnTo>
                  <a:lnTo>
                    <a:pt x="2979672" y="1687261"/>
                  </a:lnTo>
                  <a:lnTo>
                    <a:pt x="3096699" y="1725078"/>
                  </a:lnTo>
                  <a:lnTo>
                    <a:pt x="3213727" y="1752130"/>
                  </a:lnTo>
                  <a:lnTo>
                    <a:pt x="3330755" y="1772238"/>
                  </a:lnTo>
                  <a:lnTo>
                    <a:pt x="3447782" y="1795606"/>
                  </a:lnTo>
                  <a:lnTo>
                    <a:pt x="3564810" y="1820106"/>
                  </a:lnTo>
                  <a:lnTo>
                    <a:pt x="3681837" y="1839365"/>
                  </a:lnTo>
                  <a:lnTo>
                    <a:pt x="3798865" y="1855815"/>
                  </a:lnTo>
                  <a:lnTo>
                    <a:pt x="3915893" y="1870350"/>
                  </a:lnTo>
                  <a:lnTo>
                    <a:pt x="4032920" y="1880072"/>
                  </a:lnTo>
                  <a:lnTo>
                    <a:pt x="4149948" y="1885421"/>
                  </a:lnTo>
                  <a:lnTo>
                    <a:pt x="4266975" y="1887455"/>
                  </a:lnTo>
                  <a:lnTo>
                    <a:pt x="4384003" y="1887115"/>
                  </a:lnTo>
                  <a:lnTo>
                    <a:pt x="4501031" y="1884972"/>
                  </a:lnTo>
                  <a:lnTo>
                    <a:pt x="4618058" y="1881439"/>
                  </a:lnTo>
                  <a:lnTo>
                    <a:pt x="4735086" y="1876753"/>
                  </a:lnTo>
                  <a:lnTo>
                    <a:pt x="4852113" y="1871009"/>
                  </a:lnTo>
                  <a:lnTo>
                    <a:pt x="4969141" y="1864197"/>
                  </a:lnTo>
                  <a:lnTo>
                    <a:pt x="5086169" y="1856229"/>
                  </a:lnTo>
                  <a:lnTo>
                    <a:pt x="5203196" y="1846966"/>
                  </a:lnTo>
                  <a:lnTo>
                    <a:pt x="5320224" y="1836238"/>
                  </a:lnTo>
                  <a:lnTo>
                    <a:pt x="5437251" y="1823860"/>
                  </a:lnTo>
                  <a:lnTo>
                    <a:pt x="5554279" y="1809646"/>
                  </a:lnTo>
                  <a:lnTo>
                    <a:pt x="5671307" y="1793419"/>
                  </a:lnTo>
                  <a:lnTo>
                    <a:pt x="5788334" y="1775021"/>
                  </a:lnTo>
                  <a:lnTo>
                    <a:pt x="5905362" y="1754313"/>
                  </a:lnTo>
                  <a:lnTo>
                    <a:pt x="6022389" y="1731183"/>
                  </a:lnTo>
                  <a:lnTo>
                    <a:pt x="6139417" y="1705540"/>
                  </a:lnTo>
                  <a:lnTo>
                    <a:pt x="6145984" y="1703956"/>
                  </a:lnTo>
                  <a:lnTo>
                    <a:pt x="6145984" y="2255055"/>
                  </a:lnTo>
                  <a:lnTo>
                    <a:pt x="5629937" y="2255055"/>
                  </a:lnTo>
                  <a:lnTo>
                    <a:pt x="5554279" y="2245288"/>
                  </a:lnTo>
                  <a:lnTo>
                    <a:pt x="5437251" y="2231090"/>
                  </a:lnTo>
                  <a:lnTo>
                    <a:pt x="5320224" y="2217637"/>
                  </a:lnTo>
                  <a:lnTo>
                    <a:pt x="5203196" y="2204751"/>
                  </a:lnTo>
                  <a:lnTo>
                    <a:pt x="5086169" y="2192258"/>
                  </a:lnTo>
                  <a:lnTo>
                    <a:pt x="4969141" y="2179995"/>
                  </a:lnTo>
                  <a:lnTo>
                    <a:pt x="4852113" y="2167834"/>
                  </a:lnTo>
                  <a:lnTo>
                    <a:pt x="4735086" y="2155698"/>
                  </a:lnTo>
                  <a:lnTo>
                    <a:pt x="4618058" y="2143583"/>
                  </a:lnTo>
                  <a:lnTo>
                    <a:pt x="4501031" y="2131597"/>
                  </a:lnTo>
                  <a:lnTo>
                    <a:pt x="4384003" y="2119984"/>
                  </a:lnTo>
                  <a:lnTo>
                    <a:pt x="4266975" y="2109168"/>
                  </a:lnTo>
                  <a:lnTo>
                    <a:pt x="4149948" y="2098720"/>
                  </a:lnTo>
                  <a:lnTo>
                    <a:pt x="4032920" y="2087151"/>
                  </a:lnTo>
                  <a:lnTo>
                    <a:pt x="3915893" y="2074259"/>
                  </a:lnTo>
                  <a:lnTo>
                    <a:pt x="3798865" y="2059250"/>
                  </a:lnTo>
                  <a:lnTo>
                    <a:pt x="3681837" y="2041973"/>
                  </a:lnTo>
                  <a:lnTo>
                    <a:pt x="3564810" y="2023558"/>
                  </a:lnTo>
                  <a:lnTo>
                    <a:pt x="3447782" y="2002161"/>
                  </a:lnTo>
                  <a:lnTo>
                    <a:pt x="3330755" y="1978250"/>
                  </a:lnTo>
                  <a:lnTo>
                    <a:pt x="3213727" y="1957493"/>
                  </a:lnTo>
                  <a:lnTo>
                    <a:pt x="3096699" y="1934502"/>
                  </a:lnTo>
                  <a:lnTo>
                    <a:pt x="2979672" y="1898344"/>
                  </a:lnTo>
                  <a:lnTo>
                    <a:pt x="2862644" y="1853344"/>
                  </a:lnTo>
                  <a:lnTo>
                    <a:pt x="2745617" y="1805297"/>
                  </a:lnTo>
                  <a:lnTo>
                    <a:pt x="2628589" y="1749193"/>
                  </a:lnTo>
                  <a:lnTo>
                    <a:pt x="2511561" y="1673378"/>
                  </a:lnTo>
                  <a:lnTo>
                    <a:pt x="2394534" y="1585324"/>
                  </a:lnTo>
                  <a:lnTo>
                    <a:pt x="2277506" y="1503683"/>
                  </a:lnTo>
                  <a:lnTo>
                    <a:pt x="2160479" y="1435331"/>
                  </a:lnTo>
                  <a:lnTo>
                    <a:pt x="2043451" y="1368134"/>
                  </a:lnTo>
                  <a:lnTo>
                    <a:pt x="1926424" y="1304082"/>
                  </a:lnTo>
                  <a:lnTo>
                    <a:pt x="1809396" y="1245655"/>
                  </a:lnTo>
                  <a:lnTo>
                    <a:pt x="1692368" y="1193487"/>
                  </a:lnTo>
                  <a:lnTo>
                    <a:pt x="1575341" y="1145637"/>
                  </a:lnTo>
                  <a:lnTo>
                    <a:pt x="1458313" y="1102472"/>
                  </a:lnTo>
                  <a:lnTo>
                    <a:pt x="1341286" y="1064507"/>
                  </a:lnTo>
                  <a:lnTo>
                    <a:pt x="1224258" y="1032219"/>
                  </a:lnTo>
                  <a:lnTo>
                    <a:pt x="1107230" y="1005961"/>
                  </a:lnTo>
                  <a:lnTo>
                    <a:pt x="990203" y="985935"/>
                  </a:lnTo>
                  <a:lnTo>
                    <a:pt x="873175" y="972209"/>
                  </a:lnTo>
                  <a:lnTo>
                    <a:pt x="756148" y="964759"/>
                  </a:lnTo>
                  <a:lnTo>
                    <a:pt x="639120" y="963501"/>
                  </a:lnTo>
                  <a:lnTo>
                    <a:pt x="522092" y="968328"/>
                  </a:lnTo>
                  <a:lnTo>
                    <a:pt x="405065" y="979120"/>
                  </a:lnTo>
                  <a:lnTo>
                    <a:pt x="288037" y="995761"/>
                  </a:lnTo>
                  <a:lnTo>
                    <a:pt x="171010" y="1018140"/>
                  </a:lnTo>
                  <a:lnTo>
                    <a:pt x="53982" y="1046153"/>
                  </a:lnTo>
                  <a:lnTo>
                    <a:pt x="0" y="106162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123404"/>
              <a:ext cx="6145984" cy="1887455"/>
            </a:xfrm>
            <a:custGeom>
              <a:avLst/>
              <a:pathLst>
                <a:path w="6145984" h="1887455">
                  <a:moveTo>
                    <a:pt x="0" y="0"/>
                  </a:moveTo>
                  <a:lnTo>
                    <a:pt x="53982" y="34844"/>
                  </a:lnTo>
                  <a:lnTo>
                    <a:pt x="171010" y="109407"/>
                  </a:lnTo>
                  <a:lnTo>
                    <a:pt x="288037" y="182927"/>
                  </a:lnTo>
                  <a:lnTo>
                    <a:pt x="405065" y="255326"/>
                  </a:lnTo>
                  <a:lnTo>
                    <a:pt x="522092" y="326521"/>
                  </a:lnTo>
                  <a:lnTo>
                    <a:pt x="639120" y="396422"/>
                  </a:lnTo>
                  <a:lnTo>
                    <a:pt x="756148" y="464939"/>
                  </a:lnTo>
                  <a:lnTo>
                    <a:pt x="873175" y="531991"/>
                  </a:lnTo>
                  <a:lnTo>
                    <a:pt x="990203" y="597522"/>
                  </a:lnTo>
                  <a:lnTo>
                    <a:pt x="1107230" y="661535"/>
                  </a:lnTo>
                  <a:lnTo>
                    <a:pt x="1224258" y="724126"/>
                  </a:lnTo>
                  <a:lnTo>
                    <a:pt x="1341286" y="785524"/>
                  </a:lnTo>
                  <a:lnTo>
                    <a:pt x="1458313" y="846110"/>
                  </a:lnTo>
                  <a:lnTo>
                    <a:pt x="1575341" y="906388"/>
                  </a:lnTo>
                  <a:lnTo>
                    <a:pt x="1692368" y="966901"/>
                  </a:lnTo>
                  <a:lnTo>
                    <a:pt x="1809396" y="1028188"/>
                  </a:lnTo>
                  <a:lnTo>
                    <a:pt x="1926424" y="1093490"/>
                  </a:lnTo>
                  <a:lnTo>
                    <a:pt x="2043451" y="1162221"/>
                  </a:lnTo>
                  <a:lnTo>
                    <a:pt x="2160479" y="1231634"/>
                  </a:lnTo>
                  <a:lnTo>
                    <a:pt x="2277506" y="1300676"/>
                  </a:lnTo>
                  <a:lnTo>
                    <a:pt x="2394534" y="1384017"/>
                  </a:lnTo>
                  <a:lnTo>
                    <a:pt x="2511561" y="1470549"/>
                  </a:lnTo>
                  <a:lnTo>
                    <a:pt x="2628589" y="1543279"/>
                  </a:lnTo>
                  <a:lnTo>
                    <a:pt x="2745617" y="1600788"/>
                  </a:lnTo>
                  <a:lnTo>
                    <a:pt x="2862644" y="1647315"/>
                  </a:lnTo>
                  <a:lnTo>
                    <a:pt x="2979672" y="1687261"/>
                  </a:lnTo>
                  <a:lnTo>
                    <a:pt x="3096699" y="1725078"/>
                  </a:lnTo>
                  <a:lnTo>
                    <a:pt x="3213727" y="1752130"/>
                  </a:lnTo>
                  <a:lnTo>
                    <a:pt x="3330755" y="1772238"/>
                  </a:lnTo>
                  <a:lnTo>
                    <a:pt x="3447782" y="1795606"/>
                  </a:lnTo>
                  <a:lnTo>
                    <a:pt x="3564810" y="1820106"/>
                  </a:lnTo>
                  <a:lnTo>
                    <a:pt x="3681837" y="1839365"/>
                  </a:lnTo>
                  <a:lnTo>
                    <a:pt x="3798865" y="1855815"/>
                  </a:lnTo>
                  <a:lnTo>
                    <a:pt x="3915893" y="1870350"/>
                  </a:lnTo>
                  <a:lnTo>
                    <a:pt x="4032920" y="1880072"/>
                  </a:lnTo>
                  <a:lnTo>
                    <a:pt x="4149948" y="1885421"/>
                  </a:lnTo>
                  <a:lnTo>
                    <a:pt x="4266975" y="1887455"/>
                  </a:lnTo>
                  <a:lnTo>
                    <a:pt x="4384003" y="1887115"/>
                  </a:lnTo>
                  <a:lnTo>
                    <a:pt x="4501031" y="1884972"/>
                  </a:lnTo>
                  <a:lnTo>
                    <a:pt x="4618058" y="1881439"/>
                  </a:lnTo>
                  <a:lnTo>
                    <a:pt x="4735086" y="1876753"/>
                  </a:lnTo>
                  <a:lnTo>
                    <a:pt x="4852113" y="1871009"/>
                  </a:lnTo>
                  <a:lnTo>
                    <a:pt x="4969141" y="1864197"/>
                  </a:lnTo>
                  <a:lnTo>
                    <a:pt x="5086169" y="1856229"/>
                  </a:lnTo>
                  <a:lnTo>
                    <a:pt x="5203196" y="1846966"/>
                  </a:lnTo>
                  <a:lnTo>
                    <a:pt x="5320224" y="1836238"/>
                  </a:lnTo>
                  <a:lnTo>
                    <a:pt x="5437251" y="1823860"/>
                  </a:lnTo>
                  <a:lnTo>
                    <a:pt x="5554279" y="1809646"/>
                  </a:lnTo>
                  <a:lnTo>
                    <a:pt x="5671307" y="1793419"/>
                  </a:lnTo>
                  <a:lnTo>
                    <a:pt x="5788334" y="1775021"/>
                  </a:lnTo>
                  <a:lnTo>
                    <a:pt x="5905362" y="1754313"/>
                  </a:lnTo>
                  <a:lnTo>
                    <a:pt x="6022389" y="1731183"/>
                  </a:lnTo>
                  <a:lnTo>
                    <a:pt x="6139417" y="1705540"/>
                  </a:lnTo>
                  <a:lnTo>
                    <a:pt x="6145984" y="17039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086906"/>
              <a:ext cx="5629937" cy="1291553"/>
            </a:xfrm>
            <a:custGeom>
              <a:avLst/>
              <a:pathLst>
                <a:path w="5629937" h="1291553">
                  <a:moveTo>
                    <a:pt x="5629937" y="1291553"/>
                  </a:moveTo>
                  <a:lnTo>
                    <a:pt x="5554279" y="1281786"/>
                  </a:lnTo>
                  <a:lnTo>
                    <a:pt x="5437251" y="1267589"/>
                  </a:lnTo>
                  <a:lnTo>
                    <a:pt x="5320224" y="1254135"/>
                  </a:lnTo>
                  <a:lnTo>
                    <a:pt x="5203196" y="1241249"/>
                  </a:lnTo>
                  <a:lnTo>
                    <a:pt x="5086169" y="1228756"/>
                  </a:lnTo>
                  <a:lnTo>
                    <a:pt x="4969141" y="1216493"/>
                  </a:lnTo>
                  <a:lnTo>
                    <a:pt x="4852113" y="1204332"/>
                  </a:lnTo>
                  <a:lnTo>
                    <a:pt x="4735086" y="1192196"/>
                  </a:lnTo>
                  <a:lnTo>
                    <a:pt x="4618058" y="1180082"/>
                  </a:lnTo>
                  <a:lnTo>
                    <a:pt x="4501031" y="1168095"/>
                  </a:lnTo>
                  <a:lnTo>
                    <a:pt x="4384003" y="1156482"/>
                  </a:lnTo>
                  <a:lnTo>
                    <a:pt x="4266975" y="1145666"/>
                  </a:lnTo>
                  <a:lnTo>
                    <a:pt x="4149948" y="1135218"/>
                  </a:lnTo>
                  <a:lnTo>
                    <a:pt x="4032920" y="1123649"/>
                  </a:lnTo>
                  <a:lnTo>
                    <a:pt x="3915893" y="1110757"/>
                  </a:lnTo>
                  <a:lnTo>
                    <a:pt x="3798865" y="1095748"/>
                  </a:lnTo>
                  <a:lnTo>
                    <a:pt x="3681837" y="1078471"/>
                  </a:lnTo>
                  <a:lnTo>
                    <a:pt x="3564810" y="1060056"/>
                  </a:lnTo>
                  <a:lnTo>
                    <a:pt x="3447782" y="1038659"/>
                  </a:lnTo>
                  <a:lnTo>
                    <a:pt x="3330755" y="1014748"/>
                  </a:lnTo>
                  <a:lnTo>
                    <a:pt x="3213727" y="993991"/>
                  </a:lnTo>
                  <a:lnTo>
                    <a:pt x="3096699" y="971000"/>
                  </a:lnTo>
                  <a:lnTo>
                    <a:pt x="2979672" y="934842"/>
                  </a:lnTo>
                  <a:lnTo>
                    <a:pt x="2862644" y="889842"/>
                  </a:lnTo>
                  <a:lnTo>
                    <a:pt x="2745617" y="841795"/>
                  </a:lnTo>
                  <a:lnTo>
                    <a:pt x="2628589" y="785691"/>
                  </a:lnTo>
                  <a:lnTo>
                    <a:pt x="2511561" y="709876"/>
                  </a:lnTo>
                  <a:lnTo>
                    <a:pt x="2394534" y="621822"/>
                  </a:lnTo>
                  <a:lnTo>
                    <a:pt x="2277506" y="540181"/>
                  </a:lnTo>
                  <a:lnTo>
                    <a:pt x="2160479" y="471829"/>
                  </a:lnTo>
                  <a:lnTo>
                    <a:pt x="2043451" y="404632"/>
                  </a:lnTo>
                  <a:lnTo>
                    <a:pt x="1926424" y="340580"/>
                  </a:lnTo>
                  <a:lnTo>
                    <a:pt x="1809396" y="282153"/>
                  </a:lnTo>
                  <a:lnTo>
                    <a:pt x="1692368" y="229985"/>
                  </a:lnTo>
                  <a:lnTo>
                    <a:pt x="1575341" y="182135"/>
                  </a:lnTo>
                  <a:lnTo>
                    <a:pt x="1458313" y="138970"/>
                  </a:lnTo>
                  <a:lnTo>
                    <a:pt x="1341286" y="101005"/>
                  </a:lnTo>
                  <a:lnTo>
                    <a:pt x="1224258" y="68717"/>
                  </a:lnTo>
                  <a:lnTo>
                    <a:pt x="1107230" y="42459"/>
                  </a:lnTo>
                  <a:lnTo>
                    <a:pt x="990203" y="22433"/>
                  </a:lnTo>
                  <a:lnTo>
                    <a:pt x="873175" y="8707"/>
                  </a:lnTo>
                  <a:lnTo>
                    <a:pt x="756148" y="1257"/>
                  </a:lnTo>
                  <a:lnTo>
                    <a:pt x="639120" y="0"/>
                  </a:lnTo>
                  <a:lnTo>
                    <a:pt x="522092" y="4826"/>
                  </a:lnTo>
                  <a:lnTo>
                    <a:pt x="405065" y="15618"/>
                  </a:lnTo>
                  <a:lnTo>
                    <a:pt x="288037" y="32259"/>
                  </a:lnTo>
                  <a:lnTo>
                    <a:pt x="171010" y="54638"/>
                  </a:lnTo>
                  <a:lnTo>
                    <a:pt x="53982" y="82651"/>
                  </a:lnTo>
                  <a:lnTo>
                    <a:pt x="0" y="981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654218"/>
              <a:ext cx="6145984" cy="1496661"/>
            </a:xfrm>
            <a:custGeom>
              <a:avLst/>
              <a:pathLst>
                <a:path w="6145984" h="1496661">
                  <a:moveTo>
                    <a:pt x="0" y="0"/>
                  </a:moveTo>
                  <a:lnTo>
                    <a:pt x="53982" y="9684"/>
                  </a:lnTo>
                  <a:lnTo>
                    <a:pt x="171010" y="32959"/>
                  </a:lnTo>
                  <a:lnTo>
                    <a:pt x="288037" y="58529"/>
                  </a:lnTo>
                  <a:lnTo>
                    <a:pt x="405065" y="86408"/>
                  </a:lnTo>
                  <a:lnTo>
                    <a:pt x="522092" y="116610"/>
                  </a:lnTo>
                  <a:lnTo>
                    <a:pt x="639120" y="149147"/>
                  </a:lnTo>
                  <a:lnTo>
                    <a:pt x="756148" y="184035"/>
                  </a:lnTo>
                  <a:lnTo>
                    <a:pt x="873175" y="221286"/>
                  </a:lnTo>
                  <a:lnTo>
                    <a:pt x="990203" y="260914"/>
                  </a:lnTo>
                  <a:lnTo>
                    <a:pt x="1107230" y="302933"/>
                  </a:lnTo>
                  <a:lnTo>
                    <a:pt x="1224258" y="347358"/>
                  </a:lnTo>
                  <a:lnTo>
                    <a:pt x="1341286" y="394201"/>
                  </a:lnTo>
                  <a:lnTo>
                    <a:pt x="1458313" y="443476"/>
                  </a:lnTo>
                  <a:lnTo>
                    <a:pt x="1575341" y="495198"/>
                  </a:lnTo>
                  <a:lnTo>
                    <a:pt x="1692368" y="549380"/>
                  </a:lnTo>
                  <a:lnTo>
                    <a:pt x="1809396" y="606107"/>
                  </a:lnTo>
                  <a:lnTo>
                    <a:pt x="1926424" y="667971"/>
                  </a:lnTo>
                  <a:lnTo>
                    <a:pt x="2043451" y="734363"/>
                  </a:lnTo>
                  <a:lnTo>
                    <a:pt x="2160479" y="802668"/>
                  </a:lnTo>
                  <a:lnTo>
                    <a:pt x="2277506" y="871365"/>
                  </a:lnTo>
                  <a:lnTo>
                    <a:pt x="2394534" y="953856"/>
                  </a:lnTo>
                  <a:lnTo>
                    <a:pt x="2511561" y="1041149"/>
                  </a:lnTo>
                  <a:lnTo>
                    <a:pt x="2628589" y="1115422"/>
                  </a:lnTo>
                  <a:lnTo>
                    <a:pt x="2745617" y="1172228"/>
                  </a:lnTo>
                  <a:lnTo>
                    <a:pt x="2862644" y="1219515"/>
                  </a:lnTo>
                  <a:lnTo>
                    <a:pt x="2979672" y="1261988"/>
                  </a:lnTo>
                  <a:lnTo>
                    <a:pt x="3096699" y="1298976"/>
                  </a:lnTo>
                  <a:lnTo>
                    <a:pt x="3213727" y="1323997"/>
                  </a:lnTo>
                  <a:lnTo>
                    <a:pt x="3330755" y="1344429"/>
                  </a:lnTo>
                  <a:lnTo>
                    <a:pt x="3447782" y="1368069"/>
                  </a:lnTo>
                  <a:lnTo>
                    <a:pt x="3564810" y="1391017"/>
                  </a:lnTo>
                  <a:lnTo>
                    <a:pt x="3681837" y="1409854"/>
                  </a:lnTo>
                  <a:lnTo>
                    <a:pt x="3798865" y="1426718"/>
                  </a:lnTo>
                  <a:lnTo>
                    <a:pt x="3915893" y="1441490"/>
                  </a:lnTo>
                  <a:lnTo>
                    <a:pt x="4032920" y="1452797"/>
                  </a:lnTo>
                  <a:lnTo>
                    <a:pt x="4149948" y="1461256"/>
                  </a:lnTo>
                  <a:lnTo>
                    <a:pt x="4266975" y="1467497"/>
                  </a:lnTo>
                  <a:lnTo>
                    <a:pt x="4384003" y="1472735"/>
                  </a:lnTo>
                  <a:lnTo>
                    <a:pt x="4501031" y="1477470"/>
                  </a:lnTo>
                  <a:lnTo>
                    <a:pt x="4618058" y="1481697"/>
                  </a:lnTo>
                  <a:lnTo>
                    <a:pt x="4735086" y="1485411"/>
                  </a:lnTo>
                  <a:lnTo>
                    <a:pt x="4852113" y="1488607"/>
                  </a:lnTo>
                  <a:lnTo>
                    <a:pt x="4969141" y="1491282"/>
                  </a:lnTo>
                  <a:lnTo>
                    <a:pt x="5086169" y="1493429"/>
                  </a:lnTo>
                  <a:lnTo>
                    <a:pt x="5203196" y="1495044"/>
                  </a:lnTo>
                  <a:lnTo>
                    <a:pt x="5320224" y="1496123"/>
                  </a:lnTo>
                  <a:lnTo>
                    <a:pt x="5437251" y="1496661"/>
                  </a:lnTo>
                  <a:lnTo>
                    <a:pt x="5554279" y="1496652"/>
                  </a:lnTo>
                  <a:lnTo>
                    <a:pt x="5671307" y="1496093"/>
                  </a:lnTo>
                  <a:lnTo>
                    <a:pt x="5788334" y="1494978"/>
                  </a:lnTo>
                  <a:lnTo>
                    <a:pt x="5905362" y="1493304"/>
                  </a:lnTo>
                  <a:lnTo>
                    <a:pt x="6022389" y="1491064"/>
                  </a:lnTo>
                  <a:lnTo>
                    <a:pt x="6139417" y="1488254"/>
                  </a:lnTo>
                  <a:lnTo>
                    <a:pt x="6145984" y="148806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183561"/>
              <a:ext cx="6145984" cy="2194898"/>
            </a:xfrm>
            <a:custGeom>
              <a:avLst/>
              <a:pathLst>
                <a:path w="6145984" h="2194898">
                  <a:moveTo>
                    <a:pt x="0" y="0"/>
                  </a:moveTo>
                  <a:lnTo>
                    <a:pt x="53982" y="41866"/>
                  </a:lnTo>
                  <a:lnTo>
                    <a:pt x="171010" y="130499"/>
                  </a:lnTo>
                  <a:lnTo>
                    <a:pt x="288037" y="216925"/>
                  </a:lnTo>
                  <a:lnTo>
                    <a:pt x="405065" y="301060"/>
                  </a:lnTo>
                  <a:lnTo>
                    <a:pt x="522092" y="382812"/>
                  </a:lnTo>
                  <a:lnTo>
                    <a:pt x="639120" y="462086"/>
                  </a:lnTo>
                  <a:lnTo>
                    <a:pt x="756148" y="538783"/>
                  </a:lnTo>
                  <a:lnTo>
                    <a:pt x="873175" y="612815"/>
                  </a:lnTo>
                  <a:lnTo>
                    <a:pt x="990203" y="684118"/>
                  </a:lnTo>
                  <a:lnTo>
                    <a:pt x="1107230" y="752679"/>
                  </a:lnTo>
                  <a:lnTo>
                    <a:pt x="1224258" y="818578"/>
                  </a:lnTo>
                  <a:lnTo>
                    <a:pt x="1341286" y="882014"/>
                  </a:lnTo>
                  <a:lnTo>
                    <a:pt x="1458313" y="943331"/>
                  </a:lnTo>
                  <a:lnTo>
                    <a:pt x="1575341" y="1002989"/>
                  </a:lnTo>
                  <a:lnTo>
                    <a:pt x="1692368" y="1061480"/>
                  </a:lnTo>
                  <a:lnTo>
                    <a:pt x="1809396" y="1119283"/>
                  </a:lnTo>
                  <a:lnTo>
                    <a:pt x="1926424" y="1179002"/>
                  </a:lnTo>
                  <a:lnTo>
                    <a:pt x="2043451" y="1240407"/>
                  </a:lnTo>
                  <a:lnTo>
                    <a:pt x="2160479" y="1301634"/>
                  </a:lnTo>
                  <a:lnTo>
                    <a:pt x="2277506" y="1362260"/>
                  </a:lnTo>
                  <a:lnTo>
                    <a:pt x="2394534" y="1434294"/>
                  </a:lnTo>
                  <a:lnTo>
                    <a:pt x="2511561" y="1508100"/>
                  </a:lnTo>
                  <a:lnTo>
                    <a:pt x="2628589" y="1569633"/>
                  </a:lnTo>
                  <a:lnTo>
                    <a:pt x="2745617" y="1615793"/>
                  </a:lnTo>
                  <a:lnTo>
                    <a:pt x="2862644" y="1650301"/>
                  </a:lnTo>
                  <a:lnTo>
                    <a:pt x="2979672" y="1679798"/>
                  </a:lnTo>
                  <a:lnTo>
                    <a:pt x="3096699" y="1709860"/>
                  </a:lnTo>
                  <a:lnTo>
                    <a:pt x="3213727" y="1730850"/>
                  </a:lnTo>
                  <a:lnTo>
                    <a:pt x="3330755" y="1745999"/>
                  </a:lnTo>
                  <a:lnTo>
                    <a:pt x="3447782" y="1764598"/>
                  </a:lnTo>
                  <a:lnTo>
                    <a:pt x="3564810" y="1784939"/>
                  </a:lnTo>
                  <a:lnTo>
                    <a:pt x="3681837" y="1801285"/>
                  </a:lnTo>
                  <a:lnTo>
                    <a:pt x="3798865" y="1815863"/>
                  </a:lnTo>
                  <a:lnTo>
                    <a:pt x="3915893" y="1829756"/>
                  </a:lnTo>
                  <a:lnTo>
                    <a:pt x="4032920" y="1840169"/>
                  </a:lnTo>
                  <a:lnTo>
                    <a:pt x="4149948" y="1846893"/>
                  </a:lnTo>
                  <a:lnTo>
                    <a:pt x="4266975" y="1850302"/>
                  </a:lnTo>
                  <a:lnTo>
                    <a:pt x="4384003" y="1851209"/>
                  </a:lnTo>
                  <a:lnTo>
                    <a:pt x="4501031" y="1850317"/>
                  </a:lnTo>
                  <a:lnTo>
                    <a:pt x="4618058" y="1848016"/>
                  </a:lnTo>
                  <a:lnTo>
                    <a:pt x="4735086" y="1844533"/>
                  </a:lnTo>
                  <a:lnTo>
                    <a:pt x="4852113" y="1839961"/>
                  </a:lnTo>
                  <a:lnTo>
                    <a:pt x="4969141" y="1834293"/>
                  </a:lnTo>
                  <a:lnTo>
                    <a:pt x="5086169" y="1827453"/>
                  </a:lnTo>
                  <a:lnTo>
                    <a:pt x="5203196" y="1819314"/>
                  </a:lnTo>
                  <a:lnTo>
                    <a:pt x="5320224" y="1809723"/>
                  </a:lnTo>
                  <a:lnTo>
                    <a:pt x="5437251" y="1798509"/>
                  </a:lnTo>
                  <a:lnTo>
                    <a:pt x="5554279" y="1785503"/>
                  </a:lnTo>
                  <a:lnTo>
                    <a:pt x="5671307" y="1770545"/>
                  </a:lnTo>
                  <a:lnTo>
                    <a:pt x="5788334" y="1753489"/>
                  </a:lnTo>
                  <a:lnTo>
                    <a:pt x="5905362" y="1734213"/>
                  </a:lnTo>
                  <a:lnTo>
                    <a:pt x="6022389" y="1712612"/>
                  </a:lnTo>
                  <a:lnTo>
                    <a:pt x="6139417" y="1688607"/>
                  </a:lnTo>
                  <a:lnTo>
                    <a:pt x="6145984" y="1687122"/>
                  </a:lnTo>
                  <a:lnTo>
                    <a:pt x="6145984" y="2194898"/>
                  </a:lnTo>
                  <a:lnTo>
                    <a:pt x="5571800" y="2194898"/>
                  </a:lnTo>
                  <a:lnTo>
                    <a:pt x="5554279" y="2192752"/>
                  </a:lnTo>
                  <a:lnTo>
                    <a:pt x="5437251" y="2179198"/>
                  </a:lnTo>
                  <a:lnTo>
                    <a:pt x="5320224" y="2166264"/>
                  </a:lnTo>
                  <a:lnTo>
                    <a:pt x="5203196" y="2153781"/>
                  </a:lnTo>
                  <a:lnTo>
                    <a:pt x="5086169" y="2141581"/>
                  </a:lnTo>
                  <a:lnTo>
                    <a:pt x="4969141" y="2129509"/>
                  </a:lnTo>
                  <a:lnTo>
                    <a:pt x="4852113" y="2117440"/>
                  </a:lnTo>
                  <a:lnTo>
                    <a:pt x="4735086" y="2105297"/>
                  </a:lnTo>
                  <a:lnTo>
                    <a:pt x="4618058" y="2093075"/>
                  </a:lnTo>
                  <a:lnTo>
                    <a:pt x="4501031" y="2080867"/>
                  </a:lnTo>
                  <a:lnTo>
                    <a:pt x="4384003" y="2068900"/>
                  </a:lnTo>
                  <a:lnTo>
                    <a:pt x="4266975" y="2057565"/>
                  </a:lnTo>
                  <a:lnTo>
                    <a:pt x="4149948" y="2046290"/>
                  </a:lnTo>
                  <a:lnTo>
                    <a:pt x="4032920" y="2033752"/>
                  </a:lnTo>
                  <a:lnTo>
                    <a:pt x="3915893" y="2020375"/>
                  </a:lnTo>
                  <a:lnTo>
                    <a:pt x="3798865" y="2006039"/>
                  </a:lnTo>
                  <a:lnTo>
                    <a:pt x="3681837" y="1990688"/>
                  </a:lnTo>
                  <a:lnTo>
                    <a:pt x="3564810" y="1975131"/>
                  </a:lnTo>
                  <a:lnTo>
                    <a:pt x="3447782" y="1957691"/>
                  </a:lnTo>
                  <a:lnTo>
                    <a:pt x="3330755" y="1938584"/>
                  </a:lnTo>
                  <a:lnTo>
                    <a:pt x="3213727" y="1922829"/>
                  </a:lnTo>
                  <a:lnTo>
                    <a:pt x="3096699" y="1905634"/>
                  </a:lnTo>
                  <a:lnTo>
                    <a:pt x="2979672" y="1877123"/>
                  </a:lnTo>
                  <a:lnTo>
                    <a:pt x="2862644" y="1842901"/>
                  </a:lnTo>
                  <a:lnTo>
                    <a:pt x="2745617" y="1806973"/>
                  </a:lnTo>
                  <a:lnTo>
                    <a:pt x="2628589" y="1762127"/>
                  </a:lnTo>
                  <a:lnTo>
                    <a:pt x="2511561" y="1697709"/>
                  </a:lnTo>
                  <a:lnTo>
                    <a:pt x="2394534" y="1622482"/>
                  </a:lnTo>
                  <a:lnTo>
                    <a:pt x="2277506" y="1552036"/>
                  </a:lnTo>
                  <a:lnTo>
                    <a:pt x="2160479" y="1492055"/>
                  </a:lnTo>
                  <a:lnTo>
                    <a:pt x="2043451" y="1432899"/>
                  </a:lnTo>
                  <a:lnTo>
                    <a:pt x="1926424" y="1375869"/>
                  </a:lnTo>
                  <a:lnTo>
                    <a:pt x="1809396" y="1322576"/>
                  </a:lnTo>
                  <a:lnTo>
                    <a:pt x="1692368" y="1273298"/>
                  </a:lnTo>
                  <a:lnTo>
                    <a:pt x="1575341" y="1226644"/>
                  </a:lnTo>
                  <a:lnTo>
                    <a:pt x="1458313" y="1182985"/>
                  </a:lnTo>
                  <a:lnTo>
                    <a:pt x="1341286" y="1142815"/>
                  </a:lnTo>
                  <a:lnTo>
                    <a:pt x="1224258" y="1106591"/>
                  </a:lnTo>
                  <a:lnTo>
                    <a:pt x="1107230" y="1074657"/>
                  </a:lnTo>
                  <a:lnTo>
                    <a:pt x="990203" y="1047215"/>
                  </a:lnTo>
                  <a:lnTo>
                    <a:pt x="873175" y="1024342"/>
                  </a:lnTo>
                  <a:lnTo>
                    <a:pt x="756148" y="1006027"/>
                  </a:lnTo>
                  <a:lnTo>
                    <a:pt x="639120" y="992206"/>
                  </a:lnTo>
                  <a:lnTo>
                    <a:pt x="522092" y="982790"/>
                  </a:lnTo>
                  <a:lnTo>
                    <a:pt x="405065" y="977681"/>
                  </a:lnTo>
                  <a:lnTo>
                    <a:pt x="288037" y="976783"/>
                  </a:lnTo>
                  <a:lnTo>
                    <a:pt x="171010" y="980005"/>
                  </a:lnTo>
                  <a:lnTo>
                    <a:pt x="53982" y="987263"/>
                  </a:lnTo>
                  <a:lnTo>
                    <a:pt x="0" y="99243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183561"/>
              <a:ext cx="6145984" cy="1851209"/>
            </a:xfrm>
            <a:custGeom>
              <a:avLst/>
              <a:pathLst>
                <a:path w="6145984" h="1851209">
                  <a:moveTo>
                    <a:pt x="0" y="0"/>
                  </a:moveTo>
                  <a:lnTo>
                    <a:pt x="53982" y="41866"/>
                  </a:lnTo>
                  <a:lnTo>
                    <a:pt x="171010" y="130499"/>
                  </a:lnTo>
                  <a:lnTo>
                    <a:pt x="288037" y="216925"/>
                  </a:lnTo>
                  <a:lnTo>
                    <a:pt x="405065" y="301060"/>
                  </a:lnTo>
                  <a:lnTo>
                    <a:pt x="522092" y="382812"/>
                  </a:lnTo>
                  <a:lnTo>
                    <a:pt x="639120" y="462086"/>
                  </a:lnTo>
                  <a:lnTo>
                    <a:pt x="756148" y="538783"/>
                  </a:lnTo>
                  <a:lnTo>
                    <a:pt x="873175" y="612815"/>
                  </a:lnTo>
                  <a:lnTo>
                    <a:pt x="990203" y="684118"/>
                  </a:lnTo>
                  <a:lnTo>
                    <a:pt x="1107230" y="752679"/>
                  </a:lnTo>
                  <a:lnTo>
                    <a:pt x="1224258" y="818578"/>
                  </a:lnTo>
                  <a:lnTo>
                    <a:pt x="1341286" y="882014"/>
                  </a:lnTo>
                  <a:lnTo>
                    <a:pt x="1458313" y="943331"/>
                  </a:lnTo>
                  <a:lnTo>
                    <a:pt x="1575341" y="1002989"/>
                  </a:lnTo>
                  <a:lnTo>
                    <a:pt x="1692368" y="1061480"/>
                  </a:lnTo>
                  <a:lnTo>
                    <a:pt x="1809396" y="1119283"/>
                  </a:lnTo>
                  <a:lnTo>
                    <a:pt x="1926424" y="1179002"/>
                  </a:lnTo>
                  <a:lnTo>
                    <a:pt x="2043451" y="1240407"/>
                  </a:lnTo>
                  <a:lnTo>
                    <a:pt x="2160479" y="1301634"/>
                  </a:lnTo>
                  <a:lnTo>
                    <a:pt x="2277506" y="1362260"/>
                  </a:lnTo>
                  <a:lnTo>
                    <a:pt x="2394534" y="1434294"/>
                  </a:lnTo>
                  <a:lnTo>
                    <a:pt x="2511561" y="1508100"/>
                  </a:lnTo>
                  <a:lnTo>
                    <a:pt x="2628589" y="1569633"/>
                  </a:lnTo>
                  <a:lnTo>
                    <a:pt x="2745617" y="1615793"/>
                  </a:lnTo>
                  <a:lnTo>
                    <a:pt x="2862644" y="1650301"/>
                  </a:lnTo>
                  <a:lnTo>
                    <a:pt x="2979672" y="1679798"/>
                  </a:lnTo>
                  <a:lnTo>
                    <a:pt x="3096699" y="1709860"/>
                  </a:lnTo>
                  <a:lnTo>
                    <a:pt x="3213727" y="1730850"/>
                  </a:lnTo>
                  <a:lnTo>
                    <a:pt x="3330755" y="1745999"/>
                  </a:lnTo>
                  <a:lnTo>
                    <a:pt x="3447782" y="1764598"/>
                  </a:lnTo>
                  <a:lnTo>
                    <a:pt x="3564810" y="1784939"/>
                  </a:lnTo>
                  <a:lnTo>
                    <a:pt x="3681837" y="1801285"/>
                  </a:lnTo>
                  <a:lnTo>
                    <a:pt x="3798865" y="1815863"/>
                  </a:lnTo>
                  <a:lnTo>
                    <a:pt x="3915893" y="1829756"/>
                  </a:lnTo>
                  <a:lnTo>
                    <a:pt x="4032920" y="1840169"/>
                  </a:lnTo>
                  <a:lnTo>
                    <a:pt x="4149948" y="1846893"/>
                  </a:lnTo>
                  <a:lnTo>
                    <a:pt x="4266975" y="1850302"/>
                  </a:lnTo>
                  <a:lnTo>
                    <a:pt x="4384003" y="1851209"/>
                  </a:lnTo>
                  <a:lnTo>
                    <a:pt x="4501031" y="1850317"/>
                  </a:lnTo>
                  <a:lnTo>
                    <a:pt x="4618058" y="1848016"/>
                  </a:lnTo>
                  <a:lnTo>
                    <a:pt x="4735086" y="1844533"/>
                  </a:lnTo>
                  <a:lnTo>
                    <a:pt x="4852113" y="1839961"/>
                  </a:lnTo>
                  <a:lnTo>
                    <a:pt x="4969141" y="1834293"/>
                  </a:lnTo>
                  <a:lnTo>
                    <a:pt x="5086169" y="1827453"/>
                  </a:lnTo>
                  <a:lnTo>
                    <a:pt x="5203196" y="1819314"/>
                  </a:lnTo>
                  <a:lnTo>
                    <a:pt x="5320224" y="1809723"/>
                  </a:lnTo>
                  <a:lnTo>
                    <a:pt x="5437251" y="1798509"/>
                  </a:lnTo>
                  <a:lnTo>
                    <a:pt x="5554279" y="1785503"/>
                  </a:lnTo>
                  <a:lnTo>
                    <a:pt x="5671307" y="1770545"/>
                  </a:lnTo>
                  <a:lnTo>
                    <a:pt x="5788334" y="1753489"/>
                  </a:lnTo>
                  <a:lnTo>
                    <a:pt x="5905362" y="1734213"/>
                  </a:lnTo>
                  <a:lnTo>
                    <a:pt x="6022389" y="1712612"/>
                  </a:lnTo>
                  <a:lnTo>
                    <a:pt x="6139417" y="1688607"/>
                  </a:lnTo>
                  <a:lnTo>
                    <a:pt x="6145984" y="16871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160344"/>
              <a:ext cx="5571800" cy="1218115"/>
            </a:xfrm>
            <a:custGeom>
              <a:avLst/>
              <a:pathLst>
                <a:path w="5571800" h="1218115">
                  <a:moveTo>
                    <a:pt x="5571800" y="1218115"/>
                  </a:moveTo>
                  <a:lnTo>
                    <a:pt x="5554279" y="1215969"/>
                  </a:lnTo>
                  <a:lnTo>
                    <a:pt x="5437251" y="1202415"/>
                  </a:lnTo>
                  <a:lnTo>
                    <a:pt x="5320224" y="1189481"/>
                  </a:lnTo>
                  <a:lnTo>
                    <a:pt x="5203196" y="1176998"/>
                  </a:lnTo>
                  <a:lnTo>
                    <a:pt x="5086169" y="1164797"/>
                  </a:lnTo>
                  <a:lnTo>
                    <a:pt x="4969141" y="1152725"/>
                  </a:lnTo>
                  <a:lnTo>
                    <a:pt x="4852113" y="1140656"/>
                  </a:lnTo>
                  <a:lnTo>
                    <a:pt x="4735086" y="1128514"/>
                  </a:lnTo>
                  <a:lnTo>
                    <a:pt x="4618058" y="1116291"/>
                  </a:lnTo>
                  <a:lnTo>
                    <a:pt x="4501031" y="1104084"/>
                  </a:lnTo>
                  <a:lnTo>
                    <a:pt x="4384003" y="1092117"/>
                  </a:lnTo>
                  <a:lnTo>
                    <a:pt x="4266975" y="1080782"/>
                  </a:lnTo>
                  <a:lnTo>
                    <a:pt x="4149948" y="1069507"/>
                  </a:lnTo>
                  <a:lnTo>
                    <a:pt x="4032920" y="1056969"/>
                  </a:lnTo>
                  <a:lnTo>
                    <a:pt x="3915893" y="1043591"/>
                  </a:lnTo>
                  <a:lnTo>
                    <a:pt x="3798865" y="1029255"/>
                  </a:lnTo>
                  <a:lnTo>
                    <a:pt x="3681837" y="1013905"/>
                  </a:lnTo>
                  <a:lnTo>
                    <a:pt x="3564810" y="998348"/>
                  </a:lnTo>
                  <a:lnTo>
                    <a:pt x="3447782" y="980907"/>
                  </a:lnTo>
                  <a:lnTo>
                    <a:pt x="3330755" y="961801"/>
                  </a:lnTo>
                  <a:lnTo>
                    <a:pt x="3213727" y="946046"/>
                  </a:lnTo>
                  <a:lnTo>
                    <a:pt x="3096699" y="928851"/>
                  </a:lnTo>
                  <a:lnTo>
                    <a:pt x="2979672" y="900340"/>
                  </a:lnTo>
                  <a:lnTo>
                    <a:pt x="2862644" y="866118"/>
                  </a:lnTo>
                  <a:lnTo>
                    <a:pt x="2745617" y="830189"/>
                  </a:lnTo>
                  <a:lnTo>
                    <a:pt x="2628589" y="785343"/>
                  </a:lnTo>
                  <a:lnTo>
                    <a:pt x="2511561" y="720926"/>
                  </a:lnTo>
                  <a:lnTo>
                    <a:pt x="2394534" y="645698"/>
                  </a:lnTo>
                  <a:lnTo>
                    <a:pt x="2277506" y="575253"/>
                  </a:lnTo>
                  <a:lnTo>
                    <a:pt x="2160479" y="515272"/>
                  </a:lnTo>
                  <a:lnTo>
                    <a:pt x="2043451" y="456116"/>
                  </a:lnTo>
                  <a:lnTo>
                    <a:pt x="1926424" y="399085"/>
                  </a:lnTo>
                  <a:lnTo>
                    <a:pt x="1809396" y="345793"/>
                  </a:lnTo>
                  <a:lnTo>
                    <a:pt x="1692368" y="296514"/>
                  </a:lnTo>
                  <a:lnTo>
                    <a:pt x="1575341" y="249861"/>
                  </a:lnTo>
                  <a:lnTo>
                    <a:pt x="1458313" y="206202"/>
                  </a:lnTo>
                  <a:lnTo>
                    <a:pt x="1341286" y="166031"/>
                  </a:lnTo>
                  <a:lnTo>
                    <a:pt x="1224258" y="129807"/>
                  </a:lnTo>
                  <a:lnTo>
                    <a:pt x="1107230" y="97874"/>
                  </a:lnTo>
                  <a:lnTo>
                    <a:pt x="990203" y="70432"/>
                  </a:lnTo>
                  <a:lnTo>
                    <a:pt x="873175" y="47559"/>
                  </a:lnTo>
                  <a:lnTo>
                    <a:pt x="756148" y="29244"/>
                  </a:lnTo>
                  <a:lnTo>
                    <a:pt x="639120" y="15423"/>
                  </a:lnTo>
                  <a:lnTo>
                    <a:pt x="522092" y="6006"/>
                  </a:lnTo>
                  <a:lnTo>
                    <a:pt x="405065" y="897"/>
                  </a:lnTo>
                  <a:lnTo>
                    <a:pt x="288037" y="0"/>
                  </a:lnTo>
                  <a:lnTo>
                    <a:pt x="171010" y="3222"/>
                  </a:lnTo>
                  <a:lnTo>
                    <a:pt x="53982" y="10479"/>
                  </a:lnTo>
                  <a:lnTo>
                    <a:pt x="0" y="156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3679779"/>
              <a:ext cx="6145984" cy="1492909"/>
            </a:xfrm>
            <a:custGeom>
              <a:avLst/>
              <a:pathLst>
                <a:path w="6145984" h="1492909">
                  <a:moveTo>
                    <a:pt x="0" y="0"/>
                  </a:moveTo>
                  <a:lnTo>
                    <a:pt x="53982" y="18346"/>
                  </a:lnTo>
                  <a:lnTo>
                    <a:pt x="171010" y="59034"/>
                  </a:lnTo>
                  <a:lnTo>
                    <a:pt x="288037" y="100636"/>
                  </a:lnTo>
                  <a:lnTo>
                    <a:pt x="405065" y="143152"/>
                  </a:lnTo>
                  <a:lnTo>
                    <a:pt x="522092" y="186583"/>
                  </a:lnTo>
                  <a:lnTo>
                    <a:pt x="639120" y="230928"/>
                  </a:lnTo>
                  <a:lnTo>
                    <a:pt x="756148" y="276187"/>
                  </a:lnTo>
                  <a:lnTo>
                    <a:pt x="873175" y="322360"/>
                  </a:lnTo>
                  <a:lnTo>
                    <a:pt x="990203" y="369448"/>
                  </a:lnTo>
                  <a:lnTo>
                    <a:pt x="1107230" y="417450"/>
                  </a:lnTo>
                  <a:lnTo>
                    <a:pt x="1224258" y="466366"/>
                  </a:lnTo>
                  <a:lnTo>
                    <a:pt x="1341286" y="516196"/>
                  </a:lnTo>
                  <a:lnTo>
                    <a:pt x="1458313" y="566940"/>
                  </a:lnTo>
                  <a:lnTo>
                    <a:pt x="1575341" y="618598"/>
                  </a:lnTo>
                  <a:lnTo>
                    <a:pt x="1692368" y="671170"/>
                  </a:lnTo>
                  <a:lnTo>
                    <a:pt x="1809396" y="724711"/>
                  </a:lnTo>
                  <a:lnTo>
                    <a:pt x="1926424" y="781217"/>
                  </a:lnTo>
                  <a:lnTo>
                    <a:pt x="2043451" y="840434"/>
                  </a:lnTo>
                  <a:lnTo>
                    <a:pt x="2160479" y="900626"/>
                  </a:lnTo>
                  <a:lnTo>
                    <a:pt x="2277506" y="960930"/>
                  </a:lnTo>
                  <a:lnTo>
                    <a:pt x="2394534" y="1032170"/>
                  </a:lnTo>
                  <a:lnTo>
                    <a:pt x="2511561" y="1106686"/>
                  </a:lnTo>
                  <a:lnTo>
                    <a:pt x="2628589" y="1169661"/>
                  </a:lnTo>
                  <a:lnTo>
                    <a:pt x="2745617" y="1215164"/>
                  </a:lnTo>
                  <a:lnTo>
                    <a:pt x="2862644" y="1250383"/>
                  </a:lnTo>
                  <a:lnTo>
                    <a:pt x="2979672" y="1282243"/>
                  </a:lnTo>
                  <a:lnTo>
                    <a:pt x="3096699" y="1311529"/>
                  </a:lnTo>
                  <a:lnTo>
                    <a:pt x="3213727" y="1330621"/>
                  </a:lnTo>
                  <a:lnTo>
                    <a:pt x="3330755" y="1346073"/>
                  </a:lnTo>
                  <a:lnTo>
                    <a:pt x="3447782" y="1364926"/>
                  </a:lnTo>
                  <a:lnTo>
                    <a:pt x="3564810" y="1383817"/>
                  </a:lnTo>
                  <a:lnTo>
                    <a:pt x="3681837" y="1399769"/>
                  </a:lnTo>
                  <a:lnTo>
                    <a:pt x="3798865" y="1414733"/>
                  </a:lnTo>
                  <a:lnTo>
                    <a:pt x="3915893" y="1428847"/>
                  </a:lnTo>
                  <a:lnTo>
                    <a:pt x="4032920" y="1440742"/>
                  </a:lnTo>
                  <a:lnTo>
                    <a:pt x="4149948" y="1450373"/>
                  </a:lnTo>
                  <a:lnTo>
                    <a:pt x="4266975" y="1457715"/>
                  </a:lnTo>
                  <a:lnTo>
                    <a:pt x="4384003" y="1463836"/>
                  </a:lnTo>
                  <a:lnTo>
                    <a:pt x="4501031" y="1469374"/>
                  </a:lnTo>
                  <a:lnTo>
                    <a:pt x="4618058" y="1474327"/>
                  </a:lnTo>
                  <a:lnTo>
                    <a:pt x="4735086" y="1478697"/>
                  </a:lnTo>
                  <a:lnTo>
                    <a:pt x="4852113" y="1482482"/>
                  </a:lnTo>
                  <a:lnTo>
                    <a:pt x="4969141" y="1485683"/>
                  </a:lnTo>
                  <a:lnTo>
                    <a:pt x="5086169" y="1488299"/>
                  </a:lnTo>
                  <a:lnTo>
                    <a:pt x="5203196" y="1490329"/>
                  </a:lnTo>
                  <a:lnTo>
                    <a:pt x="5320224" y="1491775"/>
                  </a:lnTo>
                  <a:lnTo>
                    <a:pt x="5437251" y="1492635"/>
                  </a:lnTo>
                  <a:lnTo>
                    <a:pt x="5554279" y="1492909"/>
                  </a:lnTo>
                  <a:lnTo>
                    <a:pt x="5671307" y="1492597"/>
                  </a:lnTo>
                  <a:lnTo>
                    <a:pt x="5788334" y="1491699"/>
                  </a:lnTo>
                  <a:lnTo>
                    <a:pt x="5905362" y="1490214"/>
                  </a:lnTo>
                  <a:lnTo>
                    <a:pt x="6022389" y="1488142"/>
                  </a:lnTo>
                  <a:lnTo>
                    <a:pt x="6139417" y="1485483"/>
                  </a:lnTo>
                  <a:lnTo>
                    <a:pt x="6145984" y="148530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667046"/>
              <a:ext cx="6145984" cy="2711413"/>
            </a:xfrm>
            <a:custGeom>
              <a:avLst/>
              <a:pathLst>
                <a:path w="6145984" h="2711413">
                  <a:moveTo>
                    <a:pt x="0" y="0"/>
                  </a:moveTo>
                  <a:lnTo>
                    <a:pt x="53982" y="79798"/>
                  </a:lnTo>
                  <a:lnTo>
                    <a:pt x="171010" y="245789"/>
                  </a:lnTo>
                  <a:lnTo>
                    <a:pt x="288037" y="404713"/>
                  </a:lnTo>
                  <a:lnTo>
                    <a:pt x="405065" y="556500"/>
                  </a:lnTo>
                  <a:lnTo>
                    <a:pt x="522092" y="701070"/>
                  </a:lnTo>
                  <a:lnTo>
                    <a:pt x="639120" y="838343"/>
                  </a:lnTo>
                  <a:lnTo>
                    <a:pt x="756148" y="968233"/>
                  </a:lnTo>
                  <a:lnTo>
                    <a:pt x="873175" y="1090665"/>
                  </a:lnTo>
                  <a:lnTo>
                    <a:pt x="990203" y="1205587"/>
                  </a:lnTo>
                  <a:lnTo>
                    <a:pt x="1107230" y="1312998"/>
                  </a:lnTo>
                  <a:lnTo>
                    <a:pt x="1224258" y="1412981"/>
                  </a:lnTo>
                  <a:lnTo>
                    <a:pt x="1341286" y="1505741"/>
                  </a:lnTo>
                  <a:lnTo>
                    <a:pt x="1458313" y="1591614"/>
                  </a:lnTo>
                  <a:lnTo>
                    <a:pt x="1575341" y="1671052"/>
                  </a:lnTo>
                  <a:lnTo>
                    <a:pt x="1692368" y="1744536"/>
                  </a:lnTo>
                  <a:lnTo>
                    <a:pt x="1809396" y="1812480"/>
                  </a:lnTo>
                  <a:lnTo>
                    <a:pt x="1926424" y="1875325"/>
                  </a:lnTo>
                  <a:lnTo>
                    <a:pt x="2043451" y="1933145"/>
                  </a:lnTo>
                  <a:lnTo>
                    <a:pt x="2160479" y="1985988"/>
                  </a:lnTo>
                  <a:lnTo>
                    <a:pt x="2277506" y="2034271"/>
                  </a:lnTo>
                  <a:lnTo>
                    <a:pt x="2394534" y="2076699"/>
                  </a:lnTo>
                  <a:lnTo>
                    <a:pt x="2511561" y="2112205"/>
                  </a:lnTo>
                  <a:lnTo>
                    <a:pt x="2628589" y="2143656"/>
                  </a:lnTo>
                  <a:lnTo>
                    <a:pt x="2745617" y="2167777"/>
                  </a:lnTo>
                  <a:lnTo>
                    <a:pt x="2862644" y="2182078"/>
                  </a:lnTo>
                  <a:lnTo>
                    <a:pt x="2979672" y="2194639"/>
                  </a:lnTo>
                  <a:lnTo>
                    <a:pt x="3096699" y="2213633"/>
                  </a:lnTo>
                  <a:lnTo>
                    <a:pt x="3213727" y="2230666"/>
                  </a:lnTo>
                  <a:lnTo>
                    <a:pt x="3330755" y="2243875"/>
                  </a:lnTo>
                  <a:lnTo>
                    <a:pt x="3447782" y="2257131"/>
                  </a:lnTo>
                  <a:lnTo>
                    <a:pt x="3564810" y="2270993"/>
                  </a:lnTo>
                  <a:lnTo>
                    <a:pt x="3681837" y="2282388"/>
                  </a:lnTo>
                  <a:lnTo>
                    <a:pt x="3798865" y="2292620"/>
                  </a:lnTo>
                  <a:lnTo>
                    <a:pt x="3915893" y="2302928"/>
                  </a:lnTo>
                  <a:lnTo>
                    <a:pt x="4032920" y="2311178"/>
                  </a:lnTo>
                  <a:lnTo>
                    <a:pt x="4149948" y="2316690"/>
                  </a:lnTo>
                  <a:lnTo>
                    <a:pt x="4266975" y="2319349"/>
                  </a:lnTo>
                  <a:lnTo>
                    <a:pt x="4384003" y="2319748"/>
                  </a:lnTo>
                  <a:lnTo>
                    <a:pt x="4501031" y="2318614"/>
                  </a:lnTo>
                  <a:lnTo>
                    <a:pt x="4618058" y="2316325"/>
                  </a:lnTo>
                  <a:lnTo>
                    <a:pt x="4735086" y="2313099"/>
                  </a:lnTo>
                  <a:lnTo>
                    <a:pt x="4852113" y="2309026"/>
                  </a:lnTo>
                  <a:lnTo>
                    <a:pt x="4969141" y="2304102"/>
                  </a:lnTo>
                  <a:lnTo>
                    <a:pt x="5086169" y="2298255"/>
                  </a:lnTo>
                  <a:lnTo>
                    <a:pt x="5203196" y="2291366"/>
                  </a:lnTo>
                  <a:lnTo>
                    <a:pt x="5320224" y="2283287"/>
                  </a:lnTo>
                  <a:lnTo>
                    <a:pt x="5437251" y="2273859"/>
                  </a:lnTo>
                  <a:lnTo>
                    <a:pt x="5554279" y="2262920"/>
                  </a:lnTo>
                  <a:lnTo>
                    <a:pt x="5671307" y="2250318"/>
                  </a:lnTo>
                  <a:lnTo>
                    <a:pt x="5788334" y="2235915"/>
                  </a:lnTo>
                  <a:lnTo>
                    <a:pt x="5905362" y="2219594"/>
                  </a:lnTo>
                  <a:lnTo>
                    <a:pt x="6022389" y="2201258"/>
                  </a:lnTo>
                  <a:lnTo>
                    <a:pt x="6139417" y="2180832"/>
                  </a:lnTo>
                  <a:lnTo>
                    <a:pt x="6145984" y="2179565"/>
                  </a:lnTo>
                  <a:lnTo>
                    <a:pt x="6145984" y="2711413"/>
                  </a:lnTo>
                  <a:lnTo>
                    <a:pt x="5954547" y="2711413"/>
                  </a:lnTo>
                  <a:lnTo>
                    <a:pt x="5905362" y="2703376"/>
                  </a:lnTo>
                  <a:lnTo>
                    <a:pt x="5788334" y="2685570"/>
                  </a:lnTo>
                  <a:lnTo>
                    <a:pt x="5671307" y="2668982"/>
                  </a:lnTo>
                  <a:lnTo>
                    <a:pt x="5554279" y="2653491"/>
                  </a:lnTo>
                  <a:lnTo>
                    <a:pt x="5437251" y="2638958"/>
                  </a:lnTo>
                  <a:lnTo>
                    <a:pt x="5320224" y="2625228"/>
                  </a:lnTo>
                  <a:lnTo>
                    <a:pt x="5203196" y="2612136"/>
                  </a:lnTo>
                  <a:lnTo>
                    <a:pt x="5086169" y="2599519"/>
                  </a:lnTo>
                  <a:lnTo>
                    <a:pt x="4969141" y="2587228"/>
                  </a:lnTo>
                  <a:lnTo>
                    <a:pt x="4852113" y="2575142"/>
                  </a:lnTo>
                  <a:lnTo>
                    <a:pt x="4735086" y="2563184"/>
                  </a:lnTo>
                  <a:lnTo>
                    <a:pt x="4618058" y="2551349"/>
                  </a:lnTo>
                  <a:lnTo>
                    <a:pt x="4501031" y="2539723"/>
                  </a:lnTo>
                  <a:lnTo>
                    <a:pt x="4384003" y="2528524"/>
                  </a:lnTo>
                  <a:lnTo>
                    <a:pt x="4266975" y="2518125"/>
                  </a:lnTo>
                  <a:lnTo>
                    <a:pt x="4149948" y="2507922"/>
                  </a:lnTo>
                  <a:lnTo>
                    <a:pt x="4032920" y="2496833"/>
                  </a:lnTo>
                  <a:lnTo>
                    <a:pt x="3915893" y="2485741"/>
                  </a:lnTo>
                  <a:lnTo>
                    <a:pt x="3798865" y="2475008"/>
                  </a:lnTo>
                  <a:lnTo>
                    <a:pt x="3681837" y="2464035"/>
                  </a:lnTo>
                  <a:lnTo>
                    <a:pt x="3564810" y="2453397"/>
                  </a:lnTo>
                  <a:lnTo>
                    <a:pt x="3447782" y="2442317"/>
                  </a:lnTo>
                  <a:lnTo>
                    <a:pt x="3330755" y="2428574"/>
                  </a:lnTo>
                  <a:lnTo>
                    <a:pt x="3213727" y="2414783"/>
                  </a:lnTo>
                  <a:lnTo>
                    <a:pt x="3096699" y="2401390"/>
                  </a:lnTo>
                  <a:lnTo>
                    <a:pt x="2979672" y="2383884"/>
                  </a:lnTo>
                  <a:lnTo>
                    <a:pt x="2862644" y="2366791"/>
                  </a:lnTo>
                  <a:lnTo>
                    <a:pt x="2745617" y="2351128"/>
                  </a:lnTo>
                  <a:lnTo>
                    <a:pt x="2628589" y="2328268"/>
                  </a:lnTo>
                  <a:lnTo>
                    <a:pt x="2511561" y="2294049"/>
                  </a:lnTo>
                  <a:lnTo>
                    <a:pt x="2394534" y="2257179"/>
                  </a:lnTo>
                  <a:lnTo>
                    <a:pt x="2277506" y="2216276"/>
                  </a:lnTo>
                  <a:lnTo>
                    <a:pt x="2160479" y="2168611"/>
                  </a:lnTo>
                  <a:lnTo>
                    <a:pt x="2043451" y="2117755"/>
                  </a:lnTo>
                  <a:lnTo>
                    <a:pt x="1926424" y="2064130"/>
                  </a:lnTo>
                  <a:lnTo>
                    <a:pt x="1809396" y="2007448"/>
                  </a:lnTo>
                  <a:lnTo>
                    <a:pt x="1692368" y="1947680"/>
                  </a:lnTo>
                  <a:lnTo>
                    <a:pt x="1575341" y="1885548"/>
                  </a:lnTo>
                  <a:lnTo>
                    <a:pt x="1458313" y="1821454"/>
                  </a:lnTo>
                  <a:lnTo>
                    <a:pt x="1341286" y="1755861"/>
                  </a:lnTo>
                  <a:lnTo>
                    <a:pt x="1224258" y="1689200"/>
                  </a:lnTo>
                  <a:lnTo>
                    <a:pt x="1107230" y="1621790"/>
                  </a:lnTo>
                  <a:lnTo>
                    <a:pt x="990203" y="1553815"/>
                  </a:lnTo>
                  <a:lnTo>
                    <a:pt x="873175" y="1485339"/>
                  </a:lnTo>
                  <a:lnTo>
                    <a:pt x="756148" y="1416342"/>
                  </a:lnTo>
                  <a:lnTo>
                    <a:pt x="639120" y="1346754"/>
                  </a:lnTo>
                  <a:lnTo>
                    <a:pt x="522092" y="1276478"/>
                  </a:lnTo>
                  <a:lnTo>
                    <a:pt x="405065" y="1205412"/>
                  </a:lnTo>
                  <a:lnTo>
                    <a:pt x="288037" y="1133454"/>
                  </a:lnTo>
                  <a:lnTo>
                    <a:pt x="171010" y="1060506"/>
                  </a:lnTo>
                  <a:lnTo>
                    <a:pt x="53982" y="986479"/>
                  </a:lnTo>
                  <a:lnTo>
                    <a:pt x="0" y="95179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667046"/>
              <a:ext cx="6145984" cy="2319748"/>
            </a:xfrm>
            <a:custGeom>
              <a:avLst/>
              <a:pathLst>
                <a:path w="6145984" h="2319748">
                  <a:moveTo>
                    <a:pt x="0" y="0"/>
                  </a:moveTo>
                  <a:lnTo>
                    <a:pt x="53982" y="79798"/>
                  </a:lnTo>
                  <a:lnTo>
                    <a:pt x="171010" y="245789"/>
                  </a:lnTo>
                  <a:lnTo>
                    <a:pt x="288037" y="404713"/>
                  </a:lnTo>
                  <a:lnTo>
                    <a:pt x="405065" y="556500"/>
                  </a:lnTo>
                  <a:lnTo>
                    <a:pt x="522092" y="701070"/>
                  </a:lnTo>
                  <a:lnTo>
                    <a:pt x="639120" y="838343"/>
                  </a:lnTo>
                  <a:lnTo>
                    <a:pt x="756148" y="968233"/>
                  </a:lnTo>
                  <a:lnTo>
                    <a:pt x="873175" y="1090665"/>
                  </a:lnTo>
                  <a:lnTo>
                    <a:pt x="990203" y="1205587"/>
                  </a:lnTo>
                  <a:lnTo>
                    <a:pt x="1107230" y="1312998"/>
                  </a:lnTo>
                  <a:lnTo>
                    <a:pt x="1224258" y="1412981"/>
                  </a:lnTo>
                  <a:lnTo>
                    <a:pt x="1341286" y="1505741"/>
                  </a:lnTo>
                  <a:lnTo>
                    <a:pt x="1458313" y="1591614"/>
                  </a:lnTo>
                  <a:lnTo>
                    <a:pt x="1575341" y="1671052"/>
                  </a:lnTo>
                  <a:lnTo>
                    <a:pt x="1692368" y="1744536"/>
                  </a:lnTo>
                  <a:lnTo>
                    <a:pt x="1809396" y="1812480"/>
                  </a:lnTo>
                  <a:lnTo>
                    <a:pt x="1926424" y="1875325"/>
                  </a:lnTo>
                  <a:lnTo>
                    <a:pt x="2043451" y="1933145"/>
                  </a:lnTo>
                  <a:lnTo>
                    <a:pt x="2160479" y="1985988"/>
                  </a:lnTo>
                  <a:lnTo>
                    <a:pt x="2277506" y="2034271"/>
                  </a:lnTo>
                  <a:lnTo>
                    <a:pt x="2394534" y="2076699"/>
                  </a:lnTo>
                  <a:lnTo>
                    <a:pt x="2511561" y="2112205"/>
                  </a:lnTo>
                  <a:lnTo>
                    <a:pt x="2628589" y="2143656"/>
                  </a:lnTo>
                  <a:lnTo>
                    <a:pt x="2745617" y="2167777"/>
                  </a:lnTo>
                  <a:lnTo>
                    <a:pt x="2862644" y="2182078"/>
                  </a:lnTo>
                  <a:lnTo>
                    <a:pt x="2979672" y="2194639"/>
                  </a:lnTo>
                  <a:lnTo>
                    <a:pt x="3096699" y="2213633"/>
                  </a:lnTo>
                  <a:lnTo>
                    <a:pt x="3213727" y="2230666"/>
                  </a:lnTo>
                  <a:lnTo>
                    <a:pt x="3330755" y="2243875"/>
                  </a:lnTo>
                  <a:lnTo>
                    <a:pt x="3447782" y="2257131"/>
                  </a:lnTo>
                  <a:lnTo>
                    <a:pt x="3564810" y="2270993"/>
                  </a:lnTo>
                  <a:lnTo>
                    <a:pt x="3681837" y="2282388"/>
                  </a:lnTo>
                  <a:lnTo>
                    <a:pt x="3798865" y="2292620"/>
                  </a:lnTo>
                  <a:lnTo>
                    <a:pt x="3915893" y="2302928"/>
                  </a:lnTo>
                  <a:lnTo>
                    <a:pt x="4032920" y="2311178"/>
                  </a:lnTo>
                  <a:lnTo>
                    <a:pt x="4149948" y="2316690"/>
                  </a:lnTo>
                  <a:lnTo>
                    <a:pt x="4266975" y="2319349"/>
                  </a:lnTo>
                  <a:lnTo>
                    <a:pt x="4384003" y="2319748"/>
                  </a:lnTo>
                  <a:lnTo>
                    <a:pt x="4501031" y="2318614"/>
                  </a:lnTo>
                  <a:lnTo>
                    <a:pt x="4618058" y="2316325"/>
                  </a:lnTo>
                  <a:lnTo>
                    <a:pt x="4735086" y="2313099"/>
                  </a:lnTo>
                  <a:lnTo>
                    <a:pt x="4852113" y="2309026"/>
                  </a:lnTo>
                  <a:lnTo>
                    <a:pt x="4969141" y="2304102"/>
                  </a:lnTo>
                  <a:lnTo>
                    <a:pt x="5086169" y="2298255"/>
                  </a:lnTo>
                  <a:lnTo>
                    <a:pt x="5203196" y="2291366"/>
                  </a:lnTo>
                  <a:lnTo>
                    <a:pt x="5320224" y="2283287"/>
                  </a:lnTo>
                  <a:lnTo>
                    <a:pt x="5437251" y="2273859"/>
                  </a:lnTo>
                  <a:lnTo>
                    <a:pt x="5554279" y="2262920"/>
                  </a:lnTo>
                  <a:lnTo>
                    <a:pt x="5671307" y="2250318"/>
                  </a:lnTo>
                  <a:lnTo>
                    <a:pt x="5788334" y="2235915"/>
                  </a:lnTo>
                  <a:lnTo>
                    <a:pt x="5905362" y="2219594"/>
                  </a:lnTo>
                  <a:lnTo>
                    <a:pt x="6022389" y="2201258"/>
                  </a:lnTo>
                  <a:lnTo>
                    <a:pt x="6139417" y="2180832"/>
                  </a:lnTo>
                  <a:lnTo>
                    <a:pt x="6145984" y="21795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618841"/>
              <a:ext cx="5954547" cy="1759618"/>
            </a:xfrm>
            <a:custGeom>
              <a:avLst/>
              <a:pathLst>
                <a:path w="5954547" h="1759618">
                  <a:moveTo>
                    <a:pt x="5954547" y="1759618"/>
                  </a:moveTo>
                  <a:lnTo>
                    <a:pt x="5905362" y="1751581"/>
                  </a:lnTo>
                  <a:lnTo>
                    <a:pt x="5788334" y="1733775"/>
                  </a:lnTo>
                  <a:lnTo>
                    <a:pt x="5671307" y="1717187"/>
                  </a:lnTo>
                  <a:lnTo>
                    <a:pt x="5554279" y="1701696"/>
                  </a:lnTo>
                  <a:lnTo>
                    <a:pt x="5437251" y="1687163"/>
                  </a:lnTo>
                  <a:lnTo>
                    <a:pt x="5320224" y="1673433"/>
                  </a:lnTo>
                  <a:lnTo>
                    <a:pt x="5203196" y="1660340"/>
                  </a:lnTo>
                  <a:lnTo>
                    <a:pt x="5086169" y="1647724"/>
                  </a:lnTo>
                  <a:lnTo>
                    <a:pt x="4969141" y="1635433"/>
                  </a:lnTo>
                  <a:lnTo>
                    <a:pt x="4852113" y="1623346"/>
                  </a:lnTo>
                  <a:lnTo>
                    <a:pt x="4735086" y="1611389"/>
                  </a:lnTo>
                  <a:lnTo>
                    <a:pt x="4618058" y="1599553"/>
                  </a:lnTo>
                  <a:lnTo>
                    <a:pt x="4501031" y="1587928"/>
                  </a:lnTo>
                  <a:lnTo>
                    <a:pt x="4384003" y="1576729"/>
                  </a:lnTo>
                  <a:lnTo>
                    <a:pt x="4266975" y="1566330"/>
                  </a:lnTo>
                  <a:lnTo>
                    <a:pt x="4149948" y="1556127"/>
                  </a:lnTo>
                  <a:lnTo>
                    <a:pt x="4032920" y="1545038"/>
                  </a:lnTo>
                  <a:lnTo>
                    <a:pt x="3915893" y="1533946"/>
                  </a:lnTo>
                  <a:lnTo>
                    <a:pt x="3798865" y="1523213"/>
                  </a:lnTo>
                  <a:lnTo>
                    <a:pt x="3681837" y="1512240"/>
                  </a:lnTo>
                  <a:lnTo>
                    <a:pt x="3564810" y="1501601"/>
                  </a:lnTo>
                  <a:lnTo>
                    <a:pt x="3447782" y="1490522"/>
                  </a:lnTo>
                  <a:lnTo>
                    <a:pt x="3330755" y="1476779"/>
                  </a:lnTo>
                  <a:lnTo>
                    <a:pt x="3213727" y="1462987"/>
                  </a:lnTo>
                  <a:lnTo>
                    <a:pt x="3096699" y="1449595"/>
                  </a:lnTo>
                  <a:lnTo>
                    <a:pt x="2979672" y="1432089"/>
                  </a:lnTo>
                  <a:lnTo>
                    <a:pt x="2862644" y="1414996"/>
                  </a:lnTo>
                  <a:lnTo>
                    <a:pt x="2745617" y="1399333"/>
                  </a:lnTo>
                  <a:lnTo>
                    <a:pt x="2628589" y="1376473"/>
                  </a:lnTo>
                  <a:lnTo>
                    <a:pt x="2511561" y="1342254"/>
                  </a:lnTo>
                  <a:lnTo>
                    <a:pt x="2394534" y="1305384"/>
                  </a:lnTo>
                  <a:lnTo>
                    <a:pt x="2277506" y="1264481"/>
                  </a:lnTo>
                  <a:lnTo>
                    <a:pt x="2160479" y="1216816"/>
                  </a:lnTo>
                  <a:lnTo>
                    <a:pt x="2043451" y="1165960"/>
                  </a:lnTo>
                  <a:lnTo>
                    <a:pt x="1926424" y="1112335"/>
                  </a:lnTo>
                  <a:lnTo>
                    <a:pt x="1809396" y="1055653"/>
                  </a:lnTo>
                  <a:lnTo>
                    <a:pt x="1692368" y="995885"/>
                  </a:lnTo>
                  <a:lnTo>
                    <a:pt x="1575341" y="933753"/>
                  </a:lnTo>
                  <a:lnTo>
                    <a:pt x="1458313" y="869659"/>
                  </a:lnTo>
                  <a:lnTo>
                    <a:pt x="1341286" y="804066"/>
                  </a:lnTo>
                  <a:lnTo>
                    <a:pt x="1224258" y="737405"/>
                  </a:lnTo>
                  <a:lnTo>
                    <a:pt x="1107230" y="669995"/>
                  </a:lnTo>
                  <a:lnTo>
                    <a:pt x="990203" y="602020"/>
                  </a:lnTo>
                  <a:lnTo>
                    <a:pt x="873175" y="533544"/>
                  </a:lnTo>
                  <a:lnTo>
                    <a:pt x="756148" y="464547"/>
                  </a:lnTo>
                  <a:lnTo>
                    <a:pt x="639120" y="394959"/>
                  </a:lnTo>
                  <a:lnTo>
                    <a:pt x="522092" y="324683"/>
                  </a:lnTo>
                  <a:lnTo>
                    <a:pt x="405065" y="253617"/>
                  </a:lnTo>
                  <a:lnTo>
                    <a:pt x="288037" y="181659"/>
                  </a:lnTo>
                  <a:lnTo>
                    <a:pt x="171010" y="108711"/>
                  </a:lnTo>
                  <a:lnTo>
                    <a:pt x="53982" y="3468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142944"/>
              <a:ext cx="6145984" cy="1986026"/>
            </a:xfrm>
            <a:custGeom>
              <a:avLst/>
              <a:pathLst>
                <a:path w="6145984" h="1986026">
                  <a:moveTo>
                    <a:pt x="0" y="0"/>
                  </a:moveTo>
                  <a:lnTo>
                    <a:pt x="53982" y="57241"/>
                  </a:lnTo>
                  <a:lnTo>
                    <a:pt x="171010" y="177250"/>
                  </a:lnTo>
                  <a:lnTo>
                    <a:pt x="288037" y="293186"/>
                  </a:lnTo>
                  <a:lnTo>
                    <a:pt x="405065" y="405058"/>
                  </a:lnTo>
                  <a:lnTo>
                    <a:pt x="522092" y="512877"/>
                  </a:lnTo>
                  <a:lnTo>
                    <a:pt x="639120" y="616651"/>
                  </a:lnTo>
                  <a:lnTo>
                    <a:pt x="756148" y="716390"/>
                  </a:lnTo>
                  <a:lnTo>
                    <a:pt x="873175" y="812104"/>
                  </a:lnTo>
                  <a:lnTo>
                    <a:pt x="990203" y="903803"/>
                  </a:lnTo>
                  <a:lnTo>
                    <a:pt x="1107230" y="991496"/>
                  </a:lnTo>
                  <a:lnTo>
                    <a:pt x="1224258" y="1075193"/>
                  </a:lnTo>
                  <a:lnTo>
                    <a:pt x="1341286" y="1154903"/>
                  </a:lnTo>
                  <a:lnTo>
                    <a:pt x="1458313" y="1230637"/>
                  </a:lnTo>
                  <a:lnTo>
                    <a:pt x="1575341" y="1302403"/>
                  </a:lnTo>
                  <a:lnTo>
                    <a:pt x="1692368" y="1370211"/>
                  </a:lnTo>
                  <a:lnTo>
                    <a:pt x="1809396" y="1434067"/>
                  </a:lnTo>
                  <a:lnTo>
                    <a:pt x="1926424" y="1493830"/>
                  </a:lnTo>
                  <a:lnTo>
                    <a:pt x="2043451" y="1549552"/>
                  </a:lnTo>
                  <a:lnTo>
                    <a:pt x="2160479" y="1601402"/>
                  </a:lnTo>
                  <a:lnTo>
                    <a:pt x="2277506" y="1649376"/>
                  </a:lnTo>
                  <a:lnTo>
                    <a:pt x="2394534" y="1691041"/>
                  </a:lnTo>
                  <a:lnTo>
                    <a:pt x="2511561" y="1727230"/>
                  </a:lnTo>
                  <a:lnTo>
                    <a:pt x="2628589" y="1760064"/>
                  </a:lnTo>
                  <a:lnTo>
                    <a:pt x="2745617" y="1783555"/>
                  </a:lnTo>
                  <a:lnTo>
                    <a:pt x="2862644" y="1798537"/>
                  </a:lnTo>
                  <a:lnTo>
                    <a:pt x="2979672" y="1813364"/>
                  </a:lnTo>
                  <a:lnTo>
                    <a:pt x="3096699" y="1831614"/>
                  </a:lnTo>
                  <a:lnTo>
                    <a:pt x="3213727" y="1846827"/>
                  </a:lnTo>
                  <a:lnTo>
                    <a:pt x="3330755" y="1860327"/>
                  </a:lnTo>
                  <a:lnTo>
                    <a:pt x="3447782" y="1873826"/>
                  </a:lnTo>
                  <a:lnTo>
                    <a:pt x="3564810" y="1886297"/>
                  </a:lnTo>
                  <a:lnTo>
                    <a:pt x="3681837" y="1897314"/>
                  </a:lnTo>
                  <a:lnTo>
                    <a:pt x="3798865" y="1907917"/>
                  </a:lnTo>
                  <a:lnTo>
                    <a:pt x="3915893" y="1918437"/>
                  </a:lnTo>
                  <a:lnTo>
                    <a:pt x="4032920" y="1928108"/>
                  </a:lnTo>
                  <a:lnTo>
                    <a:pt x="4149948" y="1936409"/>
                  </a:lnTo>
                  <a:lnTo>
                    <a:pt x="4266975" y="1942839"/>
                  </a:lnTo>
                  <a:lnTo>
                    <a:pt x="4384003" y="1948238"/>
                  </a:lnTo>
                  <a:lnTo>
                    <a:pt x="4501031" y="1953271"/>
                  </a:lnTo>
                  <a:lnTo>
                    <a:pt x="4618058" y="1957939"/>
                  </a:lnTo>
                  <a:lnTo>
                    <a:pt x="4735086" y="1962244"/>
                  </a:lnTo>
                  <a:lnTo>
                    <a:pt x="4852113" y="1966186"/>
                  </a:lnTo>
                  <a:lnTo>
                    <a:pt x="4969141" y="1969767"/>
                  </a:lnTo>
                  <a:lnTo>
                    <a:pt x="5086169" y="1972989"/>
                  </a:lnTo>
                  <a:lnTo>
                    <a:pt x="5203196" y="1975853"/>
                  </a:lnTo>
                  <a:lnTo>
                    <a:pt x="5320224" y="1978360"/>
                  </a:lnTo>
                  <a:lnTo>
                    <a:pt x="5437251" y="1980511"/>
                  </a:lnTo>
                  <a:lnTo>
                    <a:pt x="5554279" y="1982308"/>
                  </a:lnTo>
                  <a:lnTo>
                    <a:pt x="5671307" y="1983752"/>
                  </a:lnTo>
                  <a:lnTo>
                    <a:pt x="5788334" y="1984845"/>
                  </a:lnTo>
                  <a:lnTo>
                    <a:pt x="5905362" y="1985587"/>
                  </a:lnTo>
                  <a:lnTo>
                    <a:pt x="6022389" y="1985980"/>
                  </a:lnTo>
                  <a:lnTo>
                    <a:pt x="6139417" y="1986026"/>
                  </a:lnTo>
                  <a:lnTo>
                    <a:pt x="6145984" y="198600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838801"/>
              <a:ext cx="6145984" cy="3539658"/>
            </a:xfrm>
            <a:custGeom>
              <a:avLst/>
              <a:pathLst>
                <a:path w="6145984" h="3539658">
                  <a:moveTo>
                    <a:pt x="0" y="0"/>
                  </a:moveTo>
                  <a:lnTo>
                    <a:pt x="53982" y="99720"/>
                  </a:lnTo>
                  <a:lnTo>
                    <a:pt x="171010" y="307257"/>
                  </a:lnTo>
                  <a:lnTo>
                    <a:pt x="288037" y="506064"/>
                  </a:lnTo>
                  <a:lnTo>
                    <a:pt x="405065" y="696047"/>
                  </a:lnTo>
                  <a:lnTo>
                    <a:pt x="522092" y="877104"/>
                  </a:lnTo>
                  <a:lnTo>
                    <a:pt x="639120" y="1049125"/>
                  </a:lnTo>
                  <a:lnTo>
                    <a:pt x="756148" y="1212002"/>
                  </a:lnTo>
                  <a:lnTo>
                    <a:pt x="873175" y="1365635"/>
                  </a:lnTo>
                  <a:lnTo>
                    <a:pt x="990203" y="1509953"/>
                  </a:lnTo>
                  <a:lnTo>
                    <a:pt x="1107230" y="1644950"/>
                  </a:lnTo>
                  <a:lnTo>
                    <a:pt x="1224258" y="1770724"/>
                  </a:lnTo>
                  <a:lnTo>
                    <a:pt x="1341286" y="1887519"/>
                  </a:lnTo>
                  <a:lnTo>
                    <a:pt x="1458313" y="1995749"/>
                  </a:lnTo>
                  <a:lnTo>
                    <a:pt x="1575341" y="2095966"/>
                  </a:lnTo>
                  <a:lnTo>
                    <a:pt x="1692368" y="2188762"/>
                  </a:lnTo>
                  <a:lnTo>
                    <a:pt x="1809396" y="2274621"/>
                  </a:lnTo>
                  <a:lnTo>
                    <a:pt x="1926424" y="2353410"/>
                  </a:lnTo>
                  <a:lnTo>
                    <a:pt x="2043451" y="2425325"/>
                  </a:lnTo>
                  <a:lnTo>
                    <a:pt x="2160479" y="2491042"/>
                  </a:lnTo>
                  <a:lnTo>
                    <a:pt x="2277506" y="2551746"/>
                  </a:lnTo>
                  <a:lnTo>
                    <a:pt x="2394534" y="2606883"/>
                  </a:lnTo>
                  <a:lnTo>
                    <a:pt x="2511561" y="2654519"/>
                  </a:lnTo>
                  <a:lnTo>
                    <a:pt x="2628589" y="2697092"/>
                  </a:lnTo>
                  <a:lnTo>
                    <a:pt x="2745617" y="2729023"/>
                  </a:lnTo>
                  <a:lnTo>
                    <a:pt x="2862644" y="2748055"/>
                  </a:lnTo>
                  <a:lnTo>
                    <a:pt x="2979672" y="2766172"/>
                  </a:lnTo>
                  <a:lnTo>
                    <a:pt x="3096699" y="2793790"/>
                  </a:lnTo>
                  <a:lnTo>
                    <a:pt x="3213727" y="2818379"/>
                  </a:lnTo>
                  <a:lnTo>
                    <a:pt x="3330755" y="2839275"/>
                  </a:lnTo>
                  <a:lnTo>
                    <a:pt x="3447782" y="2863064"/>
                  </a:lnTo>
                  <a:lnTo>
                    <a:pt x="3564810" y="2890432"/>
                  </a:lnTo>
                  <a:lnTo>
                    <a:pt x="3681837" y="2916150"/>
                  </a:lnTo>
                  <a:lnTo>
                    <a:pt x="3798865" y="2940760"/>
                  </a:lnTo>
                  <a:lnTo>
                    <a:pt x="3915893" y="2965640"/>
                  </a:lnTo>
                  <a:lnTo>
                    <a:pt x="4032920" y="2988581"/>
                  </a:lnTo>
                  <a:lnTo>
                    <a:pt x="4149948" y="3008416"/>
                  </a:lnTo>
                  <a:lnTo>
                    <a:pt x="4266975" y="3024670"/>
                  </a:lnTo>
                  <a:lnTo>
                    <a:pt x="4384003" y="3037648"/>
                  </a:lnTo>
                  <a:lnTo>
                    <a:pt x="4501031" y="3048117"/>
                  </a:lnTo>
                  <a:lnTo>
                    <a:pt x="4618058" y="3056547"/>
                  </a:lnTo>
                  <a:lnTo>
                    <a:pt x="4735086" y="3063217"/>
                  </a:lnTo>
                  <a:lnTo>
                    <a:pt x="4852113" y="3068244"/>
                  </a:lnTo>
                  <a:lnTo>
                    <a:pt x="4969141" y="3071629"/>
                  </a:lnTo>
                  <a:lnTo>
                    <a:pt x="5086169" y="3073290"/>
                  </a:lnTo>
                  <a:lnTo>
                    <a:pt x="5203196" y="3073084"/>
                  </a:lnTo>
                  <a:lnTo>
                    <a:pt x="5320224" y="3070837"/>
                  </a:lnTo>
                  <a:lnTo>
                    <a:pt x="5437251" y="3066355"/>
                  </a:lnTo>
                  <a:lnTo>
                    <a:pt x="5554279" y="3059447"/>
                  </a:lnTo>
                  <a:lnTo>
                    <a:pt x="5671307" y="3049928"/>
                  </a:lnTo>
                  <a:lnTo>
                    <a:pt x="5788334" y="3037635"/>
                  </a:lnTo>
                  <a:lnTo>
                    <a:pt x="5905362" y="3022430"/>
                  </a:lnTo>
                  <a:lnTo>
                    <a:pt x="6022389" y="3004198"/>
                  </a:lnTo>
                  <a:lnTo>
                    <a:pt x="6139417" y="2982853"/>
                  </a:lnTo>
                  <a:lnTo>
                    <a:pt x="6145984" y="2981477"/>
                  </a:lnTo>
                  <a:lnTo>
                    <a:pt x="6145984" y="3539658"/>
                  </a:lnTo>
                  <a:lnTo>
                    <a:pt x="5538026" y="3539658"/>
                  </a:lnTo>
                  <a:lnTo>
                    <a:pt x="5437251" y="3518447"/>
                  </a:lnTo>
                  <a:lnTo>
                    <a:pt x="5320224" y="3494251"/>
                  </a:lnTo>
                  <a:lnTo>
                    <a:pt x="5203196" y="3470283"/>
                  </a:lnTo>
                  <a:lnTo>
                    <a:pt x="5086169" y="3446335"/>
                  </a:lnTo>
                  <a:lnTo>
                    <a:pt x="4969141" y="3422215"/>
                  </a:lnTo>
                  <a:lnTo>
                    <a:pt x="4852113" y="3397766"/>
                  </a:lnTo>
                  <a:lnTo>
                    <a:pt x="4735086" y="3372889"/>
                  </a:lnTo>
                  <a:lnTo>
                    <a:pt x="4618058" y="3347569"/>
                  </a:lnTo>
                  <a:lnTo>
                    <a:pt x="4501031" y="3321909"/>
                  </a:lnTo>
                  <a:lnTo>
                    <a:pt x="4384003" y="3296170"/>
                  </a:lnTo>
                  <a:lnTo>
                    <a:pt x="4266975" y="3270807"/>
                  </a:lnTo>
                  <a:lnTo>
                    <a:pt x="4149948" y="3245212"/>
                  </a:lnTo>
                  <a:lnTo>
                    <a:pt x="4032920" y="3218472"/>
                  </a:lnTo>
                  <a:lnTo>
                    <a:pt x="3915893" y="3192011"/>
                  </a:lnTo>
                  <a:lnTo>
                    <a:pt x="3798865" y="3166606"/>
                  </a:lnTo>
                  <a:lnTo>
                    <a:pt x="3681837" y="3141077"/>
                  </a:lnTo>
                  <a:lnTo>
                    <a:pt x="3564810" y="3116297"/>
                  </a:lnTo>
                  <a:lnTo>
                    <a:pt x="3447782" y="3092374"/>
                  </a:lnTo>
                  <a:lnTo>
                    <a:pt x="3330755" y="3067981"/>
                  </a:lnTo>
                  <a:lnTo>
                    <a:pt x="3213727" y="3046366"/>
                  </a:lnTo>
                  <a:lnTo>
                    <a:pt x="3096699" y="3026284"/>
                  </a:lnTo>
                  <a:lnTo>
                    <a:pt x="2979672" y="3000508"/>
                  </a:lnTo>
                  <a:lnTo>
                    <a:pt x="2862644" y="2976779"/>
                  </a:lnTo>
                  <a:lnTo>
                    <a:pt x="2745617" y="2956061"/>
                  </a:lnTo>
                  <a:lnTo>
                    <a:pt x="2628589" y="2925690"/>
                  </a:lnTo>
                  <a:lnTo>
                    <a:pt x="2511561" y="2879691"/>
                  </a:lnTo>
                  <a:lnTo>
                    <a:pt x="2394534" y="2830366"/>
                  </a:lnTo>
                  <a:lnTo>
                    <a:pt x="2277506" y="2777117"/>
                  </a:lnTo>
                  <a:lnTo>
                    <a:pt x="2160479" y="2717179"/>
                  </a:lnTo>
                  <a:lnTo>
                    <a:pt x="2043451" y="2653921"/>
                  </a:lnTo>
                  <a:lnTo>
                    <a:pt x="1926424" y="2587201"/>
                  </a:lnTo>
                  <a:lnTo>
                    <a:pt x="1809396" y="2516044"/>
                  </a:lnTo>
                  <a:lnTo>
                    <a:pt x="1692368" y="2440308"/>
                  </a:lnTo>
                  <a:lnTo>
                    <a:pt x="1575341" y="2361571"/>
                  </a:lnTo>
                  <a:lnTo>
                    <a:pt x="1458313" y="2280353"/>
                  </a:lnTo>
                  <a:lnTo>
                    <a:pt x="1341286" y="2197235"/>
                  </a:lnTo>
                  <a:lnTo>
                    <a:pt x="1224258" y="2112757"/>
                  </a:lnTo>
                  <a:lnTo>
                    <a:pt x="1107230" y="2027318"/>
                  </a:lnTo>
                  <a:lnTo>
                    <a:pt x="990203" y="1941153"/>
                  </a:lnTo>
                  <a:lnTo>
                    <a:pt x="873175" y="1854348"/>
                  </a:lnTo>
                  <a:lnTo>
                    <a:pt x="756148" y="1766882"/>
                  </a:lnTo>
                  <a:lnTo>
                    <a:pt x="639120" y="1678674"/>
                  </a:lnTo>
                  <a:lnTo>
                    <a:pt x="522092" y="1589612"/>
                  </a:lnTo>
                  <a:lnTo>
                    <a:pt x="405065" y="1499575"/>
                  </a:lnTo>
                  <a:lnTo>
                    <a:pt x="288037" y="1408441"/>
                  </a:lnTo>
                  <a:lnTo>
                    <a:pt x="171010" y="1316096"/>
                  </a:lnTo>
                  <a:lnTo>
                    <a:pt x="53982" y="1222434"/>
                  </a:lnTo>
                  <a:lnTo>
                    <a:pt x="0" y="117857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838801"/>
              <a:ext cx="6145984" cy="3073290"/>
            </a:xfrm>
            <a:custGeom>
              <a:avLst/>
              <a:pathLst>
                <a:path w="6145984" h="3073290">
                  <a:moveTo>
                    <a:pt x="0" y="0"/>
                  </a:moveTo>
                  <a:lnTo>
                    <a:pt x="53982" y="99720"/>
                  </a:lnTo>
                  <a:lnTo>
                    <a:pt x="171010" y="307257"/>
                  </a:lnTo>
                  <a:lnTo>
                    <a:pt x="288037" y="506064"/>
                  </a:lnTo>
                  <a:lnTo>
                    <a:pt x="405065" y="696047"/>
                  </a:lnTo>
                  <a:lnTo>
                    <a:pt x="522092" y="877104"/>
                  </a:lnTo>
                  <a:lnTo>
                    <a:pt x="639120" y="1049125"/>
                  </a:lnTo>
                  <a:lnTo>
                    <a:pt x="756148" y="1212002"/>
                  </a:lnTo>
                  <a:lnTo>
                    <a:pt x="873175" y="1365635"/>
                  </a:lnTo>
                  <a:lnTo>
                    <a:pt x="990203" y="1509953"/>
                  </a:lnTo>
                  <a:lnTo>
                    <a:pt x="1107230" y="1644950"/>
                  </a:lnTo>
                  <a:lnTo>
                    <a:pt x="1224258" y="1770724"/>
                  </a:lnTo>
                  <a:lnTo>
                    <a:pt x="1341286" y="1887519"/>
                  </a:lnTo>
                  <a:lnTo>
                    <a:pt x="1458313" y="1995749"/>
                  </a:lnTo>
                  <a:lnTo>
                    <a:pt x="1575341" y="2095966"/>
                  </a:lnTo>
                  <a:lnTo>
                    <a:pt x="1692368" y="2188762"/>
                  </a:lnTo>
                  <a:lnTo>
                    <a:pt x="1809396" y="2274621"/>
                  </a:lnTo>
                  <a:lnTo>
                    <a:pt x="1926424" y="2353410"/>
                  </a:lnTo>
                  <a:lnTo>
                    <a:pt x="2043451" y="2425325"/>
                  </a:lnTo>
                  <a:lnTo>
                    <a:pt x="2160479" y="2491042"/>
                  </a:lnTo>
                  <a:lnTo>
                    <a:pt x="2277506" y="2551746"/>
                  </a:lnTo>
                  <a:lnTo>
                    <a:pt x="2394534" y="2606883"/>
                  </a:lnTo>
                  <a:lnTo>
                    <a:pt x="2511561" y="2654519"/>
                  </a:lnTo>
                  <a:lnTo>
                    <a:pt x="2628589" y="2697092"/>
                  </a:lnTo>
                  <a:lnTo>
                    <a:pt x="2745617" y="2729023"/>
                  </a:lnTo>
                  <a:lnTo>
                    <a:pt x="2862644" y="2748055"/>
                  </a:lnTo>
                  <a:lnTo>
                    <a:pt x="2979672" y="2766172"/>
                  </a:lnTo>
                  <a:lnTo>
                    <a:pt x="3096699" y="2793790"/>
                  </a:lnTo>
                  <a:lnTo>
                    <a:pt x="3213727" y="2818379"/>
                  </a:lnTo>
                  <a:lnTo>
                    <a:pt x="3330755" y="2839275"/>
                  </a:lnTo>
                  <a:lnTo>
                    <a:pt x="3447782" y="2863064"/>
                  </a:lnTo>
                  <a:lnTo>
                    <a:pt x="3564810" y="2890432"/>
                  </a:lnTo>
                  <a:lnTo>
                    <a:pt x="3681837" y="2916150"/>
                  </a:lnTo>
                  <a:lnTo>
                    <a:pt x="3798865" y="2940760"/>
                  </a:lnTo>
                  <a:lnTo>
                    <a:pt x="3915893" y="2965640"/>
                  </a:lnTo>
                  <a:lnTo>
                    <a:pt x="4032920" y="2988581"/>
                  </a:lnTo>
                  <a:lnTo>
                    <a:pt x="4149948" y="3008416"/>
                  </a:lnTo>
                  <a:lnTo>
                    <a:pt x="4266975" y="3024670"/>
                  </a:lnTo>
                  <a:lnTo>
                    <a:pt x="4384003" y="3037648"/>
                  </a:lnTo>
                  <a:lnTo>
                    <a:pt x="4501031" y="3048117"/>
                  </a:lnTo>
                  <a:lnTo>
                    <a:pt x="4618058" y="3056547"/>
                  </a:lnTo>
                  <a:lnTo>
                    <a:pt x="4735086" y="3063217"/>
                  </a:lnTo>
                  <a:lnTo>
                    <a:pt x="4852113" y="3068244"/>
                  </a:lnTo>
                  <a:lnTo>
                    <a:pt x="4969141" y="3071629"/>
                  </a:lnTo>
                  <a:lnTo>
                    <a:pt x="5086169" y="3073290"/>
                  </a:lnTo>
                  <a:lnTo>
                    <a:pt x="5203196" y="3073084"/>
                  </a:lnTo>
                  <a:lnTo>
                    <a:pt x="5320224" y="3070837"/>
                  </a:lnTo>
                  <a:lnTo>
                    <a:pt x="5437251" y="3066355"/>
                  </a:lnTo>
                  <a:lnTo>
                    <a:pt x="5554279" y="3059447"/>
                  </a:lnTo>
                  <a:lnTo>
                    <a:pt x="5671307" y="3049928"/>
                  </a:lnTo>
                  <a:lnTo>
                    <a:pt x="5788334" y="3037635"/>
                  </a:lnTo>
                  <a:lnTo>
                    <a:pt x="5905362" y="3022430"/>
                  </a:lnTo>
                  <a:lnTo>
                    <a:pt x="6022389" y="3004198"/>
                  </a:lnTo>
                  <a:lnTo>
                    <a:pt x="6139417" y="2982853"/>
                  </a:lnTo>
                  <a:lnTo>
                    <a:pt x="6145984" y="29814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017378"/>
              <a:ext cx="5538026" cy="2361081"/>
            </a:xfrm>
            <a:custGeom>
              <a:avLst/>
              <a:pathLst>
                <a:path w="5538026" h="2361081">
                  <a:moveTo>
                    <a:pt x="5538026" y="2361081"/>
                  </a:moveTo>
                  <a:lnTo>
                    <a:pt x="5437251" y="2339869"/>
                  </a:lnTo>
                  <a:lnTo>
                    <a:pt x="5320224" y="2315674"/>
                  </a:lnTo>
                  <a:lnTo>
                    <a:pt x="5203196" y="2291706"/>
                  </a:lnTo>
                  <a:lnTo>
                    <a:pt x="5086169" y="2267758"/>
                  </a:lnTo>
                  <a:lnTo>
                    <a:pt x="4969141" y="2243637"/>
                  </a:lnTo>
                  <a:lnTo>
                    <a:pt x="4852113" y="2219189"/>
                  </a:lnTo>
                  <a:lnTo>
                    <a:pt x="4735086" y="2194312"/>
                  </a:lnTo>
                  <a:lnTo>
                    <a:pt x="4618058" y="2168992"/>
                  </a:lnTo>
                  <a:lnTo>
                    <a:pt x="4501031" y="2143331"/>
                  </a:lnTo>
                  <a:lnTo>
                    <a:pt x="4384003" y="2117592"/>
                  </a:lnTo>
                  <a:lnTo>
                    <a:pt x="4266975" y="2092229"/>
                  </a:lnTo>
                  <a:lnTo>
                    <a:pt x="4149948" y="2066635"/>
                  </a:lnTo>
                  <a:lnTo>
                    <a:pt x="4032920" y="2039894"/>
                  </a:lnTo>
                  <a:lnTo>
                    <a:pt x="3915893" y="2013433"/>
                  </a:lnTo>
                  <a:lnTo>
                    <a:pt x="3798865" y="1988028"/>
                  </a:lnTo>
                  <a:lnTo>
                    <a:pt x="3681837" y="1962499"/>
                  </a:lnTo>
                  <a:lnTo>
                    <a:pt x="3564810" y="1937719"/>
                  </a:lnTo>
                  <a:lnTo>
                    <a:pt x="3447782" y="1913796"/>
                  </a:lnTo>
                  <a:lnTo>
                    <a:pt x="3330755" y="1889404"/>
                  </a:lnTo>
                  <a:lnTo>
                    <a:pt x="3213727" y="1867788"/>
                  </a:lnTo>
                  <a:lnTo>
                    <a:pt x="3096699" y="1847706"/>
                  </a:lnTo>
                  <a:lnTo>
                    <a:pt x="2979672" y="1821930"/>
                  </a:lnTo>
                  <a:lnTo>
                    <a:pt x="2862644" y="1798201"/>
                  </a:lnTo>
                  <a:lnTo>
                    <a:pt x="2745617" y="1777483"/>
                  </a:lnTo>
                  <a:lnTo>
                    <a:pt x="2628589" y="1747113"/>
                  </a:lnTo>
                  <a:lnTo>
                    <a:pt x="2511561" y="1701113"/>
                  </a:lnTo>
                  <a:lnTo>
                    <a:pt x="2394534" y="1651789"/>
                  </a:lnTo>
                  <a:lnTo>
                    <a:pt x="2277506" y="1598539"/>
                  </a:lnTo>
                  <a:lnTo>
                    <a:pt x="2160479" y="1538601"/>
                  </a:lnTo>
                  <a:lnTo>
                    <a:pt x="2043451" y="1475343"/>
                  </a:lnTo>
                  <a:lnTo>
                    <a:pt x="1926424" y="1408624"/>
                  </a:lnTo>
                  <a:lnTo>
                    <a:pt x="1809396" y="1337466"/>
                  </a:lnTo>
                  <a:lnTo>
                    <a:pt x="1692368" y="1261730"/>
                  </a:lnTo>
                  <a:lnTo>
                    <a:pt x="1575341" y="1182993"/>
                  </a:lnTo>
                  <a:lnTo>
                    <a:pt x="1458313" y="1101775"/>
                  </a:lnTo>
                  <a:lnTo>
                    <a:pt x="1341286" y="1018658"/>
                  </a:lnTo>
                  <a:lnTo>
                    <a:pt x="1224258" y="934179"/>
                  </a:lnTo>
                  <a:lnTo>
                    <a:pt x="1107230" y="848740"/>
                  </a:lnTo>
                  <a:lnTo>
                    <a:pt x="990203" y="762576"/>
                  </a:lnTo>
                  <a:lnTo>
                    <a:pt x="873175" y="675770"/>
                  </a:lnTo>
                  <a:lnTo>
                    <a:pt x="756148" y="588304"/>
                  </a:lnTo>
                  <a:lnTo>
                    <a:pt x="639120" y="500097"/>
                  </a:lnTo>
                  <a:lnTo>
                    <a:pt x="522092" y="411035"/>
                  </a:lnTo>
                  <a:lnTo>
                    <a:pt x="405065" y="320997"/>
                  </a:lnTo>
                  <a:lnTo>
                    <a:pt x="288037" y="229863"/>
                  </a:lnTo>
                  <a:lnTo>
                    <a:pt x="171010" y="137518"/>
                  </a:lnTo>
                  <a:lnTo>
                    <a:pt x="53982" y="4385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428090"/>
              <a:ext cx="6145984" cy="2741803"/>
            </a:xfrm>
            <a:custGeom>
              <a:avLst/>
              <a:pathLst>
                <a:path w="6145984" h="2741803">
                  <a:moveTo>
                    <a:pt x="0" y="0"/>
                  </a:moveTo>
                  <a:lnTo>
                    <a:pt x="53982" y="71788"/>
                  </a:lnTo>
                  <a:lnTo>
                    <a:pt x="171010" y="222388"/>
                  </a:lnTo>
                  <a:lnTo>
                    <a:pt x="288037" y="367964"/>
                  </a:lnTo>
                  <a:lnTo>
                    <a:pt x="405065" y="508522"/>
                  </a:lnTo>
                  <a:lnTo>
                    <a:pt x="522092" y="644069"/>
                  </a:lnTo>
                  <a:lnTo>
                    <a:pt x="639120" y="774611"/>
                  </a:lnTo>
                  <a:lnTo>
                    <a:pt x="756148" y="900153"/>
                  </a:lnTo>
                  <a:lnTo>
                    <a:pt x="873175" y="1020702"/>
                  </a:lnTo>
                  <a:lnTo>
                    <a:pt x="990203" y="1136264"/>
                  </a:lnTo>
                  <a:lnTo>
                    <a:pt x="1107230" y="1246845"/>
                  </a:lnTo>
                  <a:lnTo>
                    <a:pt x="1224258" y="1352451"/>
                  </a:lnTo>
                  <a:lnTo>
                    <a:pt x="1341286" y="1453088"/>
                  </a:lnTo>
                  <a:lnTo>
                    <a:pt x="1458313" y="1548762"/>
                  </a:lnTo>
                  <a:lnTo>
                    <a:pt x="1575341" y="1639479"/>
                  </a:lnTo>
                  <a:lnTo>
                    <a:pt x="1692368" y="1725246"/>
                  </a:lnTo>
                  <a:lnTo>
                    <a:pt x="1809396" y="1806044"/>
                  </a:lnTo>
                  <a:lnTo>
                    <a:pt x="1926424" y="1881017"/>
                  </a:lnTo>
                  <a:lnTo>
                    <a:pt x="2043451" y="1950334"/>
                  </a:lnTo>
                  <a:lnTo>
                    <a:pt x="2160479" y="2014822"/>
                  </a:lnTo>
                  <a:lnTo>
                    <a:pt x="2277506" y="2075143"/>
                  </a:lnTo>
                  <a:lnTo>
                    <a:pt x="2394534" y="2129336"/>
                  </a:lnTo>
                  <a:lnTo>
                    <a:pt x="2511561" y="2177816"/>
                  </a:lnTo>
                  <a:lnTo>
                    <a:pt x="2628589" y="2222102"/>
                  </a:lnTo>
                  <a:lnTo>
                    <a:pt x="2745617" y="2253253"/>
                  </a:lnTo>
                  <a:lnTo>
                    <a:pt x="2862644" y="2273128"/>
                  </a:lnTo>
                  <a:lnTo>
                    <a:pt x="2979672" y="2294051"/>
                  </a:lnTo>
                  <a:lnTo>
                    <a:pt x="3096699" y="2320748"/>
                  </a:lnTo>
                  <a:lnTo>
                    <a:pt x="3213727" y="2343084"/>
                  </a:lnTo>
                  <a:lnTo>
                    <a:pt x="3330755" y="2364340"/>
                  </a:lnTo>
                  <a:lnTo>
                    <a:pt x="3447782" y="2388430"/>
                  </a:lnTo>
                  <a:lnTo>
                    <a:pt x="3564810" y="2414076"/>
                  </a:lnTo>
                  <a:lnTo>
                    <a:pt x="3681837" y="2439325"/>
                  </a:lnTo>
                  <a:lnTo>
                    <a:pt x="3798865" y="2464394"/>
                  </a:lnTo>
                  <a:lnTo>
                    <a:pt x="3915893" y="2489537"/>
                  </a:lnTo>
                  <a:lnTo>
                    <a:pt x="4032920" y="2514238"/>
                  </a:lnTo>
                  <a:lnTo>
                    <a:pt x="4149948" y="2537525"/>
                  </a:lnTo>
                  <a:lnTo>
                    <a:pt x="4266975" y="2558450"/>
                  </a:lnTo>
                  <a:lnTo>
                    <a:pt x="4384003" y="2577620"/>
                  </a:lnTo>
                  <a:lnTo>
                    <a:pt x="4501031" y="2595724"/>
                  </a:lnTo>
                  <a:lnTo>
                    <a:pt x="4618058" y="2612769"/>
                  </a:lnTo>
                  <a:lnTo>
                    <a:pt x="4735086" y="2628764"/>
                  </a:lnTo>
                  <a:lnTo>
                    <a:pt x="4852113" y="2643716"/>
                  </a:lnTo>
                  <a:lnTo>
                    <a:pt x="4969141" y="2657633"/>
                  </a:lnTo>
                  <a:lnTo>
                    <a:pt x="5086169" y="2670524"/>
                  </a:lnTo>
                  <a:lnTo>
                    <a:pt x="5203196" y="2682395"/>
                  </a:lnTo>
                  <a:lnTo>
                    <a:pt x="5320224" y="2693255"/>
                  </a:lnTo>
                  <a:lnTo>
                    <a:pt x="5437251" y="2703112"/>
                  </a:lnTo>
                  <a:lnTo>
                    <a:pt x="5554279" y="2711974"/>
                  </a:lnTo>
                  <a:lnTo>
                    <a:pt x="5671307" y="2719849"/>
                  </a:lnTo>
                  <a:lnTo>
                    <a:pt x="5788334" y="2726744"/>
                  </a:lnTo>
                  <a:lnTo>
                    <a:pt x="5905362" y="2732667"/>
                  </a:lnTo>
                  <a:lnTo>
                    <a:pt x="6022389" y="2737627"/>
                  </a:lnTo>
                  <a:lnTo>
                    <a:pt x="6139417" y="2741631"/>
                  </a:lnTo>
                  <a:lnTo>
                    <a:pt x="6145984" y="274180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161503"/>
              <a:ext cx="6145984" cy="2216956"/>
            </a:xfrm>
            <a:custGeom>
              <a:avLst/>
              <a:pathLst>
                <a:path w="6145984" h="2216956">
                  <a:moveTo>
                    <a:pt x="0" y="0"/>
                  </a:moveTo>
                  <a:lnTo>
                    <a:pt x="53982" y="43116"/>
                  </a:lnTo>
                  <a:lnTo>
                    <a:pt x="171010" y="134506"/>
                  </a:lnTo>
                  <a:lnTo>
                    <a:pt x="288037" y="223766"/>
                  </a:lnTo>
                  <a:lnTo>
                    <a:pt x="405065" y="310842"/>
                  </a:lnTo>
                  <a:lnTo>
                    <a:pt x="522092" y="395674"/>
                  </a:lnTo>
                  <a:lnTo>
                    <a:pt x="639120" y="478195"/>
                  </a:lnTo>
                  <a:lnTo>
                    <a:pt x="756148" y="558339"/>
                  </a:lnTo>
                  <a:lnTo>
                    <a:pt x="873175" y="636048"/>
                  </a:lnTo>
                  <a:lnTo>
                    <a:pt x="990203" y="711287"/>
                  </a:lnTo>
                  <a:lnTo>
                    <a:pt x="1107230" y="784069"/>
                  </a:lnTo>
                  <a:lnTo>
                    <a:pt x="1224258" y="854495"/>
                  </a:lnTo>
                  <a:lnTo>
                    <a:pt x="1341286" y="922778"/>
                  </a:lnTo>
                  <a:lnTo>
                    <a:pt x="1458313" y="989269"/>
                  </a:lnTo>
                  <a:lnTo>
                    <a:pt x="1575341" y="1054425"/>
                  </a:lnTo>
                  <a:lnTo>
                    <a:pt x="1692368" y="1118737"/>
                  </a:lnTo>
                  <a:lnTo>
                    <a:pt x="1809396" y="1182700"/>
                  </a:lnTo>
                  <a:lnTo>
                    <a:pt x="1926424" y="1249363"/>
                  </a:lnTo>
                  <a:lnTo>
                    <a:pt x="2043451" y="1318083"/>
                  </a:lnTo>
                  <a:lnTo>
                    <a:pt x="2160479" y="1386145"/>
                  </a:lnTo>
                  <a:lnTo>
                    <a:pt x="2277506" y="1452190"/>
                  </a:lnTo>
                  <a:lnTo>
                    <a:pt x="2394534" y="1527027"/>
                  </a:lnTo>
                  <a:lnTo>
                    <a:pt x="2511561" y="1601971"/>
                  </a:lnTo>
                  <a:lnTo>
                    <a:pt x="2628589" y="1664284"/>
                  </a:lnTo>
                  <a:lnTo>
                    <a:pt x="2745617" y="1709762"/>
                  </a:lnTo>
                  <a:lnTo>
                    <a:pt x="2862644" y="1742175"/>
                  </a:lnTo>
                  <a:lnTo>
                    <a:pt x="2979672" y="1769724"/>
                  </a:lnTo>
                  <a:lnTo>
                    <a:pt x="3096699" y="1798457"/>
                  </a:lnTo>
                  <a:lnTo>
                    <a:pt x="3213727" y="1817686"/>
                  </a:lnTo>
                  <a:lnTo>
                    <a:pt x="3330755" y="1830757"/>
                  </a:lnTo>
                  <a:lnTo>
                    <a:pt x="3447782" y="1846810"/>
                  </a:lnTo>
                  <a:lnTo>
                    <a:pt x="3564810" y="1863052"/>
                  </a:lnTo>
                  <a:lnTo>
                    <a:pt x="3681837" y="1874438"/>
                  </a:lnTo>
                  <a:lnTo>
                    <a:pt x="3798865" y="1884682"/>
                  </a:lnTo>
                  <a:lnTo>
                    <a:pt x="3915893" y="1894691"/>
                  </a:lnTo>
                  <a:lnTo>
                    <a:pt x="4032920" y="1900827"/>
                  </a:lnTo>
                  <a:lnTo>
                    <a:pt x="4149948" y="1903458"/>
                  </a:lnTo>
                  <a:lnTo>
                    <a:pt x="4266975" y="1903493"/>
                  </a:lnTo>
                  <a:lnTo>
                    <a:pt x="4384003" y="1901558"/>
                  </a:lnTo>
                  <a:lnTo>
                    <a:pt x="4501031" y="1898047"/>
                  </a:lnTo>
                  <a:lnTo>
                    <a:pt x="4618058" y="1893325"/>
                  </a:lnTo>
                  <a:lnTo>
                    <a:pt x="4735086" y="1887605"/>
                  </a:lnTo>
                  <a:lnTo>
                    <a:pt x="4852113" y="1880974"/>
                  </a:lnTo>
                  <a:lnTo>
                    <a:pt x="4969141" y="1873424"/>
                  </a:lnTo>
                  <a:lnTo>
                    <a:pt x="5086169" y="1864880"/>
                  </a:lnTo>
                  <a:lnTo>
                    <a:pt x="5203196" y="1855222"/>
                  </a:lnTo>
                  <a:lnTo>
                    <a:pt x="5320224" y="1844304"/>
                  </a:lnTo>
                  <a:lnTo>
                    <a:pt x="5437251" y="1831964"/>
                  </a:lnTo>
                  <a:lnTo>
                    <a:pt x="5554279" y="1818041"/>
                  </a:lnTo>
                  <a:lnTo>
                    <a:pt x="5671307" y="1802381"/>
                  </a:lnTo>
                  <a:lnTo>
                    <a:pt x="5788334" y="1784847"/>
                  </a:lnTo>
                  <a:lnTo>
                    <a:pt x="5905362" y="1765320"/>
                  </a:lnTo>
                  <a:lnTo>
                    <a:pt x="6022389" y="1743702"/>
                  </a:lnTo>
                  <a:lnTo>
                    <a:pt x="6139417" y="1719915"/>
                  </a:lnTo>
                  <a:lnTo>
                    <a:pt x="6145984" y="1718456"/>
                  </a:lnTo>
                  <a:lnTo>
                    <a:pt x="6145984" y="2216956"/>
                  </a:lnTo>
                  <a:lnTo>
                    <a:pt x="5696232" y="2216956"/>
                  </a:lnTo>
                  <a:lnTo>
                    <a:pt x="5671307" y="2214198"/>
                  </a:lnTo>
                  <a:lnTo>
                    <a:pt x="5554279" y="2202224"/>
                  </a:lnTo>
                  <a:lnTo>
                    <a:pt x="5437251" y="2191092"/>
                  </a:lnTo>
                  <a:lnTo>
                    <a:pt x="5320224" y="2180652"/>
                  </a:lnTo>
                  <a:lnTo>
                    <a:pt x="5203196" y="2170746"/>
                  </a:lnTo>
                  <a:lnTo>
                    <a:pt x="5086169" y="2161216"/>
                  </a:lnTo>
                  <a:lnTo>
                    <a:pt x="4969141" y="2151919"/>
                  </a:lnTo>
                  <a:lnTo>
                    <a:pt x="4852113" y="2142737"/>
                  </a:lnTo>
                  <a:lnTo>
                    <a:pt x="4735086" y="2133601"/>
                  </a:lnTo>
                  <a:lnTo>
                    <a:pt x="4618058" y="2124505"/>
                  </a:lnTo>
                  <a:lnTo>
                    <a:pt x="4501031" y="2115539"/>
                  </a:lnTo>
                  <a:lnTo>
                    <a:pt x="4384003" y="2106920"/>
                  </a:lnTo>
                  <a:lnTo>
                    <a:pt x="4266975" y="2099017"/>
                  </a:lnTo>
                  <a:lnTo>
                    <a:pt x="4149948" y="2091562"/>
                  </a:lnTo>
                  <a:lnTo>
                    <a:pt x="4032920" y="2083446"/>
                  </a:lnTo>
                  <a:lnTo>
                    <a:pt x="3915893" y="2074513"/>
                  </a:lnTo>
                  <a:lnTo>
                    <a:pt x="3798865" y="2064087"/>
                  </a:lnTo>
                  <a:lnTo>
                    <a:pt x="3681837" y="2053114"/>
                  </a:lnTo>
                  <a:lnTo>
                    <a:pt x="3564810" y="2042472"/>
                  </a:lnTo>
                  <a:lnTo>
                    <a:pt x="3447782" y="2028967"/>
                  </a:lnTo>
                  <a:lnTo>
                    <a:pt x="3330755" y="2012435"/>
                  </a:lnTo>
                  <a:lnTo>
                    <a:pt x="3213727" y="1998791"/>
                  </a:lnTo>
                  <a:lnTo>
                    <a:pt x="3096699" y="1983143"/>
                  </a:lnTo>
                  <a:lnTo>
                    <a:pt x="2979672" y="1955873"/>
                  </a:lnTo>
                  <a:lnTo>
                    <a:pt x="2862644" y="1923866"/>
                  </a:lnTo>
                  <a:lnTo>
                    <a:pt x="2745617" y="1890114"/>
                  </a:lnTo>
                  <a:lnTo>
                    <a:pt x="2628589" y="1845876"/>
                  </a:lnTo>
                  <a:lnTo>
                    <a:pt x="2511561" y="1780841"/>
                  </a:lnTo>
                  <a:lnTo>
                    <a:pt x="2394534" y="1704556"/>
                  </a:lnTo>
                  <a:lnTo>
                    <a:pt x="2277506" y="1631219"/>
                  </a:lnTo>
                  <a:lnTo>
                    <a:pt x="2160479" y="1565781"/>
                  </a:lnTo>
                  <a:lnTo>
                    <a:pt x="2043451" y="1499673"/>
                  </a:lnTo>
                  <a:lnTo>
                    <a:pt x="1926424" y="1435080"/>
                  </a:lnTo>
                  <a:lnTo>
                    <a:pt x="1809396" y="1374480"/>
                  </a:lnTo>
                  <a:lnTo>
                    <a:pt x="1692368" y="1318558"/>
                  </a:lnTo>
                  <a:lnTo>
                    <a:pt x="1575341" y="1265413"/>
                  </a:lnTo>
                  <a:lnTo>
                    <a:pt x="1458313" y="1215350"/>
                  </a:lnTo>
                  <a:lnTo>
                    <a:pt x="1341286" y="1168808"/>
                  </a:lnTo>
                  <a:lnTo>
                    <a:pt x="1224258" y="1126196"/>
                  </a:lnTo>
                  <a:lnTo>
                    <a:pt x="1107230" y="1087811"/>
                  </a:lnTo>
                  <a:lnTo>
                    <a:pt x="990203" y="1053819"/>
                  </a:lnTo>
                  <a:lnTo>
                    <a:pt x="873175" y="1024268"/>
                  </a:lnTo>
                  <a:lnTo>
                    <a:pt x="756148" y="999120"/>
                  </a:lnTo>
                  <a:lnTo>
                    <a:pt x="639120" y="978290"/>
                  </a:lnTo>
                  <a:lnTo>
                    <a:pt x="522092" y="961670"/>
                  </a:lnTo>
                  <a:lnTo>
                    <a:pt x="405065" y="949141"/>
                  </a:lnTo>
                  <a:lnTo>
                    <a:pt x="288037" y="940588"/>
                  </a:lnTo>
                  <a:lnTo>
                    <a:pt x="171010" y="935899"/>
                  </a:lnTo>
                  <a:lnTo>
                    <a:pt x="53982" y="934968"/>
                  </a:lnTo>
                  <a:lnTo>
                    <a:pt x="0" y="93622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161503"/>
              <a:ext cx="6145984" cy="1903493"/>
            </a:xfrm>
            <a:custGeom>
              <a:avLst/>
              <a:pathLst>
                <a:path w="6145984" h="1903493">
                  <a:moveTo>
                    <a:pt x="0" y="0"/>
                  </a:moveTo>
                  <a:lnTo>
                    <a:pt x="53982" y="43116"/>
                  </a:lnTo>
                  <a:lnTo>
                    <a:pt x="171010" y="134506"/>
                  </a:lnTo>
                  <a:lnTo>
                    <a:pt x="288037" y="223766"/>
                  </a:lnTo>
                  <a:lnTo>
                    <a:pt x="405065" y="310842"/>
                  </a:lnTo>
                  <a:lnTo>
                    <a:pt x="522092" y="395674"/>
                  </a:lnTo>
                  <a:lnTo>
                    <a:pt x="639120" y="478195"/>
                  </a:lnTo>
                  <a:lnTo>
                    <a:pt x="756148" y="558339"/>
                  </a:lnTo>
                  <a:lnTo>
                    <a:pt x="873175" y="636048"/>
                  </a:lnTo>
                  <a:lnTo>
                    <a:pt x="990203" y="711287"/>
                  </a:lnTo>
                  <a:lnTo>
                    <a:pt x="1107230" y="784069"/>
                  </a:lnTo>
                  <a:lnTo>
                    <a:pt x="1224258" y="854495"/>
                  </a:lnTo>
                  <a:lnTo>
                    <a:pt x="1341286" y="922778"/>
                  </a:lnTo>
                  <a:lnTo>
                    <a:pt x="1458313" y="989269"/>
                  </a:lnTo>
                  <a:lnTo>
                    <a:pt x="1575341" y="1054425"/>
                  </a:lnTo>
                  <a:lnTo>
                    <a:pt x="1692368" y="1118737"/>
                  </a:lnTo>
                  <a:lnTo>
                    <a:pt x="1809396" y="1182700"/>
                  </a:lnTo>
                  <a:lnTo>
                    <a:pt x="1926424" y="1249363"/>
                  </a:lnTo>
                  <a:lnTo>
                    <a:pt x="2043451" y="1318083"/>
                  </a:lnTo>
                  <a:lnTo>
                    <a:pt x="2160479" y="1386145"/>
                  </a:lnTo>
                  <a:lnTo>
                    <a:pt x="2277506" y="1452190"/>
                  </a:lnTo>
                  <a:lnTo>
                    <a:pt x="2394534" y="1527027"/>
                  </a:lnTo>
                  <a:lnTo>
                    <a:pt x="2511561" y="1601971"/>
                  </a:lnTo>
                  <a:lnTo>
                    <a:pt x="2628589" y="1664284"/>
                  </a:lnTo>
                  <a:lnTo>
                    <a:pt x="2745617" y="1709762"/>
                  </a:lnTo>
                  <a:lnTo>
                    <a:pt x="2862644" y="1742175"/>
                  </a:lnTo>
                  <a:lnTo>
                    <a:pt x="2979672" y="1769724"/>
                  </a:lnTo>
                  <a:lnTo>
                    <a:pt x="3096699" y="1798457"/>
                  </a:lnTo>
                  <a:lnTo>
                    <a:pt x="3213727" y="1817686"/>
                  </a:lnTo>
                  <a:lnTo>
                    <a:pt x="3330755" y="1830757"/>
                  </a:lnTo>
                  <a:lnTo>
                    <a:pt x="3447782" y="1846810"/>
                  </a:lnTo>
                  <a:lnTo>
                    <a:pt x="3564810" y="1863052"/>
                  </a:lnTo>
                  <a:lnTo>
                    <a:pt x="3681837" y="1874438"/>
                  </a:lnTo>
                  <a:lnTo>
                    <a:pt x="3798865" y="1884682"/>
                  </a:lnTo>
                  <a:lnTo>
                    <a:pt x="3915893" y="1894691"/>
                  </a:lnTo>
                  <a:lnTo>
                    <a:pt x="4032920" y="1900827"/>
                  </a:lnTo>
                  <a:lnTo>
                    <a:pt x="4149948" y="1903458"/>
                  </a:lnTo>
                  <a:lnTo>
                    <a:pt x="4266975" y="1903493"/>
                  </a:lnTo>
                  <a:lnTo>
                    <a:pt x="4384003" y="1901558"/>
                  </a:lnTo>
                  <a:lnTo>
                    <a:pt x="4501031" y="1898047"/>
                  </a:lnTo>
                  <a:lnTo>
                    <a:pt x="4618058" y="1893325"/>
                  </a:lnTo>
                  <a:lnTo>
                    <a:pt x="4735086" y="1887605"/>
                  </a:lnTo>
                  <a:lnTo>
                    <a:pt x="4852113" y="1880974"/>
                  </a:lnTo>
                  <a:lnTo>
                    <a:pt x="4969141" y="1873424"/>
                  </a:lnTo>
                  <a:lnTo>
                    <a:pt x="5086169" y="1864880"/>
                  </a:lnTo>
                  <a:lnTo>
                    <a:pt x="5203196" y="1855222"/>
                  </a:lnTo>
                  <a:lnTo>
                    <a:pt x="5320224" y="1844304"/>
                  </a:lnTo>
                  <a:lnTo>
                    <a:pt x="5437251" y="1831964"/>
                  </a:lnTo>
                  <a:lnTo>
                    <a:pt x="5554279" y="1818041"/>
                  </a:lnTo>
                  <a:lnTo>
                    <a:pt x="5671307" y="1802381"/>
                  </a:lnTo>
                  <a:lnTo>
                    <a:pt x="5788334" y="1784847"/>
                  </a:lnTo>
                  <a:lnTo>
                    <a:pt x="5905362" y="1765320"/>
                  </a:lnTo>
                  <a:lnTo>
                    <a:pt x="6022389" y="1743702"/>
                  </a:lnTo>
                  <a:lnTo>
                    <a:pt x="6139417" y="1719915"/>
                  </a:lnTo>
                  <a:lnTo>
                    <a:pt x="6145984" y="17184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096472"/>
              <a:ext cx="5696232" cy="1281987"/>
            </a:xfrm>
            <a:custGeom>
              <a:avLst/>
              <a:pathLst>
                <a:path w="5696232" h="1281987">
                  <a:moveTo>
                    <a:pt x="5696232" y="1281987"/>
                  </a:moveTo>
                  <a:lnTo>
                    <a:pt x="5671307" y="1279229"/>
                  </a:lnTo>
                  <a:lnTo>
                    <a:pt x="5554279" y="1267256"/>
                  </a:lnTo>
                  <a:lnTo>
                    <a:pt x="5437251" y="1256123"/>
                  </a:lnTo>
                  <a:lnTo>
                    <a:pt x="5320224" y="1245683"/>
                  </a:lnTo>
                  <a:lnTo>
                    <a:pt x="5203196" y="1235777"/>
                  </a:lnTo>
                  <a:lnTo>
                    <a:pt x="5086169" y="1226247"/>
                  </a:lnTo>
                  <a:lnTo>
                    <a:pt x="4969141" y="1216950"/>
                  </a:lnTo>
                  <a:lnTo>
                    <a:pt x="4852113" y="1207769"/>
                  </a:lnTo>
                  <a:lnTo>
                    <a:pt x="4735086" y="1198632"/>
                  </a:lnTo>
                  <a:lnTo>
                    <a:pt x="4618058" y="1189536"/>
                  </a:lnTo>
                  <a:lnTo>
                    <a:pt x="4501031" y="1180571"/>
                  </a:lnTo>
                  <a:lnTo>
                    <a:pt x="4384003" y="1171951"/>
                  </a:lnTo>
                  <a:lnTo>
                    <a:pt x="4266975" y="1164048"/>
                  </a:lnTo>
                  <a:lnTo>
                    <a:pt x="4149948" y="1156593"/>
                  </a:lnTo>
                  <a:lnTo>
                    <a:pt x="4032920" y="1148477"/>
                  </a:lnTo>
                  <a:lnTo>
                    <a:pt x="3915893" y="1139544"/>
                  </a:lnTo>
                  <a:lnTo>
                    <a:pt x="3798865" y="1129118"/>
                  </a:lnTo>
                  <a:lnTo>
                    <a:pt x="3681837" y="1118145"/>
                  </a:lnTo>
                  <a:lnTo>
                    <a:pt x="3564810" y="1107503"/>
                  </a:lnTo>
                  <a:lnTo>
                    <a:pt x="3447782" y="1093998"/>
                  </a:lnTo>
                  <a:lnTo>
                    <a:pt x="3330755" y="1077466"/>
                  </a:lnTo>
                  <a:lnTo>
                    <a:pt x="3213727" y="1063822"/>
                  </a:lnTo>
                  <a:lnTo>
                    <a:pt x="3096699" y="1048174"/>
                  </a:lnTo>
                  <a:lnTo>
                    <a:pt x="2979672" y="1020904"/>
                  </a:lnTo>
                  <a:lnTo>
                    <a:pt x="2862644" y="988898"/>
                  </a:lnTo>
                  <a:lnTo>
                    <a:pt x="2745617" y="955145"/>
                  </a:lnTo>
                  <a:lnTo>
                    <a:pt x="2628589" y="910907"/>
                  </a:lnTo>
                  <a:lnTo>
                    <a:pt x="2511561" y="845872"/>
                  </a:lnTo>
                  <a:lnTo>
                    <a:pt x="2394534" y="769587"/>
                  </a:lnTo>
                  <a:lnTo>
                    <a:pt x="2277506" y="696250"/>
                  </a:lnTo>
                  <a:lnTo>
                    <a:pt x="2160479" y="630813"/>
                  </a:lnTo>
                  <a:lnTo>
                    <a:pt x="2043451" y="564705"/>
                  </a:lnTo>
                  <a:lnTo>
                    <a:pt x="1926424" y="500111"/>
                  </a:lnTo>
                  <a:lnTo>
                    <a:pt x="1809396" y="439511"/>
                  </a:lnTo>
                  <a:lnTo>
                    <a:pt x="1692368" y="383589"/>
                  </a:lnTo>
                  <a:lnTo>
                    <a:pt x="1575341" y="330444"/>
                  </a:lnTo>
                  <a:lnTo>
                    <a:pt x="1458313" y="280381"/>
                  </a:lnTo>
                  <a:lnTo>
                    <a:pt x="1341286" y="233839"/>
                  </a:lnTo>
                  <a:lnTo>
                    <a:pt x="1224258" y="191227"/>
                  </a:lnTo>
                  <a:lnTo>
                    <a:pt x="1107230" y="152842"/>
                  </a:lnTo>
                  <a:lnTo>
                    <a:pt x="990203" y="118851"/>
                  </a:lnTo>
                  <a:lnTo>
                    <a:pt x="873175" y="89299"/>
                  </a:lnTo>
                  <a:lnTo>
                    <a:pt x="756148" y="64151"/>
                  </a:lnTo>
                  <a:lnTo>
                    <a:pt x="639120" y="43322"/>
                  </a:lnTo>
                  <a:lnTo>
                    <a:pt x="522092" y="26701"/>
                  </a:lnTo>
                  <a:lnTo>
                    <a:pt x="405065" y="14172"/>
                  </a:lnTo>
                  <a:lnTo>
                    <a:pt x="288037" y="5619"/>
                  </a:lnTo>
                  <a:lnTo>
                    <a:pt x="171010" y="930"/>
                  </a:lnTo>
                  <a:lnTo>
                    <a:pt x="53982" y="0"/>
                  </a:lnTo>
                  <a:lnTo>
                    <a:pt x="0" y="12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629617"/>
              <a:ext cx="6145984" cy="1544934"/>
            </a:xfrm>
            <a:custGeom>
              <a:avLst/>
              <a:pathLst>
                <a:path w="6145984" h="1544934">
                  <a:moveTo>
                    <a:pt x="0" y="0"/>
                  </a:moveTo>
                  <a:lnTo>
                    <a:pt x="53982" y="20928"/>
                  </a:lnTo>
                  <a:lnTo>
                    <a:pt x="171010" y="67088"/>
                  </a:lnTo>
                  <a:lnTo>
                    <a:pt x="288037" y="114063"/>
                  </a:lnTo>
                  <a:lnTo>
                    <a:pt x="405065" y="161878"/>
                  </a:lnTo>
                  <a:lnTo>
                    <a:pt x="522092" y="210558"/>
                  </a:lnTo>
                  <a:lnTo>
                    <a:pt x="639120" y="260128"/>
                  </a:lnTo>
                  <a:lnTo>
                    <a:pt x="756148" y="310615"/>
                  </a:lnTo>
                  <a:lnTo>
                    <a:pt x="873175" y="362044"/>
                  </a:lnTo>
                  <a:lnTo>
                    <a:pt x="990203" y="414439"/>
                  </a:lnTo>
                  <a:lnTo>
                    <a:pt x="1107230" y="467826"/>
                  </a:lnTo>
                  <a:lnTo>
                    <a:pt x="1224258" y="522231"/>
                  </a:lnTo>
                  <a:lnTo>
                    <a:pt x="1341286" y="577679"/>
                  </a:lnTo>
                  <a:lnTo>
                    <a:pt x="1458313" y="634195"/>
                  </a:lnTo>
                  <a:lnTo>
                    <a:pt x="1575341" y="691805"/>
                  </a:lnTo>
                  <a:lnTo>
                    <a:pt x="1692368" y="750534"/>
                  </a:lnTo>
                  <a:lnTo>
                    <a:pt x="1809396" y="810476"/>
                  </a:lnTo>
                  <a:lnTo>
                    <a:pt x="1926424" y="874107"/>
                  </a:lnTo>
                  <a:lnTo>
                    <a:pt x="2043451" y="940764"/>
                  </a:lnTo>
                  <a:lnTo>
                    <a:pt x="2160479" y="1007849"/>
                  </a:lnTo>
                  <a:lnTo>
                    <a:pt x="2277506" y="1073590"/>
                  </a:lnTo>
                  <a:lnTo>
                    <a:pt x="2394534" y="1147677"/>
                  </a:lnTo>
                  <a:lnTo>
                    <a:pt x="2511561" y="1223292"/>
                  </a:lnTo>
                  <a:lnTo>
                    <a:pt x="2628589" y="1286966"/>
                  </a:lnTo>
                  <a:lnTo>
                    <a:pt x="2745617" y="1331824"/>
                  </a:lnTo>
                  <a:lnTo>
                    <a:pt x="2862644" y="1364906"/>
                  </a:lnTo>
                  <a:lnTo>
                    <a:pt x="2979672" y="1394684"/>
                  </a:lnTo>
                  <a:lnTo>
                    <a:pt x="3096699" y="1422686"/>
                  </a:lnTo>
                  <a:lnTo>
                    <a:pt x="3213727" y="1440124"/>
                  </a:lnTo>
                  <a:lnTo>
                    <a:pt x="3330755" y="1453482"/>
                  </a:lnTo>
                  <a:lnTo>
                    <a:pt x="3447782" y="1469775"/>
                  </a:lnTo>
                  <a:lnTo>
                    <a:pt x="3564810" y="1484648"/>
                  </a:lnTo>
                  <a:lnTo>
                    <a:pt x="3681837" y="1495662"/>
                  </a:lnTo>
                  <a:lnTo>
                    <a:pt x="3798865" y="1506270"/>
                  </a:lnTo>
                  <a:lnTo>
                    <a:pt x="3915893" y="1516488"/>
                  </a:lnTo>
                  <a:lnTo>
                    <a:pt x="4032920" y="1524022"/>
                  </a:lnTo>
                  <a:lnTo>
                    <a:pt x="4149948" y="1529396"/>
                  </a:lnTo>
                  <a:lnTo>
                    <a:pt x="4266975" y="1533141"/>
                  </a:lnTo>
                  <a:lnTo>
                    <a:pt x="4384003" y="1536125"/>
                  </a:lnTo>
                  <a:lnTo>
                    <a:pt x="4501031" y="1538679"/>
                  </a:lnTo>
                  <a:lnTo>
                    <a:pt x="4618058" y="1540801"/>
                  </a:lnTo>
                  <a:lnTo>
                    <a:pt x="4735086" y="1542489"/>
                  </a:lnTo>
                  <a:lnTo>
                    <a:pt x="4852113" y="1543742"/>
                  </a:lnTo>
                  <a:lnTo>
                    <a:pt x="4969141" y="1544557"/>
                  </a:lnTo>
                  <a:lnTo>
                    <a:pt x="5086169" y="1544934"/>
                  </a:lnTo>
                  <a:lnTo>
                    <a:pt x="5203196" y="1544870"/>
                  </a:lnTo>
                  <a:lnTo>
                    <a:pt x="5320224" y="1544364"/>
                  </a:lnTo>
                  <a:lnTo>
                    <a:pt x="5437251" y="1543414"/>
                  </a:lnTo>
                  <a:lnTo>
                    <a:pt x="5554279" y="1542018"/>
                  </a:lnTo>
                  <a:lnTo>
                    <a:pt x="5671307" y="1540175"/>
                  </a:lnTo>
                  <a:lnTo>
                    <a:pt x="5788334" y="1537883"/>
                  </a:lnTo>
                  <a:lnTo>
                    <a:pt x="5905362" y="1535141"/>
                  </a:lnTo>
                  <a:lnTo>
                    <a:pt x="6022389" y="1531945"/>
                  </a:lnTo>
                  <a:lnTo>
                    <a:pt x="6139417" y="1528296"/>
                  </a:lnTo>
                  <a:lnTo>
                    <a:pt x="6145984" y="152806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298256"/>
              <a:ext cx="6145984" cy="2063617"/>
            </a:xfrm>
            <a:custGeom>
              <a:avLst/>
              <a:pathLst>
                <a:path w="6145984" h="2063617">
                  <a:moveTo>
                    <a:pt x="0" y="0"/>
                  </a:moveTo>
                  <a:lnTo>
                    <a:pt x="53982" y="45905"/>
                  </a:lnTo>
                  <a:lnTo>
                    <a:pt x="171010" y="142655"/>
                  </a:lnTo>
                  <a:lnTo>
                    <a:pt x="288037" y="236574"/>
                  </a:lnTo>
                  <a:lnTo>
                    <a:pt x="405065" y="327588"/>
                  </a:lnTo>
                  <a:lnTo>
                    <a:pt x="522092" y="415620"/>
                  </a:lnTo>
                  <a:lnTo>
                    <a:pt x="639120" y="500587"/>
                  </a:lnTo>
                  <a:lnTo>
                    <a:pt x="756148" y="582404"/>
                  </a:lnTo>
                  <a:lnTo>
                    <a:pt x="873175" y="660997"/>
                  </a:lnTo>
                  <a:lnTo>
                    <a:pt x="990203" y="736310"/>
                  </a:lnTo>
                  <a:lnTo>
                    <a:pt x="1107230" y="808336"/>
                  </a:lnTo>
                  <a:lnTo>
                    <a:pt x="1224258" y="877145"/>
                  </a:lnTo>
                  <a:lnTo>
                    <a:pt x="1341286" y="942920"/>
                  </a:lnTo>
                  <a:lnTo>
                    <a:pt x="1458313" y="1005964"/>
                  </a:lnTo>
                  <a:lnTo>
                    <a:pt x="1575341" y="1066688"/>
                  </a:lnTo>
                  <a:lnTo>
                    <a:pt x="1692368" y="1125529"/>
                  </a:lnTo>
                  <a:lnTo>
                    <a:pt x="1809396" y="1182931"/>
                  </a:lnTo>
                  <a:lnTo>
                    <a:pt x="1926424" y="1241855"/>
                  </a:lnTo>
                  <a:lnTo>
                    <a:pt x="2043451" y="1301975"/>
                  </a:lnTo>
                  <a:lnTo>
                    <a:pt x="2160479" y="1361022"/>
                  </a:lnTo>
                  <a:lnTo>
                    <a:pt x="2277506" y="1417980"/>
                  </a:lnTo>
                  <a:lnTo>
                    <a:pt x="2394534" y="1482778"/>
                  </a:lnTo>
                  <a:lnTo>
                    <a:pt x="2511561" y="1547435"/>
                  </a:lnTo>
                  <a:lnTo>
                    <a:pt x="2628589" y="1600360"/>
                  </a:lnTo>
                  <a:lnTo>
                    <a:pt x="2745617" y="1638334"/>
                  </a:lnTo>
                  <a:lnTo>
                    <a:pt x="2862644" y="1664612"/>
                  </a:lnTo>
                  <a:lnTo>
                    <a:pt x="2979672" y="1685984"/>
                  </a:lnTo>
                  <a:lnTo>
                    <a:pt x="3096699" y="1707451"/>
                  </a:lnTo>
                  <a:lnTo>
                    <a:pt x="3213727" y="1719410"/>
                  </a:lnTo>
                  <a:lnTo>
                    <a:pt x="3330755" y="1725615"/>
                  </a:lnTo>
                  <a:lnTo>
                    <a:pt x="3447782" y="1735242"/>
                  </a:lnTo>
                  <a:lnTo>
                    <a:pt x="3564810" y="1745821"/>
                  </a:lnTo>
                  <a:lnTo>
                    <a:pt x="3681837" y="1751990"/>
                  </a:lnTo>
                  <a:lnTo>
                    <a:pt x="3798865" y="1756536"/>
                  </a:lnTo>
                  <a:lnTo>
                    <a:pt x="3915893" y="1760141"/>
                  </a:lnTo>
                  <a:lnTo>
                    <a:pt x="4032920" y="1759924"/>
                  </a:lnTo>
                  <a:lnTo>
                    <a:pt x="4149948" y="1756524"/>
                  </a:lnTo>
                  <a:lnTo>
                    <a:pt x="4266975" y="1751087"/>
                  </a:lnTo>
                  <a:lnTo>
                    <a:pt x="4384003" y="1744262"/>
                  </a:lnTo>
                  <a:lnTo>
                    <a:pt x="4501031" y="1736355"/>
                  </a:lnTo>
                  <a:lnTo>
                    <a:pt x="4618058" y="1727706"/>
                  </a:lnTo>
                  <a:lnTo>
                    <a:pt x="4735086" y="1718509"/>
                  </a:lnTo>
                  <a:lnTo>
                    <a:pt x="4852113" y="1708841"/>
                  </a:lnTo>
                  <a:lnTo>
                    <a:pt x="4969141" y="1698693"/>
                  </a:lnTo>
                  <a:lnTo>
                    <a:pt x="5086169" y="1687990"/>
                  </a:lnTo>
                  <a:lnTo>
                    <a:pt x="5203196" y="1676616"/>
                  </a:lnTo>
                  <a:lnTo>
                    <a:pt x="5320224" y="1664429"/>
                  </a:lnTo>
                  <a:lnTo>
                    <a:pt x="5437251" y="1651275"/>
                  </a:lnTo>
                  <a:lnTo>
                    <a:pt x="5554279" y="1636998"/>
                  </a:lnTo>
                  <a:lnTo>
                    <a:pt x="5671307" y="1621452"/>
                  </a:lnTo>
                  <a:lnTo>
                    <a:pt x="5788334" y="1604502"/>
                  </a:lnTo>
                  <a:lnTo>
                    <a:pt x="5905362" y="1586034"/>
                  </a:lnTo>
                  <a:lnTo>
                    <a:pt x="6022389" y="1565953"/>
                  </a:lnTo>
                  <a:lnTo>
                    <a:pt x="6139417" y="1544182"/>
                  </a:lnTo>
                  <a:lnTo>
                    <a:pt x="6145984" y="1542862"/>
                  </a:lnTo>
                  <a:lnTo>
                    <a:pt x="6145984" y="2063617"/>
                  </a:lnTo>
                  <a:lnTo>
                    <a:pt x="6139417" y="2062631"/>
                  </a:lnTo>
                  <a:lnTo>
                    <a:pt x="6022389" y="2046644"/>
                  </a:lnTo>
                  <a:lnTo>
                    <a:pt x="5905362" y="2032181"/>
                  </a:lnTo>
                  <a:lnTo>
                    <a:pt x="5788334" y="2019177"/>
                  </a:lnTo>
                  <a:lnTo>
                    <a:pt x="5671307" y="2007547"/>
                  </a:lnTo>
                  <a:lnTo>
                    <a:pt x="5554279" y="1997186"/>
                  </a:lnTo>
                  <a:lnTo>
                    <a:pt x="5437251" y="1987972"/>
                  </a:lnTo>
                  <a:lnTo>
                    <a:pt x="5320224" y="1979769"/>
                  </a:lnTo>
                  <a:lnTo>
                    <a:pt x="5203196" y="1972432"/>
                  </a:lnTo>
                  <a:lnTo>
                    <a:pt x="5086169" y="1965817"/>
                  </a:lnTo>
                  <a:lnTo>
                    <a:pt x="4969141" y="1959794"/>
                  </a:lnTo>
                  <a:lnTo>
                    <a:pt x="4852113" y="1954255"/>
                  </a:lnTo>
                  <a:lnTo>
                    <a:pt x="4735086" y="1949139"/>
                  </a:lnTo>
                  <a:lnTo>
                    <a:pt x="4618058" y="1944446"/>
                  </a:lnTo>
                  <a:lnTo>
                    <a:pt x="4501031" y="1940264"/>
                  </a:lnTo>
                  <a:lnTo>
                    <a:pt x="4384003" y="1936798"/>
                  </a:lnTo>
                  <a:lnTo>
                    <a:pt x="4266975" y="1934398"/>
                  </a:lnTo>
                  <a:lnTo>
                    <a:pt x="4149948" y="1932880"/>
                  </a:lnTo>
                  <a:lnTo>
                    <a:pt x="4032920" y="1931137"/>
                  </a:lnTo>
                  <a:lnTo>
                    <a:pt x="3915893" y="1928732"/>
                  </a:lnTo>
                  <a:lnTo>
                    <a:pt x="3798865" y="1924736"/>
                  </a:lnTo>
                  <a:lnTo>
                    <a:pt x="3681837" y="1919506"/>
                  </a:lnTo>
                  <a:lnTo>
                    <a:pt x="3564810" y="1914035"/>
                  </a:lnTo>
                  <a:lnTo>
                    <a:pt x="3447782" y="1906021"/>
                  </a:lnTo>
                  <a:lnTo>
                    <a:pt x="3330755" y="1895945"/>
                  </a:lnTo>
                  <a:lnTo>
                    <a:pt x="3213727" y="1889203"/>
                  </a:lnTo>
                  <a:lnTo>
                    <a:pt x="3096699" y="1880602"/>
                  </a:lnTo>
                  <a:lnTo>
                    <a:pt x="2979672" y="1860506"/>
                  </a:lnTo>
                  <a:lnTo>
                    <a:pt x="2862644" y="1834955"/>
                  </a:lnTo>
                  <a:lnTo>
                    <a:pt x="2745617" y="1807422"/>
                  </a:lnTo>
                  <a:lnTo>
                    <a:pt x="2628589" y="1770609"/>
                  </a:lnTo>
                  <a:lnTo>
                    <a:pt x="2511561" y="1715133"/>
                  </a:lnTo>
                  <a:lnTo>
                    <a:pt x="2394534" y="1649219"/>
                  </a:lnTo>
                  <a:lnTo>
                    <a:pt x="2277506" y="1585826"/>
                  </a:lnTo>
                  <a:lnTo>
                    <a:pt x="2160479" y="1529439"/>
                  </a:lnTo>
                  <a:lnTo>
                    <a:pt x="2043451" y="1472223"/>
                  </a:lnTo>
                  <a:lnTo>
                    <a:pt x="1926424" y="1415972"/>
                  </a:lnTo>
                  <a:lnTo>
                    <a:pt x="1809396" y="1362732"/>
                  </a:lnTo>
                  <a:lnTo>
                    <a:pt x="1692368" y="1312869"/>
                  </a:lnTo>
                  <a:lnTo>
                    <a:pt x="1575341" y="1264498"/>
                  </a:lnTo>
                  <a:lnTo>
                    <a:pt x="1458313" y="1217924"/>
                  </a:lnTo>
                  <a:lnTo>
                    <a:pt x="1341286" y="1173582"/>
                  </a:lnTo>
                  <a:lnTo>
                    <a:pt x="1224258" y="1131876"/>
                  </a:lnTo>
                  <a:lnTo>
                    <a:pt x="1107230" y="1093106"/>
                  </a:lnTo>
                  <a:lnTo>
                    <a:pt x="990203" y="1057448"/>
                  </a:lnTo>
                  <a:lnTo>
                    <a:pt x="873175" y="1024968"/>
                  </a:lnTo>
                  <a:lnTo>
                    <a:pt x="756148" y="995654"/>
                  </a:lnTo>
                  <a:lnTo>
                    <a:pt x="639120" y="969447"/>
                  </a:lnTo>
                  <a:lnTo>
                    <a:pt x="522092" y="946265"/>
                  </a:lnTo>
                  <a:lnTo>
                    <a:pt x="405065" y="926019"/>
                  </a:lnTo>
                  <a:lnTo>
                    <a:pt x="288037" y="908623"/>
                  </a:lnTo>
                  <a:lnTo>
                    <a:pt x="171010" y="893993"/>
                  </a:lnTo>
                  <a:lnTo>
                    <a:pt x="53982" y="882052"/>
                  </a:lnTo>
                  <a:lnTo>
                    <a:pt x="0" y="87775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298256"/>
              <a:ext cx="6145984" cy="1760141"/>
            </a:xfrm>
            <a:custGeom>
              <a:avLst/>
              <a:pathLst>
                <a:path w="6145984" h="1760141">
                  <a:moveTo>
                    <a:pt x="0" y="0"/>
                  </a:moveTo>
                  <a:lnTo>
                    <a:pt x="53982" y="45905"/>
                  </a:lnTo>
                  <a:lnTo>
                    <a:pt x="171010" y="142655"/>
                  </a:lnTo>
                  <a:lnTo>
                    <a:pt x="288037" y="236574"/>
                  </a:lnTo>
                  <a:lnTo>
                    <a:pt x="405065" y="327588"/>
                  </a:lnTo>
                  <a:lnTo>
                    <a:pt x="522092" y="415620"/>
                  </a:lnTo>
                  <a:lnTo>
                    <a:pt x="639120" y="500587"/>
                  </a:lnTo>
                  <a:lnTo>
                    <a:pt x="756148" y="582404"/>
                  </a:lnTo>
                  <a:lnTo>
                    <a:pt x="873175" y="660997"/>
                  </a:lnTo>
                  <a:lnTo>
                    <a:pt x="990203" y="736310"/>
                  </a:lnTo>
                  <a:lnTo>
                    <a:pt x="1107230" y="808336"/>
                  </a:lnTo>
                  <a:lnTo>
                    <a:pt x="1224258" y="877145"/>
                  </a:lnTo>
                  <a:lnTo>
                    <a:pt x="1341286" y="942920"/>
                  </a:lnTo>
                  <a:lnTo>
                    <a:pt x="1458313" y="1005964"/>
                  </a:lnTo>
                  <a:lnTo>
                    <a:pt x="1575341" y="1066688"/>
                  </a:lnTo>
                  <a:lnTo>
                    <a:pt x="1692368" y="1125529"/>
                  </a:lnTo>
                  <a:lnTo>
                    <a:pt x="1809396" y="1182931"/>
                  </a:lnTo>
                  <a:lnTo>
                    <a:pt x="1926424" y="1241855"/>
                  </a:lnTo>
                  <a:lnTo>
                    <a:pt x="2043451" y="1301975"/>
                  </a:lnTo>
                  <a:lnTo>
                    <a:pt x="2160479" y="1361022"/>
                  </a:lnTo>
                  <a:lnTo>
                    <a:pt x="2277506" y="1417980"/>
                  </a:lnTo>
                  <a:lnTo>
                    <a:pt x="2394534" y="1482778"/>
                  </a:lnTo>
                  <a:lnTo>
                    <a:pt x="2511561" y="1547435"/>
                  </a:lnTo>
                  <a:lnTo>
                    <a:pt x="2628589" y="1600360"/>
                  </a:lnTo>
                  <a:lnTo>
                    <a:pt x="2745617" y="1638334"/>
                  </a:lnTo>
                  <a:lnTo>
                    <a:pt x="2862644" y="1664612"/>
                  </a:lnTo>
                  <a:lnTo>
                    <a:pt x="2979672" y="1685984"/>
                  </a:lnTo>
                  <a:lnTo>
                    <a:pt x="3096699" y="1707451"/>
                  </a:lnTo>
                  <a:lnTo>
                    <a:pt x="3213727" y="1719410"/>
                  </a:lnTo>
                  <a:lnTo>
                    <a:pt x="3330755" y="1725615"/>
                  </a:lnTo>
                  <a:lnTo>
                    <a:pt x="3447782" y="1735242"/>
                  </a:lnTo>
                  <a:lnTo>
                    <a:pt x="3564810" y="1745821"/>
                  </a:lnTo>
                  <a:lnTo>
                    <a:pt x="3681837" y="1751990"/>
                  </a:lnTo>
                  <a:lnTo>
                    <a:pt x="3798865" y="1756536"/>
                  </a:lnTo>
                  <a:lnTo>
                    <a:pt x="3915893" y="1760141"/>
                  </a:lnTo>
                  <a:lnTo>
                    <a:pt x="4032920" y="1759924"/>
                  </a:lnTo>
                  <a:lnTo>
                    <a:pt x="4149948" y="1756524"/>
                  </a:lnTo>
                  <a:lnTo>
                    <a:pt x="4266975" y="1751087"/>
                  </a:lnTo>
                  <a:lnTo>
                    <a:pt x="4384003" y="1744262"/>
                  </a:lnTo>
                  <a:lnTo>
                    <a:pt x="4501031" y="1736355"/>
                  </a:lnTo>
                  <a:lnTo>
                    <a:pt x="4618058" y="1727706"/>
                  </a:lnTo>
                  <a:lnTo>
                    <a:pt x="4735086" y="1718509"/>
                  </a:lnTo>
                  <a:lnTo>
                    <a:pt x="4852113" y="1708841"/>
                  </a:lnTo>
                  <a:lnTo>
                    <a:pt x="4969141" y="1698693"/>
                  </a:lnTo>
                  <a:lnTo>
                    <a:pt x="5086169" y="1687990"/>
                  </a:lnTo>
                  <a:lnTo>
                    <a:pt x="5203196" y="1676616"/>
                  </a:lnTo>
                  <a:lnTo>
                    <a:pt x="5320224" y="1664429"/>
                  </a:lnTo>
                  <a:lnTo>
                    <a:pt x="5437251" y="1651275"/>
                  </a:lnTo>
                  <a:lnTo>
                    <a:pt x="5554279" y="1636998"/>
                  </a:lnTo>
                  <a:lnTo>
                    <a:pt x="5671307" y="1621452"/>
                  </a:lnTo>
                  <a:lnTo>
                    <a:pt x="5788334" y="1604502"/>
                  </a:lnTo>
                  <a:lnTo>
                    <a:pt x="5905362" y="1586034"/>
                  </a:lnTo>
                  <a:lnTo>
                    <a:pt x="6022389" y="1565953"/>
                  </a:lnTo>
                  <a:lnTo>
                    <a:pt x="6139417" y="1544182"/>
                  </a:lnTo>
                  <a:lnTo>
                    <a:pt x="6145984" y="15428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76008"/>
              <a:ext cx="6145984" cy="1185865"/>
            </a:xfrm>
            <a:custGeom>
              <a:avLst/>
              <a:pathLst>
                <a:path w="6145984" h="1185865">
                  <a:moveTo>
                    <a:pt x="6145984" y="1185865"/>
                  </a:moveTo>
                  <a:lnTo>
                    <a:pt x="6139417" y="1184879"/>
                  </a:lnTo>
                  <a:lnTo>
                    <a:pt x="6022389" y="1168893"/>
                  </a:lnTo>
                  <a:lnTo>
                    <a:pt x="5905362" y="1154430"/>
                  </a:lnTo>
                  <a:lnTo>
                    <a:pt x="5788334" y="1141425"/>
                  </a:lnTo>
                  <a:lnTo>
                    <a:pt x="5671307" y="1129795"/>
                  </a:lnTo>
                  <a:lnTo>
                    <a:pt x="5554279" y="1119434"/>
                  </a:lnTo>
                  <a:lnTo>
                    <a:pt x="5437251" y="1110221"/>
                  </a:lnTo>
                  <a:lnTo>
                    <a:pt x="5320224" y="1102018"/>
                  </a:lnTo>
                  <a:lnTo>
                    <a:pt x="5203196" y="1094680"/>
                  </a:lnTo>
                  <a:lnTo>
                    <a:pt x="5086169" y="1088066"/>
                  </a:lnTo>
                  <a:lnTo>
                    <a:pt x="4969141" y="1082042"/>
                  </a:lnTo>
                  <a:lnTo>
                    <a:pt x="4852113" y="1076503"/>
                  </a:lnTo>
                  <a:lnTo>
                    <a:pt x="4735086" y="1071388"/>
                  </a:lnTo>
                  <a:lnTo>
                    <a:pt x="4618058" y="1066694"/>
                  </a:lnTo>
                  <a:lnTo>
                    <a:pt x="4501031" y="1062512"/>
                  </a:lnTo>
                  <a:lnTo>
                    <a:pt x="4384003" y="1059046"/>
                  </a:lnTo>
                  <a:lnTo>
                    <a:pt x="4266975" y="1056647"/>
                  </a:lnTo>
                  <a:lnTo>
                    <a:pt x="4149948" y="1055128"/>
                  </a:lnTo>
                  <a:lnTo>
                    <a:pt x="4032920" y="1053385"/>
                  </a:lnTo>
                  <a:lnTo>
                    <a:pt x="3915893" y="1050980"/>
                  </a:lnTo>
                  <a:lnTo>
                    <a:pt x="3798865" y="1046984"/>
                  </a:lnTo>
                  <a:lnTo>
                    <a:pt x="3681837" y="1041754"/>
                  </a:lnTo>
                  <a:lnTo>
                    <a:pt x="3564810" y="1036283"/>
                  </a:lnTo>
                  <a:lnTo>
                    <a:pt x="3447782" y="1028269"/>
                  </a:lnTo>
                  <a:lnTo>
                    <a:pt x="3330755" y="1018193"/>
                  </a:lnTo>
                  <a:lnTo>
                    <a:pt x="3213727" y="1011452"/>
                  </a:lnTo>
                  <a:lnTo>
                    <a:pt x="3096699" y="1002850"/>
                  </a:lnTo>
                  <a:lnTo>
                    <a:pt x="2979672" y="982754"/>
                  </a:lnTo>
                  <a:lnTo>
                    <a:pt x="2862644" y="957203"/>
                  </a:lnTo>
                  <a:lnTo>
                    <a:pt x="2745617" y="929670"/>
                  </a:lnTo>
                  <a:lnTo>
                    <a:pt x="2628589" y="892858"/>
                  </a:lnTo>
                  <a:lnTo>
                    <a:pt x="2511561" y="837381"/>
                  </a:lnTo>
                  <a:lnTo>
                    <a:pt x="2394534" y="771467"/>
                  </a:lnTo>
                  <a:lnTo>
                    <a:pt x="2277506" y="708074"/>
                  </a:lnTo>
                  <a:lnTo>
                    <a:pt x="2160479" y="651687"/>
                  </a:lnTo>
                  <a:lnTo>
                    <a:pt x="2043451" y="594471"/>
                  </a:lnTo>
                  <a:lnTo>
                    <a:pt x="1926424" y="538221"/>
                  </a:lnTo>
                  <a:lnTo>
                    <a:pt x="1809396" y="484981"/>
                  </a:lnTo>
                  <a:lnTo>
                    <a:pt x="1692368" y="435118"/>
                  </a:lnTo>
                  <a:lnTo>
                    <a:pt x="1575341" y="386746"/>
                  </a:lnTo>
                  <a:lnTo>
                    <a:pt x="1458313" y="340172"/>
                  </a:lnTo>
                  <a:lnTo>
                    <a:pt x="1341286" y="295831"/>
                  </a:lnTo>
                  <a:lnTo>
                    <a:pt x="1224258" y="254124"/>
                  </a:lnTo>
                  <a:lnTo>
                    <a:pt x="1107230" y="215354"/>
                  </a:lnTo>
                  <a:lnTo>
                    <a:pt x="990203" y="179696"/>
                  </a:lnTo>
                  <a:lnTo>
                    <a:pt x="873175" y="147217"/>
                  </a:lnTo>
                  <a:lnTo>
                    <a:pt x="756148" y="117902"/>
                  </a:lnTo>
                  <a:lnTo>
                    <a:pt x="639120" y="91695"/>
                  </a:lnTo>
                  <a:lnTo>
                    <a:pt x="522092" y="68513"/>
                  </a:lnTo>
                  <a:lnTo>
                    <a:pt x="405065" y="48268"/>
                  </a:lnTo>
                  <a:lnTo>
                    <a:pt x="288037" y="30872"/>
                  </a:lnTo>
                  <a:lnTo>
                    <a:pt x="171010" y="16241"/>
                  </a:lnTo>
                  <a:lnTo>
                    <a:pt x="53982" y="430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737132"/>
              <a:ext cx="6145984" cy="1406654"/>
            </a:xfrm>
            <a:custGeom>
              <a:avLst/>
              <a:pathLst>
                <a:path w="6145984" h="1406654">
                  <a:moveTo>
                    <a:pt x="0" y="0"/>
                  </a:moveTo>
                  <a:lnTo>
                    <a:pt x="53982" y="25102"/>
                  </a:lnTo>
                  <a:lnTo>
                    <a:pt x="171010" y="79448"/>
                  </a:lnTo>
                  <a:lnTo>
                    <a:pt x="288037" y="133723"/>
                  </a:lnTo>
                  <a:lnTo>
                    <a:pt x="405065" y="187928"/>
                  </a:lnTo>
                  <a:lnTo>
                    <a:pt x="522092" y="242067"/>
                  </a:lnTo>
                  <a:lnTo>
                    <a:pt x="639120" y="296141"/>
                  </a:lnTo>
                  <a:lnTo>
                    <a:pt x="756148" y="350153"/>
                  </a:lnTo>
                  <a:lnTo>
                    <a:pt x="873175" y="404107"/>
                  </a:lnTo>
                  <a:lnTo>
                    <a:pt x="990203" y="458003"/>
                  </a:lnTo>
                  <a:lnTo>
                    <a:pt x="1107230" y="511845"/>
                  </a:lnTo>
                  <a:lnTo>
                    <a:pt x="1224258" y="565635"/>
                  </a:lnTo>
                  <a:lnTo>
                    <a:pt x="1341286" y="619375"/>
                  </a:lnTo>
                  <a:lnTo>
                    <a:pt x="1458313" y="673068"/>
                  </a:lnTo>
                  <a:lnTo>
                    <a:pt x="1575341" y="726717"/>
                  </a:lnTo>
                  <a:lnTo>
                    <a:pt x="1692368" y="780323"/>
                  </a:lnTo>
                  <a:lnTo>
                    <a:pt x="1809396" y="833956"/>
                  </a:lnTo>
                  <a:lnTo>
                    <a:pt x="1926424" y="890038"/>
                  </a:lnTo>
                  <a:lnTo>
                    <a:pt x="2043451" y="948223"/>
                  </a:lnTo>
                  <a:lnTo>
                    <a:pt x="2160479" y="1006355"/>
                  </a:lnTo>
                  <a:lnTo>
                    <a:pt x="2277506" y="1063027"/>
                  </a:lnTo>
                  <a:lnTo>
                    <a:pt x="2394534" y="1127123"/>
                  </a:lnTo>
                  <a:lnTo>
                    <a:pt x="2511561" y="1192408"/>
                  </a:lnTo>
                  <a:lnTo>
                    <a:pt x="2628589" y="1246609"/>
                  </a:lnTo>
                  <a:lnTo>
                    <a:pt x="2745617" y="1284002"/>
                  </a:lnTo>
                  <a:lnTo>
                    <a:pt x="2862644" y="1310907"/>
                  </a:lnTo>
                  <a:lnTo>
                    <a:pt x="2979672" y="1334369"/>
                  </a:lnTo>
                  <a:lnTo>
                    <a:pt x="3096699" y="1355151"/>
                  </a:lnTo>
                  <a:lnTo>
                    <a:pt x="3213727" y="1365431"/>
                  </a:lnTo>
                  <a:lnTo>
                    <a:pt x="3330755" y="1371904"/>
                  </a:lnTo>
                  <a:lnTo>
                    <a:pt x="3447782" y="1381755"/>
                  </a:lnTo>
                  <a:lnTo>
                    <a:pt x="3564810" y="1391052"/>
                  </a:lnTo>
                  <a:lnTo>
                    <a:pt x="3681837" y="1396872"/>
                  </a:lnTo>
                  <a:lnTo>
                    <a:pt x="3798865" y="1401760"/>
                  </a:lnTo>
                  <a:lnTo>
                    <a:pt x="3915893" y="1405561"/>
                  </a:lnTo>
                  <a:lnTo>
                    <a:pt x="4032920" y="1406654"/>
                  </a:lnTo>
                  <a:lnTo>
                    <a:pt x="4149948" y="1405826"/>
                  </a:lnTo>
                  <a:lnTo>
                    <a:pt x="4266975" y="1403867"/>
                  </a:lnTo>
                  <a:lnTo>
                    <a:pt x="4384003" y="1401654"/>
                  </a:lnTo>
                  <a:lnTo>
                    <a:pt x="4501031" y="1399434"/>
                  </a:lnTo>
                  <a:lnTo>
                    <a:pt x="4618058" y="1397200"/>
                  </a:lnTo>
                  <a:lnTo>
                    <a:pt x="4735086" y="1394948"/>
                  </a:lnTo>
                  <a:lnTo>
                    <a:pt x="4852113" y="1392672"/>
                  </a:lnTo>
                  <a:lnTo>
                    <a:pt x="4969141" y="1390367"/>
                  </a:lnTo>
                  <a:lnTo>
                    <a:pt x="5086169" y="1388028"/>
                  </a:lnTo>
                  <a:lnTo>
                    <a:pt x="5203196" y="1385648"/>
                  </a:lnTo>
                  <a:lnTo>
                    <a:pt x="5320224" y="1383223"/>
                  </a:lnTo>
                  <a:lnTo>
                    <a:pt x="5437251" y="1380748"/>
                  </a:lnTo>
                  <a:lnTo>
                    <a:pt x="5554279" y="1378216"/>
                  </a:lnTo>
                  <a:lnTo>
                    <a:pt x="5671307" y="1375623"/>
                  </a:lnTo>
                  <a:lnTo>
                    <a:pt x="5788334" y="1372964"/>
                  </a:lnTo>
                  <a:lnTo>
                    <a:pt x="5905362" y="1370232"/>
                  </a:lnTo>
                  <a:lnTo>
                    <a:pt x="6022389" y="1367423"/>
                  </a:lnTo>
                  <a:lnTo>
                    <a:pt x="6139417" y="1364531"/>
                  </a:lnTo>
                  <a:lnTo>
                    <a:pt x="6145984" y="136436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533972"/>
              <a:ext cx="6145984" cy="1831273"/>
            </a:xfrm>
            <a:custGeom>
              <a:avLst/>
              <a:pathLst>
                <a:path w="6145984" h="1831273">
                  <a:moveTo>
                    <a:pt x="0" y="0"/>
                  </a:moveTo>
                  <a:lnTo>
                    <a:pt x="53982" y="43111"/>
                  </a:lnTo>
                  <a:lnTo>
                    <a:pt x="171010" y="133775"/>
                  </a:lnTo>
                  <a:lnTo>
                    <a:pt x="288037" y="221543"/>
                  </a:lnTo>
                  <a:lnTo>
                    <a:pt x="405065" y="306313"/>
                  </a:lnTo>
                  <a:lnTo>
                    <a:pt x="522092" y="387975"/>
                  </a:lnTo>
                  <a:lnTo>
                    <a:pt x="639120" y="466416"/>
                  </a:lnTo>
                  <a:lnTo>
                    <a:pt x="756148" y="541521"/>
                  </a:lnTo>
                  <a:lnTo>
                    <a:pt x="873175" y="613184"/>
                  </a:lnTo>
                  <a:lnTo>
                    <a:pt x="990203" y="681317"/>
                  </a:lnTo>
                  <a:lnTo>
                    <a:pt x="1107230" y="745876"/>
                  </a:lnTo>
                  <a:lnTo>
                    <a:pt x="1224258" y="806887"/>
                  </a:lnTo>
                  <a:lnTo>
                    <a:pt x="1341286" y="864477"/>
                  </a:lnTo>
                  <a:lnTo>
                    <a:pt x="1458313" y="918890"/>
                  </a:lnTo>
                  <a:lnTo>
                    <a:pt x="1575341" y="970458"/>
                  </a:lnTo>
                  <a:lnTo>
                    <a:pt x="1692368" y="1019545"/>
                  </a:lnTo>
                  <a:lnTo>
                    <a:pt x="1809396" y="1066522"/>
                  </a:lnTo>
                  <a:lnTo>
                    <a:pt x="1926424" y="1114272"/>
                  </a:lnTo>
                  <a:lnTo>
                    <a:pt x="2043451" y="1163002"/>
                  </a:lnTo>
                  <a:lnTo>
                    <a:pt x="2160479" y="1211160"/>
                  </a:lnTo>
                  <a:lnTo>
                    <a:pt x="2277506" y="1258397"/>
                  </a:lnTo>
                  <a:lnTo>
                    <a:pt x="2394534" y="1314910"/>
                  </a:lnTo>
                  <a:lnTo>
                    <a:pt x="2511561" y="1372458"/>
                  </a:lnTo>
                  <a:lnTo>
                    <a:pt x="2628589" y="1418901"/>
                  </a:lnTo>
                  <a:lnTo>
                    <a:pt x="2745617" y="1451996"/>
                  </a:lnTo>
                  <a:lnTo>
                    <a:pt x="2862644" y="1475113"/>
                  </a:lnTo>
                  <a:lnTo>
                    <a:pt x="2979672" y="1493384"/>
                  </a:lnTo>
                  <a:lnTo>
                    <a:pt x="3096699" y="1510549"/>
                  </a:lnTo>
                  <a:lnTo>
                    <a:pt x="3213727" y="1518283"/>
                  </a:lnTo>
                  <a:lnTo>
                    <a:pt x="3330755" y="1520756"/>
                  </a:lnTo>
                  <a:lnTo>
                    <a:pt x="3447782" y="1527054"/>
                  </a:lnTo>
                  <a:lnTo>
                    <a:pt x="3564810" y="1534155"/>
                  </a:lnTo>
                  <a:lnTo>
                    <a:pt x="3681837" y="1537331"/>
                  </a:lnTo>
                  <a:lnTo>
                    <a:pt x="3798865" y="1540292"/>
                  </a:lnTo>
                  <a:lnTo>
                    <a:pt x="3915893" y="1543887"/>
                  </a:lnTo>
                  <a:lnTo>
                    <a:pt x="4032920" y="1544636"/>
                  </a:lnTo>
                  <a:lnTo>
                    <a:pt x="4149948" y="1542799"/>
                  </a:lnTo>
                  <a:lnTo>
                    <a:pt x="4266975" y="1539099"/>
                  </a:lnTo>
                  <a:lnTo>
                    <a:pt x="4384003" y="1533993"/>
                  </a:lnTo>
                  <a:lnTo>
                    <a:pt x="4501031" y="1527790"/>
                  </a:lnTo>
                  <a:lnTo>
                    <a:pt x="4618058" y="1520804"/>
                  </a:lnTo>
                  <a:lnTo>
                    <a:pt x="4735086" y="1513217"/>
                  </a:lnTo>
                  <a:lnTo>
                    <a:pt x="4852113" y="1505101"/>
                  </a:lnTo>
                  <a:lnTo>
                    <a:pt x="4969141" y="1496452"/>
                  </a:lnTo>
                  <a:lnTo>
                    <a:pt x="5086169" y="1487204"/>
                  </a:lnTo>
                  <a:lnTo>
                    <a:pt x="5203196" y="1477256"/>
                  </a:lnTo>
                  <a:lnTo>
                    <a:pt x="5320224" y="1466481"/>
                  </a:lnTo>
                  <a:lnTo>
                    <a:pt x="5437251" y="1454741"/>
                  </a:lnTo>
                  <a:lnTo>
                    <a:pt x="5554279" y="1441899"/>
                  </a:lnTo>
                  <a:lnTo>
                    <a:pt x="5671307" y="1427822"/>
                  </a:lnTo>
                  <a:lnTo>
                    <a:pt x="5788334" y="1412394"/>
                  </a:lnTo>
                  <a:lnTo>
                    <a:pt x="5905362" y="1395511"/>
                  </a:lnTo>
                  <a:lnTo>
                    <a:pt x="6022389" y="1377091"/>
                  </a:lnTo>
                  <a:lnTo>
                    <a:pt x="6139417" y="1357067"/>
                  </a:lnTo>
                  <a:lnTo>
                    <a:pt x="6145984" y="1355850"/>
                  </a:lnTo>
                  <a:lnTo>
                    <a:pt x="6145984" y="1831273"/>
                  </a:lnTo>
                  <a:lnTo>
                    <a:pt x="6139417" y="1830385"/>
                  </a:lnTo>
                  <a:lnTo>
                    <a:pt x="6022389" y="1815938"/>
                  </a:lnTo>
                  <a:lnTo>
                    <a:pt x="5905362" y="1802821"/>
                  </a:lnTo>
                  <a:lnTo>
                    <a:pt x="5788334" y="1790971"/>
                  </a:lnTo>
                  <a:lnTo>
                    <a:pt x="5671307" y="1780307"/>
                  </a:lnTo>
                  <a:lnTo>
                    <a:pt x="5554279" y="1770732"/>
                  </a:lnTo>
                  <a:lnTo>
                    <a:pt x="5437251" y="1762129"/>
                  </a:lnTo>
                  <a:lnTo>
                    <a:pt x="5320224" y="1754370"/>
                  </a:lnTo>
                  <a:lnTo>
                    <a:pt x="5203196" y="1747321"/>
                  </a:lnTo>
                  <a:lnTo>
                    <a:pt x="5086169" y="1740847"/>
                  </a:lnTo>
                  <a:lnTo>
                    <a:pt x="4969141" y="1734823"/>
                  </a:lnTo>
                  <a:lnTo>
                    <a:pt x="4852113" y="1729152"/>
                  </a:lnTo>
                  <a:lnTo>
                    <a:pt x="4735086" y="1723771"/>
                  </a:lnTo>
                  <a:lnTo>
                    <a:pt x="4618058" y="1718677"/>
                  </a:lnTo>
                  <a:lnTo>
                    <a:pt x="4501031" y="1713948"/>
                  </a:lnTo>
                  <a:lnTo>
                    <a:pt x="4384003" y="1709768"/>
                  </a:lnTo>
                  <a:lnTo>
                    <a:pt x="4266975" y="1706453"/>
                  </a:lnTo>
                  <a:lnTo>
                    <a:pt x="4149948" y="1703803"/>
                  </a:lnTo>
                  <a:lnTo>
                    <a:pt x="4032920" y="1700945"/>
                  </a:lnTo>
                  <a:lnTo>
                    <a:pt x="3915893" y="1697802"/>
                  </a:lnTo>
                  <a:lnTo>
                    <a:pt x="3798865" y="1693850"/>
                  </a:lnTo>
                  <a:lnTo>
                    <a:pt x="3681837" y="1690264"/>
                  </a:lnTo>
                  <a:lnTo>
                    <a:pt x="3564810" y="1687725"/>
                  </a:lnTo>
                  <a:lnTo>
                    <a:pt x="3447782" y="1682966"/>
                  </a:lnTo>
                  <a:lnTo>
                    <a:pt x="3330755" y="1676259"/>
                  </a:lnTo>
                  <a:lnTo>
                    <a:pt x="3213727" y="1673296"/>
                  </a:lnTo>
                  <a:lnTo>
                    <a:pt x="3096699" y="1668627"/>
                  </a:lnTo>
                  <a:lnTo>
                    <a:pt x="2979672" y="1652714"/>
                  </a:lnTo>
                  <a:lnTo>
                    <a:pt x="2862644" y="1630628"/>
                  </a:lnTo>
                  <a:lnTo>
                    <a:pt x="2745617" y="1606364"/>
                  </a:lnTo>
                  <a:lnTo>
                    <a:pt x="2628589" y="1574330"/>
                  </a:lnTo>
                  <a:lnTo>
                    <a:pt x="2511561" y="1525558"/>
                  </a:lnTo>
                  <a:lnTo>
                    <a:pt x="2394534" y="1466861"/>
                  </a:lnTo>
                  <a:lnTo>
                    <a:pt x="2277506" y="1411632"/>
                  </a:lnTo>
                  <a:lnTo>
                    <a:pt x="2160479" y="1364915"/>
                  </a:lnTo>
                  <a:lnTo>
                    <a:pt x="2043451" y="1318430"/>
                  </a:lnTo>
                  <a:lnTo>
                    <a:pt x="1926424" y="1273232"/>
                  </a:lnTo>
                  <a:lnTo>
                    <a:pt x="1809396" y="1230671"/>
                  </a:lnTo>
                  <a:lnTo>
                    <a:pt x="1692368" y="1190578"/>
                  </a:lnTo>
                  <a:lnTo>
                    <a:pt x="1575341" y="1151048"/>
                  </a:lnTo>
                  <a:lnTo>
                    <a:pt x="1458313" y="1112398"/>
                  </a:lnTo>
                  <a:lnTo>
                    <a:pt x="1341286" y="1075061"/>
                  </a:lnTo>
                  <a:lnTo>
                    <a:pt x="1224258" y="1039443"/>
                  </a:lnTo>
                  <a:lnTo>
                    <a:pt x="1107230" y="1005857"/>
                  </a:lnTo>
                  <a:lnTo>
                    <a:pt x="990203" y="974500"/>
                  </a:lnTo>
                  <a:lnTo>
                    <a:pt x="873175" y="945472"/>
                  </a:lnTo>
                  <a:lnTo>
                    <a:pt x="756148" y="918797"/>
                  </a:lnTo>
                  <a:lnTo>
                    <a:pt x="639120" y="894461"/>
                  </a:lnTo>
                  <a:lnTo>
                    <a:pt x="522092" y="872426"/>
                  </a:lnTo>
                  <a:lnTo>
                    <a:pt x="405065" y="852650"/>
                  </a:lnTo>
                  <a:lnTo>
                    <a:pt x="288037" y="835090"/>
                  </a:lnTo>
                  <a:lnTo>
                    <a:pt x="171010" y="819708"/>
                  </a:lnTo>
                  <a:lnTo>
                    <a:pt x="53982" y="806471"/>
                  </a:lnTo>
                  <a:lnTo>
                    <a:pt x="0" y="80134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533972"/>
              <a:ext cx="6145984" cy="1544636"/>
            </a:xfrm>
            <a:custGeom>
              <a:avLst/>
              <a:pathLst>
                <a:path w="6145984" h="1544636">
                  <a:moveTo>
                    <a:pt x="0" y="0"/>
                  </a:moveTo>
                  <a:lnTo>
                    <a:pt x="53982" y="43111"/>
                  </a:lnTo>
                  <a:lnTo>
                    <a:pt x="171010" y="133775"/>
                  </a:lnTo>
                  <a:lnTo>
                    <a:pt x="288037" y="221543"/>
                  </a:lnTo>
                  <a:lnTo>
                    <a:pt x="405065" y="306313"/>
                  </a:lnTo>
                  <a:lnTo>
                    <a:pt x="522092" y="387975"/>
                  </a:lnTo>
                  <a:lnTo>
                    <a:pt x="639120" y="466416"/>
                  </a:lnTo>
                  <a:lnTo>
                    <a:pt x="756148" y="541521"/>
                  </a:lnTo>
                  <a:lnTo>
                    <a:pt x="873175" y="613184"/>
                  </a:lnTo>
                  <a:lnTo>
                    <a:pt x="990203" y="681317"/>
                  </a:lnTo>
                  <a:lnTo>
                    <a:pt x="1107230" y="745876"/>
                  </a:lnTo>
                  <a:lnTo>
                    <a:pt x="1224258" y="806887"/>
                  </a:lnTo>
                  <a:lnTo>
                    <a:pt x="1341286" y="864477"/>
                  </a:lnTo>
                  <a:lnTo>
                    <a:pt x="1458313" y="918890"/>
                  </a:lnTo>
                  <a:lnTo>
                    <a:pt x="1575341" y="970458"/>
                  </a:lnTo>
                  <a:lnTo>
                    <a:pt x="1692368" y="1019545"/>
                  </a:lnTo>
                  <a:lnTo>
                    <a:pt x="1809396" y="1066522"/>
                  </a:lnTo>
                  <a:lnTo>
                    <a:pt x="1926424" y="1114272"/>
                  </a:lnTo>
                  <a:lnTo>
                    <a:pt x="2043451" y="1163002"/>
                  </a:lnTo>
                  <a:lnTo>
                    <a:pt x="2160479" y="1211160"/>
                  </a:lnTo>
                  <a:lnTo>
                    <a:pt x="2277506" y="1258397"/>
                  </a:lnTo>
                  <a:lnTo>
                    <a:pt x="2394534" y="1314910"/>
                  </a:lnTo>
                  <a:lnTo>
                    <a:pt x="2511561" y="1372458"/>
                  </a:lnTo>
                  <a:lnTo>
                    <a:pt x="2628589" y="1418901"/>
                  </a:lnTo>
                  <a:lnTo>
                    <a:pt x="2745617" y="1451996"/>
                  </a:lnTo>
                  <a:lnTo>
                    <a:pt x="2862644" y="1475113"/>
                  </a:lnTo>
                  <a:lnTo>
                    <a:pt x="2979672" y="1493384"/>
                  </a:lnTo>
                  <a:lnTo>
                    <a:pt x="3096699" y="1510549"/>
                  </a:lnTo>
                  <a:lnTo>
                    <a:pt x="3213727" y="1518283"/>
                  </a:lnTo>
                  <a:lnTo>
                    <a:pt x="3330755" y="1520756"/>
                  </a:lnTo>
                  <a:lnTo>
                    <a:pt x="3447782" y="1527054"/>
                  </a:lnTo>
                  <a:lnTo>
                    <a:pt x="3564810" y="1534155"/>
                  </a:lnTo>
                  <a:lnTo>
                    <a:pt x="3681837" y="1537331"/>
                  </a:lnTo>
                  <a:lnTo>
                    <a:pt x="3798865" y="1540292"/>
                  </a:lnTo>
                  <a:lnTo>
                    <a:pt x="3915893" y="1543887"/>
                  </a:lnTo>
                  <a:lnTo>
                    <a:pt x="4032920" y="1544636"/>
                  </a:lnTo>
                  <a:lnTo>
                    <a:pt x="4149948" y="1542799"/>
                  </a:lnTo>
                  <a:lnTo>
                    <a:pt x="4266975" y="1539099"/>
                  </a:lnTo>
                  <a:lnTo>
                    <a:pt x="4384003" y="1533993"/>
                  </a:lnTo>
                  <a:lnTo>
                    <a:pt x="4501031" y="1527790"/>
                  </a:lnTo>
                  <a:lnTo>
                    <a:pt x="4618058" y="1520804"/>
                  </a:lnTo>
                  <a:lnTo>
                    <a:pt x="4735086" y="1513217"/>
                  </a:lnTo>
                  <a:lnTo>
                    <a:pt x="4852113" y="1505101"/>
                  </a:lnTo>
                  <a:lnTo>
                    <a:pt x="4969141" y="1496452"/>
                  </a:lnTo>
                  <a:lnTo>
                    <a:pt x="5086169" y="1487204"/>
                  </a:lnTo>
                  <a:lnTo>
                    <a:pt x="5203196" y="1477256"/>
                  </a:lnTo>
                  <a:lnTo>
                    <a:pt x="5320224" y="1466481"/>
                  </a:lnTo>
                  <a:lnTo>
                    <a:pt x="5437251" y="1454741"/>
                  </a:lnTo>
                  <a:lnTo>
                    <a:pt x="5554279" y="1441899"/>
                  </a:lnTo>
                  <a:lnTo>
                    <a:pt x="5671307" y="1427822"/>
                  </a:lnTo>
                  <a:lnTo>
                    <a:pt x="5788334" y="1412394"/>
                  </a:lnTo>
                  <a:lnTo>
                    <a:pt x="5905362" y="1395511"/>
                  </a:lnTo>
                  <a:lnTo>
                    <a:pt x="6022389" y="1377091"/>
                  </a:lnTo>
                  <a:lnTo>
                    <a:pt x="6139417" y="1357067"/>
                  </a:lnTo>
                  <a:lnTo>
                    <a:pt x="6145984" y="13558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335314"/>
              <a:ext cx="6145984" cy="1029930"/>
            </a:xfrm>
            <a:custGeom>
              <a:avLst/>
              <a:pathLst>
                <a:path w="6145984" h="1029930">
                  <a:moveTo>
                    <a:pt x="6145984" y="1029930"/>
                  </a:moveTo>
                  <a:lnTo>
                    <a:pt x="6139417" y="1029042"/>
                  </a:lnTo>
                  <a:lnTo>
                    <a:pt x="6022389" y="1014595"/>
                  </a:lnTo>
                  <a:lnTo>
                    <a:pt x="5905362" y="1001478"/>
                  </a:lnTo>
                  <a:lnTo>
                    <a:pt x="5788334" y="989628"/>
                  </a:lnTo>
                  <a:lnTo>
                    <a:pt x="5671307" y="978965"/>
                  </a:lnTo>
                  <a:lnTo>
                    <a:pt x="5554279" y="969389"/>
                  </a:lnTo>
                  <a:lnTo>
                    <a:pt x="5437251" y="960786"/>
                  </a:lnTo>
                  <a:lnTo>
                    <a:pt x="5320224" y="953028"/>
                  </a:lnTo>
                  <a:lnTo>
                    <a:pt x="5203196" y="945978"/>
                  </a:lnTo>
                  <a:lnTo>
                    <a:pt x="5086169" y="939504"/>
                  </a:lnTo>
                  <a:lnTo>
                    <a:pt x="4969141" y="933481"/>
                  </a:lnTo>
                  <a:lnTo>
                    <a:pt x="4852113" y="927809"/>
                  </a:lnTo>
                  <a:lnTo>
                    <a:pt x="4735086" y="922428"/>
                  </a:lnTo>
                  <a:lnTo>
                    <a:pt x="4618058" y="917334"/>
                  </a:lnTo>
                  <a:lnTo>
                    <a:pt x="4501031" y="912605"/>
                  </a:lnTo>
                  <a:lnTo>
                    <a:pt x="4384003" y="908425"/>
                  </a:lnTo>
                  <a:lnTo>
                    <a:pt x="4266975" y="905110"/>
                  </a:lnTo>
                  <a:lnTo>
                    <a:pt x="4149948" y="902460"/>
                  </a:lnTo>
                  <a:lnTo>
                    <a:pt x="4032920" y="899602"/>
                  </a:lnTo>
                  <a:lnTo>
                    <a:pt x="3915893" y="896459"/>
                  </a:lnTo>
                  <a:lnTo>
                    <a:pt x="3798865" y="892507"/>
                  </a:lnTo>
                  <a:lnTo>
                    <a:pt x="3681837" y="888922"/>
                  </a:lnTo>
                  <a:lnTo>
                    <a:pt x="3564810" y="886383"/>
                  </a:lnTo>
                  <a:lnTo>
                    <a:pt x="3447782" y="881624"/>
                  </a:lnTo>
                  <a:lnTo>
                    <a:pt x="3330755" y="874916"/>
                  </a:lnTo>
                  <a:lnTo>
                    <a:pt x="3213727" y="871953"/>
                  </a:lnTo>
                  <a:lnTo>
                    <a:pt x="3096699" y="867284"/>
                  </a:lnTo>
                  <a:lnTo>
                    <a:pt x="2979672" y="851372"/>
                  </a:lnTo>
                  <a:lnTo>
                    <a:pt x="2862644" y="829285"/>
                  </a:lnTo>
                  <a:lnTo>
                    <a:pt x="2745617" y="805021"/>
                  </a:lnTo>
                  <a:lnTo>
                    <a:pt x="2628589" y="772987"/>
                  </a:lnTo>
                  <a:lnTo>
                    <a:pt x="2511561" y="724215"/>
                  </a:lnTo>
                  <a:lnTo>
                    <a:pt x="2394534" y="665519"/>
                  </a:lnTo>
                  <a:lnTo>
                    <a:pt x="2277506" y="610289"/>
                  </a:lnTo>
                  <a:lnTo>
                    <a:pt x="2160479" y="563573"/>
                  </a:lnTo>
                  <a:lnTo>
                    <a:pt x="2043451" y="517087"/>
                  </a:lnTo>
                  <a:lnTo>
                    <a:pt x="1926424" y="471889"/>
                  </a:lnTo>
                  <a:lnTo>
                    <a:pt x="1809396" y="429328"/>
                  </a:lnTo>
                  <a:lnTo>
                    <a:pt x="1692368" y="389235"/>
                  </a:lnTo>
                  <a:lnTo>
                    <a:pt x="1575341" y="349706"/>
                  </a:lnTo>
                  <a:lnTo>
                    <a:pt x="1458313" y="311055"/>
                  </a:lnTo>
                  <a:lnTo>
                    <a:pt x="1341286" y="273718"/>
                  </a:lnTo>
                  <a:lnTo>
                    <a:pt x="1224258" y="238100"/>
                  </a:lnTo>
                  <a:lnTo>
                    <a:pt x="1107230" y="204514"/>
                  </a:lnTo>
                  <a:lnTo>
                    <a:pt x="990203" y="173157"/>
                  </a:lnTo>
                  <a:lnTo>
                    <a:pt x="873175" y="144129"/>
                  </a:lnTo>
                  <a:lnTo>
                    <a:pt x="756148" y="117455"/>
                  </a:lnTo>
                  <a:lnTo>
                    <a:pt x="639120" y="93118"/>
                  </a:lnTo>
                  <a:lnTo>
                    <a:pt x="522092" y="71084"/>
                  </a:lnTo>
                  <a:lnTo>
                    <a:pt x="405065" y="51307"/>
                  </a:lnTo>
                  <a:lnTo>
                    <a:pt x="288037" y="33747"/>
                  </a:lnTo>
                  <a:lnTo>
                    <a:pt x="171010" y="18365"/>
                  </a:lnTo>
                  <a:lnTo>
                    <a:pt x="53982" y="512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3934643"/>
              <a:ext cx="6145984" cy="1222629"/>
            </a:xfrm>
            <a:custGeom>
              <a:avLst/>
              <a:pathLst>
                <a:path w="6145984" h="1222629">
                  <a:moveTo>
                    <a:pt x="0" y="0"/>
                  </a:moveTo>
                  <a:lnTo>
                    <a:pt x="53982" y="24120"/>
                  </a:lnTo>
                  <a:lnTo>
                    <a:pt x="171010" y="76070"/>
                  </a:lnTo>
                  <a:lnTo>
                    <a:pt x="288037" y="127645"/>
                  </a:lnTo>
                  <a:lnTo>
                    <a:pt x="405065" y="178810"/>
                  </a:lnTo>
                  <a:lnTo>
                    <a:pt x="522092" y="229529"/>
                  </a:lnTo>
                  <a:lnTo>
                    <a:pt x="639120" y="279767"/>
                  </a:lnTo>
                  <a:lnTo>
                    <a:pt x="756148" y="329488"/>
                  </a:lnTo>
                  <a:lnTo>
                    <a:pt x="873175" y="378657"/>
                  </a:lnTo>
                  <a:lnTo>
                    <a:pt x="990203" y="427237"/>
                  </a:lnTo>
                  <a:lnTo>
                    <a:pt x="1107230" y="475195"/>
                  </a:lnTo>
                  <a:lnTo>
                    <a:pt x="1224258" y="522493"/>
                  </a:lnTo>
                  <a:lnTo>
                    <a:pt x="1341286" y="569098"/>
                  </a:lnTo>
                  <a:lnTo>
                    <a:pt x="1458313" y="614972"/>
                  </a:lnTo>
                  <a:lnTo>
                    <a:pt x="1575341" y="660082"/>
                  </a:lnTo>
                  <a:lnTo>
                    <a:pt x="1692368" y="704390"/>
                  </a:lnTo>
                  <a:lnTo>
                    <a:pt x="1809396" y="747925"/>
                  </a:lnTo>
                  <a:lnTo>
                    <a:pt x="1926424" y="793080"/>
                  </a:lnTo>
                  <a:lnTo>
                    <a:pt x="2043451" y="840044"/>
                  </a:lnTo>
                  <a:lnTo>
                    <a:pt x="2160479" y="887366"/>
                  </a:lnTo>
                  <a:lnTo>
                    <a:pt x="2277506" y="934343"/>
                  </a:lnTo>
                  <a:lnTo>
                    <a:pt x="2394534" y="990214"/>
                  </a:lnTo>
                  <a:lnTo>
                    <a:pt x="2511561" y="1048336"/>
                  </a:lnTo>
                  <a:lnTo>
                    <a:pt x="2628589" y="1095944"/>
                  </a:lnTo>
                  <a:lnTo>
                    <a:pt x="2745617" y="1128508"/>
                  </a:lnTo>
                  <a:lnTo>
                    <a:pt x="2862644" y="1152199"/>
                  </a:lnTo>
                  <a:lnTo>
                    <a:pt x="2979672" y="1172378"/>
                  </a:lnTo>
                  <a:lnTo>
                    <a:pt x="3096699" y="1188917"/>
                  </a:lnTo>
                  <a:lnTo>
                    <a:pt x="3213727" y="1195118"/>
                  </a:lnTo>
                  <a:lnTo>
                    <a:pt x="3330755" y="1197836"/>
                  </a:lnTo>
                  <a:lnTo>
                    <a:pt x="3447782" y="1204339"/>
                  </a:lnTo>
                  <a:lnTo>
                    <a:pt x="3564810" y="1210269"/>
                  </a:lnTo>
                  <a:lnTo>
                    <a:pt x="3681837" y="1213126"/>
                  </a:lnTo>
                  <a:lnTo>
                    <a:pt x="3798865" y="1216400"/>
                  </a:lnTo>
                  <a:lnTo>
                    <a:pt x="3915893" y="1220173"/>
                  </a:lnTo>
                  <a:lnTo>
                    <a:pt x="4032920" y="1222119"/>
                  </a:lnTo>
                  <a:lnTo>
                    <a:pt x="4149948" y="1222629"/>
                  </a:lnTo>
                  <a:lnTo>
                    <a:pt x="4266975" y="1222105"/>
                  </a:lnTo>
                  <a:lnTo>
                    <a:pt x="4384003" y="1221209"/>
                  </a:lnTo>
                  <a:lnTo>
                    <a:pt x="4501031" y="1220198"/>
                  </a:lnTo>
                  <a:lnTo>
                    <a:pt x="4618058" y="1219069"/>
                  </a:lnTo>
                  <a:lnTo>
                    <a:pt x="4735086" y="1217822"/>
                  </a:lnTo>
                  <a:lnTo>
                    <a:pt x="4852113" y="1216455"/>
                  </a:lnTo>
                  <a:lnTo>
                    <a:pt x="4969141" y="1214966"/>
                  </a:lnTo>
                  <a:lnTo>
                    <a:pt x="5086169" y="1213354"/>
                  </a:lnTo>
                  <a:lnTo>
                    <a:pt x="5203196" y="1211617"/>
                  </a:lnTo>
                  <a:lnTo>
                    <a:pt x="5320224" y="1209754"/>
                  </a:lnTo>
                  <a:lnTo>
                    <a:pt x="5437251" y="1207764"/>
                  </a:lnTo>
                  <a:lnTo>
                    <a:pt x="5554279" y="1205644"/>
                  </a:lnTo>
                  <a:lnTo>
                    <a:pt x="5671307" y="1203393"/>
                  </a:lnTo>
                  <a:lnTo>
                    <a:pt x="5788334" y="1201011"/>
                  </a:lnTo>
                  <a:lnTo>
                    <a:pt x="5905362" y="1198494"/>
                  </a:lnTo>
                  <a:lnTo>
                    <a:pt x="6022389" y="1195843"/>
                  </a:lnTo>
                  <a:lnTo>
                    <a:pt x="6139417" y="1193055"/>
                  </a:lnTo>
                  <a:lnTo>
                    <a:pt x="6145984" y="119289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558465"/>
              <a:ext cx="6145984" cy="1819994"/>
            </a:xfrm>
            <a:custGeom>
              <a:avLst/>
              <a:pathLst>
                <a:path w="6145984" h="1819994">
                  <a:moveTo>
                    <a:pt x="0" y="1221965"/>
                  </a:moveTo>
                  <a:lnTo>
                    <a:pt x="53982" y="1244458"/>
                  </a:lnTo>
                  <a:lnTo>
                    <a:pt x="171010" y="1289871"/>
                  </a:lnTo>
                  <a:lnTo>
                    <a:pt x="288037" y="1331885"/>
                  </a:lnTo>
                  <a:lnTo>
                    <a:pt x="405065" y="1370448"/>
                  </a:lnTo>
                  <a:lnTo>
                    <a:pt x="522092" y="1405499"/>
                  </a:lnTo>
                  <a:lnTo>
                    <a:pt x="639120" y="1436976"/>
                  </a:lnTo>
                  <a:lnTo>
                    <a:pt x="756148" y="1464816"/>
                  </a:lnTo>
                  <a:lnTo>
                    <a:pt x="873175" y="1488960"/>
                  </a:lnTo>
                  <a:lnTo>
                    <a:pt x="990203" y="1509371"/>
                  </a:lnTo>
                  <a:lnTo>
                    <a:pt x="1107230" y="1526052"/>
                  </a:lnTo>
                  <a:lnTo>
                    <a:pt x="1224258" y="1539071"/>
                  </a:lnTo>
                  <a:lnTo>
                    <a:pt x="1341286" y="1548594"/>
                  </a:lnTo>
                  <a:lnTo>
                    <a:pt x="1458313" y="1554895"/>
                  </a:lnTo>
                  <a:lnTo>
                    <a:pt x="1575341" y="1558336"/>
                  </a:lnTo>
                  <a:lnTo>
                    <a:pt x="1692368" y="1559305"/>
                  </a:lnTo>
                  <a:lnTo>
                    <a:pt x="1809396" y="1558144"/>
                  </a:lnTo>
                  <a:lnTo>
                    <a:pt x="1926424" y="1555510"/>
                  </a:lnTo>
                  <a:lnTo>
                    <a:pt x="2043451" y="1551226"/>
                  </a:lnTo>
                  <a:lnTo>
                    <a:pt x="2160479" y="1544809"/>
                  </a:lnTo>
                  <a:lnTo>
                    <a:pt x="2277506" y="1536297"/>
                  </a:lnTo>
                  <a:lnTo>
                    <a:pt x="2394534" y="1527612"/>
                  </a:lnTo>
                  <a:lnTo>
                    <a:pt x="2511561" y="1516690"/>
                  </a:lnTo>
                  <a:lnTo>
                    <a:pt x="2628589" y="1502907"/>
                  </a:lnTo>
                  <a:lnTo>
                    <a:pt x="2745617" y="1489556"/>
                  </a:lnTo>
                  <a:lnTo>
                    <a:pt x="2862644" y="1474146"/>
                  </a:lnTo>
                  <a:lnTo>
                    <a:pt x="2979672" y="1454840"/>
                  </a:lnTo>
                  <a:lnTo>
                    <a:pt x="3096699" y="1435119"/>
                  </a:lnTo>
                  <a:lnTo>
                    <a:pt x="3213727" y="1415160"/>
                  </a:lnTo>
                  <a:lnTo>
                    <a:pt x="3330755" y="1390758"/>
                  </a:lnTo>
                  <a:lnTo>
                    <a:pt x="3447782" y="1361800"/>
                  </a:lnTo>
                  <a:lnTo>
                    <a:pt x="3564810" y="1327699"/>
                  </a:lnTo>
                  <a:lnTo>
                    <a:pt x="3681837" y="1289401"/>
                  </a:lnTo>
                  <a:lnTo>
                    <a:pt x="3798865" y="1251847"/>
                  </a:lnTo>
                  <a:lnTo>
                    <a:pt x="3915893" y="1216716"/>
                  </a:lnTo>
                  <a:lnTo>
                    <a:pt x="4032920" y="1179414"/>
                  </a:lnTo>
                  <a:lnTo>
                    <a:pt x="4149948" y="1138356"/>
                  </a:lnTo>
                  <a:lnTo>
                    <a:pt x="4266975" y="1092430"/>
                  </a:lnTo>
                  <a:lnTo>
                    <a:pt x="4384003" y="1042507"/>
                  </a:lnTo>
                  <a:lnTo>
                    <a:pt x="4501031" y="989773"/>
                  </a:lnTo>
                  <a:lnTo>
                    <a:pt x="4618058" y="934561"/>
                  </a:lnTo>
                  <a:lnTo>
                    <a:pt x="4735086" y="877076"/>
                  </a:lnTo>
                  <a:lnTo>
                    <a:pt x="4852113" y="817421"/>
                  </a:lnTo>
                  <a:lnTo>
                    <a:pt x="4969141" y="755626"/>
                  </a:lnTo>
                  <a:lnTo>
                    <a:pt x="5086169" y="691662"/>
                  </a:lnTo>
                  <a:lnTo>
                    <a:pt x="5203196" y="625466"/>
                  </a:lnTo>
                  <a:lnTo>
                    <a:pt x="5320224" y="556954"/>
                  </a:lnTo>
                  <a:lnTo>
                    <a:pt x="5437251" y="486027"/>
                  </a:lnTo>
                  <a:lnTo>
                    <a:pt x="5554279" y="412588"/>
                  </a:lnTo>
                  <a:lnTo>
                    <a:pt x="5671307" y="336548"/>
                  </a:lnTo>
                  <a:lnTo>
                    <a:pt x="5788334" y="257827"/>
                  </a:lnTo>
                  <a:lnTo>
                    <a:pt x="5905362" y="176364"/>
                  </a:lnTo>
                  <a:lnTo>
                    <a:pt x="6022389" y="92113"/>
                  </a:lnTo>
                  <a:lnTo>
                    <a:pt x="6139417" y="5044"/>
                  </a:lnTo>
                  <a:lnTo>
                    <a:pt x="6145984" y="0"/>
                  </a:lnTo>
                  <a:lnTo>
                    <a:pt x="6145984" y="450711"/>
                  </a:lnTo>
                  <a:lnTo>
                    <a:pt x="6139417" y="453761"/>
                  </a:lnTo>
                  <a:lnTo>
                    <a:pt x="6022389" y="508150"/>
                  </a:lnTo>
                  <a:lnTo>
                    <a:pt x="5905362" y="562503"/>
                  </a:lnTo>
                  <a:lnTo>
                    <a:pt x="5788334" y="616727"/>
                  </a:lnTo>
                  <a:lnTo>
                    <a:pt x="5671307" y="670712"/>
                  </a:lnTo>
                  <a:lnTo>
                    <a:pt x="5554279" y="724329"/>
                  </a:lnTo>
                  <a:lnTo>
                    <a:pt x="5437251" y="777437"/>
                  </a:lnTo>
                  <a:lnTo>
                    <a:pt x="5320224" y="829879"/>
                  </a:lnTo>
                  <a:lnTo>
                    <a:pt x="5203196" y="881494"/>
                  </a:lnTo>
                  <a:lnTo>
                    <a:pt x="5086169" y="932120"/>
                  </a:lnTo>
                  <a:lnTo>
                    <a:pt x="4969141" y="981607"/>
                  </a:lnTo>
                  <a:lnTo>
                    <a:pt x="4852113" y="1029826"/>
                  </a:lnTo>
                  <a:lnTo>
                    <a:pt x="4735086" y="1076686"/>
                  </a:lnTo>
                  <a:lnTo>
                    <a:pt x="4618058" y="1122149"/>
                  </a:lnTo>
                  <a:lnTo>
                    <a:pt x="4501031" y="1166255"/>
                  </a:lnTo>
                  <a:lnTo>
                    <a:pt x="4384003" y="1209145"/>
                  </a:lnTo>
                  <a:lnTo>
                    <a:pt x="4266975" y="1251086"/>
                  </a:lnTo>
                  <a:lnTo>
                    <a:pt x="4149948" y="1290991"/>
                  </a:lnTo>
                  <a:lnTo>
                    <a:pt x="4032920" y="1327598"/>
                  </a:lnTo>
                  <a:lnTo>
                    <a:pt x="3915893" y="1362631"/>
                  </a:lnTo>
                  <a:lnTo>
                    <a:pt x="3798865" y="1397423"/>
                  </a:lnTo>
                  <a:lnTo>
                    <a:pt x="3681837" y="1434386"/>
                  </a:lnTo>
                  <a:lnTo>
                    <a:pt x="3564810" y="1473287"/>
                  </a:lnTo>
                  <a:lnTo>
                    <a:pt x="3447782" y="1509608"/>
                  </a:lnTo>
                  <a:lnTo>
                    <a:pt x="3330755" y="1538177"/>
                  </a:lnTo>
                  <a:lnTo>
                    <a:pt x="3213727" y="1562116"/>
                  </a:lnTo>
                  <a:lnTo>
                    <a:pt x="3096699" y="1584981"/>
                  </a:lnTo>
                  <a:lnTo>
                    <a:pt x="2979672" y="1605888"/>
                  </a:lnTo>
                  <a:lnTo>
                    <a:pt x="2862644" y="1621578"/>
                  </a:lnTo>
                  <a:lnTo>
                    <a:pt x="2745617" y="1635900"/>
                  </a:lnTo>
                  <a:lnTo>
                    <a:pt x="2628589" y="1650257"/>
                  </a:lnTo>
                  <a:lnTo>
                    <a:pt x="2511561" y="1661832"/>
                  </a:lnTo>
                  <a:lnTo>
                    <a:pt x="2394534" y="1671666"/>
                  </a:lnTo>
                  <a:lnTo>
                    <a:pt x="2277506" y="1681567"/>
                  </a:lnTo>
                  <a:lnTo>
                    <a:pt x="2160479" y="1690572"/>
                  </a:lnTo>
                  <a:lnTo>
                    <a:pt x="2043451" y="1698575"/>
                  </a:lnTo>
                  <a:lnTo>
                    <a:pt x="1926424" y="1706208"/>
                  </a:lnTo>
                  <a:lnTo>
                    <a:pt x="1809396" y="1713761"/>
                  </a:lnTo>
                  <a:lnTo>
                    <a:pt x="1692368" y="1721447"/>
                  </a:lnTo>
                  <a:lnTo>
                    <a:pt x="1575341" y="1729540"/>
                  </a:lnTo>
                  <a:lnTo>
                    <a:pt x="1458313" y="1738346"/>
                  </a:lnTo>
                  <a:lnTo>
                    <a:pt x="1341286" y="1748232"/>
                  </a:lnTo>
                  <a:lnTo>
                    <a:pt x="1224258" y="1759539"/>
                  </a:lnTo>
                  <a:lnTo>
                    <a:pt x="1107230" y="1772519"/>
                  </a:lnTo>
                  <a:lnTo>
                    <a:pt x="990203" y="1787315"/>
                  </a:lnTo>
                  <a:lnTo>
                    <a:pt x="873175" y="1803976"/>
                  </a:lnTo>
                  <a:lnTo>
                    <a:pt x="771880" y="181999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558465"/>
              <a:ext cx="6145984" cy="1559305"/>
            </a:xfrm>
            <a:custGeom>
              <a:avLst/>
              <a:pathLst>
                <a:path w="6145984" h="1559305">
                  <a:moveTo>
                    <a:pt x="0" y="1221965"/>
                  </a:moveTo>
                  <a:lnTo>
                    <a:pt x="53982" y="1244458"/>
                  </a:lnTo>
                  <a:lnTo>
                    <a:pt x="171010" y="1289871"/>
                  </a:lnTo>
                  <a:lnTo>
                    <a:pt x="288037" y="1331885"/>
                  </a:lnTo>
                  <a:lnTo>
                    <a:pt x="405065" y="1370448"/>
                  </a:lnTo>
                  <a:lnTo>
                    <a:pt x="522092" y="1405499"/>
                  </a:lnTo>
                  <a:lnTo>
                    <a:pt x="639120" y="1436976"/>
                  </a:lnTo>
                  <a:lnTo>
                    <a:pt x="756148" y="1464816"/>
                  </a:lnTo>
                  <a:lnTo>
                    <a:pt x="873175" y="1488960"/>
                  </a:lnTo>
                  <a:lnTo>
                    <a:pt x="990203" y="1509371"/>
                  </a:lnTo>
                  <a:lnTo>
                    <a:pt x="1107230" y="1526052"/>
                  </a:lnTo>
                  <a:lnTo>
                    <a:pt x="1224258" y="1539071"/>
                  </a:lnTo>
                  <a:lnTo>
                    <a:pt x="1341286" y="1548594"/>
                  </a:lnTo>
                  <a:lnTo>
                    <a:pt x="1458313" y="1554895"/>
                  </a:lnTo>
                  <a:lnTo>
                    <a:pt x="1575341" y="1558336"/>
                  </a:lnTo>
                  <a:lnTo>
                    <a:pt x="1692368" y="1559305"/>
                  </a:lnTo>
                  <a:lnTo>
                    <a:pt x="1809396" y="1558144"/>
                  </a:lnTo>
                  <a:lnTo>
                    <a:pt x="1926424" y="1555510"/>
                  </a:lnTo>
                  <a:lnTo>
                    <a:pt x="2043451" y="1551226"/>
                  </a:lnTo>
                  <a:lnTo>
                    <a:pt x="2160479" y="1544809"/>
                  </a:lnTo>
                  <a:lnTo>
                    <a:pt x="2277506" y="1536297"/>
                  </a:lnTo>
                  <a:lnTo>
                    <a:pt x="2394534" y="1527612"/>
                  </a:lnTo>
                  <a:lnTo>
                    <a:pt x="2511561" y="1516690"/>
                  </a:lnTo>
                  <a:lnTo>
                    <a:pt x="2628589" y="1502907"/>
                  </a:lnTo>
                  <a:lnTo>
                    <a:pt x="2745617" y="1489556"/>
                  </a:lnTo>
                  <a:lnTo>
                    <a:pt x="2862644" y="1474146"/>
                  </a:lnTo>
                  <a:lnTo>
                    <a:pt x="2979672" y="1454840"/>
                  </a:lnTo>
                  <a:lnTo>
                    <a:pt x="3096699" y="1435119"/>
                  </a:lnTo>
                  <a:lnTo>
                    <a:pt x="3213727" y="1415160"/>
                  </a:lnTo>
                  <a:lnTo>
                    <a:pt x="3330755" y="1390758"/>
                  </a:lnTo>
                  <a:lnTo>
                    <a:pt x="3447782" y="1361800"/>
                  </a:lnTo>
                  <a:lnTo>
                    <a:pt x="3564810" y="1327699"/>
                  </a:lnTo>
                  <a:lnTo>
                    <a:pt x="3681837" y="1289401"/>
                  </a:lnTo>
                  <a:lnTo>
                    <a:pt x="3798865" y="1251847"/>
                  </a:lnTo>
                  <a:lnTo>
                    <a:pt x="3915893" y="1216716"/>
                  </a:lnTo>
                  <a:lnTo>
                    <a:pt x="4032920" y="1179414"/>
                  </a:lnTo>
                  <a:lnTo>
                    <a:pt x="4149948" y="1138356"/>
                  </a:lnTo>
                  <a:lnTo>
                    <a:pt x="4266975" y="1092430"/>
                  </a:lnTo>
                  <a:lnTo>
                    <a:pt x="4384003" y="1042507"/>
                  </a:lnTo>
                  <a:lnTo>
                    <a:pt x="4501031" y="989773"/>
                  </a:lnTo>
                  <a:lnTo>
                    <a:pt x="4618058" y="934561"/>
                  </a:lnTo>
                  <a:lnTo>
                    <a:pt x="4735086" y="877076"/>
                  </a:lnTo>
                  <a:lnTo>
                    <a:pt x="4852113" y="817421"/>
                  </a:lnTo>
                  <a:lnTo>
                    <a:pt x="4969141" y="755626"/>
                  </a:lnTo>
                  <a:lnTo>
                    <a:pt x="5086169" y="691662"/>
                  </a:lnTo>
                  <a:lnTo>
                    <a:pt x="5203196" y="625466"/>
                  </a:lnTo>
                  <a:lnTo>
                    <a:pt x="5320224" y="556954"/>
                  </a:lnTo>
                  <a:lnTo>
                    <a:pt x="5437251" y="486027"/>
                  </a:lnTo>
                  <a:lnTo>
                    <a:pt x="5554279" y="412588"/>
                  </a:lnTo>
                  <a:lnTo>
                    <a:pt x="5671307" y="336548"/>
                  </a:lnTo>
                  <a:lnTo>
                    <a:pt x="5788334" y="257827"/>
                  </a:lnTo>
                  <a:lnTo>
                    <a:pt x="5905362" y="176364"/>
                  </a:lnTo>
                  <a:lnTo>
                    <a:pt x="6022389" y="92113"/>
                  </a:lnTo>
                  <a:lnTo>
                    <a:pt x="6139417" y="504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13756" y="4009176"/>
              <a:ext cx="5374104" cy="1369283"/>
            </a:xfrm>
            <a:custGeom>
              <a:avLst/>
              <a:pathLst>
                <a:path w="5374104" h="1369283">
                  <a:moveTo>
                    <a:pt x="5374104" y="0"/>
                  </a:moveTo>
                  <a:lnTo>
                    <a:pt x="5367536" y="3049"/>
                  </a:lnTo>
                  <a:lnTo>
                    <a:pt x="5250509" y="57438"/>
                  </a:lnTo>
                  <a:lnTo>
                    <a:pt x="5133481" y="111792"/>
                  </a:lnTo>
                  <a:lnTo>
                    <a:pt x="5016454" y="166016"/>
                  </a:lnTo>
                  <a:lnTo>
                    <a:pt x="4899426" y="220000"/>
                  </a:lnTo>
                  <a:lnTo>
                    <a:pt x="4782398" y="273618"/>
                  </a:lnTo>
                  <a:lnTo>
                    <a:pt x="4665371" y="326725"/>
                  </a:lnTo>
                  <a:lnTo>
                    <a:pt x="4548343" y="379168"/>
                  </a:lnTo>
                  <a:lnTo>
                    <a:pt x="4431316" y="430783"/>
                  </a:lnTo>
                  <a:lnTo>
                    <a:pt x="4314288" y="481409"/>
                  </a:lnTo>
                  <a:lnTo>
                    <a:pt x="4197260" y="530896"/>
                  </a:lnTo>
                  <a:lnTo>
                    <a:pt x="4080233" y="579115"/>
                  </a:lnTo>
                  <a:lnTo>
                    <a:pt x="3963205" y="625974"/>
                  </a:lnTo>
                  <a:lnTo>
                    <a:pt x="3846178" y="671438"/>
                  </a:lnTo>
                  <a:lnTo>
                    <a:pt x="3729150" y="715544"/>
                  </a:lnTo>
                  <a:lnTo>
                    <a:pt x="3612122" y="758434"/>
                  </a:lnTo>
                  <a:lnTo>
                    <a:pt x="3495095" y="800374"/>
                  </a:lnTo>
                  <a:lnTo>
                    <a:pt x="3378067" y="840280"/>
                  </a:lnTo>
                  <a:lnTo>
                    <a:pt x="3261040" y="876887"/>
                  </a:lnTo>
                  <a:lnTo>
                    <a:pt x="3144012" y="911920"/>
                  </a:lnTo>
                  <a:lnTo>
                    <a:pt x="3026984" y="946712"/>
                  </a:lnTo>
                  <a:lnTo>
                    <a:pt x="2909957" y="983674"/>
                  </a:lnTo>
                  <a:lnTo>
                    <a:pt x="2792929" y="1022576"/>
                  </a:lnTo>
                  <a:lnTo>
                    <a:pt x="2675902" y="1058897"/>
                  </a:lnTo>
                  <a:lnTo>
                    <a:pt x="2558874" y="1087466"/>
                  </a:lnTo>
                  <a:lnTo>
                    <a:pt x="2441846" y="1111405"/>
                  </a:lnTo>
                  <a:lnTo>
                    <a:pt x="2324819" y="1134269"/>
                  </a:lnTo>
                  <a:lnTo>
                    <a:pt x="2207791" y="1155177"/>
                  </a:lnTo>
                  <a:lnTo>
                    <a:pt x="2090764" y="1170867"/>
                  </a:lnTo>
                  <a:lnTo>
                    <a:pt x="1973736" y="1185189"/>
                  </a:lnTo>
                  <a:lnTo>
                    <a:pt x="1856708" y="1199546"/>
                  </a:lnTo>
                  <a:lnTo>
                    <a:pt x="1739681" y="1211121"/>
                  </a:lnTo>
                  <a:lnTo>
                    <a:pt x="1622653" y="1220954"/>
                  </a:lnTo>
                  <a:lnTo>
                    <a:pt x="1505626" y="1230856"/>
                  </a:lnTo>
                  <a:lnTo>
                    <a:pt x="1388598" y="1239861"/>
                  </a:lnTo>
                  <a:lnTo>
                    <a:pt x="1271571" y="1247863"/>
                  </a:lnTo>
                  <a:lnTo>
                    <a:pt x="1154543" y="1255496"/>
                  </a:lnTo>
                  <a:lnTo>
                    <a:pt x="1037515" y="1263050"/>
                  </a:lnTo>
                  <a:lnTo>
                    <a:pt x="920488" y="1270736"/>
                  </a:lnTo>
                  <a:lnTo>
                    <a:pt x="803460" y="1278829"/>
                  </a:lnTo>
                  <a:lnTo>
                    <a:pt x="686433" y="1287634"/>
                  </a:lnTo>
                  <a:lnTo>
                    <a:pt x="569405" y="1297521"/>
                  </a:lnTo>
                  <a:lnTo>
                    <a:pt x="452377" y="1308828"/>
                  </a:lnTo>
                  <a:lnTo>
                    <a:pt x="335350" y="1321808"/>
                  </a:lnTo>
                  <a:lnTo>
                    <a:pt x="218322" y="1336604"/>
                  </a:lnTo>
                  <a:lnTo>
                    <a:pt x="101295" y="1353265"/>
                  </a:lnTo>
                  <a:lnTo>
                    <a:pt x="0" y="13692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783821"/>
              <a:ext cx="6145984" cy="1423949"/>
            </a:xfrm>
            <a:custGeom>
              <a:avLst/>
              <a:pathLst>
                <a:path w="6145984" h="1423949">
                  <a:moveTo>
                    <a:pt x="0" y="1376454"/>
                  </a:moveTo>
                  <a:lnTo>
                    <a:pt x="53982" y="1380943"/>
                  </a:lnTo>
                  <a:lnTo>
                    <a:pt x="171010" y="1389655"/>
                  </a:lnTo>
                  <a:lnTo>
                    <a:pt x="288037" y="1397358"/>
                  </a:lnTo>
                  <a:lnTo>
                    <a:pt x="405065" y="1404062"/>
                  </a:lnTo>
                  <a:lnTo>
                    <a:pt x="522092" y="1409779"/>
                  </a:lnTo>
                  <a:lnTo>
                    <a:pt x="639120" y="1414519"/>
                  </a:lnTo>
                  <a:lnTo>
                    <a:pt x="756148" y="1418293"/>
                  </a:lnTo>
                  <a:lnTo>
                    <a:pt x="873175" y="1421112"/>
                  </a:lnTo>
                  <a:lnTo>
                    <a:pt x="990203" y="1422988"/>
                  </a:lnTo>
                  <a:lnTo>
                    <a:pt x="1107230" y="1423930"/>
                  </a:lnTo>
                  <a:lnTo>
                    <a:pt x="1224258" y="1423949"/>
                  </a:lnTo>
                  <a:lnTo>
                    <a:pt x="1341286" y="1423058"/>
                  </a:lnTo>
                  <a:lnTo>
                    <a:pt x="1458313" y="1421265"/>
                  </a:lnTo>
                  <a:lnTo>
                    <a:pt x="1575341" y="1418582"/>
                  </a:lnTo>
                  <a:lnTo>
                    <a:pt x="1692368" y="1415021"/>
                  </a:lnTo>
                  <a:lnTo>
                    <a:pt x="1809396" y="1410597"/>
                  </a:lnTo>
                  <a:lnTo>
                    <a:pt x="1926424" y="1405503"/>
                  </a:lnTo>
                  <a:lnTo>
                    <a:pt x="2043451" y="1399545"/>
                  </a:lnTo>
                  <a:lnTo>
                    <a:pt x="2160479" y="1392335"/>
                  </a:lnTo>
                  <a:lnTo>
                    <a:pt x="2277506" y="1383577"/>
                  </a:lnTo>
                  <a:lnTo>
                    <a:pt x="2394534" y="1374283"/>
                  </a:lnTo>
                  <a:lnTo>
                    <a:pt x="2511561" y="1363906"/>
                  </a:lnTo>
                  <a:lnTo>
                    <a:pt x="2628589" y="1351226"/>
                  </a:lnTo>
                  <a:lnTo>
                    <a:pt x="2745617" y="1337372"/>
                  </a:lnTo>
                  <a:lnTo>
                    <a:pt x="2862644" y="1322507"/>
                  </a:lnTo>
                  <a:lnTo>
                    <a:pt x="2979672" y="1305008"/>
                  </a:lnTo>
                  <a:lnTo>
                    <a:pt x="3096699" y="1284694"/>
                  </a:lnTo>
                  <a:lnTo>
                    <a:pt x="3213727" y="1263282"/>
                  </a:lnTo>
                  <a:lnTo>
                    <a:pt x="3330755" y="1239112"/>
                  </a:lnTo>
                  <a:lnTo>
                    <a:pt x="3447782" y="1210348"/>
                  </a:lnTo>
                  <a:lnTo>
                    <a:pt x="3564810" y="1175137"/>
                  </a:lnTo>
                  <a:lnTo>
                    <a:pt x="3681837" y="1136538"/>
                  </a:lnTo>
                  <a:lnTo>
                    <a:pt x="3798865" y="1099279"/>
                  </a:lnTo>
                  <a:lnTo>
                    <a:pt x="3915893" y="1064318"/>
                  </a:lnTo>
                  <a:lnTo>
                    <a:pt x="4032920" y="1028150"/>
                  </a:lnTo>
                  <a:lnTo>
                    <a:pt x="4149948" y="989318"/>
                  </a:lnTo>
                  <a:lnTo>
                    <a:pt x="4266975" y="946402"/>
                  </a:lnTo>
                  <a:lnTo>
                    <a:pt x="4384003" y="900470"/>
                  </a:lnTo>
                  <a:lnTo>
                    <a:pt x="4501031" y="852659"/>
                  </a:lnTo>
                  <a:lnTo>
                    <a:pt x="4618058" y="803000"/>
                  </a:lnTo>
                  <a:lnTo>
                    <a:pt x="4735086" y="751525"/>
                  </a:lnTo>
                  <a:lnTo>
                    <a:pt x="4852113" y="698268"/>
                  </a:lnTo>
                  <a:lnTo>
                    <a:pt x="4969141" y="643261"/>
                  </a:lnTo>
                  <a:lnTo>
                    <a:pt x="5086169" y="586535"/>
                  </a:lnTo>
                  <a:lnTo>
                    <a:pt x="5203196" y="528125"/>
                  </a:lnTo>
                  <a:lnTo>
                    <a:pt x="5320224" y="468061"/>
                  </a:lnTo>
                  <a:lnTo>
                    <a:pt x="5437251" y="406376"/>
                  </a:lnTo>
                  <a:lnTo>
                    <a:pt x="5554279" y="343103"/>
                  </a:lnTo>
                  <a:lnTo>
                    <a:pt x="5671307" y="278274"/>
                  </a:lnTo>
                  <a:lnTo>
                    <a:pt x="5788334" y="211922"/>
                  </a:lnTo>
                  <a:lnTo>
                    <a:pt x="5905362" y="144078"/>
                  </a:lnTo>
                  <a:lnTo>
                    <a:pt x="6022389" y="74776"/>
                  </a:lnTo>
                  <a:lnTo>
                    <a:pt x="6139417" y="40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832871"/>
              <a:ext cx="6145984" cy="2545588"/>
            </a:xfrm>
            <a:custGeom>
              <a:avLst/>
              <a:pathLst>
                <a:path w="6145984" h="2545588">
                  <a:moveTo>
                    <a:pt x="0" y="1761248"/>
                  </a:moveTo>
                  <a:lnTo>
                    <a:pt x="53982" y="1797081"/>
                  </a:lnTo>
                  <a:lnTo>
                    <a:pt x="171010" y="1869231"/>
                  </a:lnTo>
                  <a:lnTo>
                    <a:pt x="288037" y="1935806"/>
                  </a:lnTo>
                  <a:lnTo>
                    <a:pt x="405065" y="1996754"/>
                  </a:lnTo>
                  <a:lnTo>
                    <a:pt x="522092" y="2052021"/>
                  </a:lnTo>
                  <a:lnTo>
                    <a:pt x="639120" y="2101543"/>
                  </a:lnTo>
                  <a:lnTo>
                    <a:pt x="756148" y="2145259"/>
                  </a:lnTo>
                  <a:lnTo>
                    <a:pt x="873175" y="2183113"/>
                  </a:lnTo>
                  <a:lnTo>
                    <a:pt x="990203" y="2215077"/>
                  </a:lnTo>
                  <a:lnTo>
                    <a:pt x="1107230" y="2241171"/>
                  </a:lnTo>
                  <a:lnTo>
                    <a:pt x="1224258" y="2261501"/>
                  </a:lnTo>
                  <a:lnTo>
                    <a:pt x="1341286" y="2276297"/>
                  </a:lnTo>
                  <a:lnTo>
                    <a:pt x="1458313" y="2285922"/>
                  </a:lnTo>
                  <a:lnTo>
                    <a:pt x="1575341" y="2290854"/>
                  </a:lnTo>
                  <a:lnTo>
                    <a:pt x="1692368" y="2291606"/>
                  </a:lnTo>
                  <a:lnTo>
                    <a:pt x="1809396" y="2288622"/>
                  </a:lnTo>
                  <a:lnTo>
                    <a:pt x="1926424" y="2282494"/>
                  </a:lnTo>
                  <a:lnTo>
                    <a:pt x="2043451" y="2272797"/>
                  </a:lnTo>
                  <a:lnTo>
                    <a:pt x="2160479" y="2258834"/>
                  </a:lnTo>
                  <a:lnTo>
                    <a:pt x="2277506" y="2240509"/>
                  </a:lnTo>
                  <a:lnTo>
                    <a:pt x="2394534" y="2219363"/>
                  </a:lnTo>
                  <a:lnTo>
                    <a:pt x="2511561" y="2193199"/>
                  </a:lnTo>
                  <a:lnTo>
                    <a:pt x="2628589" y="2162098"/>
                  </a:lnTo>
                  <a:lnTo>
                    <a:pt x="2745617" y="2126433"/>
                  </a:lnTo>
                  <a:lnTo>
                    <a:pt x="2862644" y="2083748"/>
                  </a:lnTo>
                  <a:lnTo>
                    <a:pt x="2979672" y="2036965"/>
                  </a:lnTo>
                  <a:lnTo>
                    <a:pt x="3096699" y="1991377"/>
                  </a:lnTo>
                  <a:lnTo>
                    <a:pt x="3213727" y="1941653"/>
                  </a:lnTo>
                  <a:lnTo>
                    <a:pt x="3330755" y="1886624"/>
                  </a:lnTo>
                  <a:lnTo>
                    <a:pt x="3447782" y="1830648"/>
                  </a:lnTo>
                  <a:lnTo>
                    <a:pt x="3564810" y="1770205"/>
                  </a:lnTo>
                  <a:lnTo>
                    <a:pt x="3681837" y="1704849"/>
                  </a:lnTo>
                  <a:lnTo>
                    <a:pt x="3798865" y="1642927"/>
                  </a:lnTo>
                  <a:lnTo>
                    <a:pt x="3915893" y="1586551"/>
                  </a:lnTo>
                  <a:lnTo>
                    <a:pt x="4032920" y="1528718"/>
                  </a:lnTo>
                  <a:lnTo>
                    <a:pt x="4149948" y="1468101"/>
                  </a:lnTo>
                  <a:lnTo>
                    <a:pt x="4266975" y="1403948"/>
                  </a:lnTo>
                  <a:lnTo>
                    <a:pt x="4384003" y="1336155"/>
                  </a:lnTo>
                  <a:lnTo>
                    <a:pt x="4501031" y="1265284"/>
                  </a:lnTo>
                  <a:lnTo>
                    <a:pt x="4618058" y="1191746"/>
                  </a:lnTo>
                  <a:lnTo>
                    <a:pt x="4735086" y="1115793"/>
                  </a:lnTo>
                  <a:lnTo>
                    <a:pt x="4852113" y="1037546"/>
                  </a:lnTo>
                  <a:lnTo>
                    <a:pt x="4969141" y="957033"/>
                  </a:lnTo>
                  <a:lnTo>
                    <a:pt x="5086169" y="874209"/>
                  </a:lnTo>
                  <a:lnTo>
                    <a:pt x="5203196" y="788984"/>
                  </a:lnTo>
                  <a:lnTo>
                    <a:pt x="5320224" y="701240"/>
                  </a:lnTo>
                  <a:lnTo>
                    <a:pt x="5437251" y="610845"/>
                  </a:lnTo>
                  <a:lnTo>
                    <a:pt x="5554279" y="517666"/>
                  </a:lnTo>
                  <a:lnTo>
                    <a:pt x="5671307" y="421578"/>
                  </a:lnTo>
                  <a:lnTo>
                    <a:pt x="5788334" y="322473"/>
                  </a:lnTo>
                  <a:lnTo>
                    <a:pt x="5905362" y="220263"/>
                  </a:lnTo>
                  <a:lnTo>
                    <a:pt x="6022389" y="114879"/>
                  </a:lnTo>
                  <a:lnTo>
                    <a:pt x="6139417" y="6276"/>
                  </a:lnTo>
                  <a:lnTo>
                    <a:pt x="6145984" y="0"/>
                  </a:lnTo>
                  <a:lnTo>
                    <a:pt x="6145984" y="571671"/>
                  </a:lnTo>
                  <a:lnTo>
                    <a:pt x="6139417" y="575418"/>
                  </a:lnTo>
                  <a:lnTo>
                    <a:pt x="6022389" y="642571"/>
                  </a:lnTo>
                  <a:lnTo>
                    <a:pt x="5905362" y="710032"/>
                  </a:lnTo>
                  <a:lnTo>
                    <a:pt x="5788334" y="777694"/>
                  </a:lnTo>
                  <a:lnTo>
                    <a:pt x="5671307" y="845424"/>
                  </a:lnTo>
                  <a:lnTo>
                    <a:pt x="5554279" y="913071"/>
                  </a:lnTo>
                  <a:lnTo>
                    <a:pt x="5437251" y="980463"/>
                  </a:lnTo>
                  <a:lnTo>
                    <a:pt x="5320224" y="1047413"/>
                  </a:lnTo>
                  <a:lnTo>
                    <a:pt x="5203196" y="1113724"/>
                  </a:lnTo>
                  <a:lnTo>
                    <a:pt x="5086169" y="1179201"/>
                  </a:lnTo>
                  <a:lnTo>
                    <a:pt x="4969141" y="1243663"/>
                  </a:lnTo>
                  <a:lnTo>
                    <a:pt x="4852113" y="1306956"/>
                  </a:lnTo>
                  <a:lnTo>
                    <a:pt x="4735086" y="1368973"/>
                  </a:lnTo>
                  <a:lnTo>
                    <a:pt x="4618058" y="1429678"/>
                  </a:lnTo>
                  <a:lnTo>
                    <a:pt x="4501031" y="1489129"/>
                  </a:lnTo>
                  <a:lnTo>
                    <a:pt x="4384003" y="1547515"/>
                  </a:lnTo>
                  <a:lnTo>
                    <a:pt x="4266975" y="1605183"/>
                  </a:lnTo>
                  <a:lnTo>
                    <a:pt x="4149948" y="1661700"/>
                  </a:lnTo>
                  <a:lnTo>
                    <a:pt x="4032920" y="1716671"/>
                  </a:lnTo>
                  <a:lnTo>
                    <a:pt x="3915893" y="1771626"/>
                  </a:lnTo>
                  <a:lnTo>
                    <a:pt x="3798865" y="1827572"/>
                  </a:lnTo>
                  <a:lnTo>
                    <a:pt x="3681837" y="1888743"/>
                  </a:lnTo>
                  <a:lnTo>
                    <a:pt x="3564810" y="1954866"/>
                  </a:lnTo>
                  <a:lnTo>
                    <a:pt x="3447782" y="2018125"/>
                  </a:lnTo>
                  <a:lnTo>
                    <a:pt x="3330755" y="2073608"/>
                  </a:lnTo>
                  <a:lnTo>
                    <a:pt x="3213727" y="2128048"/>
                  </a:lnTo>
                  <a:lnTo>
                    <a:pt x="3096699" y="2181457"/>
                  </a:lnTo>
                  <a:lnTo>
                    <a:pt x="2979672" y="2228551"/>
                  </a:lnTo>
                  <a:lnTo>
                    <a:pt x="2862644" y="2270747"/>
                  </a:lnTo>
                  <a:lnTo>
                    <a:pt x="2745617" y="2312053"/>
                  </a:lnTo>
                  <a:lnTo>
                    <a:pt x="2628589" y="2348993"/>
                  </a:lnTo>
                  <a:lnTo>
                    <a:pt x="2511561" y="2377294"/>
                  </a:lnTo>
                  <a:lnTo>
                    <a:pt x="2394534" y="2402077"/>
                  </a:lnTo>
                  <a:lnTo>
                    <a:pt x="2277506" y="2424766"/>
                  </a:lnTo>
                  <a:lnTo>
                    <a:pt x="2160479" y="2443718"/>
                  </a:lnTo>
                  <a:lnTo>
                    <a:pt x="2043451" y="2459692"/>
                  </a:lnTo>
                  <a:lnTo>
                    <a:pt x="1926424" y="2473636"/>
                  </a:lnTo>
                  <a:lnTo>
                    <a:pt x="1809396" y="2486003"/>
                  </a:lnTo>
                  <a:lnTo>
                    <a:pt x="1692368" y="2497264"/>
                  </a:lnTo>
                  <a:lnTo>
                    <a:pt x="1575341" y="2508006"/>
                  </a:lnTo>
                  <a:lnTo>
                    <a:pt x="1458313" y="2518606"/>
                  </a:lnTo>
                  <a:lnTo>
                    <a:pt x="1341286" y="2529513"/>
                  </a:lnTo>
                  <a:lnTo>
                    <a:pt x="1224258" y="2541138"/>
                  </a:lnTo>
                  <a:lnTo>
                    <a:pt x="1183083" y="254558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832871"/>
              <a:ext cx="6145984" cy="2291606"/>
            </a:xfrm>
            <a:custGeom>
              <a:avLst/>
              <a:pathLst>
                <a:path w="6145984" h="2291606">
                  <a:moveTo>
                    <a:pt x="0" y="1761248"/>
                  </a:moveTo>
                  <a:lnTo>
                    <a:pt x="53982" y="1797081"/>
                  </a:lnTo>
                  <a:lnTo>
                    <a:pt x="171010" y="1869231"/>
                  </a:lnTo>
                  <a:lnTo>
                    <a:pt x="288037" y="1935806"/>
                  </a:lnTo>
                  <a:lnTo>
                    <a:pt x="405065" y="1996754"/>
                  </a:lnTo>
                  <a:lnTo>
                    <a:pt x="522092" y="2052021"/>
                  </a:lnTo>
                  <a:lnTo>
                    <a:pt x="639120" y="2101543"/>
                  </a:lnTo>
                  <a:lnTo>
                    <a:pt x="756148" y="2145259"/>
                  </a:lnTo>
                  <a:lnTo>
                    <a:pt x="873175" y="2183113"/>
                  </a:lnTo>
                  <a:lnTo>
                    <a:pt x="990203" y="2215077"/>
                  </a:lnTo>
                  <a:lnTo>
                    <a:pt x="1107230" y="2241171"/>
                  </a:lnTo>
                  <a:lnTo>
                    <a:pt x="1224258" y="2261501"/>
                  </a:lnTo>
                  <a:lnTo>
                    <a:pt x="1341286" y="2276297"/>
                  </a:lnTo>
                  <a:lnTo>
                    <a:pt x="1458313" y="2285922"/>
                  </a:lnTo>
                  <a:lnTo>
                    <a:pt x="1575341" y="2290854"/>
                  </a:lnTo>
                  <a:lnTo>
                    <a:pt x="1692368" y="2291606"/>
                  </a:lnTo>
                  <a:lnTo>
                    <a:pt x="1809396" y="2288622"/>
                  </a:lnTo>
                  <a:lnTo>
                    <a:pt x="1926424" y="2282494"/>
                  </a:lnTo>
                  <a:lnTo>
                    <a:pt x="2043451" y="2272797"/>
                  </a:lnTo>
                  <a:lnTo>
                    <a:pt x="2160479" y="2258834"/>
                  </a:lnTo>
                  <a:lnTo>
                    <a:pt x="2277506" y="2240509"/>
                  </a:lnTo>
                  <a:lnTo>
                    <a:pt x="2394534" y="2219363"/>
                  </a:lnTo>
                  <a:lnTo>
                    <a:pt x="2511561" y="2193199"/>
                  </a:lnTo>
                  <a:lnTo>
                    <a:pt x="2628589" y="2162098"/>
                  </a:lnTo>
                  <a:lnTo>
                    <a:pt x="2745617" y="2126433"/>
                  </a:lnTo>
                  <a:lnTo>
                    <a:pt x="2862644" y="2083748"/>
                  </a:lnTo>
                  <a:lnTo>
                    <a:pt x="2979672" y="2036965"/>
                  </a:lnTo>
                  <a:lnTo>
                    <a:pt x="3096699" y="1991377"/>
                  </a:lnTo>
                  <a:lnTo>
                    <a:pt x="3213727" y="1941653"/>
                  </a:lnTo>
                  <a:lnTo>
                    <a:pt x="3330755" y="1886624"/>
                  </a:lnTo>
                  <a:lnTo>
                    <a:pt x="3447782" y="1830648"/>
                  </a:lnTo>
                  <a:lnTo>
                    <a:pt x="3564810" y="1770205"/>
                  </a:lnTo>
                  <a:lnTo>
                    <a:pt x="3681837" y="1704849"/>
                  </a:lnTo>
                  <a:lnTo>
                    <a:pt x="3798865" y="1642927"/>
                  </a:lnTo>
                  <a:lnTo>
                    <a:pt x="3915893" y="1586551"/>
                  </a:lnTo>
                  <a:lnTo>
                    <a:pt x="4032920" y="1528718"/>
                  </a:lnTo>
                  <a:lnTo>
                    <a:pt x="4149948" y="1468101"/>
                  </a:lnTo>
                  <a:lnTo>
                    <a:pt x="4266975" y="1403948"/>
                  </a:lnTo>
                  <a:lnTo>
                    <a:pt x="4384003" y="1336155"/>
                  </a:lnTo>
                  <a:lnTo>
                    <a:pt x="4501031" y="1265284"/>
                  </a:lnTo>
                  <a:lnTo>
                    <a:pt x="4618058" y="1191746"/>
                  </a:lnTo>
                  <a:lnTo>
                    <a:pt x="4735086" y="1115793"/>
                  </a:lnTo>
                  <a:lnTo>
                    <a:pt x="4852113" y="1037546"/>
                  </a:lnTo>
                  <a:lnTo>
                    <a:pt x="4969141" y="957033"/>
                  </a:lnTo>
                  <a:lnTo>
                    <a:pt x="5086169" y="874209"/>
                  </a:lnTo>
                  <a:lnTo>
                    <a:pt x="5203196" y="788984"/>
                  </a:lnTo>
                  <a:lnTo>
                    <a:pt x="5320224" y="701240"/>
                  </a:lnTo>
                  <a:lnTo>
                    <a:pt x="5437251" y="610845"/>
                  </a:lnTo>
                  <a:lnTo>
                    <a:pt x="5554279" y="517666"/>
                  </a:lnTo>
                  <a:lnTo>
                    <a:pt x="5671307" y="421578"/>
                  </a:lnTo>
                  <a:lnTo>
                    <a:pt x="5788334" y="322473"/>
                  </a:lnTo>
                  <a:lnTo>
                    <a:pt x="5905362" y="220263"/>
                  </a:lnTo>
                  <a:lnTo>
                    <a:pt x="6022389" y="114879"/>
                  </a:lnTo>
                  <a:lnTo>
                    <a:pt x="6139417" y="627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2124959" y="3404543"/>
              <a:ext cx="4962900" cy="1973916"/>
            </a:xfrm>
            <a:custGeom>
              <a:avLst/>
              <a:pathLst>
                <a:path w="4962900" h="1973916">
                  <a:moveTo>
                    <a:pt x="4962900" y="0"/>
                  </a:moveTo>
                  <a:lnTo>
                    <a:pt x="4956333" y="3746"/>
                  </a:lnTo>
                  <a:lnTo>
                    <a:pt x="4839306" y="70899"/>
                  </a:lnTo>
                  <a:lnTo>
                    <a:pt x="4722278" y="138360"/>
                  </a:lnTo>
                  <a:lnTo>
                    <a:pt x="4605250" y="206022"/>
                  </a:lnTo>
                  <a:lnTo>
                    <a:pt x="4488223" y="273752"/>
                  </a:lnTo>
                  <a:lnTo>
                    <a:pt x="4371195" y="341399"/>
                  </a:lnTo>
                  <a:lnTo>
                    <a:pt x="4254168" y="408791"/>
                  </a:lnTo>
                  <a:lnTo>
                    <a:pt x="4137140" y="475741"/>
                  </a:lnTo>
                  <a:lnTo>
                    <a:pt x="4020112" y="542052"/>
                  </a:lnTo>
                  <a:lnTo>
                    <a:pt x="3903085" y="607529"/>
                  </a:lnTo>
                  <a:lnTo>
                    <a:pt x="3786057" y="671991"/>
                  </a:lnTo>
                  <a:lnTo>
                    <a:pt x="3669030" y="735284"/>
                  </a:lnTo>
                  <a:lnTo>
                    <a:pt x="3552002" y="797301"/>
                  </a:lnTo>
                  <a:lnTo>
                    <a:pt x="3434974" y="858006"/>
                  </a:lnTo>
                  <a:lnTo>
                    <a:pt x="3317947" y="917457"/>
                  </a:lnTo>
                  <a:lnTo>
                    <a:pt x="3200919" y="975843"/>
                  </a:lnTo>
                  <a:lnTo>
                    <a:pt x="3083892" y="1033511"/>
                  </a:lnTo>
                  <a:lnTo>
                    <a:pt x="2966864" y="1090028"/>
                  </a:lnTo>
                  <a:lnTo>
                    <a:pt x="2849836" y="1144999"/>
                  </a:lnTo>
                  <a:lnTo>
                    <a:pt x="2732809" y="1199954"/>
                  </a:lnTo>
                  <a:lnTo>
                    <a:pt x="2615781" y="1255900"/>
                  </a:lnTo>
                  <a:lnTo>
                    <a:pt x="2498754" y="1317072"/>
                  </a:lnTo>
                  <a:lnTo>
                    <a:pt x="2381726" y="1383194"/>
                  </a:lnTo>
                  <a:lnTo>
                    <a:pt x="2264698" y="1446453"/>
                  </a:lnTo>
                  <a:lnTo>
                    <a:pt x="2147671" y="1501936"/>
                  </a:lnTo>
                  <a:lnTo>
                    <a:pt x="2030643" y="1556376"/>
                  </a:lnTo>
                  <a:lnTo>
                    <a:pt x="1913616" y="1609785"/>
                  </a:lnTo>
                  <a:lnTo>
                    <a:pt x="1796588" y="1656879"/>
                  </a:lnTo>
                  <a:lnTo>
                    <a:pt x="1679561" y="1699075"/>
                  </a:lnTo>
                  <a:lnTo>
                    <a:pt x="1562533" y="1740381"/>
                  </a:lnTo>
                  <a:lnTo>
                    <a:pt x="1445505" y="1777321"/>
                  </a:lnTo>
                  <a:lnTo>
                    <a:pt x="1328478" y="1805622"/>
                  </a:lnTo>
                  <a:lnTo>
                    <a:pt x="1211450" y="1830405"/>
                  </a:lnTo>
                  <a:lnTo>
                    <a:pt x="1094423" y="1853094"/>
                  </a:lnTo>
                  <a:lnTo>
                    <a:pt x="977395" y="1872046"/>
                  </a:lnTo>
                  <a:lnTo>
                    <a:pt x="860367" y="1888020"/>
                  </a:lnTo>
                  <a:lnTo>
                    <a:pt x="743340" y="1901964"/>
                  </a:lnTo>
                  <a:lnTo>
                    <a:pt x="626312" y="1914331"/>
                  </a:lnTo>
                  <a:lnTo>
                    <a:pt x="509285" y="1925592"/>
                  </a:lnTo>
                  <a:lnTo>
                    <a:pt x="392257" y="1936334"/>
                  </a:lnTo>
                  <a:lnTo>
                    <a:pt x="275229" y="1946934"/>
                  </a:lnTo>
                  <a:lnTo>
                    <a:pt x="158202" y="1957841"/>
                  </a:lnTo>
                  <a:lnTo>
                    <a:pt x="41174" y="1969466"/>
                  </a:lnTo>
                  <a:lnTo>
                    <a:pt x="0" y="19739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118707"/>
              <a:ext cx="6145984" cy="2117069"/>
            </a:xfrm>
            <a:custGeom>
              <a:avLst/>
              <a:pathLst>
                <a:path w="6145984" h="2117069">
                  <a:moveTo>
                    <a:pt x="0" y="1957199"/>
                  </a:moveTo>
                  <a:lnTo>
                    <a:pt x="53982" y="1970196"/>
                  </a:lnTo>
                  <a:lnTo>
                    <a:pt x="171010" y="1995796"/>
                  </a:lnTo>
                  <a:lnTo>
                    <a:pt x="288037" y="2018850"/>
                  </a:lnTo>
                  <a:lnTo>
                    <a:pt x="405065" y="2039390"/>
                  </a:lnTo>
                  <a:lnTo>
                    <a:pt x="522092" y="2057449"/>
                  </a:lnTo>
                  <a:lnTo>
                    <a:pt x="639120" y="2073058"/>
                  </a:lnTo>
                  <a:lnTo>
                    <a:pt x="756148" y="2086250"/>
                  </a:lnTo>
                  <a:lnTo>
                    <a:pt x="873175" y="2097057"/>
                  </a:lnTo>
                  <a:lnTo>
                    <a:pt x="990203" y="2105510"/>
                  </a:lnTo>
                  <a:lnTo>
                    <a:pt x="1107230" y="2111642"/>
                  </a:lnTo>
                  <a:lnTo>
                    <a:pt x="1224258" y="2115484"/>
                  </a:lnTo>
                  <a:lnTo>
                    <a:pt x="1341286" y="2117069"/>
                  </a:lnTo>
                  <a:lnTo>
                    <a:pt x="1458313" y="2116428"/>
                  </a:lnTo>
                  <a:lnTo>
                    <a:pt x="1575341" y="2113594"/>
                  </a:lnTo>
                  <a:lnTo>
                    <a:pt x="1692368" y="2108599"/>
                  </a:lnTo>
                  <a:lnTo>
                    <a:pt x="1809396" y="2101476"/>
                  </a:lnTo>
                  <a:lnTo>
                    <a:pt x="1926424" y="2092229"/>
                  </a:lnTo>
                  <a:lnTo>
                    <a:pt x="2043451" y="2080409"/>
                  </a:lnTo>
                  <a:lnTo>
                    <a:pt x="2160479" y="2065440"/>
                  </a:lnTo>
                  <a:lnTo>
                    <a:pt x="2277506" y="2046801"/>
                  </a:lnTo>
                  <a:lnTo>
                    <a:pt x="2394534" y="2024884"/>
                  </a:lnTo>
                  <a:lnTo>
                    <a:pt x="2511561" y="1999410"/>
                  </a:lnTo>
                  <a:lnTo>
                    <a:pt x="2628589" y="1969710"/>
                  </a:lnTo>
                  <a:lnTo>
                    <a:pt x="2745617" y="1933407"/>
                  </a:lnTo>
                  <a:lnTo>
                    <a:pt x="2862644" y="1891411"/>
                  </a:lnTo>
                  <a:lnTo>
                    <a:pt x="2979672" y="1846922"/>
                  </a:lnTo>
                  <a:lnTo>
                    <a:pt x="3096699" y="1800581"/>
                  </a:lnTo>
                  <a:lnTo>
                    <a:pt x="3213727" y="1749015"/>
                  </a:lnTo>
                  <a:lnTo>
                    <a:pt x="3330755" y="1694280"/>
                  </a:lnTo>
                  <a:lnTo>
                    <a:pt x="3447782" y="1638550"/>
                  </a:lnTo>
                  <a:lnTo>
                    <a:pt x="3564810" y="1576700"/>
                  </a:lnTo>
                  <a:lnTo>
                    <a:pt x="3681837" y="1510960"/>
                  </a:lnTo>
                  <a:lnTo>
                    <a:pt x="3798865" y="1449413"/>
                  </a:lnTo>
                  <a:lnTo>
                    <a:pt x="3915893" y="1393253"/>
                  </a:lnTo>
                  <a:lnTo>
                    <a:pt x="4032920" y="1336858"/>
                  </a:lnTo>
                  <a:lnTo>
                    <a:pt x="4149948" y="1279065"/>
                  </a:lnTo>
                  <a:lnTo>
                    <a:pt x="4266975" y="1218730"/>
                  </a:lnTo>
                  <a:lnTo>
                    <a:pt x="4384003" y="1155999"/>
                  </a:lnTo>
                  <a:lnTo>
                    <a:pt x="4501031" y="1091370"/>
                  </a:lnTo>
                  <a:lnTo>
                    <a:pt x="4618058" y="1024876"/>
                  </a:lnTo>
                  <a:lnTo>
                    <a:pt x="4735086" y="956547"/>
                  </a:lnTo>
                  <a:lnTo>
                    <a:pt x="4852113" y="886415"/>
                  </a:lnTo>
                  <a:lnTo>
                    <a:pt x="4969141" y="814512"/>
                  </a:lnTo>
                  <a:lnTo>
                    <a:pt x="5086169" y="740869"/>
                  </a:lnTo>
                  <a:lnTo>
                    <a:pt x="5203196" y="665518"/>
                  </a:lnTo>
                  <a:lnTo>
                    <a:pt x="5320224" y="588490"/>
                  </a:lnTo>
                  <a:lnTo>
                    <a:pt x="5437251" y="509818"/>
                  </a:lnTo>
                  <a:lnTo>
                    <a:pt x="5554279" y="429532"/>
                  </a:lnTo>
                  <a:lnTo>
                    <a:pt x="5671307" y="347665"/>
                  </a:lnTo>
                  <a:lnTo>
                    <a:pt x="5788334" y="264248"/>
                  </a:lnTo>
                  <a:lnTo>
                    <a:pt x="5905362" y="179312"/>
                  </a:lnTo>
                  <a:lnTo>
                    <a:pt x="6022389" y="92889"/>
                  </a:lnTo>
                  <a:lnTo>
                    <a:pt x="6139417" y="501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696649"/>
              <a:ext cx="6145984" cy="681810"/>
            </a:xfrm>
            <a:custGeom>
              <a:avLst/>
              <a:pathLst>
                <a:path w="6145984" h="681810">
                  <a:moveTo>
                    <a:pt x="0" y="236437"/>
                  </a:moveTo>
                  <a:lnTo>
                    <a:pt x="53982" y="244215"/>
                  </a:lnTo>
                  <a:lnTo>
                    <a:pt x="171010" y="259739"/>
                  </a:lnTo>
                  <a:lnTo>
                    <a:pt x="288037" y="273862"/>
                  </a:lnTo>
                  <a:lnTo>
                    <a:pt x="405065" y="286519"/>
                  </a:lnTo>
                  <a:lnTo>
                    <a:pt x="522092" y="297641"/>
                  </a:lnTo>
                  <a:lnTo>
                    <a:pt x="639120" y="307155"/>
                  </a:lnTo>
                  <a:lnTo>
                    <a:pt x="756148" y="314987"/>
                  </a:lnTo>
                  <a:lnTo>
                    <a:pt x="873175" y="321069"/>
                  </a:lnTo>
                  <a:lnTo>
                    <a:pt x="990203" y="325349"/>
                  </a:lnTo>
                  <a:lnTo>
                    <a:pt x="1107230" y="327810"/>
                  </a:lnTo>
                  <a:lnTo>
                    <a:pt x="1224258" y="328494"/>
                  </a:lnTo>
                  <a:lnTo>
                    <a:pt x="1341286" y="327525"/>
                  </a:lnTo>
                  <a:lnTo>
                    <a:pt x="1458313" y="325121"/>
                  </a:lnTo>
                  <a:lnTo>
                    <a:pt x="1575341" y="321573"/>
                  </a:lnTo>
                  <a:lnTo>
                    <a:pt x="1692368" y="317201"/>
                  </a:lnTo>
                  <a:lnTo>
                    <a:pt x="1809396" y="312276"/>
                  </a:lnTo>
                  <a:lnTo>
                    <a:pt x="1926424" y="307313"/>
                  </a:lnTo>
                  <a:lnTo>
                    <a:pt x="2043451" y="302425"/>
                  </a:lnTo>
                  <a:lnTo>
                    <a:pt x="2160479" y="297578"/>
                  </a:lnTo>
                  <a:lnTo>
                    <a:pt x="2277506" y="293186"/>
                  </a:lnTo>
                  <a:lnTo>
                    <a:pt x="2394534" y="291109"/>
                  </a:lnTo>
                  <a:lnTo>
                    <a:pt x="2511561" y="289292"/>
                  </a:lnTo>
                  <a:lnTo>
                    <a:pt x="2628589" y="286825"/>
                  </a:lnTo>
                  <a:lnTo>
                    <a:pt x="2745617" y="283633"/>
                  </a:lnTo>
                  <a:lnTo>
                    <a:pt x="2862644" y="278493"/>
                  </a:lnTo>
                  <a:lnTo>
                    <a:pt x="2979672" y="273766"/>
                  </a:lnTo>
                  <a:lnTo>
                    <a:pt x="3096699" y="273071"/>
                  </a:lnTo>
                  <a:lnTo>
                    <a:pt x="3213727" y="272421"/>
                  </a:lnTo>
                  <a:lnTo>
                    <a:pt x="3330755" y="271590"/>
                  </a:lnTo>
                  <a:lnTo>
                    <a:pt x="3447782" y="274260"/>
                  </a:lnTo>
                  <a:lnTo>
                    <a:pt x="3564810" y="283052"/>
                  </a:lnTo>
                  <a:lnTo>
                    <a:pt x="3681837" y="293066"/>
                  </a:lnTo>
                  <a:lnTo>
                    <a:pt x="3798865" y="300159"/>
                  </a:lnTo>
                  <a:lnTo>
                    <a:pt x="3915893" y="304708"/>
                  </a:lnTo>
                  <a:lnTo>
                    <a:pt x="4032920" y="307729"/>
                  </a:lnTo>
                  <a:lnTo>
                    <a:pt x="4149948" y="307445"/>
                  </a:lnTo>
                  <a:lnTo>
                    <a:pt x="4266975" y="302498"/>
                  </a:lnTo>
                  <a:lnTo>
                    <a:pt x="4384003" y="294293"/>
                  </a:lnTo>
                  <a:lnTo>
                    <a:pt x="4501031" y="284368"/>
                  </a:lnTo>
                  <a:lnTo>
                    <a:pt x="4618058" y="273000"/>
                  </a:lnTo>
                  <a:lnTo>
                    <a:pt x="4735086" y="260359"/>
                  </a:lnTo>
                  <a:lnTo>
                    <a:pt x="4852113" y="246525"/>
                  </a:lnTo>
                  <a:lnTo>
                    <a:pt x="4969141" y="231513"/>
                  </a:lnTo>
                  <a:lnTo>
                    <a:pt x="5086169" y="215290"/>
                  </a:lnTo>
                  <a:lnTo>
                    <a:pt x="5203196" y="197795"/>
                  </a:lnTo>
                  <a:lnTo>
                    <a:pt x="5320224" y="178942"/>
                  </a:lnTo>
                  <a:lnTo>
                    <a:pt x="5437251" y="158641"/>
                  </a:lnTo>
                  <a:lnTo>
                    <a:pt x="5554279" y="136797"/>
                  </a:lnTo>
                  <a:lnTo>
                    <a:pt x="5671307" y="113324"/>
                  </a:lnTo>
                  <a:lnTo>
                    <a:pt x="5788334" y="88146"/>
                  </a:lnTo>
                  <a:lnTo>
                    <a:pt x="5905362" y="61199"/>
                  </a:lnTo>
                  <a:lnTo>
                    <a:pt x="6022389" y="32436"/>
                  </a:lnTo>
                  <a:lnTo>
                    <a:pt x="6139417" y="1822"/>
                  </a:lnTo>
                  <a:lnTo>
                    <a:pt x="6145984" y="0"/>
                  </a:lnTo>
                  <a:lnTo>
                    <a:pt x="6145984" y="388999"/>
                  </a:lnTo>
                  <a:lnTo>
                    <a:pt x="6139417" y="389100"/>
                  </a:lnTo>
                  <a:lnTo>
                    <a:pt x="6022389" y="391509"/>
                  </a:lnTo>
                  <a:lnTo>
                    <a:pt x="5905362" y="394468"/>
                  </a:lnTo>
                  <a:lnTo>
                    <a:pt x="5788334" y="397905"/>
                  </a:lnTo>
                  <a:lnTo>
                    <a:pt x="5671307" y="401734"/>
                  </a:lnTo>
                  <a:lnTo>
                    <a:pt x="5554279" y="405854"/>
                  </a:lnTo>
                  <a:lnTo>
                    <a:pt x="5437251" y="410151"/>
                  </a:lnTo>
                  <a:lnTo>
                    <a:pt x="5320224" y="414499"/>
                  </a:lnTo>
                  <a:lnTo>
                    <a:pt x="5203196" y="418767"/>
                  </a:lnTo>
                  <a:lnTo>
                    <a:pt x="5086169" y="422826"/>
                  </a:lnTo>
                  <a:lnTo>
                    <a:pt x="4969141" y="426553"/>
                  </a:lnTo>
                  <a:lnTo>
                    <a:pt x="4852113" y="429847"/>
                  </a:lnTo>
                  <a:lnTo>
                    <a:pt x="4735086" y="432638"/>
                  </a:lnTo>
                  <a:lnTo>
                    <a:pt x="4618058" y="434904"/>
                  </a:lnTo>
                  <a:lnTo>
                    <a:pt x="4501031" y="436686"/>
                  </a:lnTo>
                  <a:lnTo>
                    <a:pt x="4384003" y="438115"/>
                  </a:lnTo>
                  <a:lnTo>
                    <a:pt x="4266975" y="439431"/>
                  </a:lnTo>
                  <a:lnTo>
                    <a:pt x="4149948" y="439181"/>
                  </a:lnTo>
                  <a:lnTo>
                    <a:pt x="4032920" y="435624"/>
                  </a:lnTo>
                  <a:lnTo>
                    <a:pt x="3915893" y="430644"/>
                  </a:lnTo>
                  <a:lnTo>
                    <a:pt x="3798865" y="425803"/>
                  </a:lnTo>
                  <a:lnTo>
                    <a:pt x="3681837" y="418199"/>
                  </a:lnTo>
                  <a:lnTo>
                    <a:pt x="3564810" y="408706"/>
                  </a:lnTo>
                  <a:lnTo>
                    <a:pt x="3447782" y="401831"/>
                  </a:lnTo>
                  <a:lnTo>
                    <a:pt x="3330755" y="398826"/>
                  </a:lnTo>
                  <a:lnTo>
                    <a:pt x="3213727" y="399256"/>
                  </a:lnTo>
                  <a:lnTo>
                    <a:pt x="3096699" y="402413"/>
                  </a:lnTo>
                  <a:lnTo>
                    <a:pt x="2979672" y="404133"/>
                  </a:lnTo>
                  <a:lnTo>
                    <a:pt x="2862644" y="405739"/>
                  </a:lnTo>
                  <a:lnTo>
                    <a:pt x="2745617" y="409941"/>
                  </a:lnTo>
                  <a:lnTo>
                    <a:pt x="2628589" y="414000"/>
                  </a:lnTo>
                  <a:lnTo>
                    <a:pt x="2511561" y="414561"/>
                  </a:lnTo>
                  <a:lnTo>
                    <a:pt x="2394534" y="415439"/>
                  </a:lnTo>
                  <a:lnTo>
                    <a:pt x="2277506" y="418565"/>
                  </a:lnTo>
                  <a:lnTo>
                    <a:pt x="2160479" y="423383"/>
                  </a:lnTo>
                  <a:lnTo>
                    <a:pt x="2043451" y="429599"/>
                  </a:lnTo>
                  <a:lnTo>
                    <a:pt x="1926424" y="437377"/>
                  </a:lnTo>
                  <a:lnTo>
                    <a:pt x="1809396" y="446586"/>
                  </a:lnTo>
                  <a:lnTo>
                    <a:pt x="1692368" y="457143"/>
                  </a:lnTo>
                  <a:lnTo>
                    <a:pt x="1575341" y="469336"/>
                  </a:lnTo>
                  <a:lnTo>
                    <a:pt x="1458313" y="483453"/>
                  </a:lnTo>
                  <a:lnTo>
                    <a:pt x="1341286" y="499829"/>
                  </a:lnTo>
                  <a:lnTo>
                    <a:pt x="1224258" y="518776"/>
                  </a:lnTo>
                  <a:lnTo>
                    <a:pt x="1107230" y="540531"/>
                  </a:lnTo>
                  <a:lnTo>
                    <a:pt x="990203" y="565237"/>
                  </a:lnTo>
                  <a:lnTo>
                    <a:pt x="873175" y="592953"/>
                  </a:lnTo>
                  <a:lnTo>
                    <a:pt x="756148" y="623682"/>
                  </a:lnTo>
                  <a:lnTo>
                    <a:pt x="639120" y="657390"/>
                  </a:lnTo>
                  <a:lnTo>
                    <a:pt x="561119" y="68181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696649"/>
              <a:ext cx="6145984" cy="328494"/>
            </a:xfrm>
            <a:custGeom>
              <a:avLst/>
              <a:pathLst>
                <a:path w="6145984" h="328494">
                  <a:moveTo>
                    <a:pt x="0" y="236437"/>
                  </a:moveTo>
                  <a:lnTo>
                    <a:pt x="53982" y="244215"/>
                  </a:lnTo>
                  <a:lnTo>
                    <a:pt x="171010" y="259739"/>
                  </a:lnTo>
                  <a:lnTo>
                    <a:pt x="288037" y="273862"/>
                  </a:lnTo>
                  <a:lnTo>
                    <a:pt x="405065" y="286519"/>
                  </a:lnTo>
                  <a:lnTo>
                    <a:pt x="522092" y="297641"/>
                  </a:lnTo>
                  <a:lnTo>
                    <a:pt x="639120" y="307155"/>
                  </a:lnTo>
                  <a:lnTo>
                    <a:pt x="756148" y="314987"/>
                  </a:lnTo>
                  <a:lnTo>
                    <a:pt x="873175" y="321069"/>
                  </a:lnTo>
                  <a:lnTo>
                    <a:pt x="990203" y="325349"/>
                  </a:lnTo>
                  <a:lnTo>
                    <a:pt x="1107230" y="327810"/>
                  </a:lnTo>
                  <a:lnTo>
                    <a:pt x="1224258" y="328494"/>
                  </a:lnTo>
                  <a:lnTo>
                    <a:pt x="1341286" y="327525"/>
                  </a:lnTo>
                  <a:lnTo>
                    <a:pt x="1458313" y="325121"/>
                  </a:lnTo>
                  <a:lnTo>
                    <a:pt x="1575341" y="321573"/>
                  </a:lnTo>
                  <a:lnTo>
                    <a:pt x="1692368" y="317201"/>
                  </a:lnTo>
                  <a:lnTo>
                    <a:pt x="1809396" y="312276"/>
                  </a:lnTo>
                  <a:lnTo>
                    <a:pt x="1926424" y="307313"/>
                  </a:lnTo>
                  <a:lnTo>
                    <a:pt x="2043451" y="302425"/>
                  </a:lnTo>
                  <a:lnTo>
                    <a:pt x="2160479" y="297578"/>
                  </a:lnTo>
                  <a:lnTo>
                    <a:pt x="2277506" y="293186"/>
                  </a:lnTo>
                  <a:lnTo>
                    <a:pt x="2394534" y="291109"/>
                  </a:lnTo>
                  <a:lnTo>
                    <a:pt x="2511561" y="289292"/>
                  </a:lnTo>
                  <a:lnTo>
                    <a:pt x="2628589" y="286825"/>
                  </a:lnTo>
                  <a:lnTo>
                    <a:pt x="2745617" y="283633"/>
                  </a:lnTo>
                  <a:lnTo>
                    <a:pt x="2862644" y="278493"/>
                  </a:lnTo>
                  <a:lnTo>
                    <a:pt x="2979672" y="273766"/>
                  </a:lnTo>
                  <a:lnTo>
                    <a:pt x="3096699" y="273071"/>
                  </a:lnTo>
                  <a:lnTo>
                    <a:pt x="3213727" y="272421"/>
                  </a:lnTo>
                  <a:lnTo>
                    <a:pt x="3330755" y="271590"/>
                  </a:lnTo>
                  <a:lnTo>
                    <a:pt x="3447782" y="274260"/>
                  </a:lnTo>
                  <a:lnTo>
                    <a:pt x="3564810" y="283052"/>
                  </a:lnTo>
                  <a:lnTo>
                    <a:pt x="3681837" y="293066"/>
                  </a:lnTo>
                  <a:lnTo>
                    <a:pt x="3798865" y="300159"/>
                  </a:lnTo>
                  <a:lnTo>
                    <a:pt x="3915893" y="304708"/>
                  </a:lnTo>
                  <a:lnTo>
                    <a:pt x="4032920" y="307729"/>
                  </a:lnTo>
                  <a:lnTo>
                    <a:pt x="4149948" y="307445"/>
                  </a:lnTo>
                  <a:lnTo>
                    <a:pt x="4266975" y="302498"/>
                  </a:lnTo>
                  <a:lnTo>
                    <a:pt x="4384003" y="294293"/>
                  </a:lnTo>
                  <a:lnTo>
                    <a:pt x="4501031" y="284368"/>
                  </a:lnTo>
                  <a:lnTo>
                    <a:pt x="4618058" y="273000"/>
                  </a:lnTo>
                  <a:lnTo>
                    <a:pt x="4735086" y="260359"/>
                  </a:lnTo>
                  <a:lnTo>
                    <a:pt x="4852113" y="246525"/>
                  </a:lnTo>
                  <a:lnTo>
                    <a:pt x="4969141" y="231513"/>
                  </a:lnTo>
                  <a:lnTo>
                    <a:pt x="5086169" y="215290"/>
                  </a:lnTo>
                  <a:lnTo>
                    <a:pt x="5203196" y="197795"/>
                  </a:lnTo>
                  <a:lnTo>
                    <a:pt x="5320224" y="178942"/>
                  </a:lnTo>
                  <a:lnTo>
                    <a:pt x="5437251" y="158641"/>
                  </a:lnTo>
                  <a:lnTo>
                    <a:pt x="5554279" y="136797"/>
                  </a:lnTo>
                  <a:lnTo>
                    <a:pt x="5671307" y="113324"/>
                  </a:lnTo>
                  <a:lnTo>
                    <a:pt x="5788334" y="88146"/>
                  </a:lnTo>
                  <a:lnTo>
                    <a:pt x="5905362" y="61199"/>
                  </a:lnTo>
                  <a:lnTo>
                    <a:pt x="6022389" y="32436"/>
                  </a:lnTo>
                  <a:lnTo>
                    <a:pt x="6139417" y="182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02995" y="5085649"/>
              <a:ext cx="5584865" cy="292810"/>
            </a:xfrm>
            <a:custGeom>
              <a:avLst/>
              <a:pathLst>
                <a:path w="5584865" h="292810">
                  <a:moveTo>
                    <a:pt x="5584865" y="0"/>
                  </a:moveTo>
                  <a:lnTo>
                    <a:pt x="5578297" y="101"/>
                  </a:lnTo>
                  <a:lnTo>
                    <a:pt x="5461270" y="2509"/>
                  </a:lnTo>
                  <a:lnTo>
                    <a:pt x="5344242" y="5468"/>
                  </a:lnTo>
                  <a:lnTo>
                    <a:pt x="5227215" y="8905"/>
                  </a:lnTo>
                  <a:lnTo>
                    <a:pt x="5110187" y="12734"/>
                  </a:lnTo>
                  <a:lnTo>
                    <a:pt x="4993159" y="16854"/>
                  </a:lnTo>
                  <a:lnTo>
                    <a:pt x="4876132" y="21151"/>
                  </a:lnTo>
                  <a:lnTo>
                    <a:pt x="4759104" y="25499"/>
                  </a:lnTo>
                  <a:lnTo>
                    <a:pt x="4642077" y="29767"/>
                  </a:lnTo>
                  <a:lnTo>
                    <a:pt x="4525049" y="33826"/>
                  </a:lnTo>
                  <a:lnTo>
                    <a:pt x="4408021" y="37553"/>
                  </a:lnTo>
                  <a:lnTo>
                    <a:pt x="4290994" y="40847"/>
                  </a:lnTo>
                  <a:lnTo>
                    <a:pt x="4173966" y="43638"/>
                  </a:lnTo>
                  <a:lnTo>
                    <a:pt x="4056939" y="45904"/>
                  </a:lnTo>
                  <a:lnTo>
                    <a:pt x="3939911" y="47686"/>
                  </a:lnTo>
                  <a:lnTo>
                    <a:pt x="3822883" y="49115"/>
                  </a:lnTo>
                  <a:lnTo>
                    <a:pt x="3705856" y="50431"/>
                  </a:lnTo>
                  <a:lnTo>
                    <a:pt x="3588828" y="50182"/>
                  </a:lnTo>
                  <a:lnTo>
                    <a:pt x="3471801" y="46624"/>
                  </a:lnTo>
                  <a:lnTo>
                    <a:pt x="3354773" y="41644"/>
                  </a:lnTo>
                  <a:lnTo>
                    <a:pt x="3237745" y="36803"/>
                  </a:lnTo>
                  <a:lnTo>
                    <a:pt x="3120718" y="29199"/>
                  </a:lnTo>
                  <a:lnTo>
                    <a:pt x="3003690" y="19706"/>
                  </a:lnTo>
                  <a:lnTo>
                    <a:pt x="2886663" y="12831"/>
                  </a:lnTo>
                  <a:lnTo>
                    <a:pt x="2769635" y="9826"/>
                  </a:lnTo>
                  <a:lnTo>
                    <a:pt x="2652607" y="10256"/>
                  </a:lnTo>
                  <a:lnTo>
                    <a:pt x="2535580" y="13413"/>
                  </a:lnTo>
                  <a:lnTo>
                    <a:pt x="2418552" y="15133"/>
                  </a:lnTo>
                  <a:lnTo>
                    <a:pt x="2301525" y="16739"/>
                  </a:lnTo>
                  <a:lnTo>
                    <a:pt x="2184497" y="20941"/>
                  </a:lnTo>
                  <a:lnTo>
                    <a:pt x="2067470" y="25001"/>
                  </a:lnTo>
                  <a:lnTo>
                    <a:pt x="1950442" y="25561"/>
                  </a:lnTo>
                  <a:lnTo>
                    <a:pt x="1833414" y="26439"/>
                  </a:lnTo>
                  <a:lnTo>
                    <a:pt x="1716387" y="29565"/>
                  </a:lnTo>
                  <a:lnTo>
                    <a:pt x="1599359" y="34383"/>
                  </a:lnTo>
                  <a:lnTo>
                    <a:pt x="1482332" y="40599"/>
                  </a:lnTo>
                  <a:lnTo>
                    <a:pt x="1365304" y="48377"/>
                  </a:lnTo>
                  <a:lnTo>
                    <a:pt x="1248276" y="57586"/>
                  </a:lnTo>
                  <a:lnTo>
                    <a:pt x="1131249" y="68143"/>
                  </a:lnTo>
                  <a:lnTo>
                    <a:pt x="1014221" y="80336"/>
                  </a:lnTo>
                  <a:lnTo>
                    <a:pt x="897194" y="94453"/>
                  </a:lnTo>
                  <a:lnTo>
                    <a:pt x="780166" y="110829"/>
                  </a:lnTo>
                  <a:lnTo>
                    <a:pt x="663138" y="129776"/>
                  </a:lnTo>
                  <a:lnTo>
                    <a:pt x="546111" y="151531"/>
                  </a:lnTo>
                  <a:lnTo>
                    <a:pt x="429083" y="176237"/>
                  </a:lnTo>
                  <a:lnTo>
                    <a:pt x="312056" y="203953"/>
                  </a:lnTo>
                  <a:lnTo>
                    <a:pt x="195028" y="234682"/>
                  </a:lnTo>
                  <a:lnTo>
                    <a:pt x="78000" y="268390"/>
                  </a:lnTo>
                  <a:lnTo>
                    <a:pt x="0" y="2928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91149"/>
              <a:ext cx="6145984" cy="369774"/>
            </a:xfrm>
            <a:custGeom>
              <a:avLst/>
              <a:pathLst>
                <a:path w="6145984" h="369774">
                  <a:moveTo>
                    <a:pt x="0" y="369774"/>
                  </a:moveTo>
                  <a:lnTo>
                    <a:pt x="53982" y="362013"/>
                  </a:lnTo>
                  <a:lnTo>
                    <a:pt x="171010" y="345861"/>
                  </a:lnTo>
                  <a:lnTo>
                    <a:pt x="288037" y="330369"/>
                  </a:lnTo>
                  <a:lnTo>
                    <a:pt x="405065" y="315531"/>
                  </a:lnTo>
                  <a:lnTo>
                    <a:pt x="522092" y="301335"/>
                  </a:lnTo>
                  <a:lnTo>
                    <a:pt x="639120" y="287773"/>
                  </a:lnTo>
                  <a:lnTo>
                    <a:pt x="756148" y="274834"/>
                  </a:lnTo>
                  <a:lnTo>
                    <a:pt x="873175" y="262511"/>
                  </a:lnTo>
                  <a:lnTo>
                    <a:pt x="990203" y="250793"/>
                  </a:lnTo>
                  <a:lnTo>
                    <a:pt x="1107230" y="239671"/>
                  </a:lnTo>
                  <a:lnTo>
                    <a:pt x="1224258" y="229135"/>
                  </a:lnTo>
                  <a:lnTo>
                    <a:pt x="1341286" y="219177"/>
                  </a:lnTo>
                  <a:lnTo>
                    <a:pt x="1458313" y="209787"/>
                  </a:lnTo>
                  <a:lnTo>
                    <a:pt x="1575341" y="200955"/>
                  </a:lnTo>
                  <a:lnTo>
                    <a:pt x="1692368" y="192672"/>
                  </a:lnTo>
                  <a:lnTo>
                    <a:pt x="1809396" y="184931"/>
                  </a:lnTo>
                  <a:lnTo>
                    <a:pt x="1926424" y="177845"/>
                  </a:lnTo>
                  <a:lnTo>
                    <a:pt x="2043451" y="171512"/>
                  </a:lnTo>
                  <a:lnTo>
                    <a:pt x="2160479" y="165980"/>
                  </a:lnTo>
                  <a:lnTo>
                    <a:pt x="2277506" y="161376"/>
                  </a:lnTo>
                  <a:lnTo>
                    <a:pt x="2394534" y="158774"/>
                  </a:lnTo>
                  <a:lnTo>
                    <a:pt x="2511561" y="157426"/>
                  </a:lnTo>
                  <a:lnTo>
                    <a:pt x="2628589" y="155913"/>
                  </a:lnTo>
                  <a:lnTo>
                    <a:pt x="2745617" y="152287"/>
                  </a:lnTo>
                  <a:lnTo>
                    <a:pt x="2862644" y="147616"/>
                  </a:lnTo>
                  <a:lnTo>
                    <a:pt x="2979672" y="144450"/>
                  </a:lnTo>
                  <a:lnTo>
                    <a:pt x="3096699" y="143242"/>
                  </a:lnTo>
                  <a:lnTo>
                    <a:pt x="3213727" y="141338"/>
                  </a:lnTo>
                  <a:lnTo>
                    <a:pt x="3330755" y="140708"/>
                  </a:lnTo>
                  <a:lnTo>
                    <a:pt x="3447782" y="143546"/>
                  </a:lnTo>
                  <a:lnTo>
                    <a:pt x="3564810" y="151379"/>
                  </a:lnTo>
                  <a:lnTo>
                    <a:pt x="3681837" y="161132"/>
                  </a:lnTo>
                  <a:lnTo>
                    <a:pt x="3798865" y="168481"/>
                  </a:lnTo>
                  <a:lnTo>
                    <a:pt x="3915893" y="173176"/>
                  </a:lnTo>
                  <a:lnTo>
                    <a:pt x="4032920" y="177176"/>
                  </a:lnTo>
                  <a:lnTo>
                    <a:pt x="4149948" y="178813"/>
                  </a:lnTo>
                  <a:lnTo>
                    <a:pt x="4266975" y="176464"/>
                  </a:lnTo>
                  <a:lnTo>
                    <a:pt x="4384003" y="171704"/>
                  </a:lnTo>
                  <a:lnTo>
                    <a:pt x="4501031" y="166027"/>
                  </a:lnTo>
                  <a:lnTo>
                    <a:pt x="4618058" y="159452"/>
                  </a:lnTo>
                  <a:lnTo>
                    <a:pt x="4735086" y="151999"/>
                  </a:lnTo>
                  <a:lnTo>
                    <a:pt x="4852113" y="143686"/>
                  </a:lnTo>
                  <a:lnTo>
                    <a:pt x="4969141" y="134533"/>
                  </a:lnTo>
                  <a:lnTo>
                    <a:pt x="5086169" y="124558"/>
                  </a:lnTo>
                  <a:lnTo>
                    <a:pt x="5203196" y="113781"/>
                  </a:lnTo>
                  <a:lnTo>
                    <a:pt x="5320224" y="102221"/>
                  </a:lnTo>
                  <a:lnTo>
                    <a:pt x="5437251" y="89896"/>
                  </a:lnTo>
                  <a:lnTo>
                    <a:pt x="5554279" y="76826"/>
                  </a:lnTo>
                  <a:lnTo>
                    <a:pt x="5671307" y="63029"/>
                  </a:lnTo>
                  <a:lnTo>
                    <a:pt x="5788334" y="48526"/>
                  </a:lnTo>
                  <a:lnTo>
                    <a:pt x="5905362" y="33334"/>
                  </a:lnTo>
                  <a:lnTo>
                    <a:pt x="6022389" y="17473"/>
                  </a:lnTo>
                  <a:lnTo>
                    <a:pt x="6139417" y="96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00590"/>
              <a:ext cx="6145984" cy="677869"/>
            </a:xfrm>
            <a:custGeom>
              <a:avLst/>
              <a:pathLst>
                <a:path w="6145984" h="677869">
                  <a:moveTo>
                    <a:pt x="0" y="252679"/>
                  </a:moveTo>
                  <a:lnTo>
                    <a:pt x="53982" y="261581"/>
                  </a:lnTo>
                  <a:lnTo>
                    <a:pt x="171010" y="279449"/>
                  </a:lnTo>
                  <a:lnTo>
                    <a:pt x="288037" y="295832"/>
                  </a:lnTo>
                  <a:lnTo>
                    <a:pt x="405065" y="310673"/>
                  </a:lnTo>
                  <a:lnTo>
                    <a:pt x="522092" y="323912"/>
                  </a:lnTo>
                  <a:lnTo>
                    <a:pt x="639120" y="335484"/>
                  </a:lnTo>
                  <a:lnTo>
                    <a:pt x="756148" y="345326"/>
                  </a:lnTo>
                  <a:lnTo>
                    <a:pt x="873175" y="353377"/>
                  </a:lnTo>
                  <a:lnTo>
                    <a:pt x="990203" y="359594"/>
                  </a:lnTo>
                  <a:lnTo>
                    <a:pt x="1107230" y="363962"/>
                  </a:lnTo>
                  <a:lnTo>
                    <a:pt x="1224258" y="366520"/>
                  </a:lnTo>
                  <a:lnTo>
                    <a:pt x="1341286" y="367377"/>
                  </a:lnTo>
                  <a:lnTo>
                    <a:pt x="1458313" y="366729"/>
                  </a:lnTo>
                  <a:lnTo>
                    <a:pt x="1575341" y="364836"/>
                  </a:lnTo>
                  <a:lnTo>
                    <a:pt x="1692368" y="361982"/>
                  </a:lnTo>
                  <a:lnTo>
                    <a:pt x="1809396" y="358412"/>
                  </a:lnTo>
                  <a:lnTo>
                    <a:pt x="1926424" y="354679"/>
                  </a:lnTo>
                  <a:lnTo>
                    <a:pt x="2043451" y="350845"/>
                  </a:lnTo>
                  <a:lnTo>
                    <a:pt x="2160479" y="346760"/>
                  </a:lnTo>
                  <a:lnTo>
                    <a:pt x="2277506" y="342667"/>
                  </a:lnTo>
                  <a:lnTo>
                    <a:pt x="2394534" y="340143"/>
                  </a:lnTo>
                  <a:lnTo>
                    <a:pt x="2511561" y="337539"/>
                  </a:lnTo>
                  <a:lnTo>
                    <a:pt x="2628589" y="334283"/>
                  </a:lnTo>
                  <a:lnTo>
                    <a:pt x="2745617" y="331294"/>
                  </a:lnTo>
                  <a:lnTo>
                    <a:pt x="2862644" y="327174"/>
                  </a:lnTo>
                  <a:lnTo>
                    <a:pt x="2979672" y="322747"/>
                  </a:lnTo>
                  <a:lnTo>
                    <a:pt x="3096699" y="320735"/>
                  </a:lnTo>
                  <a:lnTo>
                    <a:pt x="3213727" y="318679"/>
                  </a:lnTo>
                  <a:lnTo>
                    <a:pt x="3330755" y="316112"/>
                  </a:lnTo>
                  <a:lnTo>
                    <a:pt x="3447782" y="315962"/>
                  </a:lnTo>
                  <a:lnTo>
                    <a:pt x="3564810" y="320283"/>
                  </a:lnTo>
                  <a:lnTo>
                    <a:pt x="3681837" y="325190"/>
                  </a:lnTo>
                  <a:lnTo>
                    <a:pt x="3798865" y="327686"/>
                  </a:lnTo>
                  <a:lnTo>
                    <a:pt x="3915893" y="328063"/>
                  </a:lnTo>
                  <a:lnTo>
                    <a:pt x="4032920" y="326783"/>
                  </a:lnTo>
                  <a:lnTo>
                    <a:pt x="4149948" y="322472"/>
                  </a:lnTo>
                  <a:lnTo>
                    <a:pt x="4266975" y="314123"/>
                  </a:lnTo>
                  <a:lnTo>
                    <a:pt x="4384003" y="303044"/>
                  </a:lnTo>
                  <a:lnTo>
                    <a:pt x="4501031" y="290568"/>
                  </a:lnTo>
                  <a:lnTo>
                    <a:pt x="4618058" y="276940"/>
                  </a:lnTo>
                  <a:lnTo>
                    <a:pt x="4735086" y="262309"/>
                  </a:lnTo>
                  <a:lnTo>
                    <a:pt x="4852113" y="246746"/>
                  </a:lnTo>
                  <a:lnTo>
                    <a:pt x="4969141" y="230265"/>
                  </a:lnTo>
                  <a:lnTo>
                    <a:pt x="5086169" y="212836"/>
                  </a:lnTo>
                  <a:lnTo>
                    <a:pt x="5203196" y="194403"/>
                  </a:lnTo>
                  <a:lnTo>
                    <a:pt x="5320224" y="174891"/>
                  </a:lnTo>
                  <a:lnTo>
                    <a:pt x="5437251" y="154219"/>
                  </a:lnTo>
                  <a:lnTo>
                    <a:pt x="5554279" y="132302"/>
                  </a:lnTo>
                  <a:lnTo>
                    <a:pt x="5671307" y="109064"/>
                  </a:lnTo>
                  <a:lnTo>
                    <a:pt x="5788334" y="84437"/>
                  </a:lnTo>
                  <a:lnTo>
                    <a:pt x="5905362" y="58363"/>
                  </a:lnTo>
                  <a:lnTo>
                    <a:pt x="6022389" y="30800"/>
                  </a:lnTo>
                  <a:lnTo>
                    <a:pt x="6139417" y="1718"/>
                  </a:lnTo>
                  <a:lnTo>
                    <a:pt x="6145984" y="0"/>
                  </a:lnTo>
                  <a:lnTo>
                    <a:pt x="6145984" y="345196"/>
                  </a:lnTo>
                  <a:lnTo>
                    <a:pt x="6139417" y="345386"/>
                  </a:lnTo>
                  <a:lnTo>
                    <a:pt x="6022389" y="349439"/>
                  </a:lnTo>
                  <a:lnTo>
                    <a:pt x="5905362" y="354103"/>
                  </a:lnTo>
                  <a:lnTo>
                    <a:pt x="5788334" y="359315"/>
                  </a:lnTo>
                  <a:lnTo>
                    <a:pt x="5671307" y="364998"/>
                  </a:lnTo>
                  <a:lnTo>
                    <a:pt x="5554279" y="371062"/>
                  </a:lnTo>
                  <a:lnTo>
                    <a:pt x="5437251" y="377407"/>
                  </a:lnTo>
                  <a:lnTo>
                    <a:pt x="5320224" y="383923"/>
                  </a:lnTo>
                  <a:lnTo>
                    <a:pt x="5203196" y="390493"/>
                  </a:lnTo>
                  <a:lnTo>
                    <a:pt x="5086169" y="397001"/>
                  </a:lnTo>
                  <a:lnTo>
                    <a:pt x="4969141" y="403342"/>
                  </a:lnTo>
                  <a:lnTo>
                    <a:pt x="4852113" y="409425"/>
                  </a:lnTo>
                  <a:lnTo>
                    <a:pt x="4735086" y="415188"/>
                  </a:lnTo>
                  <a:lnTo>
                    <a:pt x="4618058" y="420612"/>
                  </a:lnTo>
                  <a:lnTo>
                    <a:pt x="4501031" y="425734"/>
                  </a:lnTo>
                  <a:lnTo>
                    <a:pt x="4384003" y="430671"/>
                  </a:lnTo>
                  <a:lnTo>
                    <a:pt x="4266975" y="435636"/>
                  </a:lnTo>
                  <a:lnTo>
                    <a:pt x="4149948" y="439374"/>
                  </a:lnTo>
                  <a:lnTo>
                    <a:pt x="4032920" y="440276"/>
                  </a:lnTo>
                  <a:lnTo>
                    <a:pt x="3915893" y="439818"/>
                  </a:lnTo>
                  <a:lnTo>
                    <a:pt x="3798865" y="439182"/>
                  </a:lnTo>
                  <a:lnTo>
                    <a:pt x="3681837" y="436232"/>
                  </a:lnTo>
                  <a:lnTo>
                    <a:pt x="3564810" y="431788"/>
                  </a:lnTo>
                  <a:lnTo>
                    <a:pt x="3447782" y="429168"/>
                  </a:lnTo>
                  <a:lnTo>
                    <a:pt x="3330755" y="429020"/>
                  </a:lnTo>
                  <a:lnTo>
                    <a:pt x="3213727" y="431231"/>
                  </a:lnTo>
                  <a:lnTo>
                    <a:pt x="3096699" y="435512"/>
                  </a:lnTo>
                  <a:lnTo>
                    <a:pt x="2979672" y="438433"/>
                  </a:lnTo>
                  <a:lnTo>
                    <a:pt x="2862644" y="440091"/>
                  </a:lnTo>
                  <a:lnTo>
                    <a:pt x="2745617" y="443379"/>
                  </a:lnTo>
                  <a:lnTo>
                    <a:pt x="2628589" y="447137"/>
                  </a:lnTo>
                  <a:lnTo>
                    <a:pt x="2511561" y="448702"/>
                  </a:lnTo>
                  <a:lnTo>
                    <a:pt x="2394534" y="450472"/>
                  </a:lnTo>
                  <a:lnTo>
                    <a:pt x="2277506" y="453929"/>
                  </a:lnTo>
                  <a:lnTo>
                    <a:pt x="2160479" y="458399"/>
                  </a:lnTo>
                  <a:lnTo>
                    <a:pt x="2043451" y="463699"/>
                  </a:lnTo>
                  <a:lnTo>
                    <a:pt x="1926424" y="470097"/>
                  </a:lnTo>
                  <a:lnTo>
                    <a:pt x="1809396" y="477597"/>
                  </a:lnTo>
                  <a:lnTo>
                    <a:pt x="1692368" y="486165"/>
                  </a:lnTo>
                  <a:lnTo>
                    <a:pt x="1575341" y="495960"/>
                  </a:lnTo>
                  <a:lnTo>
                    <a:pt x="1458313" y="507232"/>
                  </a:lnTo>
                  <a:lnTo>
                    <a:pt x="1341286" y="520278"/>
                  </a:lnTo>
                  <a:lnTo>
                    <a:pt x="1224258" y="535375"/>
                  </a:lnTo>
                  <a:lnTo>
                    <a:pt x="1107230" y="552730"/>
                  </a:lnTo>
                  <a:lnTo>
                    <a:pt x="990203" y="572469"/>
                  </a:lnTo>
                  <a:lnTo>
                    <a:pt x="873175" y="594646"/>
                  </a:lnTo>
                  <a:lnTo>
                    <a:pt x="756148" y="619259"/>
                  </a:lnTo>
                  <a:lnTo>
                    <a:pt x="639120" y="646280"/>
                  </a:lnTo>
                  <a:lnTo>
                    <a:pt x="522092" y="675663"/>
                  </a:lnTo>
                  <a:lnTo>
                    <a:pt x="513949" y="67786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00590"/>
              <a:ext cx="6145984" cy="367377"/>
            </a:xfrm>
            <a:custGeom>
              <a:avLst/>
              <a:pathLst>
                <a:path w="6145984" h="367377">
                  <a:moveTo>
                    <a:pt x="0" y="252679"/>
                  </a:moveTo>
                  <a:lnTo>
                    <a:pt x="53982" y="261581"/>
                  </a:lnTo>
                  <a:lnTo>
                    <a:pt x="171010" y="279449"/>
                  </a:lnTo>
                  <a:lnTo>
                    <a:pt x="288037" y="295832"/>
                  </a:lnTo>
                  <a:lnTo>
                    <a:pt x="405065" y="310673"/>
                  </a:lnTo>
                  <a:lnTo>
                    <a:pt x="522092" y="323912"/>
                  </a:lnTo>
                  <a:lnTo>
                    <a:pt x="639120" y="335484"/>
                  </a:lnTo>
                  <a:lnTo>
                    <a:pt x="756148" y="345326"/>
                  </a:lnTo>
                  <a:lnTo>
                    <a:pt x="873175" y="353377"/>
                  </a:lnTo>
                  <a:lnTo>
                    <a:pt x="990203" y="359594"/>
                  </a:lnTo>
                  <a:lnTo>
                    <a:pt x="1107230" y="363962"/>
                  </a:lnTo>
                  <a:lnTo>
                    <a:pt x="1224258" y="366520"/>
                  </a:lnTo>
                  <a:lnTo>
                    <a:pt x="1341286" y="367377"/>
                  </a:lnTo>
                  <a:lnTo>
                    <a:pt x="1458313" y="366729"/>
                  </a:lnTo>
                  <a:lnTo>
                    <a:pt x="1575341" y="364836"/>
                  </a:lnTo>
                  <a:lnTo>
                    <a:pt x="1692368" y="361982"/>
                  </a:lnTo>
                  <a:lnTo>
                    <a:pt x="1809396" y="358412"/>
                  </a:lnTo>
                  <a:lnTo>
                    <a:pt x="1926424" y="354679"/>
                  </a:lnTo>
                  <a:lnTo>
                    <a:pt x="2043451" y="350845"/>
                  </a:lnTo>
                  <a:lnTo>
                    <a:pt x="2160479" y="346760"/>
                  </a:lnTo>
                  <a:lnTo>
                    <a:pt x="2277506" y="342667"/>
                  </a:lnTo>
                  <a:lnTo>
                    <a:pt x="2394534" y="340143"/>
                  </a:lnTo>
                  <a:lnTo>
                    <a:pt x="2511561" y="337539"/>
                  </a:lnTo>
                  <a:lnTo>
                    <a:pt x="2628589" y="334283"/>
                  </a:lnTo>
                  <a:lnTo>
                    <a:pt x="2745617" y="331294"/>
                  </a:lnTo>
                  <a:lnTo>
                    <a:pt x="2862644" y="327174"/>
                  </a:lnTo>
                  <a:lnTo>
                    <a:pt x="2979672" y="322747"/>
                  </a:lnTo>
                  <a:lnTo>
                    <a:pt x="3096699" y="320735"/>
                  </a:lnTo>
                  <a:lnTo>
                    <a:pt x="3213727" y="318679"/>
                  </a:lnTo>
                  <a:lnTo>
                    <a:pt x="3330755" y="316112"/>
                  </a:lnTo>
                  <a:lnTo>
                    <a:pt x="3447782" y="315962"/>
                  </a:lnTo>
                  <a:lnTo>
                    <a:pt x="3564810" y="320283"/>
                  </a:lnTo>
                  <a:lnTo>
                    <a:pt x="3681837" y="325190"/>
                  </a:lnTo>
                  <a:lnTo>
                    <a:pt x="3798865" y="327686"/>
                  </a:lnTo>
                  <a:lnTo>
                    <a:pt x="3915893" y="328063"/>
                  </a:lnTo>
                  <a:lnTo>
                    <a:pt x="4032920" y="326783"/>
                  </a:lnTo>
                  <a:lnTo>
                    <a:pt x="4149948" y="322472"/>
                  </a:lnTo>
                  <a:lnTo>
                    <a:pt x="4266975" y="314123"/>
                  </a:lnTo>
                  <a:lnTo>
                    <a:pt x="4384003" y="303044"/>
                  </a:lnTo>
                  <a:lnTo>
                    <a:pt x="4501031" y="290568"/>
                  </a:lnTo>
                  <a:lnTo>
                    <a:pt x="4618058" y="276940"/>
                  </a:lnTo>
                  <a:lnTo>
                    <a:pt x="4735086" y="262309"/>
                  </a:lnTo>
                  <a:lnTo>
                    <a:pt x="4852113" y="246746"/>
                  </a:lnTo>
                  <a:lnTo>
                    <a:pt x="4969141" y="230265"/>
                  </a:lnTo>
                  <a:lnTo>
                    <a:pt x="5086169" y="212836"/>
                  </a:lnTo>
                  <a:lnTo>
                    <a:pt x="5203196" y="194403"/>
                  </a:lnTo>
                  <a:lnTo>
                    <a:pt x="5320224" y="174891"/>
                  </a:lnTo>
                  <a:lnTo>
                    <a:pt x="5437251" y="154219"/>
                  </a:lnTo>
                  <a:lnTo>
                    <a:pt x="5554279" y="132302"/>
                  </a:lnTo>
                  <a:lnTo>
                    <a:pt x="5671307" y="109064"/>
                  </a:lnTo>
                  <a:lnTo>
                    <a:pt x="5788334" y="84437"/>
                  </a:lnTo>
                  <a:lnTo>
                    <a:pt x="5905362" y="58363"/>
                  </a:lnTo>
                  <a:lnTo>
                    <a:pt x="6022389" y="30800"/>
                  </a:lnTo>
                  <a:lnTo>
                    <a:pt x="6139417" y="171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55825" y="5045786"/>
              <a:ext cx="5632035" cy="332673"/>
            </a:xfrm>
            <a:custGeom>
              <a:avLst/>
              <a:pathLst>
                <a:path w="5632035" h="332673">
                  <a:moveTo>
                    <a:pt x="5632035" y="0"/>
                  </a:moveTo>
                  <a:lnTo>
                    <a:pt x="5625467" y="190"/>
                  </a:lnTo>
                  <a:lnTo>
                    <a:pt x="5508440" y="4243"/>
                  </a:lnTo>
                  <a:lnTo>
                    <a:pt x="5391412" y="8907"/>
                  </a:lnTo>
                  <a:lnTo>
                    <a:pt x="5274384" y="14119"/>
                  </a:lnTo>
                  <a:lnTo>
                    <a:pt x="5157357" y="19801"/>
                  </a:lnTo>
                  <a:lnTo>
                    <a:pt x="5040329" y="25866"/>
                  </a:lnTo>
                  <a:lnTo>
                    <a:pt x="4923302" y="32211"/>
                  </a:lnTo>
                  <a:lnTo>
                    <a:pt x="4806274" y="38727"/>
                  </a:lnTo>
                  <a:lnTo>
                    <a:pt x="4689246" y="45296"/>
                  </a:lnTo>
                  <a:lnTo>
                    <a:pt x="4572219" y="51805"/>
                  </a:lnTo>
                  <a:lnTo>
                    <a:pt x="4455191" y="58146"/>
                  </a:lnTo>
                  <a:lnTo>
                    <a:pt x="4338164" y="64229"/>
                  </a:lnTo>
                  <a:lnTo>
                    <a:pt x="4221136" y="69992"/>
                  </a:lnTo>
                  <a:lnTo>
                    <a:pt x="4104109" y="75416"/>
                  </a:lnTo>
                  <a:lnTo>
                    <a:pt x="3987081" y="80538"/>
                  </a:lnTo>
                  <a:lnTo>
                    <a:pt x="3870053" y="85475"/>
                  </a:lnTo>
                  <a:lnTo>
                    <a:pt x="3753026" y="90440"/>
                  </a:lnTo>
                  <a:lnTo>
                    <a:pt x="3635998" y="94177"/>
                  </a:lnTo>
                  <a:lnTo>
                    <a:pt x="3518971" y="95080"/>
                  </a:lnTo>
                  <a:lnTo>
                    <a:pt x="3401943" y="94622"/>
                  </a:lnTo>
                  <a:lnTo>
                    <a:pt x="3284915" y="93986"/>
                  </a:lnTo>
                  <a:lnTo>
                    <a:pt x="3167888" y="91036"/>
                  </a:lnTo>
                  <a:lnTo>
                    <a:pt x="3050860" y="86592"/>
                  </a:lnTo>
                  <a:lnTo>
                    <a:pt x="2933833" y="83971"/>
                  </a:lnTo>
                  <a:lnTo>
                    <a:pt x="2816805" y="83824"/>
                  </a:lnTo>
                  <a:lnTo>
                    <a:pt x="2699777" y="86035"/>
                  </a:lnTo>
                  <a:lnTo>
                    <a:pt x="2582750" y="90316"/>
                  </a:lnTo>
                  <a:lnTo>
                    <a:pt x="2465722" y="93237"/>
                  </a:lnTo>
                  <a:lnTo>
                    <a:pt x="2348695" y="94894"/>
                  </a:lnTo>
                  <a:lnTo>
                    <a:pt x="2231667" y="98183"/>
                  </a:lnTo>
                  <a:lnTo>
                    <a:pt x="2114639" y="101941"/>
                  </a:lnTo>
                  <a:lnTo>
                    <a:pt x="1997612" y="103506"/>
                  </a:lnTo>
                  <a:lnTo>
                    <a:pt x="1880584" y="105276"/>
                  </a:lnTo>
                  <a:lnTo>
                    <a:pt x="1763557" y="108732"/>
                  </a:lnTo>
                  <a:lnTo>
                    <a:pt x="1646529" y="113203"/>
                  </a:lnTo>
                  <a:lnTo>
                    <a:pt x="1529501" y="118503"/>
                  </a:lnTo>
                  <a:lnTo>
                    <a:pt x="1412474" y="124901"/>
                  </a:lnTo>
                  <a:lnTo>
                    <a:pt x="1295446" y="132401"/>
                  </a:lnTo>
                  <a:lnTo>
                    <a:pt x="1178419" y="140969"/>
                  </a:lnTo>
                  <a:lnTo>
                    <a:pt x="1061391" y="150764"/>
                  </a:lnTo>
                  <a:lnTo>
                    <a:pt x="944363" y="162036"/>
                  </a:lnTo>
                  <a:lnTo>
                    <a:pt x="827336" y="175082"/>
                  </a:lnTo>
                  <a:lnTo>
                    <a:pt x="710308" y="190179"/>
                  </a:lnTo>
                  <a:lnTo>
                    <a:pt x="593281" y="207534"/>
                  </a:lnTo>
                  <a:lnTo>
                    <a:pt x="476253" y="227273"/>
                  </a:lnTo>
                  <a:lnTo>
                    <a:pt x="359226" y="249450"/>
                  </a:lnTo>
                  <a:lnTo>
                    <a:pt x="242198" y="274063"/>
                  </a:lnTo>
                  <a:lnTo>
                    <a:pt x="125170" y="301084"/>
                  </a:lnTo>
                  <a:lnTo>
                    <a:pt x="8143" y="330467"/>
                  </a:lnTo>
                  <a:lnTo>
                    <a:pt x="0" y="3326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73188"/>
              <a:ext cx="6145984" cy="371001"/>
            </a:xfrm>
            <a:custGeom>
              <a:avLst/>
              <a:pathLst>
                <a:path w="6145984" h="371001">
                  <a:moveTo>
                    <a:pt x="0" y="371001"/>
                  </a:moveTo>
                  <a:lnTo>
                    <a:pt x="53982" y="366114"/>
                  </a:lnTo>
                  <a:lnTo>
                    <a:pt x="171010" y="355873"/>
                  </a:lnTo>
                  <a:lnTo>
                    <a:pt x="288037" y="345977"/>
                  </a:lnTo>
                  <a:lnTo>
                    <a:pt x="405065" y="336418"/>
                  </a:lnTo>
                  <a:lnTo>
                    <a:pt x="522092" y="327189"/>
                  </a:lnTo>
                  <a:lnTo>
                    <a:pt x="639120" y="318284"/>
                  </a:lnTo>
                  <a:lnTo>
                    <a:pt x="756148" y="309694"/>
                  </a:lnTo>
                  <a:lnTo>
                    <a:pt x="873175" y="301413"/>
                  </a:lnTo>
                  <a:lnTo>
                    <a:pt x="990203" y="293434"/>
                  </a:lnTo>
                  <a:lnTo>
                    <a:pt x="1107230" y="285748"/>
                  </a:lnTo>
                  <a:lnTo>
                    <a:pt x="1224258" y="278349"/>
                  </a:lnTo>
                  <a:lnTo>
                    <a:pt x="1341286" y="271230"/>
                  </a:lnTo>
                  <a:lnTo>
                    <a:pt x="1458313" y="264383"/>
                  </a:lnTo>
                  <a:lnTo>
                    <a:pt x="1575341" y="257800"/>
                  </a:lnTo>
                  <a:lnTo>
                    <a:pt x="1692368" y="251476"/>
                  </a:lnTo>
                  <a:lnTo>
                    <a:pt x="1809396" y="245406"/>
                  </a:lnTo>
                  <a:lnTo>
                    <a:pt x="1926424" y="239790"/>
                  </a:lnTo>
                  <a:lnTo>
                    <a:pt x="2043451" y="234674"/>
                  </a:lnTo>
                  <a:lnTo>
                    <a:pt x="2160479" y="229982"/>
                  </a:lnTo>
                  <a:lnTo>
                    <a:pt x="2277506" y="225700"/>
                  </a:lnTo>
                  <a:lnTo>
                    <a:pt x="2394534" y="222709"/>
                  </a:lnTo>
                  <a:lnTo>
                    <a:pt x="2511561" y="220522"/>
                  </a:lnTo>
                  <a:lnTo>
                    <a:pt x="2628589" y="218112"/>
                  </a:lnTo>
                  <a:lnTo>
                    <a:pt x="2745617" y="214738"/>
                  </a:lnTo>
                  <a:lnTo>
                    <a:pt x="2862644" y="211034"/>
                  </a:lnTo>
                  <a:lnTo>
                    <a:pt x="2979672" y="207992"/>
                  </a:lnTo>
                  <a:lnTo>
                    <a:pt x="3096699" y="205525"/>
                  </a:lnTo>
                  <a:lnTo>
                    <a:pt x="3213727" y="202357"/>
                  </a:lnTo>
                  <a:lnTo>
                    <a:pt x="3330755" y="199968"/>
                  </a:lnTo>
                  <a:lnTo>
                    <a:pt x="3447782" y="199967"/>
                  </a:lnTo>
                  <a:lnTo>
                    <a:pt x="3564810" y="203438"/>
                  </a:lnTo>
                  <a:lnTo>
                    <a:pt x="3681837" y="208113"/>
                  </a:lnTo>
                  <a:lnTo>
                    <a:pt x="3798865" y="210836"/>
                  </a:lnTo>
                  <a:lnTo>
                    <a:pt x="3915893" y="211342"/>
                  </a:lnTo>
                  <a:lnTo>
                    <a:pt x="4032920" y="210932"/>
                  </a:lnTo>
                  <a:lnTo>
                    <a:pt x="4149948" y="208325"/>
                  </a:lnTo>
                  <a:lnTo>
                    <a:pt x="4266975" y="202281"/>
                  </a:lnTo>
                  <a:lnTo>
                    <a:pt x="4384003" y="194260"/>
                  </a:lnTo>
                  <a:lnTo>
                    <a:pt x="4501031" y="185553"/>
                  </a:lnTo>
                  <a:lnTo>
                    <a:pt x="4618058" y="176178"/>
                  </a:lnTo>
                  <a:lnTo>
                    <a:pt x="4735086" y="166151"/>
                  </a:lnTo>
                  <a:lnTo>
                    <a:pt x="4852113" y="155488"/>
                  </a:lnTo>
                  <a:lnTo>
                    <a:pt x="4969141" y="144206"/>
                  </a:lnTo>
                  <a:lnTo>
                    <a:pt x="5086169" y="132321"/>
                  </a:lnTo>
                  <a:lnTo>
                    <a:pt x="5203196" y="119850"/>
                  </a:lnTo>
                  <a:lnTo>
                    <a:pt x="5320224" y="106809"/>
                  </a:lnTo>
                  <a:lnTo>
                    <a:pt x="5437251" y="93215"/>
                  </a:lnTo>
                  <a:lnTo>
                    <a:pt x="5554279" y="79084"/>
                  </a:lnTo>
                  <a:lnTo>
                    <a:pt x="5671307" y="64433"/>
                  </a:lnTo>
                  <a:lnTo>
                    <a:pt x="5788334" y="49278"/>
                  </a:lnTo>
                  <a:lnTo>
                    <a:pt x="5905362" y="33635"/>
                  </a:lnTo>
                  <a:lnTo>
                    <a:pt x="6022389" y="17522"/>
                  </a:lnTo>
                  <a:lnTo>
                    <a:pt x="6139417" y="95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709754"/>
              <a:ext cx="6145984" cy="668705"/>
            </a:xfrm>
            <a:custGeom>
              <a:avLst/>
              <a:pathLst>
                <a:path w="6145984" h="668705">
                  <a:moveTo>
                    <a:pt x="0" y="273232"/>
                  </a:moveTo>
                  <a:lnTo>
                    <a:pt x="53982" y="283084"/>
                  </a:lnTo>
                  <a:lnTo>
                    <a:pt x="171010" y="302804"/>
                  </a:lnTo>
                  <a:lnTo>
                    <a:pt x="288037" y="320830"/>
                  </a:lnTo>
                  <a:lnTo>
                    <a:pt x="405065" y="337102"/>
                  </a:lnTo>
                  <a:lnTo>
                    <a:pt x="522092" y="351554"/>
                  </a:lnTo>
                  <a:lnTo>
                    <a:pt x="639120" y="364121"/>
                  </a:lnTo>
                  <a:lnTo>
                    <a:pt x="756148" y="374734"/>
                  </a:lnTo>
                  <a:lnTo>
                    <a:pt x="873175" y="383330"/>
                  </a:lnTo>
                  <a:lnTo>
                    <a:pt x="990203" y="389860"/>
                  </a:lnTo>
                  <a:lnTo>
                    <a:pt x="1107230" y="394301"/>
                  </a:lnTo>
                  <a:lnTo>
                    <a:pt x="1224258" y="396681"/>
                  </a:lnTo>
                  <a:lnTo>
                    <a:pt x="1341286" y="397091"/>
                  </a:lnTo>
                  <a:lnTo>
                    <a:pt x="1458313" y="395699"/>
                  </a:lnTo>
                  <a:lnTo>
                    <a:pt x="1575341" y="392736"/>
                  </a:lnTo>
                  <a:lnTo>
                    <a:pt x="1692368" y="388451"/>
                  </a:lnTo>
                  <a:lnTo>
                    <a:pt x="1809396" y="383055"/>
                  </a:lnTo>
                  <a:lnTo>
                    <a:pt x="1926424" y="376929"/>
                  </a:lnTo>
                  <a:lnTo>
                    <a:pt x="2043451" y="370286"/>
                  </a:lnTo>
                  <a:lnTo>
                    <a:pt x="2160479" y="363273"/>
                  </a:lnTo>
                  <a:lnTo>
                    <a:pt x="2277506" y="356307"/>
                  </a:lnTo>
                  <a:lnTo>
                    <a:pt x="2394534" y="349733"/>
                  </a:lnTo>
                  <a:lnTo>
                    <a:pt x="2511561" y="342816"/>
                  </a:lnTo>
                  <a:lnTo>
                    <a:pt x="2628589" y="336561"/>
                  </a:lnTo>
                  <a:lnTo>
                    <a:pt x="2745617" y="333502"/>
                  </a:lnTo>
                  <a:lnTo>
                    <a:pt x="2862644" y="331382"/>
                  </a:lnTo>
                  <a:lnTo>
                    <a:pt x="2979672" y="328839"/>
                  </a:lnTo>
                  <a:lnTo>
                    <a:pt x="3096699" y="328186"/>
                  </a:lnTo>
                  <a:lnTo>
                    <a:pt x="3213727" y="329636"/>
                  </a:lnTo>
                  <a:lnTo>
                    <a:pt x="3330755" y="330720"/>
                  </a:lnTo>
                  <a:lnTo>
                    <a:pt x="3447782" y="331917"/>
                  </a:lnTo>
                  <a:lnTo>
                    <a:pt x="3564810" y="336331"/>
                  </a:lnTo>
                  <a:lnTo>
                    <a:pt x="3681837" y="341274"/>
                  </a:lnTo>
                  <a:lnTo>
                    <a:pt x="3798865" y="343162"/>
                  </a:lnTo>
                  <a:lnTo>
                    <a:pt x="3915893" y="342264"/>
                  </a:lnTo>
                  <a:lnTo>
                    <a:pt x="4032920" y="339580"/>
                  </a:lnTo>
                  <a:lnTo>
                    <a:pt x="4149948" y="333735"/>
                  </a:lnTo>
                  <a:lnTo>
                    <a:pt x="4266975" y="323702"/>
                  </a:lnTo>
                  <a:lnTo>
                    <a:pt x="4384003" y="310993"/>
                  </a:lnTo>
                  <a:lnTo>
                    <a:pt x="4501031" y="297051"/>
                  </a:lnTo>
                  <a:lnTo>
                    <a:pt x="4618058" y="282100"/>
                  </a:lnTo>
                  <a:lnTo>
                    <a:pt x="4735086" y="266275"/>
                  </a:lnTo>
                  <a:lnTo>
                    <a:pt x="4852113" y="249639"/>
                  </a:lnTo>
                  <a:lnTo>
                    <a:pt x="4969141" y="232205"/>
                  </a:lnTo>
                  <a:lnTo>
                    <a:pt x="5086169" y="213945"/>
                  </a:lnTo>
                  <a:lnTo>
                    <a:pt x="5203196" y="194806"/>
                  </a:lnTo>
                  <a:lnTo>
                    <a:pt x="5320224" y="174720"/>
                  </a:lnTo>
                  <a:lnTo>
                    <a:pt x="5437251" y="153610"/>
                  </a:lnTo>
                  <a:lnTo>
                    <a:pt x="5554279" y="131400"/>
                  </a:lnTo>
                  <a:lnTo>
                    <a:pt x="5671307" y="108018"/>
                  </a:lnTo>
                  <a:lnTo>
                    <a:pt x="5788334" y="83402"/>
                  </a:lnTo>
                  <a:lnTo>
                    <a:pt x="5905362" y="57498"/>
                  </a:lnTo>
                  <a:lnTo>
                    <a:pt x="6022389" y="30268"/>
                  </a:lnTo>
                  <a:lnTo>
                    <a:pt x="6139417" y="1681"/>
                  </a:lnTo>
                  <a:lnTo>
                    <a:pt x="6145984" y="0"/>
                  </a:lnTo>
                  <a:lnTo>
                    <a:pt x="6145984" y="315225"/>
                  </a:lnTo>
                  <a:lnTo>
                    <a:pt x="6139417" y="315511"/>
                  </a:lnTo>
                  <a:lnTo>
                    <a:pt x="6022389" y="321242"/>
                  </a:lnTo>
                  <a:lnTo>
                    <a:pt x="5905362" y="327562"/>
                  </a:lnTo>
                  <a:lnTo>
                    <a:pt x="5788334" y="334415"/>
                  </a:lnTo>
                  <a:lnTo>
                    <a:pt x="5671307" y="341731"/>
                  </a:lnTo>
                  <a:lnTo>
                    <a:pt x="5554279" y="349430"/>
                  </a:lnTo>
                  <a:lnTo>
                    <a:pt x="5437251" y="357421"/>
                  </a:lnTo>
                  <a:lnTo>
                    <a:pt x="5320224" y="365603"/>
                  </a:lnTo>
                  <a:lnTo>
                    <a:pt x="5203196" y="373871"/>
                  </a:lnTo>
                  <a:lnTo>
                    <a:pt x="5086169" y="382121"/>
                  </a:lnTo>
                  <a:lnTo>
                    <a:pt x="4969141" y="390256"/>
                  </a:lnTo>
                  <a:lnTo>
                    <a:pt x="4852113" y="398194"/>
                  </a:lnTo>
                  <a:lnTo>
                    <a:pt x="4735086" y="405881"/>
                  </a:lnTo>
                  <a:lnTo>
                    <a:pt x="4618058" y="413298"/>
                  </a:lnTo>
                  <a:lnTo>
                    <a:pt x="4501031" y="420482"/>
                  </a:lnTo>
                  <a:lnTo>
                    <a:pt x="4384003" y="427539"/>
                  </a:lnTo>
                  <a:lnTo>
                    <a:pt x="4266975" y="434665"/>
                  </a:lnTo>
                  <a:lnTo>
                    <a:pt x="4149948" y="440487"/>
                  </a:lnTo>
                  <a:lnTo>
                    <a:pt x="4032920" y="443219"/>
                  </a:lnTo>
                  <a:lnTo>
                    <a:pt x="3915893" y="444316"/>
                  </a:lnTo>
                  <a:lnTo>
                    <a:pt x="3798865" y="444977"/>
                  </a:lnTo>
                  <a:lnTo>
                    <a:pt x="3681837" y="442676"/>
                  </a:lnTo>
                  <a:lnTo>
                    <a:pt x="3564810" y="438155"/>
                  </a:lnTo>
                  <a:lnTo>
                    <a:pt x="3447782" y="435293"/>
                  </a:lnTo>
                  <a:lnTo>
                    <a:pt x="3330755" y="433824"/>
                  </a:lnTo>
                  <a:lnTo>
                    <a:pt x="3213727" y="432416"/>
                  </a:lnTo>
                  <a:lnTo>
                    <a:pt x="3096699" y="432998"/>
                  </a:lnTo>
                  <a:lnTo>
                    <a:pt x="2979672" y="434482"/>
                  </a:lnTo>
                  <a:lnTo>
                    <a:pt x="2862644" y="434495"/>
                  </a:lnTo>
                  <a:lnTo>
                    <a:pt x="2745617" y="435854"/>
                  </a:lnTo>
                  <a:lnTo>
                    <a:pt x="2628589" y="439617"/>
                  </a:lnTo>
                  <a:lnTo>
                    <a:pt x="2511561" y="444327"/>
                  </a:lnTo>
                  <a:lnTo>
                    <a:pt x="2394534" y="450483"/>
                  </a:lnTo>
                  <a:lnTo>
                    <a:pt x="2277506" y="457909"/>
                  </a:lnTo>
                  <a:lnTo>
                    <a:pt x="2160479" y="465219"/>
                  </a:lnTo>
                  <a:lnTo>
                    <a:pt x="2043451" y="473341"/>
                  </a:lnTo>
                  <a:lnTo>
                    <a:pt x="1926424" y="482327"/>
                  </a:lnTo>
                  <a:lnTo>
                    <a:pt x="1809396" y="491893"/>
                  </a:lnTo>
                  <a:lnTo>
                    <a:pt x="1692368" y="501852"/>
                  </a:lnTo>
                  <a:lnTo>
                    <a:pt x="1575341" y="512475"/>
                  </a:lnTo>
                  <a:lnTo>
                    <a:pt x="1458313" y="524003"/>
                  </a:lnTo>
                  <a:lnTo>
                    <a:pt x="1341286" y="536716"/>
                  </a:lnTo>
                  <a:lnTo>
                    <a:pt x="1224258" y="550875"/>
                  </a:lnTo>
                  <a:lnTo>
                    <a:pt x="1107230" y="566680"/>
                  </a:lnTo>
                  <a:lnTo>
                    <a:pt x="990203" y="584252"/>
                  </a:lnTo>
                  <a:lnTo>
                    <a:pt x="873175" y="603651"/>
                  </a:lnTo>
                  <a:lnTo>
                    <a:pt x="756148" y="624884"/>
                  </a:lnTo>
                  <a:lnTo>
                    <a:pt x="639120" y="647933"/>
                  </a:lnTo>
                  <a:lnTo>
                    <a:pt x="541232" y="6687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709754"/>
              <a:ext cx="6145984" cy="397091"/>
            </a:xfrm>
            <a:custGeom>
              <a:avLst/>
              <a:pathLst>
                <a:path w="6145984" h="397091">
                  <a:moveTo>
                    <a:pt x="0" y="273232"/>
                  </a:moveTo>
                  <a:lnTo>
                    <a:pt x="53982" y="283084"/>
                  </a:lnTo>
                  <a:lnTo>
                    <a:pt x="171010" y="302804"/>
                  </a:lnTo>
                  <a:lnTo>
                    <a:pt x="288037" y="320830"/>
                  </a:lnTo>
                  <a:lnTo>
                    <a:pt x="405065" y="337102"/>
                  </a:lnTo>
                  <a:lnTo>
                    <a:pt x="522092" y="351554"/>
                  </a:lnTo>
                  <a:lnTo>
                    <a:pt x="639120" y="364121"/>
                  </a:lnTo>
                  <a:lnTo>
                    <a:pt x="756148" y="374734"/>
                  </a:lnTo>
                  <a:lnTo>
                    <a:pt x="873175" y="383330"/>
                  </a:lnTo>
                  <a:lnTo>
                    <a:pt x="990203" y="389860"/>
                  </a:lnTo>
                  <a:lnTo>
                    <a:pt x="1107230" y="394301"/>
                  </a:lnTo>
                  <a:lnTo>
                    <a:pt x="1224258" y="396681"/>
                  </a:lnTo>
                  <a:lnTo>
                    <a:pt x="1341286" y="397091"/>
                  </a:lnTo>
                  <a:lnTo>
                    <a:pt x="1458313" y="395699"/>
                  </a:lnTo>
                  <a:lnTo>
                    <a:pt x="1575341" y="392736"/>
                  </a:lnTo>
                  <a:lnTo>
                    <a:pt x="1692368" y="388451"/>
                  </a:lnTo>
                  <a:lnTo>
                    <a:pt x="1809396" y="383055"/>
                  </a:lnTo>
                  <a:lnTo>
                    <a:pt x="1926424" y="376929"/>
                  </a:lnTo>
                  <a:lnTo>
                    <a:pt x="2043451" y="370286"/>
                  </a:lnTo>
                  <a:lnTo>
                    <a:pt x="2160479" y="363273"/>
                  </a:lnTo>
                  <a:lnTo>
                    <a:pt x="2277506" y="356307"/>
                  </a:lnTo>
                  <a:lnTo>
                    <a:pt x="2394534" y="349733"/>
                  </a:lnTo>
                  <a:lnTo>
                    <a:pt x="2511561" y="342816"/>
                  </a:lnTo>
                  <a:lnTo>
                    <a:pt x="2628589" y="336561"/>
                  </a:lnTo>
                  <a:lnTo>
                    <a:pt x="2745617" y="333502"/>
                  </a:lnTo>
                  <a:lnTo>
                    <a:pt x="2862644" y="331382"/>
                  </a:lnTo>
                  <a:lnTo>
                    <a:pt x="2979672" y="328839"/>
                  </a:lnTo>
                  <a:lnTo>
                    <a:pt x="3096699" y="328186"/>
                  </a:lnTo>
                  <a:lnTo>
                    <a:pt x="3213727" y="329636"/>
                  </a:lnTo>
                  <a:lnTo>
                    <a:pt x="3330755" y="330720"/>
                  </a:lnTo>
                  <a:lnTo>
                    <a:pt x="3447782" y="331917"/>
                  </a:lnTo>
                  <a:lnTo>
                    <a:pt x="3564810" y="336331"/>
                  </a:lnTo>
                  <a:lnTo>
                    <a:pt x="3681837" y="341274"/>
                  </a:lnTo>
                  <a:lnTo>
                    <a:pt x="3798865" y="343162"/>
                  </a:lnTo>
                  <a:lnTo>
                    <a:pt x="3915893" y="342264"/>
                  </a:lnTo>
                  <a:lnTo>
                    <a:pt x="4032920" y="339580"/>
                  </a:lnTo>
                  <a:lnTo>
                    <a:pt x="4149948" y="333735"/>
                  </a:lnTo>
                  <a:lnTo>
                    <a:pt x="4266975" y="323702"/>
                  </a:lnTo>
                  <a:lnTo>
                    <a:pt x="4384003" y="310993"/>
                  </a:lnTo>
                  <a:lnTo>
                    <a:pt x="4501031" y="297051"/>
                  </a:lnTo>
                  <a:lnTo>
                    <a:pt x="4618058" y="282100"/>
                  </a:lnTo>
                  <a:lnTo>
                    <a:pt x="4735086" y="266275"/>
                  </a:lnTo>
                  <a:lnTo>
                    <a:pt x="4852113" y="249639"/>
                  </a:lnTo>
                  <a:lnTo>
                    <a:pt x="4969141" y="232205"/>
                  </a:lnTo>
                  <a:lnTo>
                    <a:pt x="5086169" y="213945"/>
                  </a:lnTo>
                  <a:lnTo>
                    <a:pt x="5203196" y="194806"/>
                  </a:lnTo>
                  <a:lnTo>
                    <a:pt x="5320224" y="174720"/>
                  </a:lnTo>
                  <a:lnTo>
                    <a:pt x="5437251" y="153610"/>
                  </a:lnTo>
                  <a:lnTo>
                    <a:pt x="5554279" y="131400"/>
                  </a:lnTo>
                  <a:lnTo>
                    <a:pt x="5671307" y="108018"/>
                  </a:lnTo>
                  <a:lnTo>
                    <a:pt x="5788334" y="83402"/>
                  </a:lnTo>
                  <a:lnTo>
                    <a:pt x="5905362" y="57498"/>
                  </a:lnTo>
                  <a:lnTo>
                    <a:pt x="6022389" y="30268"/>
                  </a:lnTo>
                  <a:lnTo>
                    <a:pt x="6139417" y="168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483109" y="5024980"/>
              <a:ext cx="5604751" cy="353479"/>
            </a:xfrm>
            <a:custGeom>
              <a:avLst/>
              <a:pathLst>
                <a:path w="5604751" h="353479">
                  <a:moveTo>
                    <a:pt x="5604751" y="0"/>
                  </a:moveTo>
                  <a:lnTo>
                    <a:pt x="5598184" y="285"/>
                  </a:lnTo>
                  <a:lnTo>
                    <a:pt x="5481157" y="6016"/>
                  </a:lnTo>
                  <a:lnTo>
                    <a:pt x="5364129" y="12337"/>
                  </a:lnTo>
                  <a:lnTo>
                    <a:pt x="5247101" y="19189"/>
                  </a:lnTo>
                  <a:lnTo>
                    <a:pt x="5130074" y="26506"/>
                  </a:lnTo>
                  <a:lnTo>
                    <a:pt x="5013046" y="34205"/>
                  </a:lnTo>
                  <a:lnTo>
                    <a:pt x="4896019" y="42195"/>
                  </a:lnTo>
                  <a:lnTo>
                    <a:pt x="4778991" y="50377"/>
                  </a:lnTo>
                  <a:lnTo>
                    <a:pt x="4661963" y="58645"/>
                  </a:lnTo>
                  <a:lnTo>
                    <a:pt x="4544936" y="66895"/>
                  </a:lnTo>
                  <a:lnTo>
                    <a:pt x="4427908" y="75030"/>
                  </a:lnTo>
                  <a:lnTo>
                    <a:pt x="4310881" y="82969"/>
                  </a:lnTo>
                  <a:lnTo>
                    <a:pt x="4193853" y="90656"/>
                  </a:lnTo>
                  <a:lnTo>
                    <a:pt x="4076825" y="98073"/>
                  </a:lnTo>
                  <a:lnTo>
                    <a:pt x="3959798" y="105257"/>
                  </a:lnTo>
                  <a:lnTo>
                    <a:pt x="3842770" y="112314"/>
                  </a:lnTo>
                  <a:lnTo>
                    <a:pt x="3725743" y="119439"/>
                  </a:lnTo>
                  <a:lnTo>
                    <a:pt x="3608715" y="125262"/>
                  </a:lnTo>
                  <a:lnTo>
                    <a:pt x="3491687" y="127993"/>
                  </a:lnTo>
                  <a:lnTo>
                    <a:pt x="3374660" y="129091"/>
                  </a:lnTo>
                  <a:lnTo>
                    <a:pt x="3257632" y="129752"/>
                  </a:lnTo>
                  <a:lnTo>
                    <a:pt x="3140605" y="127450"/>
                  </a:lnTo>
                  <a:lnTo>
                    <a:pt x="3023577" y="122930"/>
                  </a:lnTo>
                  <a:lnTo>
                    <a:pt x="2906549" y="120068"/>
                  </a:lnTo>
                  <a:lnTo>
                    <a:pt x="2789522" y="118599"/>
                  </a:lnTo>
                  <a:lnTo>
                    <a:pt x="2672494" y="117191"/>
                  </a:lnTo>
                  <a:lnTo>
                    <a:pt x="2555467" y="117773"/>
                  </a:lnTo>
                  <a:lnTo>
                    <a:pt x="2438439" y="119256"/>
                  </a:lnTo>
                  <a:lnTo>
                    <a:pt x="2321411" y="119269"/>
                  </a:lnTo>
                  <a:lnTo>
                    <a:pt x="2204384" y="120629"/>
                  </a:lnTo>
                  <a:lnTo>
                    <a:pt x="2087356" y="124391"/>
                  </a:lnTo>
                  <a:lnTo>
                    <a:pt x="1970329" y="129102"/>
                  </a:lnTo>
                  <a:lnTo>
                    <a:pt x="1853301" y="135258"/>
                  </a:lnTo>
                  <a:lnTo>
                    <a:pt x="1736274" y="142683"/>
                  </a:lnTo>
                  <a:lnTo>
                    <a:pt x="1619246" y="149994"/>
                  </a:lnTo>
                  <a:lnTo>
                    <a:pt x="1502218" y="158116"/>
                  </a:lnTo>
                  <a:lnTo>
                    <a:pt x="1385191" y="167101"/>
                  </a:lnTo>
                  <a:lnTo>
                    <a:pt x="1268163" y="176667"/>
                  </a:lnTo>
                  <a:lnTo>
                    <a:pt x="1151136" y="186627"/>
                  </a:lnTo>
                  <a:lnTo>
                    <a:pt x="1034108" y="197250"/>
                  </a:lnTo>
                  <a:lnTo>
                    <a:pt x="917080" y="208778"/>
                  </a:lnTo>
                  <a:lnTo>
                    <a:pt x="800053" y="221491"/>
                  </a:lnTo>
                  <a:lnTo>
                    <a:pt x="683025" y="235650"/>
                  </a:lnTo>
                  <a:lnTo>
                    <a:pt x="565998" y="251454"/>
                  </a:lnTo>
                  <a:lnTo>
                    <a:pt x="448970" y="269027"/>
                  </a:lnTo>
                  <a:lnTo>
                    <a:pt x="331942" y="288425"/>
                  </a:lnTo>
                  <a:lnTo>
                    <a:pt x="214915" y="309659"/>
                  </a:lnTo>
                  <a:lnTo>
                    <a:pt x="97887" y="332708"/>
                  </a:lnTo>
                  <a:lnTo>
                    <a:pt x="0" y="3534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67367"/>
              <a:ext cx="6145984" cy="381281"/>
            </a:xfrm>
            <a:custGeom>
              <a:avLst/>
              <a:pathLst>
                <a:path w="6145984" h="381281">
                  <a:moveTo>
                    <a:pt x="0" y="381281"/>
                  </a:moveTo>
                  <a:lnTo>
                    <a:pt x="53982" y="378541"/>
                  </a:lnTo>
                  <a:lnTo>
                    <a:pt x="171010" y="372593"/>
                  </a:lnTo>
                  <a:lnTo>
                    <a:pt x="288037" y="366621"/>
                  </a:lnTo>
                  <a:lnTo>
                    <a:pt x="405065" y="360611"/>
                  </a:lnTo>
                  <a:lnTo>
                    <a:pt x="522092" y="354548"/>
                  </a:lnTo>
                  <a:lnTo>
                    <a:pt x="639120" y="348414"/>
                  </a:lnTo>
                  <a:lnTo>
                    <a:pt x="756148" y="342196"/>
                  </a:lnTo>
                  <a:lnTo>
                    <a:pt x="873175" y="335878"/>
                  </a:lnTo>
                  <a:lnTo>
                    <a:pt x="990203" y="329443"/>
                  </a:lnTo>
                  <a:lnTo>
                    <a:pt x="1107230" y="322878"/>
                  </a:lnTo>
                  <a:lnTo>
                    <a:pt x="1224258" y="316165"/>
                  </a:lnTo>
                  <a:lnTo>
                    <a:pt x="1341286" y="309291"/>
                  </a:lnTo>
                  <a:lnTo>
                    <a:pt x="1458313" y="302238"/>
                  </a:lnTo>
                  <a:lnTo>
                    <a:pt x="1575341" y="294993"/>
                  </a:lnTo>
                  <a:lnTo>
                    <a:pt x="1692368" y="287539"/>
                  </a:lnTo>
                  <a:lnTo>
                    <a:pt x="1809396" y="279861"/>
                  </a:lnTo>
                  <a:lnTo>
                    <a:pt x="1926424" y="272015"/>
                  </a:lnTo>
                  <a:lnTo>
                    <a:pt x="2043451" y="264201"/>
                  </a:lnTo>
                  <a:lnTo>
                    <a:pt x="2160479" y="256634"/>
                  </a:lnTo>
                  <a:lnTo>
                    <a:pt x="2277506" y="249495"/>
                  </a:lnTo>
                  <a:lnTo>
                    <a:pt x="2394534" y="242496"/>
                  </a:lnTo>
                  <a:lnTo>
                    <a:pt x="2511561" y="235959"/>
                  </a:lnTo>
                  <a:lnTo>
                    <a:pt x="2628589" y="230476"/>
                  </a:lnTo>
                  <a:lnTo>
                    <a:pt x="2745617" y="227065"/>
                  </a:lnTo>
                  <a:lnTo>
                    <a:pt x="2862644" y="225325"/>
                  </a:lnTo>
                  <a:lnTo>
                    <a:pt x="2979672" y="224048"/>
                  </a:lnTo>
                  <a:lnTo>
                    <a:pt x="3096699" y="222979"/>
                  </a:lnTo>
                  <a:lnTo>
                    <a:pt x="3213727" y="223413"/>
                  </a:lnTo>
                  <a:lnTo>
                    <a:pt x="3330755" y="224659"/>
                  </a:lnTo>
                  <a:lnTo>
                    <a:pt x="3447782" y="225992"/>
                  </a:lnTo>
                  <a:lnTo>
                    <a:pt x="3564810" y="229631"/>
                  </a:lnTo>
                  <a:lnTo>
                    <a:pt x="3681837" y="234362"/>
                  </a:lnTo>
                  <a:lnTo>
                    <a:pt x="3798865" y="236457"/>
                  </a:lnTo>
                  <a:lnTo>
                    <a:pt x="3915893" y="235678"/>
                  </a:lnTo>
                  <a:lnTo>
                    <a:pt x="4032920" y="233786"/>
                  </a:lnTo>
                  <a:lnTo>
                    <a:pt x="4149948" y="229498"/>
                  </a:lnTo>
                  <a:lnTo>
                    <a:pt x="4266975" y="221571"/>
                  </a:lnTo>
                  <a:lnTo>
                    <a:pt x="4384003" y="211653"/>
                  </a:lnTo>
                  <a:lnTo>
                    <a:pt x="4501031" y="201154"/>
                  </a:lnTo>
                  <a:lnTo>
                    <a:pt x="4618058" y="190087"/>
                  </a:lnTo>
                  <a:lnTo>
                    <a:pt x="4735086" y="178465"/>
                  </a:lnTo>
                  <a:lnTo>
                    <a:pt x="4852113" y="166304"/>
                  </a:lnTo>
                  <a:lnTo>
                    <a:pt x="4969141" y="153618"/>
                  </a:lnTo>
                  <a:lnTo>
                    <a:pt x="5086169" y="140420"/>
                  </a:lnTo>
                  <a:lnTo>
                    <a:pt x="5203196" y="126726"/>
                  </a:lnTo>
                  <a:lnTo>
                    <a:pt x="5320224" y="112548"/>
                  </a:lnTo>
                  <a:lnTo>
                    <a:pt x="5437251" y="97903"/>
                  </a:lnTo>
                  <a:lnTo>
                    <a:pt x="5554279" y="82802"/>
                  </a:lnTo>
                  <a:lnTo>
                    <a:pt x="5671307" y="67262"/>
                  </a:lnTo>
                  <a:lnTo>
                    <a:pt x="5788334" y="51296"/>
                  </a:lnTo>
                  <a:lnTo>
                    <a:pt x="5905362" y="34918"/>
                  </a:lnTo>
                  <a:lnTo>
                    <a:pt x="6022389" y="18142"/>
                  </a:lnTo>
                  <a:lnTo>
                    <a:pt x="6139417" y="9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20240"/>
              <a:ext cx="6145984" cy="1458219"/>
            </a:xfrm>
            <a:custGeom>
              <a:avLst/>
              <a:pathLst>
                <a:path w="6145984" h="1458219">
                  <a:moveTo>
                    <a:pt x="0" y="918664"/>
                  </a:moveTo>
                  <a:lnTo>
                    <a:pt x="53982" y="938181"/>
                  </a:lnTo>
                  <a:lnTo>
                    <a:pt x="171010" y="977455"/>
                  </a:lnTo>
                  <a:lnTo>
                    <a:pt x="288037" y="1013637"/>
                  </a:lnTo>
                  <a:lnTo>
                    <a:pt x="405065" y="1046665"/>
                  </a:lnTo>
                  <a:lnTo>
                    <a:pt x="522092" y="1076471"/>
                  </a:lnTo>
                  <a:lnTo>
                    <a:pt x="639120" y="1102985"/>
                  </a:lnTo>
                  <a:lnTo>
                    <a:pt x="756148" y="1126135"/>
                  </a:lnTo>
                  <a:lnTo>
                    <a:pt x="873175" y="1145856"/>
                  </a:lnTo>
                  <a:lnTo>
                    <a:pt x="990203" y="1162099"/>
                  </a:lnTo>
                  <a:lnTo>
                    <a:pt x="1107230" y="1174852"/>
                  </a:lnTo>
                  <a:lnTo>
                    <a:pt x="1224258" y="1184166"/>
                  </a:lnTo>
                  <a:lnTo>
                    <a:pt x="1341286" y="1190177"/>
                  </a:lnTo>
                  <a:lnTo>
                    <a:pt x="1458313" y="1193119"/>
                  </a:lnTo>
                  <a:lnTo>
                    <a:pt x="1575341" y="1193306"/>
                  </a:lnTo>
                  <a:lnTo>
                    <a:pt x="1692368" y="1191077"/>
                  </a:lnTo>
                  <a:lnTo>
                    <a:pt x="1809396" y="1186706"/>
                  </a:lnTo>
                  <a:lnTo>
                    <a:pt x="1926424" y="1180053"/>
                  </a:lnTo>
                  <a:lnTo>
                    <a:pt x="2043451" y="1171319"/>
                  </a:lnTo>
                  <a:lnTo>
                    <a:pt x="2160479" y="1161052"/>
                  </a:lnTo>
                  <a:lnTo>
                    <a:pt x="2277506" y="1149991"/>
                  </a:lnTo>
                  <a:lnTo>
                    <a:pt x="2394534" y="1136548"/>
                  </a:lnTo>
                  <a:lnTo>
                    <a:pt x="2511561" y="1120646"/>
                  </a:lnTo>
                  <a:lnTo>
                    <a:pt x="2628589" y="1105660"/>
                  </a:lnTo>
                  <a:lnTo>
                    <a:pt x="2745617" y="1092685"/>
                  </a:lnTo>
                  <a:lnTo>
                    <a:pt x="2862644" y="1078339"/>
                  </a:lnTo>
                  <a:lnTo>
                    <a:pt x="2979672" y="1063629"/>
                  </a:lnTo>
                  <a:lnTo>
                    <a:pt x="3096699" y="1053762"/>
                  </a:lnTo>
                  <a:lnTo>
                    <a:pt x="3213727" y="1047807"/>
                  </a:lnTo>
                  <a:lnTo>
                    <a:pt x="3330755" y="1040185"/>
                  </a:lnTo>
                  <a:lnTo>
                    <a:pt x="3447782" y="1029159"/>
                  </a:lnTo>
                  <a:lnTo>
                    <a:pt x="3564810" y="1018465"/>
                  </a:lnTo>
                  <a:lnTo>
                    <a:pt x="3681837" y="1006876"/>
                  </a:lnTo>
                  <a:lnTo>
                    <a:pt x="3798865" y="991915"/>
                  </a:lnTo>
                  <a:lnTo>
                    <a:pt x="3915893" y="974687"/>
                  </a:lnTo>
                  <a:lnTo>
                    <a:pt x="4032920" y="955521"/>
                  </a:lnTo>
                  <a:lnTo>
                    <a:pt x="4149948" y="932400"/>
                  </a:lnTo>
                  <a:lnTo>
                    <a:pt x="4266975" y="903743"/>
                  </a:lnTo>
                  <a:lnTo>
                    <a:pt x="4384003" y="870397"/>
                  </a:lnTo>
                  <a:lnTo>
                    <a:pt x="4501031" y="833664"/>
                  </a:lnTo>
                  <a:lnTo>
                    <a:pt x="4618058" y="793840"/>
                  </a:lnTo>
                  <a:lnTo>
                    <a:pt x="4735086" y="751105"/>
                  </a:lnTo>
                  <a:lnTo>
                    <a:pt x="4852113" y="705547"/>
                  </a:lnTo>
                  <a:lnTo>
                    <a:pt x="4969141" y="657186"/>
                  </a:lnTo>
                  <a:lnTo>
                    <a:pt x="5086169" y="605992"/>
                  </a:lnTo>
                  <a:lnTo>
                    <a:pt x="5203196" y="551901"/>
                  </a:lnTo>
                  <a:lnTo>
                    <a:pt x="5320224" y="494831"/>
                  </a:lnTo>
                  <a:lnTo>
                    <a:pt x="5437251" y="434688"/>
                  </a:lnTo>
                  <a:lnTo>
                    <a:pt x="5554279" y="371378"/>
                  </a:lnTo>
                  <a:lnTo>
                    <a:pt x="5671307" y="304814"/>
                  </a:lnTo>
                  <a:lnTo>
                    <a:pt x="5788334" y="234918"/>
                  </a:lnTo>
                  <a:lnTo>
                    <a:pt x="5905362" y="161628"/>
                  </a:lnTo>
                  <a:lnTo>
                    <a:pt x="6022389" y="84898"/>
                  </a:lnTo>
                  <a:lnTo>
                    <a:pt x="6139417" y="4696"/>
                  </a:lnTo>
                  <a:lnTo>
                    <a:pt x="6145984" y="0"/>
                  </a:lnTo>
                  <a:lnTo>
                    <a:pt x="6145984" y="408523"/>
                  </a:lnTo>
                  <a:lnTo>
                    <a:pt x="6139417" y="411411"/>
                  </a:lnTo>
                  <a:lnTo>
                    <a:pt x="6022389" y="461993"/>
                  </a:lnTo>
                  <a:lnTo>
                    <a:pt x="5905362" y="511623"/>
                  </a:lnTo>
                  <a:lnTo>
                    <a:pt x="5788334" y="560223"/>
                  </a:lnTo>
                  <a:lnTo>
                    <a:pt x="5671307" y="607699"/>
                  </a:lnTo>
                  <a:lnTo>
                    <a:pt x="5554279" y="653939"/>
                  </a:lnTo>
                  <a:lnTo>
                    <a:pt x="5437251" y="698821"/>
                  </a:lnTo>
                  <a:lnTo>
                    <a:pt x="5320224" y="742210"/>
                  </a:lnTo>
                  <a:lnTo>
                    <a:pt x="5203196" y="783964"/>
                  </a:lnTo>
                  <a:lnTo>
                    <a:pt x="5086169" y="823942"/>
                  </a:lnTo>
                  <a:lnTo>
                    <a:pt x="4969141" y="862015"/>
                  </a:lnTo>
                  <a:lnTo>
                    <a:pt x="4852113" y="898070"/>
                  </a:lnTo>
                  <a:lnTo>
                    <a:pt x="4735086" y="932030"/>
                  </a:lnTo>
                  <a:lnTo>
                    <a:pt x="4618058" y="963869"/>
                  </a:lnTo>
                  <a:lnTo>
                    <a:pt x="4501031" y="993627"/>
                  </a:lnTo>
                  <a:lnTo>
                    <a:pt x="4384003" y="1021437"/>
                  </a:lnTo>
                  <a:lnTo>
                    <a:pt x="4266975" y="1047548"/>
                  </a:lnTo>
                  <a:lnTo>
                    <a:pt x="4149948" y="1070748"/>
                  </a:lnTo>
                  <a:lnTo>
                    <a:pt x="4032920" y="1089834"/>
                  </a:lnTo>
                  <a:lnTo>
                    <a:pt x="3915893" y="1106944"/>
                  </a:lnTo>
                  <a:lnTo>
                    <a:pt x="3798865" y="1123864"/>
                  </a:lnTo>
                  <a:lnTo>
                    <a:pt x="3681837" y="1138289"/>
                  </a:lnTo>
                  <a:lnTo>
                    <a:pt x="3564810" y="1150426"/>
                  </a:lnTo>
                  <a:lnTo>
                    <a:pt x="3447782" y="1163132"/>
                  </a:lnTo>
                  <a:lnTo>
                    <a:pt x="3330755" y="1173806"/>
                  </a:lnTo>
                  <a:lnTo>
                    <a:pt x="3213727" y="1181008"/>
                  </a:lnTo>
                  <a:lnTo>
                    <a:pt x="3096699" y="1189596"/>
                  </a:lnTo>
                  <a:lnTo>
                    <a:pt x="2979672" y="1200539"/>
                  </a:lnTo>
                  <a:lnTo>
                    <a:pt x="2862644" y="1211971"/>
                  </a:lnTo>
                  <a:lnTo>
                    <a:pt x="2745617" y="1225331"/>
                  </a:lnTo>
                  <a:lnTo>
                    <a:pt x="2628589" y="1239218"/>
                  </a:lnTo>
                  <a:lnTo>
                    <a:pt x="2511561" y="1252203"/>
                  </a:lnTo>
                  <a:lnTo>
                    <a:pt x="2394534" y="1267118"/>
                  </a:lnTo>
                  <a:lnTo>
                    <a:pt x="2277506" y="1281664"/>
                  </a:lnTo>
                  <a:lnTo>
                    <a:pt x="2160479" y="1293172"/>
                  </a:lnTo>
                  <a:lnTo>
                    <a:pt x="2043451" y="1304876"/>
                  </a:lnTo>
                  <a:lnTo>
                    <a:pt x="1926424" y="1316645"/>
                  </a:lnTo>
                  <a:lnTo>
                    <a:pt x="1809396" y="1327757"/>
                  </a:lnTo>
                  <a:lnTo>
                    <a:pt x="1692368" y="1338042"/>
                  </a:lnTo>
                  <a:lnTo>
                    <a:pt x="1575341" y="1348484"/>
                  </a:lnTo>
                  <a:lnTo>
                    <a:pt x="1458313" y="1359398"/>
                  </a:lnTo>
                  <a:lnTo>
                    <a:pt x="1341286" y="1371128"/>
                  </a:lnTo>
                  <a:lnTo>
                    <a:pt x="1224258" y="1383998"/>
                  </a:lnTo>
                  <a:lnTo>
                    <a:pt x="1107230" y="1398250"/>
                  </a:lnTo>
                  <a:lnTo>
                    <a:pt x="990203" y="1414026"/>
                  </a:lnTo>
                  <a:lnTo>
                    <a:pt x="873175" y="1431385"/>
                  </a:lnTo>
                  <a:lnTo>
                    <a:pt x="756148" y="1450322"/>
                  </a:lnTo>
                  <a:lnTo>
                    <a:pt x="711016" y="145821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20240"/>
              <a:ext cx="6145984" cy="1193306"/>
            </a:xfrm>
            <a:custGeom>
              <a:avLst/>
              <a:pathLst>
                <a:path w="6145984" h="1193306">
                  <a:moveTo>
                    <a:pt x="0" y="918664"/>
                  </a:moveTo>
                  <a:lnTo>
                    <a:pt x="53982" y="938181"/>
                  </a:lnTo>
                  <a:lnTo>
                    <a:pt x="171010" y="977455"/>
                  </a:lnTo>
                  <a:lnTo>
                    <a:pt x="288037" y="1013637"/>
                  </a:lnTo>
                  <a:lnTo>
                    <a:pt x="405065" y="1046665"/>
                  </a:lnTo>
                  <a:lnTo>
                    <a:pt x="522092" y="1076471"/>
                  </a:lnTo>
                  <a:lnTo>
                    <a:pt x="639120" y="1102985"/>
                  </a:lnTo>
                  <a:lnTo>
                    <a:pt x="756148" y="1126135"/>
                  </a:lnTo>
                  <a:lnTo>
                    <a:pt x="873175" y="1145856"/>
                  </a:lnTo>
                  <a:lnTo>
                    <a:pt x="990203" y="1162099"/>
                  </a:lnTo>
                  <a:lnTo>
                    <a:pt x="1107230" y="1174852"/>
                  </a:lnTo>
                  <a:lnTo>
                    <a:pt x="1224258" y="1184166"/>
                  </a:lnTo>
                  <a:lnTo>
                    <a:pt x="1341286" y="1190177"/>
                  </a:lnTo>
                  <a:lnTo>
                    <a:pt x="1458313" y="1193119"/>
                  </a:lnTo>
                  <a:lnTo>
                    <a:pt x="1575341" y="1193306"/>
                  </a:lnTo>
                  <a:lnTo>
                    <a:pt x="1692368" y="1191077"/>
                  </a:lnTo>
                  <a:lnTo>
                    <a:pt x="1809396" y="1186706"/>
                  </a:lnTo>
                  <a:lnTo>
                    <a:pt x="1926424" y="1180053"/>
                  </a:lnTo>
                  <a:lnTo>
                    <a:pt x="2043451" y="1171319"/>
                  </a:lnTo>
                  <a:lnTo>
                    <a:pt x="2160479" y="1161052"/>
                  </a:lnTo>
                  <a:lnTo>
                    <a:pt x="2277506" y="1149991"/>
                  </a:lnTo>
                  <a:lnTo>
                    <a:pt x="2394534" y="1136548"/>
                  </a:lnTo>
                  <a:lnTo>
                    <a:pt x="2511561" y="1120646"/>
                  </a:lnTo>
                  <a:lnTo>
                    <a:pt x="2628589" y="1105660"/>
                  </a:lnTo>
                  <a:lnTo>
                    <a:pt x="2745617" y="1092685"/>
                  </a:lnTo>
                  <a:lnTo>
                    <a:pt x="2862644" y="1078339"/>
                  </a:lnTo>
                  <a:lnTo>
                    <a:pt x="2979672" y="1063629"/>
                  </a:lnTo>
                  <a:lnTo>
                    <a:pt x="3096699" y="1053762"/>
                  </a:lnTo>
                  <a:lnTo>
                    <a:pt x="3213727" y="1047807"/>
                  </a:lnTo>
                  <a:lnTo>
                    <a:pt x="3330755" y="1040185"/>
                  </a:lnTo>
                  <a:lnTo>
                    <a:pt x="3447782" y="1029159"/>
                  </a:lnTo>
                  <a:lnTo>
                    <a:pt x="3564810" y="1018465"/>
                  </a:lnTo>
                  <a:lnTo>
                    <a:pt x="3681837" y="1006876"/>
                  </a:lnTo>
                  <a:lnTo>
                    <a:pt x="3798865" y="991915"/>
                  </a:lnTo>
                  <a:lnTo>
                    <a:pt x="3915893" y="974687"/>
                  </a:lnTo>
                  <a:lnTo>
                    <a:pt x="4032920" y="955521"/>
                  </a:lnTo>
                  <a:lnTo>
                    <a:pt x="4149948" y="932400"/>
                  </a:lnTo>
                  <a:lnTo>
                    <a:pt x="4266975" y="903743"/>
                  </a:lnTo>
                  <a:lnTo>
                    <a:pt x="4384003" y="870397"/>
                  </a:lnTo>
                  <a:lnTo>
                    <a:pt x="4501031" y="833664"/>
                  </a:lnTo>
                  <a:lnTo>
                    <a:pt x="4618058" y="793840"/>
                  </a:lnTo>
                  <a:lnTo>
                    <a:pt x="4735086" y="751105"/>
                  </a:lnTo>
                  <a:lnTo>
                    <a:pt x="4852113" y="705547"/>
                  </a:lnTo>
                  <a:lnTo>
                    <a:pt x="4969141" y="657186"/>
                  </a:lnTo>
                  <a:lnTo>
                    <a:pt x="5086169" y="605992"/>
                  </a:lnTo>
                  <a:lnTo>
                    <a:pt x="5203196" y="551901"/>
                  </a:lnTo>
                  <a:lnTo>
                    <a:pt x="5320224" y="494831"/>
                  </a:lnTo>
                  <a:lnTo>
                    <a:pt x="5437251" y="434688"/>
                  </a:lnTo>
                  <a:lnTo>
                    <a:pt x="5554279" y="371378"/>
                  </a:lnTo>
                  <a:lnTo>
                    <a:pt x="5671307" y="304814"/>
                  </a:lnTo>
                  <a:lnTo>
                    <a:pt x="5788334" y="234918"/>
                  </a:lnTo>
                  <a:lnTo>
                    <a:pt x="5905362" y="161628"/>
                  </a:lnTo>
                  <a:lnTo>
                    <a:pt x="6022389" y="84898"/>
                  </a:lnTo>
                  <a:lnTo>
                    <a:pt x="6139417" y="469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52892" y="4328764"/>
              <a:ext cx="5434968" cy="1049695"/>
            </a:xfrm>
            <a:custGeom>
              <a:avLst/>
              <a:pathLst>
                <a:path w="5434968" h="1049695">
                  <a:moveTo>
                    <a:pt x="5434968" y="0"/>
                  </a:moveTo>
                  <a:lnTo>
                    <a:pt x="5428401" y="2888"/>
                  </a:lnTo>
                  <a:lnTo>
                    <a:pt x="5311373" y="53469"/>
                  </a:lnTo>
                  <a:lnTo>
                    <a:pt x="5194345" y="103100"/>
                  </a:lnTo>
                  <a:lnTo>
                    <a:pt x="5077318" y="151700"/>
                  </a:lnTo>
                  <a:lnTo>
                    <a:pt x="4960290" y="199175"/>
                  </a:lnTo>
                  <a:lnTo>
                    <a:pt x="4843263" y="245416"/>
                  </a:lnTo>
                  <a:lnTo>
                    <a:pt x="4726235" y="290298"/>
                  </a:lnTo>
                  <a:lnTo>
                    <a:pt x="4609207" y="333687"/>
                  </a:lnTo>
                  <a:lnTo>
                    <a:pt x="4492180" y="375441"/>
                  </a:lnTo>
                  <a:lnTo>
                    <a:pt x="4375152" y="415419"/>
                  </a:lnTo>
                  <a:lnTo>
                    <a:pt x="4258125" y="453491"/>
                  </a:lnTo>
                  <a:lnTo>
                    <a:pt x="4141097" y="489546"/>
                  </a:lnTo>
                  <a:lnTo>
                    <a:pt x="4024069" y="523507"/>
                  </a:lnTo>
                  <a:lnTo>
                    <a:pt x="3907042" y="555346"/>
                  </a:lnTo>
                  <a:lnTo>
                    <a:pt x="3790014" y="585104"/>
                  </a:lnTo>
                  <a:lnTo>
                    <a:pt x="3672987" y="612914"/>
                  </a:lnTo>
                  <a:lnTo>
                    <a:pt x="3555959" y="639024"/>
                  </a:lnTo>
                  <a:lnTo>
                    <a:pt x="3438932" y="662225"/>
                  </a:lnTo>
                  <a:lnTo>
                    <a:pt x="3321904" y="681311"/>
                  </a:lnTo>
                  <a:lnTo>
                    <a:pt x="3204876" y="698421"/>
                  </a:lnTo>
                  <a:lnTo>
                    <a:pt x="3087849" y="715341"/>
                  </a:lnTo>
                  <a:lnTo>
                    <a:pt x="2970821" y="729766"/>
                  </a:lnTo>
                  <a:lnTo>
                    <a:pt x="2853794" y="741902"/>
                  </a:lnTo>
                  <a:lnTo>
                    <a:pt x="2736766" y="754609"/>
                  </a:lnTo>
                  <a:lnTo>
                    <a:pt x="2619738" y="765282"/>
                  </a:lnTo>
                  <a:lnTo>
                    <a:pt x="2502711" y="772484"/>
                  </a:lnTo>
                  <a:lnTo>
                    <a:pt x="2385683" y="781072"/>
                  </a:lnTo>
                  <a:lnTo>
                    <a:pt x="2268656" y="792015"/>
                  </a:lnTo>
                  <a:lnTo>
                    <a:pt x="2151628" y="803447"/>
                  </a:lnTo>
                  <a:lnTo>
                    <a:pt x="2034600" y="816808"/>
                  </a:lnTo>
                  <a:lnTo>
                    <a:pt x="1917573" y="830694"/>
                  </a:lnTo>
                  <a:lnTo>
                    <a:pt x="1800545" y="843679"/>
                  </a:lnTo>
                  <a:lnTo>
                    <a:pt x="1683518" y="858594"/>
                  </a:lnTo>
                  <a:lnTo>
                    <a:pt x="1566490" y="873140"/>
                  </a:lnTo>
                  <a:lnTo>
                    <a:pt x="1449462" y="884648"/>
                  </a:lnTo>
                  <a:lnTo>
                    <a:pt x="1332435" y="896353"/>
                  </a:lnTo>
                  <a:lnTo>
                    <a:pt x="1215407" y="908122"/>
                  </a:lnTo>
                  <a:lnTo>
                    <a:pt x="1098380" y="919233"/>
                  </a:lnTo>
                  <a:lnTo>
                    <a:pt x="981352" y="929519"/>
                  </a:lnTo>
                  <a:lnTo>
                    <a:pt x="864324" y="939961"/>
                  </a:lnTo>
                  <a:lnTo>
                    <a:pt x="747297" y="950874"/>
                  </a:lnTo>
                  <a:lnTo>
                    <a:pt x="630269" y="962605"/>
                  </a:lnTo>
                  <a:lnTo>
                    <a:pt x="513242" y="975475"/>
                  </a:lnTo>
                  <a:lnTo>
                    <a:pt x="396214" y="989726"/>
                  </a:lnTo>
                  <a:lnTo>
                    <a:pt x="279186" y="1005503"/>
                  </a:lnTo>
                  <a:lnTo>
                    <a:pt x="162159" y="1022862"/>
                  </a:lnTo>
                  <a:lnTo>
                    <a:pt x="45131" y="1041799"/>
                  </a:lnTo>
                  <a:lnTo>
                    <a:pt x="0" y="10496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124502"/>
              <a:ext cx="6145984" cy="1084359"/>
            </a:xfrm>
            <a:custGeom>
              <a:avLst/>
              <a:pathLst>
                <a:path w="6145984" h="1084359">
                  <a:moveTo>
                    <a:pt x="0" y="1058693"/>
                  </a:moveTo>
                  <a:lnTo>
                    <a:pt x="53982" y="1061891"/>
                  </a:lnTo>
                  <a:lnTo>
                    <a:pt x="171010" y="1067899"/>
                  </a:lnTo>
                  <a:lnTo>
                    <a:pt x="288037" y="1072981"/>
                  </a:lnTo>
                  <a:lnTo>
                    <a:pt x="405065" y="1077133"/>
                  </a:lnTo>
                  <a:lnTo>
                    <a:pt x="522092" y="1080350"/>
                  </a:lnTo>
                  <a:lnTo>
                    <a:pt x="639120" y="1082630"/>
                  </a:lnTo>
                  <a:lnTo>
                    <a:pt x="756148" y="1083967"/>
                  </a:lnTo>
                  <a:lnTo>
                    <a:pt x="873175" y="1084359"/>
                  </a:lnTo>
                  <a:lnTo>
                    <a:pt x="990203" y="1083801"/>
                  </a:lnTo>
                  <a:lnTo>
                    <a:pt x="1107230" y="1082289"/>
                  </a:lnTo>
                  <a:lnTo>
                    <a:pt x="1224258" y="1079821"/>
                  </a:lnTo>
                  <a:lnTo>
                    <a:pt x="1341286" y="1076391"/>
                  </a:lnTo>
                  <a:lnTo>
                    <a:pt x="1458313" y="1071997"/>
                  </a:lnTo>
                  <a:lnTo>
                    <a:pt x="1575341" y="1066633"/>
                  </a:lnTo>
                  <a:lnTo>
                    <a:pt x="1692368" y="1060298"/>
                  </a:lnTo>
                  <a:lnTo>
                    <a:pt x="1809396" y="1052970"/>
                  </a:lnTo>
                  <a:lnTo>
                    <a:pt x="1926424" y="1044088"/>
                  </a:lnTo>
                  <a:lnTo>
                    <a:pt x="2043451" y="1033836"/>
                  </a:lnTo>
                  <a:lnTo>
                    <a:pt x="2160479" y="1022850"/>
                  </a:lnTo>
                  <a:lnTo>
                    <a:pt x="2277506" y="1011566"/>
                  </a:lnTo>
                  <a:lnTo>
                    <a:pt x="2394534" y="997571"/>
                  </a:lnTo>
                  <a:lnTo>
                    <a:pt x="2511561" y="982163"/>
                  </a:lnTo>
                  <a:lnTo>
                    <a:pt x="2628589" y="968177"/>
                  </a:lnTo>
                  <a:lnTo>
                    <a:pt x="2745617" y="954746"/>
                  </a:lnTo>
                  <a:lnTo>
                    <a:pt x="2862644" y="940893"/>
                  </a:lnTo>
                  <a:lnTo>
                    <a:pt x="2979672" y="927822"/>
                  </a:lnTo>
                  <a:lnTo>
                    <a:pt x="3096699" y="917417"/>
                  </a:lnTo>
                  <a:lnTo>
                    <a:pt x="3213727" y="910146"/>
                  </a:lnTo>
                  <a:lnTo>
                    <a:pt x="3330755" y="902734"/>
                  </a:lnTo>
                  <a:lnTo>
                    <a:pt x="3447782" y="891884"/>
                  </a:lnTo>
                  <a:lnTo>
                    <a:pt x="3564810" y="880183"/>
                  </a:lnTo>
                  <a:lnTo>
                    <a:pt x="3681837" y="868321"/>
                  </a:lnTo>
                  <a:lnTo>
                    <a:pt x="3798865" y="853628"/>
                  </a:lnTo>
                  <a:lnTo>
                    <a:pt x="3915893" y="836554"/>
                  </a:lnTo>
                  <a:lnTo>
                    <a:pt x="4032920" y="818416"/>
                  </a:lnTo>
                  <a:lnTo>
                    <a:pt x="4149948" y="797312"/>
                  </a:lnTo>
                  <a:lnTo>
                    <a:pt x="4266975" y="771383"/>
                  </a:lnTo>
                  <a:lnTo>
                    <a:pt x="4384003" y="741655"/>
                  </a:lnTo>
                  <a:lnTo>
                    <a:pt x="4501031" y="709384"/>
                  </a:lnTo>
                  <a:lnTo>
                    <a:pt x="4618058" y="674593"/>
                  </a:lnTo>
                  <a:lnTo>
                    <a:pt x="4735086" y="637306"/>
                  </a:lnTo>
                  <a:lnTo>
                    <a:pt x="4852113" y="597547"/>
                  </a:lnTo>
                  <a:lnTo>
                    <a:pt x="4969141" y="555338"/>
                  </a:lnTo>
                  <a:lnTo>
                    <a:pt x="5086169" y="510705"/>
                  </a:lnTo>
                  <a:lnTo>
                    <a:pt x="5203196" y="463671"/>
                  </a:lnTo>
                  <a:lnTo>
                    <a:pt x="5320224" y="414259"/>
                  </a:lnTo>
                  <a:lnTo>
                    <a:pt x="5437251" y="362493"/>
                  </a:lnTo>
                  <a:lnTo>
                    <a:pt x="5554279" y="308397"/>
                  </a:lnTo>
                  <a:lnTo>
                    <a:pt x="5671307" y="251994"/>
                  </a:lnTo>
                  <a:lnTo>
                    <a:pt x="5788334" y="193309"/>
                  </a:lnTo>
                  <a:lnTo>
                    <a:pt x="5905362" y="132364"/>
                  </a:lnTo>
                  <a:lnTo>
                    <a:pt x="6022389" y="69184"/>
                  </a:lnTo>
                  <a:lnTo>
                    <a:pt x="6139417" y="379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96389"/>
              <a:ext cx="6145984" cy="1682070"/>
            </a:xfrm>
            <a:custGeom>
              <a:avLst/>
              <a:pathLst>
                <a:path w="6145984" h="1682070">
                  <a:moveTo>
                    <a:pt x="0" y="994034"/>
                  </a:moveTo>
                  <a:lnTo>
                    <a:pt x="53982" y="1021911"/>
                  </a:lnTo>
                  <a:lnTo>
                    <a:pt x="171010" y="1077894"/>
                  </a:lnTo>
                  <a:lnTo>
                    <a:pt x="288037" y="1129372"/>
                  </a:lnTo>
                  <a:lnTo>
                    <a:pt x="405065" y="1176283"/>
                  </a:lnTo>
                  <a:lnTo>
                    <a:pt x="522092" y="1218560"/>
                  </a:lnTo>
                  <a:lnTo>
                    <a:pt x="639120" y="1256130"/>
                  </a:lnTo>
                  <a:lnTo>
                    <a:pt x="756148" y="1288919"/>
                  </a:lnTo>
                  <a:lnTo>
                    <a:pt x="873175" y="1316863"/>
                  </a:lnTo>
                  <a:lnTo>
                    <a:pt x="990203" y="1339918"/>
                  </a:lnTo>
                  <a:lnTo>
                    <a:pt x="1107230" y="1358089"/>
                  </a:lnTo>
                  <a:lnTo>
                    <a:pt x="1224258" y="1371461"/>
                  </a:lnTo>
                  <a:lnTo>
                    <a:pt x="1341286" y="1380232"/>
                  </a:lnTo>
                  <a:lnTo>
                    <a:pt x="1458313" y="1384730"/>
                  </a:lnTo>
                  <a:lnTo>
                    <a:pt x="1575341" y="1385385"/>
                  </a:lnTo>
                  <a:lnTo>
                    <a:pt x="1692368" y="1382662"/>
                  </a:lnTo>
                  <a:lnTo>
                    <a:pt x="1809396" y="1376951"/>
                  </a:lnTo>
                  <a:lnTo>
                    <a:pt x="1926424" y="1368493"/>
                  </a:lnTo>
                  <a:lnTo>
                    <a:pt x="2043451" y="1357145"/>
                  </a:lnTo>
                  <a:lnTo>
                    <a:pt x="2160479" y="1342811"/>
                  </a:lnTo>
                  <a:lnTo>
                    <a:pt x="2277506" y="1325768"/>
                  </a:lnTo>
                  <a:lnTo>
                    <a:pt x="2394534" y="1305229"/>
                  </a:lnTo>
                  <a:lnTo>
                    <a:pt x="2511561" y="1280495"/>
                  </a:lnTo>
                  <a:lnTo>
                    <a:pt x="2628589" y="1254428"/>
                  </a:lnTo>
                  <a:lnTo>
                    <a:pt x="2745617" y="1224463"/>
                  </a:lnTo>
                  <a:lnTo>
                    <a:pt x="2862644" y="1187970"/>
                  </a:lnTo>
                  <a:lnTo>
                    <a:pt x="2979672" y="1151777"/>
                  </a:lnTo>
                  <a:lnTo>
                    <a:pt x="3096699" y="1122223"/>
                  </a:lnTo>
                  <a:lnTo>
                    <a:pt x="3213727" y="1090741"/>
                  </a:lnTo>
                  <a:lnTo>
                    <a:pt x="3330755" y="1057716"/>
                  </a:lnTo>
                  <a:lnTo>
                    <a:pt x="3447782" y="1028991"/>
                  </a:lnTo>
                  <a:lnTo>
                    <a:pt x="3564810" y="1003473"/>
                  </a:lnTo>
                  <a:lnTo>
                    <a:pt x="3681837" y="977397"/>
                  </a:lnTo>
                  <a:lnTo>
                    <a:pt x="3798865" y="953155"/>
                  </a:lnTo>
                  <a:lnTo>
                    <a:pt x="3915893" y="932047"/>
                  </a:lnTo>
                  <a:lnTo>
                    <a:pt x="4032920" y="910484"/>
                  </a:lnTo>
                  <a:lnTo>
                    <a:pt x="4149948" y="886555"/>
                  </a:lnTo>
                  <a:lnTo>
                    <a:pt x="4266975" y="858885"/>
                  </a:lnTo>
                  <a:lnTo>
                    <a:pt x="4384003" y="827212"/>
                  </a:lnTo>
                  <a:lnTo>
                    <a:pt x="4501031" y="792195"/>
                  </a:lnTo>
                  <a:lnTo>
                    <a:pt x="4618058" y="754218"/>
                  </a:lnTo>
                  <a:lnTo>
                    <a:pt x="4735086" y="713520"/>
                  </a:lnTo>
                  <a:lnTo>
                    <a:pt x="4852113" y="670217"/>
                  </a:lnTo>
                  <a:lnTo>
                    <a:pt x="4969141" y="624334"/>
                  </a:lnTo>
                  <a:lnTo>
                    <a:pt x="5086169" y="575832"/>
                  </a:lnTo>
                  <a:lnTo>
                    <a:pt x="5203196" y="524631"/>
                  </a:lnTo>
                  <a:lnTo>
                    <a:pt x="5320224" y="470620"/>
                  </a:lnTo>
                  <a:lnTo>
                    <a:pt x="5437251" y="413679"/>
                  </a:lnTo>
                  <a:lnTo>
                    <a:pt x="5554279" y="353685"/>
                  </a:lnTo>
                  <a:lnTo>
                    <a:pt x="5671307" y="290523"/>
                  </a:lnTo>
                  <a:lnTo>
                    <a:pt x="5788334" y="224094"/>
                  </a:lnTo>
                  <a:lnTo>
                    <a:pt x="5905362" y="154317"/>
                  </a:lnTo>
                  <a:lnTo>
                    <a:pt x="6022389" y="81131"/>
                  </a:lnTo>
                  <a:lnTo>
                    <a:pt x="6139417" y="4495"/>
                  </a:lnTo>
                  <a:lnTo>
                    <a:pt x="6145984" y="0"/>
                  </a:lnTo>
                  <a:lnTo>
                    <a:pt x="6145984" y="534481"/>
                  </a:lnTo>
                  <a:lnTo>
                    <a:pt x="6139417" y="536611"/>
                  </a:lnTo>
                  <a:lnTo>
                    <a:pt x="6022389" y="574494"/>
                  </a:lnTo>
                  <a:lnTo>
                    <a:pt x="5905362" y="612225"/>
                  </a:lnTo>
                  <a:lnTo>
                    <a:pt x="5788334" y="649700"/>
                  </a:lnTo>
                  <a:lnTo>
                    <a:pt x="5671307" y="686796"/>
                  </a:lnTo>
                  <a:lnTo>
                    <a:pt x="5554279" y="723367"/>
                  </a:lnTo>
                  <a:lnTo>
                    <a:pt x="5437251" y="759252"/>
                  </a:lnTo>
                  <a:lnTo>
                    <a:pt x="5320224" y="794273"/>
                  </a:lnTo>
                  <a:lnTo>
                    <a:pt x="5203196" y="828245"/>
                  </a:lnTo>
                  <a:lnTo>
                    <a:pt x="5086169" y="860984"/>
                  </a:lnTo>
                  <a:lnTo>
                    <a:pt x="4969141" y="892317"/>
                  </a:lnTo>
                  <a:lnTo>
                    <a:pt x="4852113" y="922100"/>
                  </a:lnTo>
                  <a:lnTo>
                    <a:pt x="4735086" y="950230"/>
                  </a:lnTo>
                  <a:lnTo>
                    <a:pt x="4618058" y="976672"/>
                  </a:lnTo>
                  <a:lnTo>
                    <a:pt x="4501031" y="1001478"/>
                  </a:lnTo>
                  <a:lnTo>
                    <a:pt x="4384003" y="1024823"/>
                  </a:lnTo>
                  <a:lnTo>
                    <a:pt x="4266975" y="1047029"/>
                  </a:lnTo>
                  <a:lnTo>
                    <a:pt x="4149948" y="1067560"/>
                  </a:lnTo>
                  <a:lnTo>
                    <a:pt x="4032920" y="1086210"/>
                  </a:lnTo>
                  <a:lnTo>
                    <a:pt x="3915893" y="1105082"/>
                  </a:lnTo>
                  <a:lnTo>
                    <a:pt x="3798865" y="1125789"/>
                  </a:lnTo>
                  <a:lnTo>
                    <a:pt x="3681837" y="1149328"/>
                  </a:lnTo>
                  <a:lnTo>
                    <a:pt x="3564810" y="1176120"/>
                  </a:lnTo>
                  <a:lnTo>
                    <a:pt x="3447782" y="1204272"/>
                  </a:lnTo>
                  <a:lnTo>
                    <a:pt x="3330755" y="1232536"/>
                  </a:lnTo>
                  <a:lnTo>
                    <a:pt x="3213727" y="1265010"/>
                  </a:lnTo>
                  <a:lnTo>
                    <a:pt x="3096699" y="1299938"/>
                  </a:lnTo>
                  <a:lnTo>
                    <a:pt x="2979672" y="1330899"/>
                  </a:lnTo>
                  <a:lnTo>
                    <a:pt x="2862644" y="1362803"/>
                  </a:lnTo>
                  <a:lnTo>
                    <a:pt x="2745617" y="1398007"/>
                  </a:lnTo>
                  <a:lnTo>
                    <a:pt x="2628589" y="1429166"/>
                  </a:lnTo>
                  <a:lnTo>
                    <a:pt x="2511561" y="1452614"/>
                  </a:lnTo>
                  <a:lnTo>
                    <a:pt x="2394534" y="1476057"/>
                  </a:lnTo>
                  <a:lnTo>
                    <a:pt x="2277506" y="1498039"/>
                  </a:lnTo>
                  <a:lnTo>
                    <a:pt x="2160479" y="1515667"/>
                  </a:lnTo>
                  <a:lnTo>
                    <a:pt x="2043451" y="1531882"/>
                  </a:lnTo>
                  <a:lnTo>
                    <a:pt x="1926424" y="1547199"/>
                  </a:lnTo>
                  <a:lnTo>
                    <a:pt x="1809396" y="1561492"/>
                  </a:lnTo>
                  <a:lnTo>
                    <a:pt x="1692368" y="1574940"/>
                  </a:lnTo>
                  <a:lnTo>
                    <a:pt x="1575341" y="1588410"/>
                  </a:lnTo>
                  <a:lnTo>
                    <a:pt x="1458313" y="1602277"/>
                  </a:lnTo>
                  <a:lnTo>
                    <a:pt x="1341286" y="1616976"/>
                  </a:lnTo>
                  <a:lnTo>
                    <a:pt x="1224258" y="1632906"/>
                  </a:lnTo>
                  <a:lnTo>
                    <a:pt x="1107230" y="1650365"/>
                  </a:lnTo>
                  <a:lnTo>
                    <a:pt x="990203" y="1669521"/>
                  </a:lnTo>
                  <a:lnTo>
                    <a:pt x="919965" y="168207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96389"/>
              <a:ext cx="6145984" cy="1385385"/>
            </a:xfrm>
            <a:custGeom>
              <a:avLst/>
              <a:pathLst>
                <a:path w="6145984" h="1385385">
                  <a:moveTo>
                    <a:pt x="0" y="994034"/>
                  </a:moveTo>
                  <a:lnTo>
                    <a:pt x="53982" y="1021911"/>
                  </a:lnTo>
                  <a:lnTo>
                    <a:pt x="171010" y="1077894"/>
                  </a:lnTo>
                  <a:lnTo>
                    <a:pt x="288037" y="1129372"/>
                  </a:lnTo>
                  <a:lnTo>
                    <a:pt x="405065" y="1176283"/>
                  </a:lnTo>
                  <a:lnTo>
                    <a:pt x="522092" y="1218560"/>
                  </a:lnTo>
                  <a:lnTo>
                    <a:pt x="639120" y="1256130"/>
                  </a:lnTo>
                  <a:lnTo>
                    <a:pt x="756148" y="1288919"/>
                  </a:lnTo>
                  <a:lnTo>
                    <a:pt x="873175" y="1316863"/>
                  </a:lnTo>
                  <a:lnTo>
                    <a:pt x="990203" y="1339918"/>
                  </a:lnTo>
                  <a:lnTo>
                    <a:pt x="1107230" y="1358089"/>
                  </a:lnTo>
                  <a:lnTo>
                    <a:pt x="1224258" y="1371461"/>
                  </a:lnTo>
                  <a:lnTo>
                    <a:pt x="1341286" y="1380232"/>
                  </a:lnTo>
                  <a:lnTo>
                    <a:pt x="1458313" y="1384730"/>
                  </a:lnTo>
                  <a:lnTo>
                    <a:pt x="1575341" y="1385385"/>
                  </a:lnTo>
                  <a:lnTo>
                    <a:pt x="1692368" y="1382662"/>
                  </a:lnTo>
                  <a:lnTo>
                    <a:pt x="1809396" y="1376951"/>
                  </a:lnTo>
                  <a:lnTo>
                    <a:pt x="1926424" y="1368493"/>
                  </a:lnTo>
                  <a:lnTo>
                    <a:pt x="2043451" y="1357145"/>
                  </a:lnTo>
                  <a:lnTo>
                    <a:pt x="2160479" y="1342811"/>
                  </a:lnTo>
                  <a:lnTo>
                    <a:pt x="2277506" y="1325768"/>
                  </a:lnTo>
                  <a:lnTo>
                    <a:pt x="2394534" y="1305229"/>
                  </a:lnTo>
                  <a:lnTo>
                    <a:pt x="2511561" y="1280495"/>
                  </a:lnTo>
                  <a:lnTo>
                    <a:pt x="2628589" y="1254428"/>
                  </a:lnTo>
                  <a:lnTo>
                    <a:pt x="2745617" y="1224463"/>
                  </a:lnTo>
                  <a:lnTo>
                    <a:pt x="2862644" y="1187970"/>
                  </a:lnTo>
                  <a:lnTo>
                    <a:pt x="2979672" y="1151777"/>
                  </a:lnTo>
                  <a:lnTo>
                    <a:pt x="3096699" y="1122223"/>
                  </a:lnTo>
                  <a:lnTo>
                    <a:pt x="3213727" y="1090741"/>
                  </a:lnTo>
                  <a:lnTo>
                    <a:pt x="3330755" y="1057716"/>
                  </a:lnTo>
                  <a:lnTo>
                    <a:pt x="3447782" y="1028991"/>
                  </a:lnTo>
                  <a:lnTo>
                    <a:pt x="3564810" y="1003473"/>
                  </a:lnTo>
                  <a:lnTo>
                    <a:pt x="3681837" y="977397"/>
                  </a:lnTo>
                  <a:lnTo>
                    <a:pt x="3798865" y="953155"/>
                  </a:lnTo>
                  <a:lnTo>
                    <a:pt x="3915893" y="932047"/>
                  </a:lnTo>
                  <a:lnTo>
                    <a:pt x="4032920" y="910484"/>
                  </a:lnTo>
                  <a:lnTo>
                    <a:pt x="4149948" y="886555"/>
                  </a:lnTo>
                  <a:lnTo>
                    <a:pt x="4266975" y="858885"/>
                  </a:lnTo>
                  <a:lnTo>
                    <a:pt x="4384003" y="827212"/>
                  </a:lnTo>
                  <a:lnTo>
                    <a:pt x="4501031" y="792195"/>
                  </a:lnTo>
                  <a:lnTo>
                    <a:pt x="4618058" y="754218"/>
                  </a:lnTo>
                  <a:lnTo>
                    <a:pt x="4735086" y="713520"/>
                  </a:lnTo>
                  <a:lnTo>
                    <a:pt x="4852113" y="670217"/>
                  </a:lnTo>
                  <a:lnTo>
                    <a:pt x="4969141" y="624334"/>
                  </a:lnTo>
                  <a:lnTo>
                    <a:pt x="5086169" y="575832"/>
                  </a:lnTo>
                  <a:lnTo>
                    <a:pt x="5203196" y="524631"/>
                  </a:lnTo>
                  <a:lnTo>
                    <a:pt x="5320224" y="470620"/>
                  </a:lnTo>
                  <a:lnTo>
                    <a:pt x="5437251" y="413679"/>
                  </a:lnTo>
                  <a:lnTo>
                    <a:pt x="5554279" y="353685"/>
                  </a:lnTo>
                  <a:lnTo>
                    <a:pt x="5671307" y="290523"/>
                  </a:lnTo>
                  <a:lnTo>
                    <a:pt x="5788334" y="224094"/>
                  </a:lnTo>
                  <a:lnTo>
                    <a:pt x="5905362" y="154317"/>
                  </a:lnTo>
                  <a:lnTo>
                    <a:pt x="6022389" y="81131"/>
                  </a:lnTo>
                  <a:lnTo>
                    <a:pt x="6139417" y="449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861841" y="4230871"/>
              <a:ext cx="5226019" cy="1147588"/>
            </a:xfrm>
            <a:custGeom>
              <a:avLst/>
              <a:pathLst>
                <a:path w="5226019" h="1147588">
                  <a:moveTo>
                    <a:pt x="5226019" y="0"/>
                  </a:moveTo>
                  <a:lnTo>
                    <a:pt x="5219451" y="2129"/>
                  </a:lnTo>
                  <a:lnTo>
                    <a:pt x="5102424" y="40012"/>
                  </a:lnTo>
                  <a:lnTo>
                    <a:pt x="4985396" y="77743"/>
                  </a:lnTo>
                  <a:lnTo>
                    <a:pt x="4868369" y="115218"/>
                  </a:lnTo>
                  <a:lnTo>
                    <a:pt x="4751341" y="152314"/>
                  </a:lnTo>
                  <a:lnTo>
                    <a:pt x="4634313" y="188885"/>
                  </a:lnTo>
                  <a:lnTo>
                    <a:pt x="4517286" y="224770"/>
                  </a:lnTo>
                  <a:lnTo>
                    <a:pt x="4400258" y="259791"/>
                  </a:lnTo>
                  <a:lnTo>
                    <a:pt x="4283231" y="293763"/>
                  </a:lnTo>
                  <a:lnTo>
                    <a:pt x="4166203" y="326502"/>
                  </a:lnTo>
                  <a:lnTo>
                    <a:pt x="4049176" y="357835"/>
                  </a:lnTo>
                  <a:lnTo>
                    <a:pt x="3932148" y="387618"/>
                  </a:lnTo>
                  <a:lnTo>
                    <a:pt x="3815120" y="415748"/>
                  </a:lnTo>
                  <a:lnTo>
                    <a:pt x="3698093" y="442190"/>
                  </a:lnTo>
                  <a:lnTo>
                    <a:pt x="3581065" y="466996"/>
                  </a:lnTo>
                  <a:lnTo>
                    <a:pt x="3464038" y="490341"/>
                  </a:lnTo>
                  <a:lnTo>
                    <a:pt x="3347010" y="512547"/>
                  </a:lnTo>
                  <a:lnTo>
                    <a:pt x="3229982" y="533078"/>
                  </a:lnTo>
                  <a:lnTo>
                    <a:pt x="3112955" y="551728"/>
                  </a:lnTo>
                  <a:lnTo>
                    <a:pt x="2995927" y="570600"/>
                  </a:lnTo>
                  <a:lnTo>
                    <a:pt x="2878900" y="591307"/>
                  </a:lnTo>
                  <a:lnTo>
                    <a:pt x="2761872" y="614847"/>
                  </a:lnTo>
                  <a:lnTo>
                    <a:pt x="2644844" y="641639"/>
                  </a:lnTo>
                  <a:lnTo>
                    <a:pt x="2527817" y="669790"/>
                  </a:lnTo>
                  <a:lnTo>
                    <a:pt x="2410789" y="698054"/>
                  </a:lnTo>
                  <a:lnTo>
                    <a:pt x="2293762" y="730529"/>
                  </a:lnTo>
                  <a:lnTo>
                    <a:pt x="2176734" y="765456"/>
                  </a:lnTo>
                  <a:lnTo>
                    <a:pt x="2059706" y="796417"/>
                  </a:lnTo>
                  <a:lnTo>
                    <a:pt x="1942679" y="828322"/>
                  </a:lnTo>
                  <a:lnTo>
                    <a:pt x="1825651" y="863525"/>
                  </a:lnTo>
                  <a:lnTo>
                    <a:pt x="1708624" y="894684"/>
                  </a:lnTo>
                  <a:lnTo>
                    <a:pt x="1591596" y="918132"/>
                  </a:lnTo>
                  <a:lnTo>
                    <a:pt x="1474568" y="941575"/>
                  </a:lnTo>
                  <a:lnTo>
                    <a:pt x="1357541" y="963557"/>
                  </a:lnTo>
                  <a:lnTo>
                    <a:pt x="1240513" y="981185"/>
                  </a:lnTo>
                  <a:lnTo>
                    <a:pt x="1123486" y="997400"/>
                  </a:lnTo>
                  <a:lnTo>
                    <a:pt x="1006458" y="1012718"/>
                  </a:lnTo>
                  <a:lnTo>
                    <a:pt x="889430" y="1027010"/>
                  </a:lnTo>
                  <a:lnTo>
                    <a:pt x="772403" y="1040458"/>
                  </a:lnTo>
                  <a:lnTo>
                    <a:pt x="655375" y="1053928"/>
                  </a:lnTo>
                  <a:lnTo>
                    <a:pt x="538348" y="1067795"/>
                  </a:lnTo>
                  <a:lnTo>
                    <a:pt x="421320" y="1082494"/>
                  </a:lnTo>
                  <a:lnTo>
                    <a:pt x="304293" y="1098424"/>
                  </a:lnTo>
                  <a:lnTo>
                    <a:pt x="187265" y="1115884"/>
                  </a:lnTo>
                  <a:lnTo>
                    <a:pt x="70237" y="1135039"/>
                  </a:lnTo>
                  <a:lnTo>
                    <a:pt x="0" y="11475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963630"/>
              <a:ext cx="6145984" cy="1237479"/>
            </a:xfrm>
            <a:custGeom>
              <a:avLst/>
              <a:pathLst>
                <a:path w="6145984" h="1237479">
                  <a:moveTo>
                    <a:pt x="0" y="1177238"/>
                  </a:moveTo>
                  <a:lnTo>
                    <a:pt x="53982" y="1183764"/>
                  </a:lnTo>
                  <a:lnTo>
                    <a:pt x="171010" y="1196225"/>
                  </a:lnTo>
                  <a:lnTo>
                    <a:pt x="288037" y="1207014"/>
                  </a:lnTo>
                  <a:lnTo>
                    <a:pt x="405065" y="1216145"/>
                  </a:lnTo>
                  <a:lnTo>
                    <a:pt x="522092" y="1223635"/>
                  </a:lnTo>
                  <a:lnTo>
                    <a:pt x="639120" y="1229498"/>
                  </a:lnTo>
                  <a:lnTo>
                    <a:pt x="756148" y="1233750"/>
                  </a:lnTo>
                  <a:lnTo>
                    <a:pt x="873175" y="1236405"/>
                  </a:lnTo>
                  <a:lnTo>
                    <a:pt x="990203" y="1237479"/>
                  </a:lnTo>
                  <a:lnTo>
                    <a:pt x="1107230" y="1236986"/>
                  </a:lnTo>
                  <a:lnTo>
                    <a:pt x="1224258" y="1234943"/>
                  </a:lnTo>
                  <a:lnTo>
                    <a:pt x="1341286" y="1231363"/>
                  </a:lnTo>
                  <a:lnTo>
                    <a:pt x="1458313" y="1226263"/>
                  </a:lnTo>
                  <a:lnTo>
                    <a:pt x="1575341" y="1219657"/>
                  </a:lnTo>
                  <a:lnTo>
                    <a:pt x="1692368" y="1211560"/>
                  </a:lnTo>
                  <a:lnTo>
                    <a:pt x="1809396" y="1201981"/>
                  </a:lnTo>
                  <a:lnTo>
                    <a:pt x="1926424" y="1190605"/>
                  </a:lnTo>
                  <a:lnTo>
                    <a:pt x="2043451" y="1177273"/>
                  </a:lnTo>
                  <a:lnTo>
                    <a:pt x="2160479" y="1161998"/>
                  </a:lnTo>
                  <a:lnTo>
                    <a:pt x="2277506" y="1144663"/>
                  </a:lnTo>
                  <a:lnTo>
                    <a:pt x="2394534" y="1123402"/>
                  </a:lnTo>
                  <a:lnTo>
                    <a:pt x="2511561" y="1099313"/>
                  </a:lnTo>
                  <a:lnTo>
                    <a:pt x="2628589" y="1074556"/>
                  </a:lnTo>
                  <a:lnTo>
                    <a:pt x="2745617" y="1043994"/>
                  </a:lnTo>
                  <a:lnTo>
                    <a:pt x="2862644" y="1008146"/>
                  </a:lnTo>
                  <a:lnTo>
                    <a:pt x="2979672" y="974097"/>
                  </a:lnTo>
                  <a:lnTo>
                    <a:pt x="3096699" y="943839"/>
                  </a:lnTo>
                  <a:lnTo>
                    <a:pt x="3213727" y="910635"/>
                  </a:lnTo>
                  <a:lnTo>
                    <a:pt x="3330755" y="877885"/>
                  </a:lnTo>
                  <a:lnTo>
                    <a:pt x="3447782" y="849390"/>
                  </a:lnTo>
                  <a:lnTo>
                    <a:pt x="3564810" y="822556"/>
                  </a:lnTo>
                  <a:lnTo>
                    <a:pt x="3681837" y="796122"/>
                  </a:lnTo>
                  <a:lnTo>
                    <a:pt x="3798865" y="772231"/>
                  </a:lnTo>
                  <a:lnTo>
                    <a:pt x="3915893" y="751323"/>
                  </a:lnTo>
                  <a:lnTo>
                    <a:pt x="4032920" y="731106"/>
                  </a:lnTo>
                  <a:lnTo>
                    <a:pt x="4149948" y="709817"/>
                  </a:lnTo>
                  <a:lnTo>
                    <a:pt x="4266975" y="685716"/>
                  </a:lnTo>
                  <a:lnTo>
                    <a:pt x="4384003" y="658777"/>
                  </a:lnTo>
                  <a:lnTo>
                    <a:pt x="4501031" y="629595"/>
                  </a:lnTo>
                  <a:lnTo>
                    <a:pt x="4618058" y="598204"/>
                  </a:lnTo>
                  <a:lnTo>
                    <a:pt x="4735086" y="564634"/>
                  </a:lnTo>
                  <a:lnTo>
                    <a:pt x="4852113" y="528917"/>
                  </a:lnTo>
                  <a:lnTo>
                    <a:pt x="4969141" y="491084"/>
                  </a:lnTo>
                  <a:lnTo>
                    <a:pt x="5086169" y="451167"/>
                  </a:lnTo>
                  <a:lnTo>
                    <a:pt x="5203196" y="409197"/>
                  </a:lnTo>
                  <a:lnTo>
                    <a:pt x="5320224" y="365206"/>
                  </a:lnTo>
                  <a:lnTo>
                    <a:pt x="5437251" y="319225"/>
                  </a:lnTo>
                  <a:lnTo>
                    <a:pt x="5554279" y="271285"/>
                  </a:lnTo>
                  <a:lnTo>
                    <a:pt x="5671307" y="221418"/>
                  </a:lnTo>
                  <a:lnTo>
                    <a:pt x="5788334" y="169656"/>
                  </a:lnTo>
                  <a:lnTo>
                    <a:pt x="5905362" y="116030"/>
                  </a:lnTo>
                  <a:lnTo>
                    <a:pt x="6022389" y="60572"/>
                  </a:lnTo>
                  <a:lnTo>
                    <a:pt x="6139417" y="331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688178"/>
              <a:ext cx="6145984" cy="690281"/>
            </a:xfrm>
            <a:custGeom>
              <a:avLst/>
              <a:pathLst>
                <a:path w="6145984" h="690281">
                  <a:moveTo>
                    <a:pt x="0" y="139586"/>
                  </a:moveTo>
                  <a:lnTo>
                    <a:pt x="53982" y="150469"/>
                  </a:lnTo>
                  <a:lnTo>
                    <a:pt x="171010" y="172400"/>
                  </a:lnTo>
                  <a:lnTo>
                    <a:pt x="288037" y="192599"/>
                  </a:lnTo>
                  <a:lnTo>
                    <a:pt x="405065" y="210990"/>
                  </a:lnTo>
                  <a:lnTo>
                    <a:pt x="522092" y="227494"/>
                  </a:lnTo>
                  <a:lnTo>
                    <a:pt x="639120" y="242028"/>
                  </a:lnTo>
                  <a:lnTo>
                    <a:pt x="756148" y="254506"/>
                  </a:lnTo>
                  <a:lnTo>
                    <a:pt x="873175" y="264851"/>
                  </a:lnTo>
                  <a:lnTo>
                    <a:pt x="990203" y="273002"/>
                  </a:lnTo>
                  <a:lnTo>
                    <a:pt x="1107230" y="278936"/>
                  </a:lnTo>
                  <a:lnTo>
                    <a:pt x="1224258" y="282693"/>
                  </a:lnTo>
                  <a:lnTo>
                    <a:pt x="1341286" y="284399"/>
                  </a:lnTo>
                  <a:lnTo>
                    <a:pt x="1458313" y="284282"/>
                  </a:lnTo>
                  <a:lnTo>
                    <a:pt x="1575341" y="282652"/>
                  </a:lnTo>
                  <a:lnTo>
                    <a:pt x="1692368" y="279843"/>
                  </a:lnTo>
                  <a:lnTo>
                    <a:pt x="1809396" y="276131"/>
                  </a:lnTo>
                  <a:lnTo>
                    <a:pt x="1926424" y="271717"/>
                  </a:lnTo>
                  <a:lnTo>
                    <a:pt x="2043451" y="266770"/>
                  </a:lnTo>
                  <a:lnTo>
                    <a:pt x="2160479" y="261555"/>
                  </a:lnTo>
                  <a:lnTo>
                    <a:pt x="2277506" y="256805"/>
                  </a:lnTo>
                  <a:lnTo>
                    <a:pt x="2394534" y="254521"/>
                  </a:lnTo>
                  <a:lnTo>
                    <a:pt x="2511561" y="252870"/>
                  </a:lnTo>
                  <a:lnTo>
                    <a:pt x="2628589" y="251414"/>
                  </a:lnTo>
                  <a:lnTo>
                    <a:pt x="2745617" y="252211"/>
                  </a:lnTo>
                  <a:lnTo>
                    <a:pt x="2862644" y="253157"/>
                  </a:lnTo>
                  <a:lnTo>
                    <a:pt x="2979672" y="253883"/>
                  </a:lnTo>
                  <a:lnTo>
                    <a:pt x="3096699" y="257417"/>
                  </a:lnTo>
                  <a:lnTo>
                    <a:pt x="3213727" y="262155"/>
                  </a:lnTo>
                  <a:lnTo>
                    <a:pt x="3330755" y="266436"/>
                  </a:lnTo>
                  <a:lnTo>
                    <a:pt x="3447782" y="272606"/>
                  </a:lnTo>
                  <a:lnTo>
                    <a:pt x="3564810" y="283624"/>
                  </a:lnTo>
                  <a:lnTo>
                    <a:pt x="3681837" y="295319"/>
                  </a:lnTo>
                  <a:lnTo>
                    <a:pt x="3798865" y="303837"/>
                  </a:lnTo>
                  <a:lnTo>
                    <a:pt x="3915893" y="309535"/>
                  </a:lnTo>
                  <a:lnTo>
                    <a:pt x="4032920" y="313219"/>
                  </a:lnTo>
                  <a:lnTo>
                    <a:pt x="4149948" y="313315"/>
                  </a:lnTo>
                  <a:lnTo>
                    <a:pt x="4266975" y="308693"/>
                  </a:lnTo>
                  <a:lnTo>
                    <a:pt x="4384003" y="300768"/>
                  </a:lnTo>
                  <a:lnTo>
                    <a:pt x="4501031" y="291025"/>
                  </a:lnTo>
                  <a:lnTo>
                    <a:pt x="4618058" y="279757"/>
                  </a:lnTo>
                  <a:lnTo>
                    <a:pt x="4735086" y="267144"/>
                  </a:lnTo>
                  <a:lnTo>
                    <a:pt x="4852113" y="253269"/>
                  </a:lnTo>
                  <a:lnTo>
                    <a:pt x="4969141" y="238145"/>
                  </a:lnTo>
                  <a:lnTo>
                    <a:pt x="5086169" y="221737"/>
                  </a:lnTo>
                  <a:lnTo>
                    <a:pt x="5203196" y="203973"/>
                  </a:lnTo>
                  <a:lnTo>
                    <a:pt x="5320224" y="184762"/>
                  </a:lnTo>
                  <a:lnTo>
                    <a:pt x="5437251" y="164003"/>
                  </a:lnTo>
                  <a:lnTo>
                    <a:pt x="5554279" y="141594"/>
                  </a:lnTo>
                  <a:lnTo>
                    <a:pt x="5671307" y="117439"/>
                  </a:lnTo>
                  <a:lnTo>
                    <a:pt x="5788334" y="91454"/>
                  </a:lnTo>
                  <a:lnTo>
                    <a:pt x="5905362" y="63569"/>
                  </a:lnTo>
                  <a:lnTo>
                    <a:pt x="6022389" y="33730"/>
                  </a:lnTo>
                  <a:lnTo>
                    <a:pt x="6139417" y="1899"/>
                  </a:lnTo>
                  <a:lnTo>
                    <a:pt x="6145984" y="0"/>
                  </a:lnTo>
                  <a:lnTo>
                    <a:pt x="6145984" y="416535"/>
                  </a:lnTo>
                  <a:lnTo>
                    <a:pt x="6139417" y="416590"/>
                  </a:lnTo>
                  <a:lnTo>
                    <a:pt x="6022389" y="418220"/>
                  </a:lnTo>
                  <a:lnTo>
                    <a:pt x="5905362" y="420428"/>
                  </a:lnTo>
                  <a:lnTo>
                    <a:pt x="5788334" y="423139"/>
                  </a:lnTo>
                  <a:lnTo>
                    <a:pt x="5671307" y="426264"/>
                  </a:lnTo>
                  <a:lnTo>
                    <a:pt x="5554279" y="429697"/>
                  </a:lnTo>
                  <a:lnTo>
                    <a:pt x="5437251" y="433317"/>
                  </a:lnTo>
                  <a:lnTo>
                    <a:pt x="5320224" y="436993"/>
                  </a:lnTo>
                  <a:lnTo>
                    <a:pt x="5203196" y="440587"/>
                  </a:lnTo>
                  <a:lnTo>
                    <a:pt x="5086169" y="443962"/>
                  </a:lnTo>
                  <a:lnTo>
                    <a:pt x="4969141" y="446991"/>
                  </a:lnTo>
                  <a:lnTo>
                    <a:pt x="4852113" y="449567"/>
                  </a:lnTo>
                  <a:lnTo>
                    <a:pt x="4735086" y="451618"/>
                  </a:lnTo>
                  <a:lnTo>
                    <a:pt x="4618058" y="453121"/>
                  </a:lnTo>
                  <a:lnTo>
                    <a:pt x="4501031" y="454124"/>
                  </a:lnTo>
                  <a:lnTo>
                    <a:pt x="4384003" y="454771"/>
                  </a:lnTo>
                  <a:lnTo>
                    <a:pt x="4266975" y="455318"/>
                  </a:lnTo>
                  <a:lnTo>
                    <a:pt x="4149948" y="454376"/>
                  </a:lnTo>
                  <a:lnTo>
                    <a:pt x="4032920" y="450167"/>
                  </a:lnTo>
                  <a:lnTo>
                    <a:pt x="3915893" y="444386"/>
                  </a:lnTo>
                  <a:lnTo>
                    <a:pt x="3798865" y="438374"/>
                  </a:lnTo>
                  <a:lnTo>
                    <a:pt x="3681837" y="429309"/>
                  </a:lnTo>
                  <a:lnTo>
                    <a:pt x="3564810" y="418173"/>
                  </a:lnTo>
                  <a:lnTo>
                    <a:pt x="3447782" y="409207"/>
                  </a:lnTo>
                  <a:lnTo>
                    <a:pt x="3330755" y="402678"/>
                  </a:lnTo>
                  <a:lnTo>
                    <a:pt x="3213727" y="397968"/>
                  </a:lnTo>
                  <a:lnTo>
                    <a:pt x="3096699" y="395915"/>
                  </a:lnTo>
                  <a:lnTo>
                    <a:pt x="2979672" y="393478"/>
                  </a:lnTo>
                  <a:lnTo>
                    <a:pt x="2862644" y="389410"/>
                  </a:lnTo>
                  <a:lnTo>
                    <a:pt x="2745617" y="387459"/>
                  </a:lnTo>
                  <a:lnTo>
                    <a:pt x="2628589" y="387591"/>
                  </a:lnTo>
                  <a:lnTo>
                    <a:pt x="2511561" y="387007"/>
                  </a:lnTo>
                  <a:lnTo>
                    <a:pt x="2394534" y="387651"/>
                  </a:lnTo>
                  <a:lnTo>
                    <a:pt x="2277506" y="391059"/>
                  </a:lnTo>
                  <a:lnTo>
                    <a:pt x="2160479" y="396266"/>
                  </a:lnTo>
                  <a:lnTo>
                    <a:pt x="2043451" y="402946"/>
                  </a:lnTo>
                  <a:lnTo>
                    <a:pt x="1926424" y="410988"/>
                  </a:lnTo>
                  <a:lnTo>
                    <a:pt x="1809396" y="419948"/>
                  </a:lnTo>
                  <a:lnTo>
                    <a:pt x="1692368" y="429690"/>
                  </a:lnTo>
                  <a:lnTo>
                    <a:pt x="1575341" y="440874"/>
                  </a:lnTo>
                  <a:lnTo>
                    <a:pt x="1458313" y="453822"/>
                  </a:lnTo>
                  <a:lnTo>
                    <a:pt x="1341286" y="468899"/>
                  </a:lnTo>
                  <a:lnTo>
                    <a:pt x="1224258" y="486444"/>
                  </a:lnTo>
                  <a:lnTo>
                    <a:pt x="1107230" y="506715"/>
                  </a:lnTo>
                  <a:lnTo>
                    <a:pt x="990203" y="529870"/>
                  </a:lnTo>
                  <a:lnTo>
                    <a:pt x="873175" y="555980"/>
                  </a:lnTo>
                  <a:lnTo>
                    <a:pt x="756148" y="585051"/>
                  </a:lnTo>
                  <a:lnTo>
                    <a:pt x="639120" y="617053"/>
                  </a:lnTo>
                  <a:lnTo>
                    <a:pt x="522092" y="651940"/>
                  </a:lnTo>
                  <a:lnTo>
                    <a:pt x="405065" y="689656"/>
                  </a:lnTo>
                  <a:lnTo>
                    <a:pt x="403260" y="69028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688178"/>
              <a:ext cx="6145984" cy="313315"/>
            </a:xfrm>
            <a:custGeom>
              <a:avLst/>
              <a:pathLst>
                <a:path w="6145984" h="313315">
                  <a:moveTo>
                    <a:pt x="0" y="139586"/>
                  </a:moveTo>
                  <a:lnTo>
                    <a:pt x="53982" y="150469"/>
                  </a:lnTo>
                  <a:lnTo>
                    <a:pt x="171010" y="172400"/>
                  </a:lnTo>
                  <a:lnTo>
                    <a:pt x="288037" y="192599"/>
                  </a:lnTo>
                  <a:lnTo>
                    <a:pt x="405065" y="210990"/>
                  </a:lnTo>
                  <a:lnTo>
                    <a:pt x="522092" y="227494"/>
                  </a:lnTo>
                  <a:lnTo>
                    <a:pt x="639120" y="242028"/>
                  </a:lnTo>
                  <a:lnTo>
                    <a:pt x="756148" y="254506"/>
                  </a:lnTo>
                  <a:lnTo>
                    <a:pt x="873175" y="264851"/>
                  </a:lnTo>
                  <a:lnTo>
                    <a:pt x="990203" y="273002"/>
                  </a:lnTo>
                  <a:lnTo>
                    <a:pt x="1107230" y="278936"/>
                  </a:lnTo>
                  <a:lnTo>
                    <a:pt x="1224258" y="282693"/>
                  </a:lnTo>
                  <a:lnTo>
                    <a:pt x="1341286" y="284399"/>
                  </a:lnTo>
                  <a:lnTo>
                    <a:pt x="1458313" y="284282"/>
                  </a:lnTo>
                  <a:lnTo>
                    <a:pt x="1575341" y="282652"/>
                  </a:lnTo>
                  <a:lnTo>
                    <a:pt x="1692368" y="279843"/>
                  </a:lnTo>
                  <a:lnTo>
                    <a:pt x="1809396" y="276131"/>
                  </a:lnTo>
                  <a:lnTo>
                    <a:pt x="1926424" y="271717"/>
                  </a:lnTo>
                  <a:lnTo>
                    <a:pt x="2043451" y="266770"/>
                  </a:lnTo>
                  <a:lnTo>
                    <a:pt x="2160479" y="261555"/>
                  </a:lnTo>
                  <a:lnTo>
                    <a:pt x="2277506" y="256805"/>
                  </a:lnTo>
                  <a:lnTo>
                    <a:pt x="2394534" y="254521"/>
                  </a:lnTo>
                  <a:lnTo>
                    <a:pt x="2511561" y="252870"/>
                  </a:lnTo>
                  <a:lnTo>
                    <a:pt x="2628589" y="251414"/>
                  </a:lnTo>
                  <a:lnTo>
                    <a:pt x="2745617" y="252211"/>
                  </a:lnTo>
                  <a:lnTo>
                    <a:pt x="2862644" y="253157"/>
                  </a:lnTo>
                  <a:lnTo>
                    <a:pt x="2979672" y="253883"/>
                  </a:lnTo>
                  <a:lnTo>
                    <a:pt x="3096699" y="257417"/>
                  </a:lnTo>
                  <a:lnTo>
                    <a:pt x="3213727" y="262155"/>
                  </a:lnTo>
                  <a:lnTo>
                    <a:pt x="3330755" y="266436"/>
                  </a:lnTo>
                  <a:lnTo>
                    <a:pt x="3447782" y="272606"/>
                  </a:lnTo>
                  <a:lnTo>
                    <a:pt x="3564810" y="283624"/>
                  </a:lnTo>
                  <a:lnTo>
                    <a:pt x="3681837" y="295319"/>
                  </a:lnTo>
                  <a:lnTo>
                    <a:pt x="3798865" y="303837"/>
                  </a:lnTo>
                  <a:lnTo>
                    <a:pt x="3915893" y="309535"/>
                  </a:lnTo>
                  <a:lnTo>
                    <a:pt x="4032920" y="313219"/>
                  </a:lnTo>
                  <a:lnTo>
                    <a:pt x="4149948" y="313315"/>
                  </a:lnTo>
                  <a:lnTo>
                    <a:pt x="4266975" y="308693"/>
                  </a:lnTo>
                  <a:lnTo>
                    <a:pt x="4384003" y="300768"/>
                  </a:lnTo>
                  <a:lnTo>
                    <a:pt x="4501031" y="291025"/>
                  </a:lnTo>
                  <a:lnTo>
                    <a:pt x="4618058" y="279757"/>
                  </a:lnTo>
                  <a:lnTo>
                    <a:pt x="4735086" y="267144"/>
                  </a:lnTo>
                  <a:lnTo>
                    <a:pt x="4852113" y="253269"/>
                  </a:lnTo>
                  <a:lnTo>
                    <a:pt x="4969141" y="238145"/>
                  </a:lnTo>
                  <a:lnTo>
                    <a:pt x="5086169" y="221737"/>
                  </a:lnTo>
                  <a:lnTo>
                    <a:pt x="5203196" y="203973"/>
                  </a:lnTo>
                  <a:lnTo>
                    <a:pt x="5320224" y="184762"/>
                  </a:lnTo>
                  <a:lnTo>
                    <a:pt x="5437251" y="164003"/>
                  </a:lnTo>
                  <a:lnTo>
                    <a:pt x="5554279" y="141594"/>
                  </a:lnTo>
                  <a:lnTo>
                    <a:pt x="5671307" y="117439"/>
                  </a:lnTo>
                  <a:lnTo>
                    <a:pt x="5788334" y="91454"/>
                  </a:lnTo>
                  <a:lnTo>
                    <a:pt x="5905362" y="63569"/>
                  </a:lnTo>
                  <a:lnTo>
                    <a:pt x="6022389" y="33730"/>
                  </a:lnTo>
                  <a:lnTo>
                    <a:pt x="6139417" y="189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45136" y="5075185"/>
              <a:ext cx="5742724" cy="303274"/>
            </a:xfrm>
            <a:custGeom>
              <a:avLst/>
              <a:pathLst>
                <a:path w="5742724" h="303274">
                  <a:moveTo>
                    <a:pt x="5742724" y="29527"/>
                  </a:moveTo>
                  <a:lnTo>
                    <a:pt x="5736157" y="29583"/>
                  </a:lnTo>
                  <a:lnTo>
                    <a:pt x="5619129" y="31213"/>
                  </a:lnTo>
                  <a:lnTo>
                    <a:pt x="5502102" y="33421"/>
                  </a:lnTo>
                  <a:lnTo>
                    <a:pt x="5385074" y="36132"/>
                  </a:lnTo>
                  <a:lnTo>
                    <a:pt x="5268046" y="39257"/>
                  </a:lnTo>
                  <a:lnTo>
                    <a:pt x="5151019" y="42689"/>
                  </a:lnTo>
                  <a:lnTo>
                    <a:pt x="5033991" y="46309"/>
                  </a:lnTo>
                  <a:lnTo>
                    <a:pt x="4916964" y="49985"/>
                  </a:lnTo>
                  <a:lnTo>
                    <a:pt x="4799936" y="53580"/>
                  </a:lnTo>
                  <a:lnTo>
                    <a:pt x="4682908" y="56955"/>
                  </a:lnTo>
                  <a:lnTo>
                    <a:pt x="4565881" y="59984"/>
                  </a:lnTo>
                  <a:lnTo>
                    <a:pt x="4448853" y="62560"/>
                  </a:lnTo>
                  <a:lnTo>
                    <a:pt x="4331826" y="64611"/>
                  </a:lnTo>
                  <a:lnTo>
                    <a:pt x="4214798" y="66114"/>
                  </a:lnTo>
                  <a:lnTo>
                    <a:pt x="4097770" y="67117"/>
                  </a:lnTo>
                  <a:lnTo>
                    <a:pt x="3980743" y="67763"/>
                  </a:lnTo>
                  <a:lnTo>
                    <a:pt x="3863715" y="68311"/>
                  </a:lnTo>
                  <a:lnTo>
                    <a:pt x="3746688" y="67369"/>
                  </a:lnTo>
                  <a:lnTo>
                    <a:pt x="3629660" y="63160"/>
                  </a:lnTo>
                  <a:lnTo>
                    <a:pt x="3512632" y="57379"/>
                  </a:lnTo>
                  <a:lnTo>
                    <a:pt x="3395605" y="51367"/>
                  </a:lnTo>
                  <a:lnTo>
                    <a:pt x="3278577" y="42302"/>
                  </a:lnTo>
                  <a:lnTo>
                    <a:pt x="3161550" y="31166"/>
                  </a:lnTo>
                  <a:lnTo>
                    <a:pt x="3044522" y="22200"/>
                  </a:lnTo>
                  <a:lnTo>
                    <a:pt x="2927494" y="15671"/>
                  </a:lnTo>
                  <a:lnTo>
                    <a:pt x="2810467" y="10960"/>
                  </a:lnTo>
                  <a:lnTo>
                    <a:pt x="2693439" y="8908"/>
                  </a:lnTo>
                  <a:lnTo>
                    <a:pt x="2576412" y="6471"/>
                  </a:lnTo>
                  <a:lnTo>
                    <a:pt x="2459384" y="2402"/>
                  </a:lnTo>
                  <a:lnTo>
                    <a:pt x="2342356" y="452"/>
                  </a:lnTo>
                  <a:lnTo>
                    <a:pt x="2225329" y="584"/>
                  </a:lnTo>
                  <a:lnTo>
                    <a:pt x="2108301" y="0"/>
                  </a:lnTo>
                  <a:lnTo>
                    <a:pt x="1991274" y="644"/>
                  </a:lnTo>
                  <a:lnTo>
                    <a:pt x="1874246" y="4052"/>
                  </a:lnTo>
                  <a:lnTo>
                    <a:pt x="1757219" y="9259"/>
                  </a:lnTo>
                  <a:lnTo>
                    <a:pt x="1640191" y="15938"/>
                  </a:lnTo>
                  <a:lnTo>
                    <a:pt x="1523163" y="23981"/>
                  </a:lnTo>
                  <a:lnTo>
                    <a:pt x="1406136" y="32941"/>
                  </a:lnTo>
                  <a:lnTo>
                    <a:pt x="1289108" y="42683"/>
                  </a:lnTo>
                  <a:lnTo>
                    <a:pt x="1172081" y="53867"/>
                  </a:lnTo>
                  <a:lnTo>
                    <a:pt x="1055053" y="66815"/>
                  </a:lnTo>
                  <a:lnTo>
                    <a:pt x="938025" y="81892"/>
                  </a:lnTo>
                  <a:lnTo>
                    <a:pt x="820998" y="99436"/>
                  </a:lnTo>
                  <a:lnTo>
                    <a:pt x="703970" y="119707"/>
                  </a:lnTo>
                  <a:lnTo>
                    <a:pt x="586943" y="142863"/>
                  </a:lnTo>
                  <a:lnTo>
                    <a:pt x="469915" y="168973"/>
                  </a:lnTo>
                  <a:lnTo>
                    <a:pt x="352887" y="198044"/>
                  </a:lnTo>
                  <a:lnTo>
                    <a:pt x="235860" y="230046"/>
                  </a:lnTo>
                  <a:lnTo>
                    <a:pt x="118832" y="264932"/>
                  </a:lnTo>
                  <a:lnTo>
                    <a:pt x="1805" y="302649"/>
                  </a:lnTo>
                  <a:lnTo>
                    <a:pt x="0" y="3032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96446"/>
              <a:ext cx="6145984" cy="282361"/>
            </a:xfrm>
            <a:custGeom>
              <a:avLst/>
              <a:pathLst>
                <a:path w="6145984" h="282361">
                  <a:moveTo>
                    <a:pt x="0" y="282361"/>
                  </a:moveTo>
                  <a:lnTo>
                    <a:pt x="53982" y="276605"/>
                  </a:lnTo>
                  <a:lnTo>
                    <a:pt x="171010" y="264618"/>
                  </a:lnTo>
                  <a:lnTo>
                    <a:pt x="288037" y="253107"/>
                  </a:lnTo>
                  <a:lnTo>
                    <a:pt x="405065" y="242056"/>
                  </a:lnTo>
                  <a:lnTo>
                    <a:pt x="522092" y="231449"/>
                  </a:lnTo>
                  <a:lnTo>
                    <a:pt x="639120" y="221273"/>
                  </a:lnTo>
                  <a:lnTo>
                    <a:pt x="756148" y="211511"/>
                  </a:lnTo>
                  <a:lnTo>
                    <a:pt x="873175" y="202148"/>
                  </a:lnTo>
                  <a:lnTo>
                    <a:pt x="990203" y="193169"/>
                  </a:lnTo>
                  <a:lnTo>
                    <a:pt x="1107230" y="184558"/>
                  </a:lnTo>
                  <a:lnTo>
                    <a:pt x="1224258" y="176301"/>
                  </a:lnTo>
                  <a:lnTo>
                    <a:pt x="1341286" y="168381"/>
                  </a:lnTo>
                  <a:lnTo>
                    <a:pt x="1458313" y="160785"/>
                  </a:lnTo>
                  <a:lnTo>
                    <a:pt x="1575341" y="153496"/>
                  </a:lnTo>
                  <a:lnTo>
                    <a:pt x="1692368" y="146499"/>
                  </a:lnTo>
                  <a:lnTo>
                    <a:pt x="1809396" y="139772"/>
                  </a:lnTo>
                  <a:lnTo>
                    <a:pt x="1926424" y="133085"/>
                  </a:lnTo>
                  <a:lnTo>
                    <a:pt x="2043451" y="126590"/>
                  </a:lnTo>
                  <a:lnTo>
                    <a:pt x="2160479" y="120643"/>
                  </a:lnTo>
                  <a:lnTo>
                    <a:pt x="2277506" y="115665"/>
                  </a:lnTo>
                  <a:lnTo>
                    <a:pt x="2394534" y="112819"/>
                  </a:lnTo>
                  <a:lnTo>
                    <a:pt x="2511561" y="111671"/>
                  </a:lnTo>
                  <a:lnTo>
                    <a:pt x="2628589" y="111235"/>
                  </a:lnTo>
                  <a:lnTo>
                    <a:pt x="2745617" y="111568"/>
                  </a:lnTo>
                  <a:lnTo>
                    <a:pt x="2862644" y="113016"/>
                  </a:lnTo>
                  <a:lnTo>
                    <a:pt x="2979672" y="115413"/>
                  </a:lnTo>
                  <a:lnTo>
                    <a:pt x="3096699" y="118398"/>
                  </a:lnTo>
                  <a:lnTo>
                    <a:pt x="3213727" y="121794"/>
                  </a:lnTo>
                  <a:lnTo>
                    <a:pt x="3330755" y="126290"/>
                  </a:lnTo>
                  <a:lnTo>
                    <a:pt x="3447782" y="132639"/>
                  </a:lnTo>
                  <a:lnTo>
                    <a:pt x="3564810" y="142631"/>
                  </a:lnTo>
                  <a:lnTo>
                    <a:pt x="3681837" y="154046"/>
                  </a:lnTo>
                  <a:lnTo>
                    <a:pt x="3798865" y="162838"/>
                  </a:lnTo>
                  <a:lnTo>
                    <a:pt x="3915893" y="168693"/>
                  </a:lnTo>
                  <a:lnTo>
                    <a:pt x="4032920" y="173426"/>
                  </a:lnTo>
                  <a:lnTo>
                    <a:pt x="4149948" y="175578"/>
                  </a:lnTo>
                  <a:lnTo>
                    <a:pt x="4266975" y="173738"/>
                  </a:lnTo>
                  <a:lnTo>
                    <a:pt x="4384003" y="169502"/>
                  </a:lnTo>
                  <a:lnTo>
                    <a:pt x="4501031" y="164307"/>
                  </a:lnTo>
                  <a:lnTo>
                    <a:pt x="4618058" y="158172"/>
                  </a:lnTo>
                  <a:lnTo>
                    <a:pt x="4735086" y="151113"/>
                  </a:lnTo>
                  <a:lnTo>
                    <a:pt x="4852113" y="143150"/>
                  </a:lnTo>
                  <a:lnTo>
                    <a:pt x="4969141" y="134301"/>
                  </a:lnTo>
                  <a:lnTo>
                    <a:pt x="5086169" y="124582"/>
                  </a:lnTo>
                  <a:lnTo>
                    <a:pt x="5203196" y="114012"/>
                  </a:lnTo>
                  <a:lnTo>
                    <a:pt x="5320224" y="102610"/>
                  </a:lnTo>
                  <a:lnTo>
                    <a:pt x="5437251" y="90392"/>
                  </a:lnTo>
                  <a:lnTo>
                    <a:pt x="5554279" y="77378"/>
                  </a:lnTo>
                  <a:lnTo>
                    <a:pt x="5671307" y="63584"/>
                  </a:lnTo>
                  <a:lnTo>
                    <a:pt x="5788334" y="49029"/>
                  </a:lnTo>
                  <a:lnTo>
                    <a:pt x="5905362" y="33731"/>
                  </a:lnTo>
                  <a:lnTo>
                    <a:pt x="6022389" y="17708"/>
                  </a:lnTo>
                  <a:lnTo>
                    <a:pt x="6139417" y="97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698032"/>
              <a:ext cx="6145984" cy="680427"/>
            </a:xfrm>
            <a:custGeom>
              <a:avLst/>
              <a:pathLst>
                <a:path w="6145984" h="680427">
                  <a:moveTo>
                    <a:pt x="0" y="245316"/>
                  </a:moveTo>
                  <a:lnTo>
                    <a:pt x="53982" y="252296"/>
                  </a:lnTo>
                  <a:lnTo>
                    <a:pt x="171010" y="266139"/>
                  </a:lnTo>
                  <a:lnTo>
                    <a:pt x="288037" y="278627"/>
                  </a:lnTo>
                  <a:lnTo>
                    <a:pt x="405065" y="289691"/>
                  </a:lnTo>
                  <a:lnTo>
                    <a:pt x="522092" y="299256"/>
                  </a:lnTo>
                  <a:lnTo>
                    <a:pt x="639120" y="307244"/>
                  </a:lnTo>
                  <a:lnTo>
                    <a:pt x="756148" y="313578"/>
                  </a:lnTo>
                  <a:lnTo>
                    <a:pt x="873175" y="318184"/>
                  </a:lnTo>
                  <a:lnTo>
                    <a:pt x="990203" y="321007"/>
                  </a:lnTo>
                  <a:lnTo>
                    <a:pt x="1107230" y="322026"/>
                  </a:lnTo>
                  <a:lnTo>
                    <a:pt x="1224258" y="321281"/>
                  </a:lnTo>
                  <a:lnTo>
                    <a:pt x="1341286" y="318896"/>
                  </a:lnTo>
                  <a:lnTo>
                    <a:pt x="1458313" y="315088"/>
                  </a:lnTo>
                  <a:lnTo>
                    <a:pt x="1575341" y="310154"/>
                  </a:lnTo>
                  <a:lnTo>
                    <a:pt x="1692368" y="304415"/>
                  </a:lnTo>
                  <a:lnTo>
                    <a:pt x="1809396" y="298151"/>
                  </a:lnTo>
                  <a:lnTo>
                    <a:pt x="1926424" y="292076"/>
                  </a:lnTo>
                  <a:lnTo>
                    <a:pt x="2043451" y="286306"/>
                  </a:lnTo>
                  <a:lnTo>
                    <a:pt x="2160479" y="280672"/>
                  </a:lnTo>
                  <a:lnTo>
                    <a:pt x="2277506" y="275431"/>
                  </a:lnTo>
                  <a:lnTo>
                    <a:pt x="2394534" y="272011"/>
                  </a:lnTo>
                  <a:lnTo>
                    <a:pt x="2511561" y="268795"/>
                  </a:lnTo>
                  <a:lnTo>
                    <a:pt x="2628589" y="265635"/>
                  </a:lnTo>
                  <a:lnTo>
                    <a:pt x="2745617" y="262634"/>
                  </a:lnTo>
                  <a:lnTo>
                    <a:pt x="2862644" y="258248"/>
                  </a:lnTo>
                  <a:lnTo>
                    <a:pt x="2979672" y="254761"/>
                  </a:lnTo>
                  <a:lnTo>
                    <a:pt x="3096699" y="256654"/>
                  </a:lnTo>
                  <a:lnTo>
                    <a:pt x="3213727" y="260843"/>
                  </a:lnTo>
                  <a:lnTo>
                    <a:pt x="3330755" y="265005"/>
                  </a:lnTo>
                  <a:lnTo>
                    <a:pt x="3447782" y="270732"/>
                  </a:lnTo>
                  <a:lnTo>
                    <a:pt x="3564810" y="281411"/>
                  </a:lnTo>
                  <a:lnTo>
                    <a:pt x="3681837" y="293117"/>
                  </a:lnTo>
                  <a:lnTo>
                    <a:pt x="3798865" y="301488"/>
                  </a:lnTo>
                  <a:lnTo>
                    <a:pt x="3915893" y="306793"/>
                  </a:lnTo>
                  <a:lnTo>
                    <a:pt x="4032920" y="310191"/>
                  </a:lnTo>
                  <a:lnTo>
                    <a:pt x="4149948" y="310100"/>
                  </a:lnTo>
                  <a:lnTo>
                    <a:pt x="4266975" y="305363"/>
                  </a:lnTo>
                  <a:lnTo>
                    <a:pt x="4384003" y="297379"/>
                  </a:lnTo>
                  <a:lnTo>
                    <a:pt x="4501031" y="287622"/>
                  </a:lnTo>
                  <a:lnTo>
                    <a:pt x="4618058" y="276372"/>
                  </a:lnTo>
                  <a:lnTo>
                    <a:pt x="4735086" y="263801"/>
                  </a:lnTo>
                  <a:lnTo>
                    <a:pt x="4852113" y="249991"/>
                  </a:lnTo>
                  <a:lnTo>
                    <a:pt x="4969141" y="234955"/>
                  </a:lnTo>
                  <a:lnTo>
                    <a:pt x="5086169" y="218659"/>
                  </a:lnTo>
                  <a:lnTo>
                    <a:pt x="5203196" y="201039"/>
                  </a:lnTo>
                  <a:lnTo>
                    <a:pt x="5320224" y="182006"/>
                  </a:lnTo>
                  <a:lnTo>
                    <a:pt x="5437251" y="161468"/>
                  </a:lnTo>
                  <a:lnTo>
                    <a:pt x="5554279" y="139326"/>
                  </a:lnTo>
                  <a:lnTo>
                    <a:pt x="5671307" y="115492"/>
                  </a:lnTo>
                  <a:lnTo>
                    <a:pt x="5788334" y="89887"/>
                  </a:lnTo>
                  <a:lnTo>
                    <a:pt x="5905362" y="62445"/>
                  </a:lnTo>
                  <a:lnTo>
                    <a:pt x="6022389" y="33115"/>
                  </a:lnTo>
                  <a:lnTo>
                    <a:pt x="6139417" y="1862"/>
                  </a:lnTo>
                  <a:lnTo>
                    <a:pt x="6145984" y="0"/>
                  </a:lnTo>
                  <a:lnTo>
                    <a:pt x="6145984" y="396980"/>
                  </a:lnTo>
                  <a:lnTo>
                    <a:pt x="6139417" y="397086"/>
                  </a:lnTo>
                  <a:lnTo>
                    <a:pt x="6022389" y="399555"/>
                  </a:lnTo>
                  <a:lnTo>
                    <a:pt x="5905362" y="402551"/>
                  </a:lnTo>
                  <a:lnTo>
                    <a:pt x="5788334" y="406001"/>
                  </a:lnTo>
                  <a:lnTo>
                    <a:pt x="5671307" y="409820"/>
                  </a:lnTo>
                  <a:lnTo>
                    <a:pt x="5554279" y="413904"/>
                  </a:lnTo>
                  <a:lnTo>
                    <a:pt x="5437251" y="418138"/>
                  </a:lnTo>
                  <a:lnTo>
                    <a:pt x="5320224" y="422396"/>
                  </a:lnTo>
                  <a:lnTo>
                    <a:pt x="5203196" y="426545"/>
                  </a:lnTo>
                  <a:lnTo>
                    <a:pt x="5086169" y="430452"/>
                  </a:lnTo>
                  <a:lnTo>
                    <a:pt x="4969141" y="433997"/>
                  </a:lnTo>
                  <a:lnTo>
                    <a:pt x="4852113" y="437074"/>
                  </a:lnTo>
                  <a:lnTo>
                    <a:pt x="4735086" y="439615"/>
                  </a:lnTo>
                  <a:lnTo>
                    <a:pt x="4618058" y="441597"/>
                  </a:lnTo>
                  <a:lnTo>
                    <a:pt x="4501031" y="443065"/>
                  </a:lnTo>
                  <a:lnTo>
                    <a:pt x="4384003" y="444152"/>
                  </a:lnTo>
                  <a:lnTo>
                    <a:pt x="4266975" y="445105"/>
                  </a:lnTo>
                  <a:lnTo>
                    <a:pt x="4149948" y="444539"/>
                  </a:lnTo>
                  <a:lnTo>
                    <a:pt x="4032920" y="440709"/>
                  </a:lnTo>
                  <a:lnTo>
                    <a:pt x="3915893" y="435312"/>
                  </a:lnTo>
                  <a:lnTo>
                    <a:pt x="3798865" y="429710"/>
                  </a:lnTo>
                  <a:lnTo>
                    <a:pt x="3681837" y="420818"/>
                  </a:lnTo>
                  <a:lnTo>
                    <a:pt x="3564810" y="409644"/>
                  </a:lnTo>
                  <a:lnTo>
                    <a:pt x="3447782" y="400920"/>
                  </a:lnTo>
                  <a:lnTo>
                    <a:pt x="3330755" y="394851"/>
                  </a:lnTo>
                  <a:lnTo>
                    <a:pt x="3213727" y="390280"/>
                  </a:lnTo>
                  <a:lnTo>
                    <a:pt x="3096699" y="388650"/>
                  </a:lnTo>
                  <a:lnTo>
                    <a:pt x="2979672" y="387803"/>
                  </a:lnTo>
                  <a:lnTo>
                    <a:pt x="2862644" y="388104"/>
                  </a:lnTo>
                  <a:lnTo>
                    <a:pt x="2745617" y="391533"/>
                  </a:lnTo>
                  <a:lnTo>
                    <a:pt x="2628589" y="395420"/>
                  </a:lnTo>
                  <a:lnTo>
                    <a:pt x="2511561" y="396635"/>
                  </a:lnTo>
                  <a:lnTo>
                    <a:pt x="2394534" y="398891"/>
                  </a:lnTo>
                  <a:lnTo>
                    <a:pt x="2277506" y="403383"/>
                  </a:lnTo>
                  <a:lnTo>
                    <a:pt x="2160479" y="409059"/>
                  </a:lnTo>
                  <a:lnTo>
                    <a:pt x="2043451" y="416090"/>
                  </a:lnTo>
                  <a:lnTo>
                    <a:pt x="1926424" y="424809"/>
                  </a:lnTo>
                  <a:lnTo>
                    <a:pt x="1809396" y="435217"/>
                  </a:lnTo>
                  <a:lnTo>
                    <a:pt x="1692368" y="447228"/>
                  </a:lnTo>
                  <a:lnTo>
                    <a:pt x="1575341" y="460948"/>
                  </a:lnTo>
                  <a:lnTo>
                    <a:pt x="1458313" y="476668"/>
                  </a:lnTo>
                  <a:lnTo>
                    <a:pt x="1341286" y="494734"/>
                  </a:lnTo>
                  <a:lnTo>
                    <a:pt x="1224258" y="515467"/>
                  </a:lnTo>
                  <a:lnTo>
                    <a:pt x="1107230" y="539112"/>
                  </a:lnTo>
                  <a:lnTo>
                    <a:pt x="990203" y="565817"/>
                  </a:lnTo>
                  <a:lnTo>
                    <a:pt x="873175" y="595646"/>
                  </a:lnTo>
                  <a:lnTo>
                    <a:pt x="756148" y="628606"/>
                  </a:lnTo>
                  <a:lnTo>
                    <a:pt x="639120" y="664665"/>
                  </a:lnTo>
                  <a:lnTo>
                    <a:pt x="591957" y="68042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698032"/>
              <a:ext cx="6145984" cy="322026"/>
            </a:xfrm>
            <a:custGeom>
              <a:avLst/>
              <a:pathLst>
                <a:path w="6145984" h="322026">
                  <a:moveTo>
                    <a:pt x="0" y="245316"/>
                  </a:moveTo>
                  <a:lnTo>
                    <a:pt x="53982" y="252296"/>
                  </a:lnTo>
                  <a:lnTo>
                    <a:pt x="171010" y="266139"/>
                  </a:lnTo>
                  <a:lnTo>
                    <a:pt x="288037" y="278627"/>
                  </a:lnTo>
                  <a:lnTo>
                    <a:pt x="405065" y="289691"/>
                  </a:lnTo>
                  <a:lnTo>
                    <a:pt x="522092" y="299256"/>
                  </a:lnTo>
                  <a:lnTo>
                    <a:pt x="639120" y="307244"/>
                  </a:lnTo>
                  <a:lnTo>
                    <a:pt x="756148" y="313578"/>
                  </a:lnTo>
                  <a:lnTo>
                    <a:pt x="873175" y="318184"/>
                  </a:lnTo>
                  <a:lnTo>
                    <a:pt x="990203" y="321007"/>
                  </a:lnTo>
                  <a:lnTo>
                    <a:pt x="1107230" y="322026"/>
                  </a:lnTo>
                  <a:lnTo>
                    <a:pt x="1224258" y="321281"/>
                  </a:lnTo>
                  <a:lnTo>
                    <a:pt x="1341286" y="318896"/>
                  </a:lnTo>
                  <a:lnTo>
                    <a:pt x="1458313" y="315088"/>
                  </a:lnTo>
                  <a:lnTo>
                    <a:pt x="1575341" y="310154"/>
                  </a:lnTo>
                  <a:lnTo>
                    <a:pt x="1692368" y="304415"/>
                  </a:lnTo>
                  <a:lnTo>
                    <a:pt x="1809396" y="298151"/>
                  </a:lnTo>
                  <a:lnTo>
                    <a:pt x="1926424" y="292076"/>
                  </a:lnTo>
                  <a:lnTo>
                    <a:pt x="2043451" y="286306"/>
                  </a:lnTo>
                  <a:lnTo>
                    <a:pt x="2160479" y="280672"/>
                  </a:lnTo>
                  <a:lnTo>
                    <a:pt x="2277506" y="275431"/>
                  </a:lnTo>
                  <a:lnTo>
                    <a:pt x="2394534" y="272011"/>
                  </a:lnTo>
                  <a:lnTo>
                    <a:pt x="2511561" y="268795"/>
                  </a:lnTo>
                  <a:lnTo>
                    <a:pt x="2628589" y="265635"/>
                  </a:lnTo>
                  <a:lnTo>
                    <a:pt x="2745617" y="262634"/>
                  </a:lnTo>
                  <a:lnTo>
                    <a:pt x="2862644" y="258248"/>
                  </a:lnTo>
                  <a:lnTo>
                    <a:pt x="2979672" y="254761"/>
                  </a:lnTo>
                  <a:lnTo>
                    <a:pt x="3096699" y="256654"/>
                  </a:lnTo>
                  <a:lnTo>
                    <a:pt x="3213727" y="260843"/>
                  </a:lnTo>
                  <a:lnTo>
                    <a:pt x="3330755" y="265005"/>
                  </a:lnTo>
                  <a:lnTo>
                    <a:pt x="3447782" y="270732"/>
                  </a:lnTo>
                  <a:lnTo>
                    <a:pt x="3564810" y="281411"/>
                  </a:lnTo>
                  <a:lnTo>
                    <a:pt x="3681837" y="293117"/>
                  </a:lnTo>
                  <a:lnTo>
                    <a:pt x="3798865" y="301488"/>
                  </a:lnTo>
                  <a:lnTo>
                    <a:pt x="3915893" y="306793"/>
                  </a:lnTo>
                  <a:lnTo>
                    <a:pt x="4032920" y="310191"/>
                  </a:lnTo>
                  <a:lnTo>
                    <a:pt x="4149948" y="310100"/>
                  </a:lnTo>
                  <a:lnTo>
                    <a:pt x="4266975" y="305363"/>
                  </a:lnTo>
                  <a:lnTo>
                    <a:pt x="4384003" y="297379"/>
                  </a:lnTo>
                  <a:lnTo>
                    <a:pt x="4501031" y="287622"/>
                  </a:lnTo>
                  <a:lnTo>
                    <a:pt x="4618058" y="276372"/>
                  </a:lnTo>
                  <a:lnTo>
                    <a:pt x="4735086" y="263801"/>
                  </a:lnTo>
                  <a:lnTo>
                    <a:pt x="4852113" y="249991"/>
                  </a:lnTo>
                  <a:lnTo>
                    <a:pt x="4969141" y="234955"/>
                  </a:lnTo>
                  <a:lnTo>
                    <a:pt x="5086169" y="218659"/>
                  </a:lnTo>
                  <a:lnTo>
                    <a:pt x="5203196" y="201039"/>
                  </a:lnTo>
                  <a:lnTo>
                    <a:pt x="5320224" y="182006"/>
                  </a:lnTo>
                  <a:lnTo>
                    <a:pt x="5437251" y="161468"/>
                  </a:lnTo>
                  <a:lnTo>
                    <a:pt x="5554279" y="139326"/>
                  </a:lnTo>
                  <a:lnTo>
                    <a:pt x="5671307" y="115492"/>
                  </a:lnTo>
                  <a:lnTo>
                    <a:pt x="5788334" y="89887"/>
                  </a:lnTo>
                  <a:lnTo>
                    <a:pt x="5905362" y="62445"/>
                  </a:lnTo>
                  <a:lnTo>
                    <a:pt x="6022389" y="33115"/>
                  </a:lnTo>
                  <a:lnTo>
                    <a:pt x="6139417" y="186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33833" y="5085835"/>
              <a:ext cx="5554027" cy="292624"/>
            </a:xfrm>
            <a:custGeom>
              <a:avLst/>
              <a:pathLst>
                <a:path w="5554027" h="292624">
                  <a:moveTo>
                    <a:pt x="5554027" y="9177"/>
                  </a:moveTo>
                  <a:lnTo>
                    <a:pt x="5547459" y="9283"/>
                  </a:lnTo>
                  <a:lnTo>
                    <a:pt x="5430432" y="11752"/>
                  </a:lnTo>
                  <a:lnTo>
                    <a:pt x="5313404" y="14748"/>
                  </a:lnTo>
                  <a:lnTo>
                    <a:pt x="5196377" y="18198"/>
                  </a:lnTo>
                  <a:lnTo>
                    <a:pt x="5079349" y="22017"/>
                  </a:lnTo>
                  <a:lnTo>
                    <a:pt x="4962321" y="26101"/>
                  </a:lnTo>
                  <a:lnTo>
                    <a:pt x="4845294" y="30335"/>
                  </a:lnTo>
                  <a:lnTo>
                    <a:pt x="4728266" y="34593"/>
                  </a:lnTo>
                  <a:lnTo>
                    <a:pt x="4611239" y="38741"/>
                  </a:lnTo>
                  <a:lnTo>
                    <a:pt x="4494211" y="42649"/>
                  </a:lnTo>
                  <a:lnTo>
                    <a:pt x="4377183" y="46193"/>
                  </a:lnTo>
                  <a:lnTo>
                    <a:pt x="4260156" y="49271"/>
                  </a:lnTo>
                  <a:lnTo>
                    <a:pt x="4143128" y="51812"/>
                  </a:lnTo>
                  <a:lnTo>
                    <a:pt x="4026101" y="53794"/>
                  </a:lnTo>
                  <a:lnTo>
                    <a:pt x="3909073" y="55262"/>
                  </a:lnTo>
                  <a:lnTo>
                    <a:pt x="3792045" y="56349"/>
                  </a:lnTo>
                  <a:lnTo>
                    <a:pt x="3675018" y="57302"/>
                  </a:lnTo>
                  <a:lnTo>
                    <a:pt x="3557990" y="56736"/>
                  </a:lnTo>
                  <a:lnTo>
                    <a:pt x="3440963" y="52906"/>
                  </a:lnTo>
                  <a:lnTo>
                    <a:pt x="3323935" y="47509"/>
                  </a:lnTo>
                  <a:lnTo>
                    <a:pt x="3206907" y="41907"/>
                  </a:lnTo>
                  <a:lnTo>
                    <a:pt x="3089880" y="33015"/>
                  </a:lnTo>
                  <a:lnTo>
                    <a:pt x="2972852" y="21840"/>
                  </a:lnTo>
                  <a:lnTo>
                    <a:pt x="2855825" y="13116"/>
                  </a:lnTo>
                  <a:lnTo>
                    <a:pt x="2738797" y="7048"/>
                  </a:lnTo>
                  <a:lnTo>
                    <a:pt x="2621769" y="2476"/>
                  </a:lnTo>
                  <a:lnTo>
                    <a:pt x="2504742" y="846"/>
                  </a:lnTo>
                  <a:lnTo>
                    <a:pt x="2387714" y="0"/>
                  </a:lnTo>
                  <a:lnTo>
                    <a:pt x="2270687" y="301"/>
                  </a:lnTo>
                  <a:lnTo>
                    <a:pt x="2153659" y="3730"/>
                  </a:lnTo>
                  <a:lnTo>
                    <a:pt x="2036631" y="7617"/>
                  </a:lnTo>
                  <a:lnTo>
                    <a:pt x="1919604" y="8832"/>
                  </a:lnTo>
                  <a:lnTo>
                    <a:pt x="1802576" y="11088"/>
                  </a:lnTo>
                  <a:lnTo>
                    <a:pt x="1685549" y="15580"/>
                  </a:lnTo>
                  <a:lnTo>
                    <a:pt x="1568521" y="21256"/>
                  </a:lnTo>
                  <a:lnTo>
                    <a:pt x="1451494" y="28287"/>
                  </a:lnTo>
                  <a:lnTo>
                    <a:pt x="1334466" y="37005"/>
                  </a:lnTo>
                  <a:lnTo>
                    <a:pt x="1217438" y="47413"/>
                  </a:lnTo>
                  <a:lnTo>
                    <a:pt x="1100411" y="59425"/>
                  </a:lnTo>
                  <a:lnTo>
                    <a:pt x="983383" y="73145"/>
                  </a:lnTo>
                  <a:lnTo>
                    <a:pt x="866356" y="88865"/>
                  </a:lnTo>
                  <a:lnTo>
                    <a:pt x="749328" y="106931"/>
                  </a:lnTo>
                  <a:lnTo>
                    <a:pt x="632300" y="127664"/>
                  </a:lnTo>
                  <a:lnTo>
                    <a:pt x="515273" y="151309"/>
                  </a:lnTo>
                  <a:lnTo>
                    <a:pt x="398245" y="178013"/>
                  </a:lnTo>
                  <a:lnTo>
                    <a:pt x="281218" y="207843"/>
                  </a:lnTo>
                  <a:lnTo>
                    <a:pt x="164190" y="240803"/>
                  </a:lnTo>
                  <a:lnTo>
                    <a:pt x="47162" y="276861"/>
                  </a:lnTo>
                  <a:lnTo>
                    <a:pt x="0" y="2926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96523"/>
              <a:ext cx="6145984" cy="381388"/>
            </a:xfrm>
            <a:custGeom>
              <a:avLst/>
              <a:pathLst>
                <a:path w="6145984" h="381388">
                  <a:moveTo>
                    <a:pt x="0" y="381388"/>
                  </a:moveTo>
                  <a:lnTo>
                    <a:pt x="53982" y="372511"/>
                  </a:lnTo>
                  <a:lnTo>
                    <a:pt x="171010" y="354028"/>
                  </a:lnTo>
                  <a:lnTo>
                    <a:pt x="288037" y="336295"/>
                  </a:lnTo>
                  <a:lnTo>
                    <a:pt x="405065" y="319298"/>
                  </a:lnTo>
                  <a:lnTo>
                    <a:pt x="522092" y="303025"/>
                  </a:lnTo>
                  <a:lnTo>
                    <a:pt x="639120" y="287464"/>
                  </a:lnTo>
                  <a:lnTo>
                    <a:pt x="756148" y="272601"/>
                  </a:lnTo>
                  <a:lnTo>
                    <a:pt x="873175" y="258425"/>
                  </a:lnTo>
                  <a:lnTo>
                    <a:pt x="990203" y="244921"/>
                  </a:lnTo>
                  <a:lnTo>
                    <a:pt x="1107230" y="232079"/>
                  </a:lnTo>
                  <a:lnTo>
                    <a:pt x="1224258" y="219884"/>
                  </a:lnTo>
                  <a:lnTo>
                    <a:pt x="1341286" y="208324"/>
                  </a:lnTo>
                  <a:lnTo>
                    <a:pt x="1458313" y="197388"/>
                  </a:lnTo>
                  <a:lnTo>
                    <a:pt x="1575341" y="187061"/>
                  </a:lnTo>
                  <a:lnTo>
                    <a:pt x="1692368" y="177331"/>
                  </a:lnTo>
                  <a:lnTo>
                    <a:pt x="1809396" y="168193"/>
                  </a:lnTo>
                  <a:lnTo>
                    <a:pt x="1926424" y="159952"/>
                  </a:lnTo>
                  <a:lnTo>
                    <a:pt x="2043451" y="152708"/>
                  </a:lnTo>
                  <a:lnTo>
                    <a:pt x="2160479" y="146375"/>
                  </a:lnTo>
                  <a:lnTo>
                    <a:pt x="2277506" y="140917"/>
                  </a:lnTo>
                  <a:lnTo>
                    <a:pt x="2394534" y="136961"/>
                  </a:lnTo>
                  <a:lnTo>
                    <a:pt x="2511561" y="134225"/>
                  </a:lnTo>
                  <a:lnTo>
                    <a:pt x="2628589" y="132037"/>
                  </a:lnTo>
                  <a:lnTo>
                    <a:pt x="2745617" y="128593"/>
                  </a:lnTo>
                  <a:lnTo>
                    <a:pt x="2862644" y="124685"/>
                  </a:lnTo>
                  <a:lnTo>
                    <a:pt x="2979672" y="122791"/>
                  </a:lnTo>
                  <a:lnTo>
                    <a:pt x="3096699" y="124161"/>
                  </a:lnTo>
                  <a:lnTo>
                    <a:pt x="3213727" y="127071"/>
                  </a:lnTo>
                  <a:lnTo>
                    <a:pt x="3330755" y="131438"/>
                  </a:lnTo>
                  <a:lnTo>
                    <a:pt x="3447782" y="137335"/>
                  </a:lnTo>
                  <a:lnTo>
                    <a:pt x="3564810" y="147037"/>
                  </a:lnTo>
                  <a:lnTo>
                    <a:pt x="3681837" y="158477"/>
                  </a:lnTo>
                  <a:lnTo>
                    <a:pt x="3798865" y="167109"/>
                  </a:lnTo>
                  <a:lnTo>
                    <a:pt x="3915893" y="172562"/>
                  </a:lnTo>
                  <a:lnTo>
                    <a:pt x="4032920" y="176959"/>
                  </a:lnTo>
                  <a:lnTo>
                    <a:pt x="4149948" y="178829"/>
                  </a:lnTo>
                  <a:lnTo>
                    <a:pt x="4266975" y="176744"/>
                  </a:lnTo>
                  <a:lnTo>
                    <a:pt x="4384003" y="172275"/>
                  </a:lnTo>
                  <a:lnTo>
                    <a:pt x="4501031" y="166853"/>
                  </a:lnTo>
                  <a:lnTo>
                    <a:pt x="4618058" y="160494"/>
                  </a:lnTo>
                  <a:lnTo>
                    <a:pt x="4735086" y="153218"/>
                  </a:lnTo>
                  <a:lnTo>
                    <a:pt x="4852113" y="145042"/>
                  </a:lnTo>
                  <a:lnTo>
                    <a:pt x="4969141" y="135985"/>
                  </a:lnTo>
                  <a:lnTo>
                    <a:pt x="5086169" y="126065"/>
                  </a:lnTo>
                  <a:lnTo>
                    <a:pt x="5203196" y="115301"/>
                  </a:lnTo>
                  <a:lnTo>
                    <a:pt x="5320224" y="103711"/>
                  </a:lnTo>
                  <a:lnTo>
                    <a:pt x="5437251" y="91312"/>
                  </a:lnTo>
                  <a:lnTo>
                    <a:pt x="5554279" y="78125"/>
                  </a:lnTo>
                  <a:lnTo>
                    <a:pt x="5671307" y="64166"/>
                  </a:lnTo>
                  <a:lnTo>
                    <a:pt x="5788334" y="49454"/>
                  </a:lnTo>
                  <a:lnTo>
                    <a:pt x="5905362" y="34007"/>
                  </a:lnTo>
                  <a:lnTo>
                    <a:pt x="6022389" y="17844"/>
                  </a:lnTo>
                  <a:lnTo>
                    <a:pt x="6139417" y="98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710821"/>
              <a:ext cx="6145984" cy="667638"/>
            </a:xfrm>
            <a:custGeom>
              <a:avLst/>
              <a:pathLst>
                <a:path w="6145984" h="667638">
                  <a:moveTo>
                    <a:pt x="0" y="253374"/>
                  </a:moveTo>
                  <a:lnTo>
                    <a:pt x="53982" y="262844"/>
                  </a:lnTo>
                  <a:lnTo>
                    <a:pt x="171010" y="281744"/>
                  </a:lnTo>
                  <a:lnTo>
                    <a:pt x="288037" y="298954"/>
                  </a:lnTo>
                  <a:lnTo>
                    <a:pt x="405065" y="314409"/>
                  </a:lnTo>
                  <a:lnTo>
                    <a:pt x="522092" y="328040"/>
                  </a:lnTo>
                  <a:lnTo>
                    <a:pt x="639120" y="339776"/>
                  </a:lnTo>
                  <a:lnTo>
                    <a:pt x="756148" y="349544"/>
                  </a:lnTo>
                  <a:lnTo>
                    <a:pt x="873175" y="357277"/>
                  </a:lnTo>
                  <a:lnTo>
                    <a:pt x="990203" y="362923"/>
                  </a:lnTo>
                  <a:lnTo>
                    <a:pt x="1107230" y="366458"/>
                  </a:lnTo>
                  <a:lnTo>
                    <a:pt x="1224258" y="367915"/>
                  </a:lnTo>
                  <a:lnTo>
                    <a:pt x="1341286" y="367395"/>
                  </a:lnTo>
                  <a:lnTo>
                    <a:pt x="1458313" y="365085"/>
                  </a:lnTo>
                  <a:lnTo>
                    <a:pt x="1575341" y="361237"/>
                  </a:lnTo>
                  <a:lnTo>
                    <a:pt x="1692368" y="356127"/>
                  </a:lnTo>
                  <a:lnTo>
                    <a:pt x="1809396" y="349989"/>
                  </a:lnTo>
                  <a:lnTo>
                    <a:pt x="1926424" y="343271"/>
                  </a:lnTo>
                  <a:lnTo>
                    <a:pt x="2043451" y="336183"/>
                  </a:lnTo>
                  <a:lnTo>
                    <a:pt x="2160479" y="328836"/>
                  </a:lnTo>
                  <a:lnTo>
                    <a:pt x="2277506" y="321611"/>
                  </a:lnTo>
                  <a:lnTo>
                    <a:pt x="2394534" y="314520"/>
                  </a:lnTo>
                  <a:lnTo>
                    <a:pt x="2511561" y="306967"/>
                  </a:lnTo>
                  <a:lnTo>
                    <a:pt x="2628589" y="300446"/>
                  </a:lnTo>
                  <a:lnTo>
                    <a:pt x="2745617" y="296217"/>
                  </a:lnTo>
                  <a:lnTo>
                    <a:pt x="2862644" y="292063"/>
                  </a:lnTo>
                  <a:lnTo>
                    <a:pt x="2979672" y="288580"/>
                  </a:lnTo>
                  <a:lnTo>
                    <a:pt x="3096699" y="289621"/>
                  </a:lnTo>
                  <a:lnTo>
                    <a:pt x="3213727" y="294219"/>
                  </a:lnTo>
                  <a:lnTo>
                    <a:pt x="3330755" y="298872"/>
                  </a:lnTo>
                  <a:lnTo>
                    <a:pt x="3447782" y="303376"/>
                  </a:lnTo>
                  <a:lnTo>
                    <a:pt x="3564810" y="311655"/>
                  </a:lnTo>
                  <a:lnTo>
                    <a:pt x="3681837" y="320858"/>
                  </a:lnTo>
                  <a:lnTo>
                    <a:pt x="3798865" y="326433"/>
                  </a:lnTo>
                  <a:lnTo>
                    <a:pt x="3915893" y="328623"/>
                  </a:lnTo>
                  <a:lnTo>
                    <a:pt x="4032920" y="328924"/>
                  </a:lnTo>
                  <a:lnTo>
                    <a:pt x="4149948" y="325804"/>
                  </a:lnTo>
                  <a:lnTo>
                    <a:pt x="4266975" y="318104"/>
                  </a:lnTo>
                  <a:lnTo>
                    <a:pt x="4384003" y="307391"/>
                  </a:lnTo>
                  <a:lnTo>
                    <a:pt x="4501031" y="295202"/>
                  </a:lnTo>
                  <a:lnTo>
                    <a:pt x="4618058" y="281782"/>
                  </a:lnTo>
                  <a:lnTo>
                    <a:pt x="4735086" y="267279"/>
                  </a:lnTo>
                  <a:lnTo>
                    <a:pt x="4852113" y="251764"/>
                  </a:lnTo>
                  <a:lnTo>
                    <a:pt x="4969141" y="235249"/>
                  </a:lnTo>
                  <a:lnTo>
                    <a:pt x="5086169" y="217706"/>
                  </a:lnTo>
                  <a:lnTo>
                    <a:pt x="5203196" y="199075"/>
                  </a:lnTo>
                  <a:lnTo>
                    <a:pt x="5320224" y="179283"/>
                  </a:lnTo>
                  <a:lnTo>
                    <a:pt x="5437251" y="158246"/>
                  </a:lnTo>
                  <a:lnTo>
                    <a:pt x="5554279" y="135881"/>
                  </a:lnTo>
                  <a:lnTo>
                    <a:pt x="5671307" y="112111"/>
                  </a:lnTo>
                  <a:lnTo>
                    <a:pt x="5788334" y="86865"/>
                  </a:lnTo>
                  <a:lnTo>
                    <a:pt x="5905362" y="60087"/>
                  </a:lnTo>
                  <a:lnTo>
                    <a:pt x="6022389" y="31733"/>
                  </a:lnTo>
                  <a:lnTo>
                    <a:pt x="6139417" y="1772"/>
                  </a:lnTo>
                  <a:lnTo>
                    <a:pt x="6145984" y="0"/>
                  </a:lnTo>
                  <a:lnTo>
                    <a:pt x="6145984" y="345018"/>
                  </a:lnTo>
                  <a:lnTo>
                    <a:pt x="6139417" y="345263"/>
                  </a:lnTo>
                  <a:lnTo>
                    <a:pt x="6022389" y="350208"/>
                  </a:lnTo>
                  <a:lnTo>
                    <a:pt x="5905362" y="355675"/>
                  </a:lnTo>
                  <a:lnTo>
                    <a:pt x="5788334" y="361601"/>
                  </a:lnTo>
                  <a:lnTo>
                    <a:pt x="5671307" y="367912"/>
                  </a:lnTo>
                  <a:lnTo>
                    <a:pt x="5554279" y="374518"/>
                  </a:lnTo>
                  <a:lnTo>
                    <a:pt x="5437251" y="381320"/>
                  </a:lnTo>
                  <a:lnTo>
                    <a:pt x="5320224" y="388207"/>
                  </a:lnTo>
                  <a:lnTo>
                    <a:pt x="5203196" y="395064"/>
                  </a:lnTo>
                  <a:lnTo>
                    <a:pt x="5086169" y="401776"/>
                  </a:lnTo>
                  <a:lnTo>
                    <a:pt x="4969141" y="408238"/>
                  </a:lnTo>
                  <a:lnTo>
                    <a:pt x="4852113" y="414359"/>
                  </a:lnTo>
                  <a:lnTo>
                    <a:pt x="4735086" y="420080"/>
                  </a:lnTo>
                  <a:lnTo>
                    <a:pt x="4618058" y="425380"/>
                  </a:lnTo>
                  <a:lnTo>
                    <a:pt x="4501031" y="430298"/>
                  </a:lnTo>
                  <a:lnTo>
                    <a:pt x="4384003" y="434952"/>
                  </a:lnTo>
                  <a:lnTo>
                    <a:pt x="4266975" y="439555"/>
                  </a:lnTo>
                  <a:lnTo>
                    <a:pt x="4149948" y="442646"/>
                  </a:lnTo>
                  <a:lnTo>
                    <a:pt x="4032920" y="442359"/>
                  </a:lnTo>
                  <a:lnTo>
                    <a:pt x="3915893" y="440320"/>
                  </a:lnTo>
                  <a:lnTo>
                    <a:pt x="3798865" y="437871"/>
                  </a:lnTo>
                  <a:lnTo>
                    <a:pt x="3681837" y="431843"/>
                  </a:lnTo>
                  <a:lnTo>
                    <a:pt x="3564810" y="423102"/>
                  </a:lnTo>
                  <a:lnTo>
                    <a:pt x="3447782" y="416523"/>
                  </a:lnTo>
                  <a:lnTo>
                    <a:pt x="3330755" y="411722"/>
                  </a:lnTo>
                  <a:lnTo>
                    <a:pt x="3213727" y="406713"/>
                  </a:lnTo>
                  <a:lnTo>
                    <a:pt x="3096699" y="404339"/>
                  </a:lnTo>
                  <a:lnTo>
                    <a:pt x="2979672" y="404207"/>
                  </a:lnTo>
                  <a:lnTo>
                    <a:pt x="2862644" y="404921"/>
                  </a:lnTo>
                  <a:lnTo>
                    <a:pt x="2745617" y="408243"/>
                  </a:lnTo>
                  <a:lnTo>
                    <a:pt x="2628589" y="413242"/>
                  </a:lnTo>
                  <a:lnTo>
                    <a:pt x="2511561" y="418073"/>
                  </a:lnTo>
                  <a:lnTo>
                    <a:pt x="2394534" y="424793"/>
                  </a:lnTo>
                  <a:lnTo>
                    <a:pt x="2277506" y="432815"/>
                  </a:lnTo>
                  <a:lnTo>
                    <a:pt x="2160479" y="440417"/>
                  </a:lnTo>
                  <a:lnTo>
                    <a:pt x="2043451" y="448978"/>
                  </a:lnTo>
                  <a:lnTo>
                    <a:pt x="1926424" y="458630"/>
                  </a:lnTo>
                  <a:lnTo>
                    <a:pt x="1809396" y="469113"/>
                  </a:lnTo>
                  <a:lnTo>
                    <a:pt x="1692368" y="480247"/>
                  </a:lnTo>
                  <a:lnTo>
                    <a:pt x="1575341" y="492294"/>
                  </a:lnTo>
                  <a:lnTo>
                    <a:pt x="1458313" y="505515"/>
                  </a:lnTo>
                  <a:lnTo>
                    <a:pt x="1341286" y="520217"/>
                  </a:lnTo>
                  <a:lnTo>
                    <a:pt x="1224258" y="536683"/>
                  </a:lnTo>
                  <a:lnTo>
                    <a:pt x="1107230" y="555129"/>
                  </a:lnTo>
                  <a:lnTo>
                    <a:pt x="990203" y="575688"/>
                  </a:lnTo>
                  <a:lnTo>
                    <a:pt x="873175" y="598421"/>
                  </a:lnTo>
                  <a:lnTo>
                    <a:pt x="756148" y="623337"/>
                  </a:lnTo>
                  <a:lnTo>
                    <a:pt x="639120" y="650412"/>
                  </a:lnTo>
                  <a:lnTo>
                    <a:pt x="570080" y="66763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710821"/>
              <a:ext cx="6145984" cy="367915"/>
            </a:xfrm>
            <a:custGeom>
              <a:avLst/>
              <a:pathLst>
                <a:path w="6145984" h="367915">
                  <a:moveTo>
                    <a:pt x="0" y="253374"/>
                  </a:moveTo>
                  <a:lnTo>
                    <a:pt x="53982" y="262844"/>
                  </a:lnTo>
                  <a:lnTo>
                    <a:pt x="171010" y="281744"/>
                  </a:lnTo>
                  <a:lnTo>
                    <a:pt x="288037" y="298954"/>
                  </a:lnTo>
                  <a:lnTo>
                    <a:pt x="405065" y="314409"/>
                  </a:lnTo>
                  <a:lnTo>
                    <a:pt x="522092" y="328040"/>
                  </a:lnTo>
                  <a:lnTo>
                    <a:pt x="639120" y="339776"/>
                  </a:lnTo>
                  <a:lnTo>
                    <a:pt x="756148" y="349544"/>
                  </a:lnTo>
                  <a:lnTo>
                    <a:pt x="873175" y="357277"/>
                  </a:lnTo>
                  <a:lnTo>
                    <a:pt x="990203" y="362923"/>
                  </a:lnTo>
                  <a:lnTo>
                    <a:pt x="1107230" y="366458"/>
                  </a:lnTo>
                  <a:lnTo>
                    <a:pt x="1224258" y="367915"/>
                  </a:lnTo>
                  <a:lnTo>
                    <a:pt x="1341286" y="367395"/>
                  </a:lnTo>
                  <a:lnTo>
                    <a:pt x="1458313" y="365085"/>
                  </a:lnTo>
                  <a:lnTo>
                    <a:pt x="1575341" y="361237"/>
                  </a:lnTo>
                  <a:lnTo>
                    <a:pt x="1692368" y="356127"/>
                  </a:lnTo>
                  <a:lnTo>
                    <a:pt x="1809396" y="349989"/>
                  </a:lnTo>
                  <a:lnTo>
                    <a:pt x="1926424" y="343271"/>
                  </a:lnTo>
                  <a:lnTo>
                    <a:pt x="2043451" y="336183"/>
                  </a:lnTo>
                  <a:lnTo>
                    <a:pt x="2160479" y="328836"/>
                  </a:lnTo>
                  <a:lnTo>
                    <a:pt x="2277506" y="321611"/>
                  </a:lnTo>
                  <a:lnTo>
                    <a:pt x="2394534" y="314520"/>
                  </a:lnTo>
                  <a:lnTo>
                    <a:pt x="2511561" y="306967"/>
                  </a:lnTo>
                  <a:lnTo>
                    <a:pt x="2628589" y="300446"/>
                  </a:lnTo>
                  <a:lnTo>
                    <a:pt x="2745617" y="296217"/>
                  </a:lnTo>
                  <a:lnTo>
                    <a:pt x="2862644" y="292063"/>
                  </a:lnTo>
                  <a:lnTo>
                    <a:pt x="2979672" y="288580"/>
                  </a:lnTo>
                  <a:lnTo>
                    <a:pt x="3096699" y="289621"/>
                  </a:lnTo>
                  <a:lnTo>
                    <a:pt x="3213727" y="294219"/>
                  </a:lnTo>
                  <a:lnTo>
                    <a:pt x="3330755" y="298872"/>
                  </a:lnTo>
                  <a:lnTo>
                    <a:pt x="3447782" y="303376"/>
                  </a:lnTo>
                  <a:lnTo>
                    <a:pt x="3564810" y="311655"/>
                  </a:lnTo>
                  <a:lnTo>
                    <a:pt x="3681837" y="320858"/>
                  </a:lnTo>
                  <a:lnTo>
                    <a:pt x="3798865" y="326433"/>
                  </a:lnTo>
                  <a:lnTo>
                    <a:pt x="3915893" y="328623"/>
                  </a:lnTo>
                  <a:lnTo>
                    <a:pt x="4032920" y="328924"/>
                  </a:lnTo>
                  <a:lnTo>
                    <a:pt x="4149948" y="325804"/>
                  </a:lnTo>
                  <a:lnTo>
                    <a:pt x="4266975" y="318104"/>
                  </a:lnTo>
                  <a:lnTo>
                    <a:pt x="4384003" y="307391"/>
                  </a:lnTo>
                  <a:lnTo>
                    <a:pt x="4501031" y="295202"/>
                  </a:lnTo>
                  <a:lnTo>
                    <a:pt x="4618058" y="281782"/>
                  </a:lnTo>
                  <a:lnTo>
                    <a:pt x="4735086" y="267279"/>
                  </a:lnTo>
                  <a:lnTo>
                    <a:pt x="4852113" y="251764"/>
                  </a:lnTo>
                  <a:lnTo>
                    <a:pt x="4969141" y="235249"/>
                  </a:lnTo>
                  <a:lnTo>
                    <a:pt x="5086169" y="217706"/>
                  </a:lnTo>
                  <a:lnTo>
                    <a:pt x="5203196" y="199075"/>
                  </a:lnTo>
                  <a:lnTo>
                    <a:pt x="5320224" y="179283"/>
                  </a:lnTo>
                  <a:lnTo>
                    <a:pt x="5437251" y="158246"/>
                  </a:lnTo>
                  <a:lnTo>
                    <a:pt x="5554279" y="135881"/>
                  </a:lnTo>
                  <a:lnTo>
                    <a:pt x="5671307" y="112111"/>
                  </a:lnTo>
                  <a:lnTo>
                    <a:pt x="5788334" y="86865"/>
                  </a:lnTo>
                  <a:lnTo>
                    <a:pt x="5905362" y="60087"/>
                  </a:lnTo>
                  <a:lnTo>
                    <a:pt x="6022389" y="31733"/>
                  </a:lnTo>
                  <a:lnTo>
                    <a:pt x="6139417" y="177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511956" y="5055839"/>
              <a:ext cx="5575904" cy="322619"/>
            </a:xfrm>
            <a:custGeom>
              <a:avLst/>
              <a:pathLst>
                <a:path w="5575904" h="322619">
                  <a:moveTo>
                    <a:pt x="5575904" y="0"/>
                  </a:moveTo>
                  <a:lnTo>
                    <a:pt x="5569337" y="245"/>
                  </a:lnTo>
                  <a:lnTo>
                    <a:pt x="5452309" y="5189"/>
                  </a:lnTo>
                  <a:lnTo>
                    <a:pt x="5335282" y="10656"/>
                  </a:lnTo>
                  <a:lnTo>
                    <a:pt x="5218254" y="16583"/>
                  </a:lnTo>
                  <a:lnTo>
                    <a:pt x="5101226" y="22894"/>
                  </a:lnTo>
                  <a:lnTo>
                    <a:pt x="4984199" y="29500"/>
                  </a:lnTo>
                  <a:lnTo>
                    <a:pt x="4867171" y="36302"/>
                  </a:lnTo>
                  <a:lnTo>
                    <a:pt x="4750144" y="43188"/>
                  </a:lnTo>
                  <a:lnTo>
                    <a:pt x="4633116" y="50045"/>
                  </a:lnTo>
                  <a:lnTo>
                    <a:pt x="4516088" y="56758"/>
                  </a:lnTo>
                  <a:lnTo>
                    <a:pt x="4399061" y="63219"/>
                  </a:lnTo>
                  <a:lnTo>
                    <a:pt x="4282033" y="69341"/>
                  </a:lnTo>
                  <a:lnTo>
                    <a:pt x="4165006" y="75061"/>
                  </a:lnTo>
                  <a:lnTo>
                    <a:pt x="4047978" y="80361"/>
                  </a:lnTo>
                  <a:lnTo>
                    <a:pt x="3930950" y="85280"/>
                  </a:lnTo>
                  <a:lnTo>
                    <a:pt x="3813923" y="89934"/>
                  </a:lnTo>
                  <a:lnTo>
                    <a:pt x="3696895" y="94536"/>
                  </a:lnTo>
                  <a:lnTo>
                    <a:pt x="3579868" y="97628"/>
                  </a:lnTo>
                  <a:lnTo>
                    <a:pt x="3462840" y="97340"/>
                  </a:lnTo>
                  <a:lnTo>
                    <a:pt x="3345813" y="95301"/>
                  </a:lnTo>
                  <a:lnTo>
                    <a:pt x="3228785" y="92853"/>
                  </a:lnTo>
                  <a:lnTo>
                    <a:pt x="3111757" y="86824"/>
                  </a:lnTo>
                  <a:lnTo>
                    <a:pt x="2994730" y="78084"/>
                  </a:lnTo>
                  <a:lnTo>
                    <a:pt x="2877702" y="71505"/>
                  </a:lnTo>
                  <a:lnTo>
                    <a:pt x="2760675" y="66703"/>
                  </a:lnTo>
                  <a:lnTo>
                    <a:pt x="2643647" y="61695"/>
                  </a:lnTo>
                  <a:lnTo>
                    <a:pt x="2526619" y="59321"/>
                  </a:lnTo>
                  <a:lnTo>
                    <a:pt x="2409592" y="59189"/>
                  </a:lnTo>
                  <a:lnTo>
                    <a:pt x="2292564" y="59903"/>
                  </a:lnTo>
                  <a:lnTo>
                    <a:pt x="2175537" y="63225"/>
                  </a:lnTo>
                  <a:lnTo>
                    <a:pt x="2058509" y="68224"/>
                  </a:lnTo>
                  <a:lnTo>
                    <a:pt x="1941481" y="73054"/>
                  </a:lnTo>
                  <a:lnTo>
                    <a:pt x="1824454" y="79775"/>
                  </a:lnTo>
                  <a:lnTo>
                    <a:pt x="1707426" y="87796"/>
                  </a:lnTo>
                  <a:lnTo>
                    <a:pt x="1590399" y="95399"/>
                  </a:lnTo>
                  <a:lnTo>
                    <a:pt x="1473371" y="103960"/>
                  </a:lnTo>
                  <a:lnTo>
                    <a:pt x="1356343" y="113612"/>
                  </a:lnTo>
                  <a:lnTo>
                    <a:pt x="1239316" y="124095"/>
                  </a:lnTo>
                  <a:lnTo>
                    <a:pt x="1122288" y="135228"/>
                  </a:lnTo>
                  <a:lnTo>
                    <a:pt x="1005261" y="147275"/>
                  </a:lnTo>
                  <a:lnTo>
                    <a:pt x="888233" y="160497"/>
                  </a:lnTo>
                  <a:lnTo>
                    <a:pt x="771205" y="175199"/>
                  </a:lnTo>
                  <a:lnTo>
                    <a:pt x="654178" y="191665"/>
                  </a:lnTo>
                  <a:lnTo>
                    <a:pt x="537150" y="210110"/>
                  </a:lnTo>
                  <a:lnTo>
                    <a:pt x="420123" y="230670"/>
                  </a:lnTo>
                  <a:lnTo>
                    <a:pt x="303095" y="253403"/>
                  </a:lnTo>
                  <a:lnTo>
                    <a:pt x="186067" y="278318"/>
                  </a:lnTo>
                  <a:lnTo>
                    <a:pt x="69040" y="305394"/>
                  </a:lnTo>
                  <a:lnTo>
                    <a:pt x="0" y="3226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83330"/>
              <a:ext cx="6145984" cy="371635"/>
            </a:xfrm>
            <a:custGeom>
              <a:avLst/>
              <a:pathLst>
                <a:path w="6145984" h="371635">
                  <a:moveTo>
                    <a:pt x="0" y="371635"/>
                  </a:moveTo>
                  <a:lnTo>
                    <a:pt x="53982" y="367323"/>
                  </a:lnTo>
                  <a:lnTo>
                    <a:pt x="171010" y="358129"/>
                  </a:lnTo>
                  <a:lnTo>
                    <a:pt x="288037" y="349073"/>
                  </a:lnTo>
                  <a:lnTo>
                    <a:pt x="405065" y="340141"/>
                  </a:lnTo>
                  <a:lnTo>
                    <a:pt x="522092" y="331316"/>
                  </a:lnTo>
                  <a:lnTo>
                    <a:pt x="639120" y="322585"/>
                  </a:lnTo>
                  <a:lnTo>
                    <a:pt x="756148" y="313931"/>
                  </a:lnTo>
                  <a:lnTo>
                    <a:pt x="873175" y="305340"/>
                  </a:lnTo>
                  <a:lnTo>
                    <a:pt x="990203" y="296796"/>
                  </a:lnTo>
                  <a:lnTo>
                    <a:pt x="1107230" y="288284"/>
                  </a:lnTo>
                  <a:lnTo>
                    <a:pt x="1224258" y="279790"/>
                  </a:lnTo>
                  <a:lnTo>
                    <a:pt x="1341286" y="271297"/>
                  </a:lnTo>
                  <a:lnTo>
                    <a:pt x="1458313" y="262791"/>
                  </a:lnTo>
                  <a:lnTo>
                    <a:pt x="1575341" y="254256"/>
                  </a:lnTo>
                  <a:lnTo>
                    <a:pt x="1692368" y="245678"/>
                  </a:lnTo>
                  <a:lnTo>
                    <a:pt x="1809396" y="237042"/>
                  </a:lnTo>
                  <a:lnTo>
                    <a:pt x="1926424" y="228441"/>
                  </a:lnTo>
                  <a:lnTo>
                    <a:pt x="2043451" y="220072"/>
                  </a:lnTo>
                  <a:lnTo>
                    <a:pt x="2160479" y="212117"/>
                  </a:lnTo>
                  <a:lnTo>
                    <a:pt x="2277506" y="204704"/>
                  </a:lnTo>
                  <a:lnTo>
                    <a:pt x="2394534" y="197147"/>
                  </a:lnTo>
                  <a:lnTo>
                    <a:pt x="2511561" y="190010"/>
                  </a:lnTo>
                  <a:lnTo>
                    <a:pt x="2628589" y="184335"/>
                  </a:lnTo>
                  <a:lnTo>
                    <a:pt x="2745617" y="179721"/>
                  </a:lnTo>
                  <a:lnTo>
                    <a:pt x="2862644" y="175983"/>
                  </a:lnTo>
                  <a:lnTo>
                    <a:pt x="2979672" y="173884"/>
                  </a:lnTo>
                  <a:lnTo>
                    <a:pt x="3096699" y="174471"/>
                  </a:lnTo>
                  <a:lnTo>
                    <a:pt x="3213727" y="177957"/>
                  </a:lnTo>
                  <a:lnTo>
                    <a:pt x="3330755" y="182788"/>
                  </a:lnTo>
                  <a:lnTo>
                    <a:pt x="3447782" y="187440"/>
                  </a:lnTo>
                  <a:lnTo>
                    <a:pt x="3564810" y="194869"/>
                  </a:lnTo>
                  <a:lnTo>
                    <a:pt x="3681837" y="203841"/>
                  </a:lnTo>
                  <a:lnTo>
                    <a:pt x="3798865" y="209643"/>
                  </a:lnTo>
                  <a:lnTo>
                    <a:pt x="3915893" y="211962"/>
                  </a:lnTo>
                  <a:lnTo>
                    <a:pt x="4032920" y="213132"/>
                  </a:lnTo>
                  <a:lnTo>
                    <a:pt x="4149948" y="211716"/>
                  </a:lnTo>
                  <a:lnTo>
                    <a:pt x="4266975" y="206320"/>
                  </a:lnTo>
                  <a:lnTo>
                    <a:pt x="4384003" y="198663"/>
                  </a:lnTo>
                  <a:lnTo>
                    <a:pt x="4501031" y="190241"/>
                  </a:lnTo>
                  <a:lnTo>
                    <a:pt x="4618058" y="181072"/>
                  </a:lnTo>
                  <a:lnTo>
                    <a:pt x="4735086" y="171170"/>
                  </a:lnTo>
                  <a:lnTo>
                    <a:pt x="4852113" y="160552"/>
                  </a:lnTo>
                  <a:lnTo>
                    <a:pt x="4969141" y="149234"/>
                  </a:lnTo>
                  <a:lnTo>
                    <a:pt x="5086169" y="137232"/>
                  </a:lnTo>
                  <a:lnTo>
                    <a:pt x="5203196" y="124560"/>
                  </a:lnTo>
                  <a:lnTo>
                    <a:pt x="5320224" y="111236"/>
                  </a:lnTo>
                  <a:lnTo>
                    <a:pt x="5437251" y="97274"/>
                  </a:lnTo>
                  <a:lnTo>
                    <a:pt x="5554279" y="82691"/>
                  </a:lnTo>
                  <a:lnTo>
                    <a:pt x="5671307" y="67502"/>
                  </a:lnTo>
                  <a:lnTo>
                    <a:pt x="5788334" y="51724"/>
                  </a:lnTo>
                  <a:lnTo>
                    <a:pt x="5905362" y="35372"/>
                  </a:lnTo>
                  <a:lnTo>
                    <a:pt x="6022389" y="18461"/>
                  </a:lnTo>
                  <a:lnTo>
                    <a:pt x="6139417" y="100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251400"/>
              <a:ext cx="6145984" cy="1127059"/>
            </a:xfrm>
            <a:custGeom>
              <a:avLst/>
              <a:pathLst>
                <a:path w="6145984" h="1127059">
                  <a:moveTo>
                    <a:pt x="0" y="224234"/>
                  </a:moveTo>
                  <a:lnTo>
                    <a:pt x="53982" y="253046"/>
                  </a:lnTo>
                  <a:lnTo>
                    <a:pt x="171010" y="310958"/>
                  </a:lnTo>
                  <a:lnTo>
                    <a:pt x="288037" y="364250"/>
                  </a:lnTo>
                  <a:lnTo>
                    <a:pt x="405065" y="412848"/>
                  </a:lnTo>
                  <a:lnTo>
                    <a:pt x="522092" y="456667"/>
                  </a:lnTo>
                  <a:lnTo>
                    <a:pt x="639120" y="495616"/>
                  </a:lnTo>
                  <a:lnTo>
                    <a:pt x="756148" y="529606"/>
                  </a:lnTo>
                  <a:lnTo>
                    <a:pt x="873175" y="558554"/>
                  </a:lnTo>
                  <a:lnTo>
                    <a:pt x="990203" y="582406"/>
                  </a:lnTo>
                  <a:lnTo>
                    <a:pt x="1107230" y="601167"/>
                  </a:lnTo>
                  <a:lnTo>
                    <a:pt x="1224258" y="614936"/>
                  </a:lnTo>
                  <a:lnTo>
                    <a:pt x="1341286" y="623952"/>
                  </a:lnTo>
                  <a:lnTo>
                    <a:pt x="1458313" y="628607"/>
                  </a:lnTo>
                  <a:lnTo>
                    <a:pt x="1575341" y="629422"/>
                  </a:lnTo>
                  <a:lnTo>
                    <a:pt x="1692368" y="626955"/>
                  </a:lnTo>
                  <a:lnTo>
                    <a:pt x="1809396" y="621677"/>
                  </a:lnTo>
                  <a:lnTo>
                    <a:pt x="1926424" y="613810"/>
                  </a:lnTo>
                  <a:lnTo>
                    <a:pt x="2043451" y="603136"/>
                  </a:lnTo>
                  <a:lnTo>
                    <a:pt x="2160479" y="589519"/>
                  </a:lnTo>
                  <a:lnTo>
                    <a:pt x="2277506" y="573511"/>
                  </a:lnTo>
                  <a:lnTo>
                    <a:pt x="2394534" y="557447"/>
                  </a:lnTo>
                  <a:lnTo>
                    <a:pt x="2511561" y="538790"/>
                  </a:lnTo>
                  <a:lnTo>
                    <a:pt x="2628589" y="517442"/>
                  </a:lnTo>
                  <a:lnTo>
                    <a:pt x="2745617" y="493846"/>
                  </a:lnTo>
                  <a:lnTo>
                    <a:pt x="2862644" y="465217"/>
                  </a:lnTo>
                  <a:lnTo>
                    <a:pt x="2979672" y="434722"/>
                  </a:lnTo>
                  <a:lnTo>
                    <a:pt x="3096699" y="407511"/>
                  </a:lnTo>
                  <a:lnTo>
                    <a:pt x="3213727" y="376926"/>
                  </a:lnTo>
                  <a:lnTo>
                    <a:pt x="3330755" y="343723"/>
                  </a:lnTo>
                  <a:lnTo>
                    <a:pt x="3447782" y="314998"/>
                  </a:lnTo>
                  <a:lnTo>
                    <a:pt x="3564810" y="287252"/>
                  </a:lnTo>
                  <a:lnTo>
                    <a:pt x="3681837" y="257769"/>
                  </a:lnTo>
                  <a:lnTo>
                    <a:pt x="3798865" y="233656"/>
                  </a:lnTo>
                  <a:lnTo>
                    <a:pt x="3915893" y="216450"/>
                  </a:lnTo>
                  <a:lnTo>
                    <a:pt x="4032920" y="199977"/>
                  </a:lnTo>
                  <a:lnTo>
                    <a:pt x="4149948" y="184137"/>
                  </a:lnTo>
                  <a:lnTo>
                    <a:pt x="4266975" y="169446"/>
                  </a:lnTo>
                  <a:lnTo>
                    <a:pt x="4384003" y="155116"/>
                  </a:lnTo>
                  <a:lnTo>
                    <a:pt x="4501031" y="140899"/>
                  </a:lnTo>
                  <a:lnTo>
                    <a:pt x="4618058" y="127229"/>
                  </a:lnTo>
                  <a:lnTo>
                    <a:pt x="4735086" y="114361"/>
                  </a:lnTo>
                  <a:lnTo>
                    <a:pt x="4852113" y="102403"/>
                  </a:lnTo>
                  <a:lnTo>
                    <a:pt x="4969141" y="91353"/>
                  </a:lnTo>
                  <a:lnTo>
                    <a:pt x="5086169" y="81134"/>
                  </a:lnTo>
                  <a:lnTo>
                    <a:pt x="5203196" y="71613"/>
                  </a:lnTo>
                  <a:lnTo>
                    <a:pt x="5320224" y="62626"/>
                  </a:lnTo>
                  <a:lnTo>
                    <a:pt x="5437251" y="53993"/>
                  </a:lnTo>
                  <a:lnTo>
                    <a:pt x="5554279" y="45534"/>
                  </a:lnTo>
                  <a:lnTo>
                    <a:pt x="5671307" y="37079"/>
                  </a:lnTo>
                  <a:lnTo>
                    <a:pt x="5788334" y="28474"/>
                  </a:lnTo>
                  <a:lnTo>
                    <a:pt x="5905362" y="19588"/>
                  </a:lnTo>
                  <a:lnTo>
                    <a:pt x="6022389" y="10317"/>
                  </a:lnTo>
                  <a:lnTo>
                    <a:pt x="6139417" y="576"/>
                  </a:lnTo>
                  <a:lnTo>
                    <a:pt x="6145984" y="0"/>
                  </a:lnTo>
                  <a:lnTo>
                    <a:pt x="6145984" y="646743"/>
                  </a:lnTo>
                  <a:lnTo>
                    <a:pt x="6139417" y="644456"/>
                  </a:lnTo>
                  <a:lnTo>
                    <a:pt x="6022389" y="607304"/>
                  </a:lnTo>
                  <a:lnTo>
                    <a:pt x="5905362" y="573674"/>
                  </a:lnTo>
                  <a:lnTo>
                    <a:pt x="5788334" y="543473"/>
                  </a:lnTo>
                  <a:lnTo>
                    <a:pt x="5671307" y="516584"/>
                  </a:lnTo>
                  <a:lnTo>
                    <a:pt x="5554279" y="492864"/>
                  </a:lnTo>
                  <a:lnTo>
                    <a:pt x="5437251" y="472149"/>
                  </a:lnTo>
                  <a:lnTo>
                    <a:pt x="5320224" y="454258"/>
                  </a:lnTo>
                  <a:lnTo>
                    <a:pt x="5203196" y="438998"/>
                  </a:lnTo>
                  <a:lnTo>
                    <a:pt x="5086169" y="426178"/>
                  </a:lnTo>
                  <a:lnTo>
                    <a:pt x="4969141" y="415623"/>
                  </a:lnTo>
                  <a:lnTo>
                    <a:pt x="4852113" y="407191"/>
                  </a:lnTo>
                  <a:lnTo>
                    <a:pt x="4735086" y="400789"/>
                  </a:lnTo>
                  <a:lnTo>
                    <a:pt x="4618058" y="396406"/>
                  </a:lnTo>
                  <a:lnTo>
                    <a:pt x="4501031" y="394140"/>
                  </a:lnTo>
                  <a:lnTo>
                    <a:pt x="4384003" y="394233"/>
                  </a:lnTo>
                  <a:lnTo>
                    <a:pt x="4266975" y="397108"/>
                  </a:lnTo>
                  <a:lnTo>
                    <a:pt x="4149948" y="403159"/>
                  </a:lnTo>
                  <a:lnTo>
                    <a:pt x="4032920" y="412611"/>
                  </a:lnTo>
                  <a:lnTo>
                    <a:pt x="3915893" y="425829"/>
                  </a:lnTo>
                  <a:lnTo>
                    <a:pt x="3798865" y="442549"/>
                  </a:lnTo>
                  <a:lnTo>
                    <a:pt x="3681837" y="465813"/>
                  </a:lnTo>
                  <a:lnTo>
                    <a:pt x="3564810" y="496162"/>
                  </a:lnTo>
                  <a:lnTo>
                    <a:pt x="3447782" y="527094"/>
                  </a:lnTo>
                  <a:lnTo>
                    <a:pt x="3330755" y="555262"/>
                  </a:lnTo>
                  <a:lnTo>
                    <a:pt x="3213727" y="587798"/>
                  </a:lnTo>
                  <a:lnTo>
                    <a:pt x="3096699" y="622553"/>
                  </a:lnTo>
                  <a:lnTo>
                    <a:pt x="2979672" y="651467"/>
                  </a:lnTo>
                  <a:lnTo>
                    <a:pt x="2862644" y="676772"/>
                  </a:lnTo>
                  <a:lnTo>
                    <a:pt x="2745617" y="703842"/>
                  </a:lnTo>
                  <a:lnTo>
                    <a:pt x="2628589" y="728881"/>
                  </a:lnTo>
                  <a:lnTo>
                    <a:pt x="2511561" y="747060"/>
                  </a:lnTo>
                  <a:lnTo>
                    <a:pt x="2394534" y="764155"/>
                  </a:lnTo>
                  <a:lnTo>
                    <a:pt x="2277506" y="781964"/>
                  </a:lnTo>
                  <a:lnTo>
                    <a:pt x="2160479" y="798682"/>
                  </a:lnTo>
                  <a:lnTo>
                    <a:pt x="2043451" y="814574"/>
                  </a:lnTo>
                  <a:lnTo>
                    <a:pt x="1926424" y="830052"/>
                  </a:lnTo>
                  <a:lnTo>
                    <a:pt x="1809396" y="844978"/>
                  </a:lnTo>
                  <a:lnTo>
                    <a:pt x="1692368" y="859619"/>
                  </a:lnTo>
                  <a:lnTo>
                    <a:pt x="1575341" y="875089"/>
                  </a:lnTo>
                  <a:lnTo>
                    <a:pt x="1458313" y="891847"/>
                  </a:lnTo>
                  <a:lnTo>
                    <a:pt x="1341286" y="910420"/>
                  </a:lnTo>
                  <a:lnTo>
                    <a:pt x="1224258" y="931295"/>
                  </a:lnTo>
                  <a:lnTo>
                    <a:pt x="1107230" y="954833"/>
                  </a:lnTo>
                  <a:lnTo>
                    <a:pt x="990203" y="981239"/>
                  </a:lnTo>
                  <a:lnTo>
                    <a:pt x="873175" y="1010583"/>
                  </a:lnTo>
                  <a:lnTo>
                    <a:pt x="756148" y="1042835"/>
                  </a:lnTo>
                  <a:lnTo>
                    <a:pt x="639120" y="1077909"/>
                  </a:lnTo>
                  <a:lnTo>
                    <a:pt x="522092" y="1115692"/>
                  </a:lnTo>
                  <a:lnTo>
                    <a:pt x="489139" y="112705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251400"/>
              <a:ext cx="6145984" cy="629422"/>
            </a:xfrm>
            <a:custGeom>
              <a:avLst/>
              <a:pathLst>
                <a:path w="6145984" h="629422">
                  <a:moveTo>
                    <a:pt x="0" y="224234"/>
                  </a:moveTo>
                  <a:lnTo>
                    <a:pt x="53982" y="253046"/>
                  </a:lnTo>
                  <a:lnTo>
                    <a:pt x="171010" y="310958"/>
                  </a:lnTo>
                  <a:lnTo>
                    <a:pt x="288037" y="364250"/>
                  </a:lnTo>
                  <a:lnTo>
                    <a:pt x="405065" y="412848"/>
                  </a:lnTo>
                  <a:lnTo>
                    <a:pt x="522092" y="456667"/>
                  </a:lnTo>
                  <a:lnTo>
                    <a:pt x="639120" y="495616"/>
                  </a:lnTo>
                  <a:lnTo>
                    <a:pt x="756148" y="529606"/>
                  </a:lnTo>
                  <a:lnTo>
                    <a:pt x="873175" y="558554"/>
                  </a:lnTo>
                  <a:lnTo>
                    <a:pt x="990203" y="582406"/>
                  </a:lnTo>
                  <a:lnTo>
                    <a:pt x="1107230" y="601167"/>
                  </a:lnTo>
                  <a:lnTo>
                    <a:pt x="1224258" y="614936"/>
                  </a:lnTo>
                  <a:lnTo>
                    <a:pt x="1341286" y="623952"/>
                  </a:lnTo>
                  <a:lnTo>
                    <a:pt x="1458313" y="628607"/>
                  </a:lnTo>
                  <a:lnTo>
                    <a:pt x="1575341" y="629422"/>
                  </a:lnTo>
                  <a:lnTo>
                    <a:pt x="1692368" y="626955"/>
                  </a:lnTo>
                  <a:lnTo>
                    <a:pt x="1809396" y="621677"/>
                  </a:lnTo>
                  <a:lnTo>
                    <a:pt x="1926424" y="613810"/>
                  </a:lnTo>
                  <a:lnTo>
                    <a:pt x="2043451" y="603136"/>
                  </a:lnTo>
                  <a:lnTo>
                    <a:pt x="2160479" y="589519"/>
                  </a:lnTo>
                  <a:lnTo>
                    <a:pt x="2277506" y="573511"/>
                  </a:lnTo>
                  <a:lnTo>
                    <a:pt x="2394534" y="557447"/>
                  </a:lnTo>
                  <a:lnTo>
                    <a:pt x="2511561" y="538790"/>
                  </a:lnTo>
                  <a:lnTo>
                    <a:pt x="2628589" y="517442"/>
                  </a:lnTo>
                  <a:lnTo>
                    <a:pt x="2745617" y="493846"/>
                  </a:lnTo>
                  <a:lnTo>
                    <a:pt x="2862644" y="465217"/>
                  </a:lnTo>
                  <a:lnTo>
                    <a:pt x="2979672" y="434722"/>
                  </a:lnTo>
                  <a:lnTo>
                    <a:pt x="3096699" y="407511"/>
                  </a:lnTo>
                  <a:lnTo>
                    <a:pt x="3213727" y="376926"/>
                  </a:lnTo>
                  <a:lnTo>
                    <a:pt x="3330755" y="343723"/>
                  </a:lnTo>
                  <a:lnTo>
                    <a:pt x="3447782" y="314998"/>
                  </a:lnTo>
                  <a:lnTo>
                    <a:pt x="3564810" y="287252"/>
                  </a:lnTo>
                  <a:lnTo>
                    <a:pt x="3681837" y="257769"/>
                  </a:lnTo>
                  <a:lnTo>
                    <a:pt x="3798865" y="233656"/>
                  </a:lnTo>
                  <a:lnTo>
                    <a:pt x="3915893" y="216450"/>
                  </a:lnTo>
                  <a:lnTo>
                    <a:pt x="4032920" y="199977"/>
                  </a:lnTo>
                  <a:lnTo>
                    <a:pt x="4149948" y="184137"/>
                  </a:lnTo>
                  <a:lnTo>
                    <a:pt x="4266975" y="169446"/>
                  </a:lnTo>
                  <a:lnTo>
                    <a:pt x="4384003" y="155116"/>
                  </a:lnTo>
                  <a:lnTo>
                    <a:pt x="4501031" y="140899"/>
                  </a:lnTo>
                  <a:lnTo>
                    <a:pt x="4618058" y="127229"/>
                  </a:lnTo>
                  <a:lnTo>
                    <a:pt x="4735086" y="114361"/>
                  </a:lnTo>
                  <a:lnTo>
                    <a:pt x="4852113" y="102403"/>
                  </a:lnTo>
                  <a:lnTo>
                    <a:pt x="4969141" y="91353"/>
                  </a:lnTo>
                  <a:lnTo>
                    <a:pt x="5086169" y="81134"/>
                  </a:lnTo>
                  <a:lnTo>
                    <a:pt x="5203196" y="71613"/>
                  </a:lnTo>
                  <a:lnTo>
                    <a:pt x="5320224" y="62626"/>
                  </a:lnTo>
                  <a:lnTo>
                    <a:pt x="5437251" y="53993"/>
                  </a:lnTo>
                  <a:lnTo>
                    <a:pt x="5554279" y="45534"/>
                  </a:lnTo>
                  <a:lnTo>
                    <a:pt x="5671307" y="37079"/>
                  </a:lnTo>
                  <a:lnTo>
                    <a:pt x="5788334" y="28474"/>
                  </a:lnTo>
                  <a:lnTo>
                    <a:pt x="5905362" y="19588"/>
                  </a:lnTo>
                  <a:lnTo>
                    <a:pt x="6022389" y="10317"/>
                  </a:lnTo>
                  <a:lnTo>
                    <a:pt x="6139417" y="57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31015" y="4645540"/>
              <a:ext cx="5656845" cy="732919"/>
            </a:xfrm>
            <a:custGeom>
              <a:avLst/>
              <a:pathLst>
                <a:path w="5656845" h="732919">
                  <a:moveTo>
                    <a:pt x="5656845" y="252602"/>
                  </a:moveTo>
                  <a:lnTo>
                    <a:pt x="5650277" y="250316"/>
                  </a:lnTo>
                  <a:lnTo>
                    <a:pt x="5533250" y="213163"/>
                  </a:lnTo>
                  <a:lnTo>
                    <a:pt x="5416222" y="179534"/>
                  </a:lnTo>
                  <a:lnTo>
                    <a:pt x="5299195" y="149333"/>
                  </a:lnTo>
                  <a:lnTo>
                    <a:pt x="5182167" y="122443"/>
                  </a:lnTo>
                  <a:lnTo>
                    <a:pt x="5065139" y="98724"/>
                  </a:lnTo>
                  <a:lnTo>
                    <a:pt x="4948112" y="78009"/>
                  </a:lnTo>
                  <a:lnTo>
                    <a:pt x="4831084" y="60117"/>
                  </a:lnTo>
                  <a:lnTo>
                    <a:pt x="4714057" y="44857"/>
                  </a:lnTo>
                  <a:lnTo>
                    <a:pt x="4597029" y="32037"/>
                  </a:lnTo>
                  <a:lnTo>
                    <a:pt x="4480001" y="21483"/>
                  </a:lnTo>
                  <a:lnTo>
                    <a:pt x="4362974" y="13050"/>
                  </a:lnTo>
                  <a:lnTo>
                    <a:pt x="4245946" y="6648"/>
                  </a:lnTo>
                  <a:lnTo>
                    <a:pt x="4128919" y="2266"/>
                  </a:lnTo>
                  <a:lnTo>
                    <a:pt x="4011891" y="0"/>
                  </a:lnTo>
                  <a:lnTo>
                    <a:pt x="3894863" y="92"/>
                  </a:lnTo>
                  <a:lnTo>
                    <a:pt x="3777836" y="2967"/>
                  </a:lnTo>
                  <a:lnTo>
                    <a:pt x="3660808" y="9018"/>
                  </a:lnTo>
                  <a:lnTo>
                    <a:pt x="3543781" y="18471"/>
                  </a:lnTo>
                  <a:lnTo>
                    <a:pt x="3426753" y="31688"/>
                  </a:lnTo>
                  <a:lnTo>
                    <a:pt x="3309725" y="48408"/>
                  </a:lnTo>
                  <a:lnTo>
                    <a:pt x="3192698" y="71673"/>
                  </a:lnTo>
                  <a:lnTo>
                    <a:pt x="3075670" y="102021"/>
                  </a:lnTo>
                  <a:lnTo>
                    <a:pt x="2958643" y="132954"/>
                  </a:lnTo>
                  <a:lnTo>
                    <a:pt x="2841615" y="161122"/>
                  </a:lnTo>
                  <a:lnTo>
                    <a:pt x="2724588" y="193658"/>
                  </a:lnTo>
                  <a:lnTo>
                    <a:pt x="2607560" y="228412"/>
                  </a:lnTo>
                  <a:lnTo>
                    <a:pt x="2490532" y="257327"/>
                  </a:lnTo>
                  <a:lnTo>
                    <a:pt x="2373505" y="282632"/>
                  </a:lnTo>
                  <a:lnTo>
                    <a:pt x="2256477" y="309701"/>
                  </a:lnTo>
                  <a:lnTo>
                    <a:pt x="2139450" y="334741"/>
                  </a:lnTo>
                  <a:lnTo>
                    <a:pt x="2022422" y="352920"/>
                  </a:lnTo>
                  <a:lnTo>
                    <a:pt x="1905394" y="370015"/>
                  </a:lnTo>
                  <a:lnTo>
                    <a:pt x="1788367" y="387824"/>
                  </a:lnTo>
                  <a:lnTo>
                    <a:pt x="1671339" y="404541"/>
                  </a:lnTo>
                  <a:lnTo>
                    <a:pt x="1554312" y="420433"/>
                  </a:lnTo>
                  <a:lnTo>
                    <a:pt x="1437284" y="435911"/>
                  </a:lnTo>
                  <a:lnTo>
                    <a:pt x="1320256" y="450837"/>
                  </a:lnTo>
                  <a:lnTo>
                    <a:pt x="1203229" y="465479"/>
                  </a:lnTo>
                  <a:lnTo>
                    <a:pt x="1086201" y="480949"/>
                  </a:lnTo>
                  <a:lnTo>
                    <a:pt x="969174" y="497707"/>
                  </a:lnTo>
                  <a:lnTo>
                    <a:pt x="852146" y="516280"/>
                  </a:lnTo>
                  <a:lnTo>
                    <a:pt x="735118" y="537155"/>
                  </a:lnTo>
                  <a:lnTo>
                    <a:pt x="618091" y="560692"/>
                  </a:lnTo>
                  <a:lnTo>
                    <a:pt x="501063" y="587099"/>
                  </a:lnTo>
                  <a:lnTo>
                    <a:pt x="384036" y="616442"/>
                  </a:lnTo>
                  <a:lnTo>
                    <a:pt x="267008" y="648695"/>
                  </a:lnTo>
                  <a:lnTo>
                    <a:pt x="149980" y="683769"/>
                  </a:lnTo>
                  <a:lnTo>
                    <a:pt x="32953" y="721552"/>
                  </a:lnTo>
                  <a:lnTo>
                    <a:pt x="0" y="7329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504889"/>
              <a:ext cx="6145984" cy="533274"/>
            </a:xfrm>
            <a:custGeom>
              <a:avLst/>
              <a:pathLst>
                <a:path w="6145984" h="533274">
                  <a:moveTo>
                    <a:pt x="0" y="515801"/>
                  </a:moveTo>
                  <a:lnTo>
                    <a:pt x="53982" y="518778"/>
                  </a:lnTo>
                  <a:lnTo>
                    <a:pt x="171010" y="524025"/>
                  </a:lnTo>
                  <a:lnTo>
                    <a:pt x="288037" y="528082"/>
                  </a:lnTo>
                  <a:lnTo>
                    <a:pt x="405065" y="530965"/>
                  </a:lnTo>
                  <a:lnTo>
                    <a:pt x="522092" y="532691"/>
                  </a:lnTo>
                  <a:lnTo>
                    <a:pt x="639120" y="533274"/>
                  </a:lnTo>
                  <a:lnTo>
                    <a:pt x="756148" y="532732"/>
                  </a:lnTo>
                  <a:lnTo>
                    <a:pt x="873175" y="531080"/>
                  </a:lnTo>
                  <a:lnTo>
                    <a:pt x="990203" y="528334"/>
                  </a:lnTo>
                  <a:lnTo>
                    <a:pt x="1107230" y="524511"/>
                  </a:lnTo>
                  <a:lnTo>
                    <a:pt x="1224258" y="519627"/>
                  </a:lnTo>
                  <a:lnTo>
                    <a:pt x="1341286" y="513697"/>
                  </a:lnTo>
                  <a:lnTo>
                    <a:pt x="1458313" y="506738"/>
                  </a:lnTo>
                  <a:lnTo>
                    <a:pt x="1575341" y="498767"/>
                  </a:lnTo>
                  <a:lnTo>
                    <a:pt x="1692368" y="489798"/>
                  </a:lnTo>
                  <a:lnTo>
                    <a:pt x="1809396" y="479838"/>
                  </a:lnTo>
                  <a:lnTo>
                    <a:pt x="1926424" y="468442"/>
                  </a:lnTo>
                  <a:lnTo>
                    <a:pt x="2043451" y="455366"/>
                  </a:lnTo>
                  <a:lnTo>
                    <a:pt x="2160479" y="440612"/>
                  </a:lnTo>
                  <a:lnTo>
                    <a:pt x="2277506" y="424249"/>
                  </a:lnTo>
                  <a:lnTo>
                    <a:pt x="2394534" y="407312"/>
                  </a:lnTo>
                  <a:lnTo>
                    <a:pt x="2511561" y="389436"/>
                  </a:lnTo>
                  <a:lnTo>
                    <a:pt x="2628589" y="369673"/>
                  </a:lnTo>
                  <a:lnTo>
                    <a:pt x="2745617" y="345355"/>
                  </a:lnTo>
                  <a:lnTo>
                    <a:pt x="2862644" y="317505"/>
                  </a:lnTo>
                  <a:lnTo>
                    <a:pt x="2979672" y="289606"/>
                  </a:lnTo>
                  <a:lnTo>
                    <a:pt x="3096699" y="261543"/>
                  </a:lnTo>
                  <a:lnTo>
                    <a:pt x="3213727" y="228873"/>
                  </a:lnTo>
                  <a:lnTo>
                    <a:pt x="3330755" y="196004"/>
                  </a:lnTo>
                  <a:lnTo>
                    <a:pt x="3447782" y="167557"/>
                  </a:lnTo>
                  <a:lnTo>
                    <a:pt x="3564810" y="138218"/>
                  </a:lnTo>
                  <a:lnTo>
                    <a:pt x="3681837" y="108302"/>
                  </a:lnTo>
                  <a:lnTo>
                    <a:pt x="3798865" y="84614"/>
                  </a:lnTo>
                  <a:lnTo>
                    <a:pt x="3915893" y="67650"/>
                  </a:lnTo>
                  <a:lnTo>
                    <a:pt x="4032920" y="52805"/>
                  </a:lnTo>
                  <a:lnTo>
                    <a:pt x="4149948" y="40159"/>
                  </a:lnTo>
                  <a:lnTo>
                    <a:pt x="4266975" y="29788"/>
                  </a:lnTo>
                  <a:lnTo>
                    <a:pt x="4384003" y="21186"/>
                  </a:lnTo>
                  <a:lnTo>
                    <a:pt x="4501031" y="14031"/>
                  </a:lnTo>
                  <a:lnTo>
                    <a:pt x="4618058" y="8329"/>
                  </a:lnTo>
                  <a:lnTo>
                    <a:pt x="4735086" y="4086"/>
                  </a:lnTo>
                  <a:lnTo>
                    <a:pt x="4852113" y="1308"/>
                  </a:lnTo>
                  <a:lnTo>
                    <a:pt x="4969141" y="0"/>
                  </a:lnTo>
                  <a:lnTo>
                    <a:pt x="5086169" y="167"/>
                  </a:lnTo>
                  <a:lnTo>
                    <a:pt x="5203196" y="1816"/>
                  </a:lnTo>
                  <a:lnTo>
                    <a:pt x="5320224" y="4953"/>
                  </a:lnTo>
                  <a:lnTo>
                    <a:pt x="5437251" y="9582"/>
                  </a:lnTo>
                  <a:lnTo>
                    <a:pt x="5554279" y="15710"/>
                  </a:lnTo>
                  <a:lnTo>
                    <a:pt x="5671307" y="23342"/>
                  </a:lnTo>
                  <a:lnTo>
                    <a:pt x="5788334" y="32485"/>
                  </a:lnTo>
                  <a:lnTo>
                    <a:pt x="5905362" y="43142"/>
                  </a:lnTo>
                  <a:lnTo>
                    <a:pt x="6022389" y="55321"/>
                  </a:lnTo>
                  <a:lnTo>
                    <a:pt x="6139417" y="69027"/>
                  </a:lnTo>
                  <a:lnTo>
                    <a:pt x="6145984" y="6988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412824"/>
              <a:ext cx="6145984" cy="1965635"/>
            </a:xfrm>
            <a:custGeom>
              <a:avLst/>
              <a:pathLst>
                <a:path w="6145984" h="1965635">
                  <a:moveTo>
                    <a:pt x="0" y="772898"/>
                  </a:moveTo>
                  <a:lnTo>
                    <a:pt x="53982" y="804805"/>
                  </a:lnTo>
                  <a:lnTo>
                    <a:pt x="171010" y="868891"/>
                  </a:lnTo>
                  <a:lnTo>
                    <a:pt x="288037" y="927773"/>
                  </a:lnTo>
                  <a:lnTo>
                    <a:pt x="405065" y="981327"/>
                  </a:lnTo>
                  <a:lnTo>
                    <a:pt x="522092" y="1029416"/>
                  </a:lnTo>
                  <a:lnTo>
                    <a:pt x="639120" y="1071899"/>
                  </a:lnTo>
                  <a:lnTo>
                    <a:pt x="756148" y="1108632"/>
                  </a:lnTo>
                  <a:lnTo>
                    <a:pt x="873175" y="1139482"/>
                  </a:lnTo>
                  <a:lnTo>
                    <a:pt x="990203" y="1164352"/>
                  </a:lnTo>
                  <a:lnTo>
                    <a:pt x="1107230" y="1183213"/>
                  </a:lnTo>
                  <a:lnTo>
                    <a:pt x="1224258" y="1196160"/>
                  </a:lnTo>
                  <a:lnTo>
                    <a:pt x="1341286" y="1203452"/>
                  </a:lnTo>
                  <a:lnTo>
                    <a:pt x="1458313" y="1205545"/>
                  </a:lnTo>
                  <a:lnTo>
                    <a:pt x="1575341" y="1203046"/>
                  </a:lnTo>
                  <a:lnTo>
                    <a:pt x="1692368" y="1196615"/>
                  </a:lnTo>
                  <a:lnTo>
                    <a:pt x="1809396" y="1186818"/>
                  </a:lnTo>
                  <a:lnTo>
                    <a:pt x="1926424" y="1174686"/>
                  </a:lnTo>
                  <a:lnTo>
                    <a:pt x="2043451" y="1160236"/>
                  </a:lnTo>
                  <a:lnTo>
                    <a:pt x="2160479" y="1143129"/>
                  </a:lnTo>
                  <a:lnTo>
                    <a:pt x="2277506" y="1124185"/>
                  </a:lnTo>
                  <a:lnTo>
                    <a:pt x="2394534" y="1110401"/>
                  </a:lnTo>
                  <a:lnTo>
                    <a:pt x="2511561" y="1096025"/>
                  </a:lnTo>
                  <a:lnTo>
                    <a:pt x="2628589" y="1075846"/>
                  </a:lnTo>
                  <a:lnTo>
                    <a:pt x="2745617" y="1056256"/>
                  </a:lnTo>
                  <a:lnTo>
                    <a:pt x="2862644" y="1034398"/>
                  </a:lnTo>
                  <a:lnTo>
                    <a:pt x="2979672" y="1006156"/>
                  </a:lnTo>
                  <a:lnTo>
                    <a:pt x="3096699" y="972739"/>
                  </a:lnTo>
                  <a:lnTo>
                    <a:pt x="3213727" y="930503"/>
                  </a:lnTo>
                  <a:lnTo>
                    <a:pt x="3330755" y="883602"/>
                  </a:lnTo>
                  <a:lnTo>
                    <a:pt x="3447782" y="843706"/>
                  </a:lnTo>
                  <a:lnTo>
                    <a:pt x="3564810" y="803170"/>
                  </a:lnTo>
                  <a:lnTo>
                    <a:pt x="3681837" y="759197"/>
                  </a:lnTo>
                  <a:lnTo>
                    <a:pt x="3798865" y="725298"/>
                  </a:lnTo>
                  <a:lnTo>
                    <a:pt x="3915893" y="703492"/>
                  </a:lnTo>
                  <a:lnTo>
                    <a:pt x="4032920" y="682653"/>
                  </a:lnTo>
                  <a:lnTo>
                    <a:pt x="4149948" y="662643"/>
                  </a:lnTo>
                  <a:lnTo>
                    <a:pt x="4266975" y="644053"/>
                  </a:lnTo>
                  <a:lnTo>
                    <a:pt x="4384003" y="623785"/>
                  </a:lnTo>
                  <a:lnTo>
                    <a:pt x="4501031" y="600309"/>
                  </a:lnTo>
                  <a:lnTo>
                    <a:pt x="4618058" y="574181"/>
                  </a:lnTo>
                  <a:lnTo>
                    <a:pt x="4735086" y="545734"/>
                  </a:lnTo>
                  <a:lnTo>
                    <a:pt x="4852113" y="515121"/>
                  </a:lnTo>
                  <a:lnTo>
                    <a:pt x="4969141" y="482363"/>
                  </a:lnTo>
                  <a:lnTo>
                    <a:pt x="5086169" y="447380"/>
                  </a:lnTo>
                  <a:lnTo>
                    <a:pt x="5203196" y="410031"/>
                  </a:lnTo>
                  <a:lnTo>
                    <a:pt x="5320224" y="370131"/>
                  </a:lnTo>
                  <a:lnTo>
                    <a:pt x="5437251" y="327480"/>
                  </a:lnTo>
                  <a:lnTo>
                    <a:pt x="5554279" y="281875"/>
                  </a:lnTo>
                  <a:lnTo>
                    <a:pt x="5671307" y="233125"/>
                  </a:lnTo>
                  <a:lnTo>
                    <a:pt x="5788334" y="181062"/>
                  </a:lnTo>
                  <a:lnTo>
                    <a:pt x="5905362" y="125544"/>
                  </a:lnTo>
                  <a:lnTo>
                    <a:pt x="6022389" y="66460"/>
                  </a:lnTo>
                  <a:lnTo>
                    <a:pt x="6139417" y="3728"/>
                  </a:lnTo>
                  <a:lnTo>
                    <a:pt x="6145984" y="0"/>
                  </a:lnTo>
                  <a:lnTo>
                    <a:pt x="6145984" y="797696"/>
                  </a:lnTo>
                  <a:lnTo>
                    <a:pt x="6139417" y="797893"/>
                  </a:lnTo>
                  <a:lnTo>
                    <a:pt x="6022389" y="802786"/>
                  </a:lnTo>
                  <a:lnTo>
                    <a:pt x="5905362" y="808955"/>
                  </a:lnTo>
                  <a:lnTo>
                    <a:pt x="5788334" y="816264"/>
                  </a:lnTo>
                  <a:lnTo>
                    <a:pt x="5671307" y="824549"/>
                  </a:lnTo>
                  <a:lnTo>
                    <a:pt x="5554279" y="833613"/>
                  </a:lnTo>
                  <a:lnTo>
                    <a:pt x="5437251" y="843235"/>
                  </a:lnTo>
                  <a:lnTo>
                    <a:pt x="5320224" y="853171"/>
                  </a:lnTo>
                  <a:lnTo>
                    <a:pt x="5203196" y="863164"/>
                  </a:lnTo>
                  <a:lnTo>
                    <a:pt x="5086169" y="872959"/>
                  </a:lnTo>
                  <a:lnTo>
                    <a:pt x="4969141" y="882319"/>
                  </a:lnTo>
                  <a:lnTo>
                    <a:pt x="4852113" y="891048"/>
                  </a:lnTo>
                  <a:lnTo>
                    <a:pt x="4735086" y="899015"/>
                  </a:lnTo>
                  <a:lnTo>
                    <a:pt x="4618058" y="906185"/>
                  </a:lnTo>
                  <a:lnTo>
                    <a:pt x="4501031" y="912657"/>
                  </a:lnTo>
                  <a:lnTo>
                    <a:pt x="4384003" y="918712"/>
                  </a:lnTo>
                  <a:lnTo>
                    <a:pt x="4266975" y="924851"/>
                  </a:lnTo>
                  <a:lnTo>
                    <a:pt x="4149948" y="932785"/>
                  </a:lnTo>
                  <a:lnTo>
                    <a:pt x="4032920" y="944917"/>
                  </a:lnTo>
                  <a:lnTo>
                    <a:pt x="3915893" y="961741"/>
                  </a:lnTo>
                  <a:lnTo>
                    <a:pt x="3798865" y="982947"/>
                  </a:lnTo>
                  <a:lnTo>
                    <a:pt x="3681837" y="1015799"/>
                  </a:lnTo>
                  <a:lnTo>
                    <a:pt x="3564810" y="1060841"/>
                  </a:lnTo>
                  <a:lnTo>
                    <a:pt x="3447782" y="1105307"/>
                  </a:lnTo>
                  <a:lnTo>
                    <a:pt x="3330755" y="1144514"/>
                  </a:lnTo>
                  <a:lnTo>
                    <a:pt x="3213727" y="1190594"/>
                  </a:lnTo>
                  <a:lnTo>
                    <a:pt x="3096699" y="1237973"/>
                  </a:lnTo>
                  <a:lnTo>
                    <a:pt x="2979672" y="1273490"/>
                  </a:lnTo>
                  <a:lnTo>
                    <a:pt x="2862644" y="1295332"/>
                  </a:lnTo>
                  <a:lnTo>
                    <a:pt x="2745617" y="1315265"/>
                  </a:lnTo>
                  <a:lnTo>
                    <a:pt x="2628589" y="1336636"/>
                  </a:lnTo>
                  <a:lnTo>
                    <a:pt x="2511561" y="1352906"/>
                  </a:lnTo>
                  <a:lnTo>
                    <a:pt x="2394534" y="1365356"/>
                  </a:lnTo>
                  <a:lnTo>
                    <a:pt x="2277506" y="1381293"/>
                  </a:lnTo>
                  <a:lnTo>
                    <a:pt x="2160479" y="1401111"/>
                  </a:lnTo>
                  <a:lnTo>
                    <a:pt x="2043451" y="1421023"/>
                  </a:lnTo>
                  <a:lnTo>
                    <a:pt x="1926424" y="1441400"/>
                  </a:lnTo>
                  <a:lnTo>
                    <a:pt x="1809396" y="1462238"/>
                  </a:lnTo>
                  <a:lnTo>
                    <a:pt x="1692368" y="1483584"/>
                  </a:lnTo>
                  <a:lnTo>
                    <a:pt x="1575341" y="1506054"/>
                  </a:lnTo>
                  <a:lnTo>
                    <a:pt x="1458313" y="1530226"/>
                  </a:lnTo>
                  <a:lnTo>
                    <a:pt x="1341286" y="1556784"/>
                  </a:lnTo>
                  <a:lnTo>
                    <a:pt x="1224258" y="1586358"/>
                  </a:lnTo>
                  <a:lnTo>
                    <a:pt x="1107230" y="1619426"/>
                  </a:lnTo>
                  <a:lnTo>
                    <a:pt x="990203" y="1656274"/>
                  </a:lnTo>
                  <a:lnTo>
                    <a:pt x="873175" y="1697017"/>
                  </a:lnTo>
                  <a:lnTo>
                    <a:pt x="756148" y="1741651"/>
                  </a:lnTo>
                  <a:lnTo>
                    <a:pt x="639120" y="1790102"/>
                  </a:lnTo>
                  <a:lnTo>
                    <a:pt x="522092" y="1842261"/>
                  </a:lnTo>
                  <a:lnTo>
                    <a:pt x="405065" y="1898008"/>
                  </a:lnTo>
                  <a:lnTo>
                    <a:pt x="288037" y="1957223"/>
                  </a:lnTo>
                  <a:lnTo>
                    <a:pt x="272306" y="196563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412824"/>
              <a:ext cx="6145984" cy="1205545"/>
            </a:xfrm>
            <a:custGeom>
              <a:avLst/>
              <a:pathLst>
                <a:path w="6145984" h="1205545">
                  <a:moveTo>
                    <a:pt x="0" y="772898"/>
                  </a:moveTo>
                  <a:lnTo>
                    <a:pt x="53982" y="804805"/>
                  </a:lnTo>
                  <a:lnTo>
                    <a:pt x="171010" y="868891"/>
                  </a:lnTo>
                  <a:lnTo>
                    <a:pt x="288037" y="927773"/>
                  </a:lnTo>
                  <a:lnTo>
                    <a:pt x="405065" y="981327"/>
                  </a:lnTo>
                  <a:lnTo>
                    <a:pt x="522092" y="1029416"/>
                  </a:lnTo>
                  <a:lnTo>
                    <a:pt x="639120" y="1071899"/>
                  </a:lnTo>
                  <a:lnTo>
                    <a:pt x="756148" y="1108632"/>
                  </a:lnTo>
                  <a:lnTo>
                    <a:pt x="873175" y="1139482"/>
                  </a:lnTo>
                  <a:lnTo>
                    <a:pt x="990203" y="1164352"/>
                  </a:lnTo>
                  <a:lnTo>
                    <a:pt x="1107230" y="1183213"/>
                  </a:lnTo>
                  <a:lnTo>
                    <a:pt x="1224258" y="1196160"/>
                  </a:lnTo>
                  <a:lnTo>
                    <a:pt x="1341286" y="1203452"/>
                  </a:lnTo>
                  <a:lnTo>
                    <a:pt x="1458313" y="1205545"/>
                  </a:lnTo>
                  <a:lnTo>
                    <a:pt x="1575341" y="1203046"/>
                  </a:lnTo>
                  <a:lnTo>
                    <a:pt x="1692368" y="1196615"/>
                  </a:lnTo>
                  <a:lnTo>
                    <a:pt x="1809396" y="1186818"/>
                  </a:lnTo>
                  <a:lnTo>
                    <a:pt x="1926424" y="1174686"/>
                  </a:lnTo>
                  <a:lnTo>
                    <a:pt x="2043451" y="1160236"/>
                  </a:lnTo>
                  <a:lnTo>
                    <a:pt x="2160479" y="1143129"/>
                  </a:lnTo>
                  <a:lnTo>
                    <a:pt x="2277506" y="1124185"/>
                  </a:lnTo>
                  <a:lnTo>
                    <a:pt x="2394534" y="1110401"/>
                  </a:lnTo>
                  <a:lnTo>
                    <a:pt x="2511561" y="1096025"/>
                  </a:lnTo>
                  <a:lnTo>
                    <a:pt x="2628589" y="1075846"/>
                  </a:lnTo>
                  <a:lnTo>
                    <a:pt x="2745617" y="1056256"/>
                  </a:lnTo>
                  <a:lnTo>
                    <a:pt x="2862644" y="1034398"/>
                  </a:lnTo>
                  <a:lnTo>
                    <a:pt x="2979672" y="1006156"/>
                  </a:lnTo>
                  <a:lnTo>
                    <a:pt x="3096699" y="972739"/>
                  </a:lnTo>
                  <a:lnTo>
                    <a:pt x="3213727" y="930503"/>
                  </a:lnTo>
                  <a:lnTo>
                    <a:pt x="3330755" y="883602"/>
                  </a:lnTo>
                  <a:lnTo>
                    <a:pt x="3447782" y="843706"/>
                  </a:lnTo>
                  <a:lnTo>
                    <a:pt x="3564810" y="803170"/>
                  </a:lnTo>
                  <a:lnTo>
                    <a:pt x="3681837" y="759197"/>
                  </a:lnTo>
                  <a:lnTo>
                    <a:pt x="3798865" y="725298"/>
                  </a:lnTo>
                  <a:lnTo>
                    <a:pt x="3915893" y="703492"/>
                  </a:lnTo>
                  <a:lnTo>
                    <a:pt x="4032920" y="682653"/>
                  </a:lnTo>
                  <a:lnTo>
                    <a:pt x="4149948" y="662643"/>
                  </a:lnTo>
                  <a:lnTo>
                    <a:pt x="4266975" y="644053"/>
                  </a:lnTo>
                  <a:lnTo>
                    <a:pt x="4384003" y="623785"/>
                  </a:lnTo>
                  <a:lnTo>
                    <a:pt x="4501031" y="600309"/>
                  </a:lnTo>
                  <a:lnTo>
                    <a:pt x="4618058" y="574181"/>
                  </a:lnTo>
                  <a:lnTo>
                    <a:pt x="4735086" y="545734"/>
                  </a:lnTo>
                  <a:lnTo>
                    <a:pt x="4852113" y="515121"/>
                  </a:lnTo>
                  <a:lnTo>
                    <a:pt x="4969141" y="482363"/>
                  </a:lnTo>
                  <a:lnTo>
                    <a:pt x="5086169" y="447380"/>
                  </a:lnTo>
                  <a:lnTo>
                    <a:pt x="5203196" y="410031"/>
                  </a:lnTo>
                  <a:lnTo>
                    <a:pt x="5320224" y="370131"/>
                  </a:lnTo>
                  <a:lnTo>
                    <a:pt x="5437251" y="327480"/>
                  </a:lnTo>
                  <a:lnTo>
                    <a:pt x="5554279" y="281875"/>
                  </a:lnTo>
                  <a:lnTo>
                    <a:pt x="5671307" y="233125"/>
                  </a:lnTo>
                  <a:lnTo>
                    <a:pt x="5788334" y="181062"/>
                  </a:lnTo>
                  <a:lnTo>
                    <a:pt x="5905362" y="125544"/>
                  </a:lnTo>
                  <a:lnTo>
                    <a:pt x="6022389" y="66460"/>
                  </a:lnTo>
                  <a:lnTo>
                    <a:pt x="6139417" y="372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14182" y="4210521"/>
              <a:ext cx="5873678" cy="1167938"/>
            </a:xfrm>
            <a:custGeom>
              <a:avLst/>
              <a:pathLst>
                <a:path w="5873678" h="1167938">
                  <a:moveTo>
                    <a:pt x="5873678" y="0"/>
                  </a:moveTo>
                  <a:lnTo>
                    <a:pt x="5867110" y="196"/>
                  </a:lnTo>
                  <a:lnTo>
                    <a:pt x="5750083" y="5090"/>
                  </a:lnTo>
                  <a:lnTo>
                    <a:pt x="5633055" y="11259"/>
                  </a:lnTo>
                  <a:lnTo>
                    <a:pt x="5516028" y="18568"/>
                  </a:lnTo>
                  <a:lnTo>
                    <a:pt x="5399000" y="26853"/>
                  </a:lnTo>
                  <a:lnTo>
                    <a:pt x="5281972" y="35917"/>
                  </a:lnTo>
                  <a:lnTo>
                    <a:pt x="5164945" y="45539"/>
                  </a:lnTo>
                  <a:lnTo>
                    <a:pt x="5047917" y="55475"/>
                  </a:lnTo>
                  <a:lnTo>
                    <a:pt x="4930890" y="65468"/>
                  </a:lnTo>
                  <a:lnTo>
                    <a:pt x="4813862" y="75262"/>
                  </a:lnTo>
                  <a:lnTo>
                    <a:pt x="4696834" y="84623"/>
                  </a:lnTo>
                  <a:lnTo>
                    <a:pt x="4579807" y="93352"/>
                  </a:lnTo>
                  <a:lnTo>
                    <a:pt x="4462779" y="101319"/>
                  </a:lnTo>
                  <a:lnTo>
                    <a:pt x="4345752" y="108489"/>
                  </a:lnTo>
                  <a:lnTo>
                    <a:pt x="4228724" y="114961"/>
                  </a:lnTo>
                  <a:lnTo>
                    <a:pt x="4111696" y="121015"/>
                  </a:lnTo>
                  <a:lnTo>
                    <a:pt x="3994669" y="127155"/>
                  </a:lnTo>
                  <a:lnTo>
                    <a:pt x="3877641" y="135089"/>
                  </a:lnTo>
                  <a:lnTo>
                    <a:pt x="3760614" y="147221"/>
                  </a:lnTo>
                  <a:lnTo>
                    <a:pt x="3643586" y="164045"/>
                  </a:lnTo>
                  <a:lnTo>
                    <a:pt x="3526558" y="185251"/>
                  </a:lnTo>
                  <a:lnTo>
                    <a:pt x="3409531" y="218103"/>
                  </a:lnTo>
                  <a:lnTo>
                    <a:pt x="3292503" y="263145"/>
                  </a:lnTo>
                  <a:lnTo>
                    <a:pt x="3175476" y="307611"/>
                  </a:lnTo>
                  <a:lnTo>
                    <a:pt x="3058448" y="346818"/>
                  </a:lnTo>
                  <a:lnTo>
                    <a:pt x="2941420" y="392898"/>
                  </a:lnTo>
                  <a:lnTo>
                    <a:pt x="2824393" y="440277"/>
                  </a:lnTo>
                  <a:lnTo>
                    <a:pt x="2707365" y="475794"/>
                  </a:lnTo>
                  <a:lnTo>
                    <a:pt x="2590338" y="497636"/>
                  </a:lnTo>
                  <a:lnTo>
                    <a:pt x="2473310" y="517569"/>
                  </a:lnTo>
                  <a:lnTo>
                    <a:pt x="2356283" y="538940"/>
                  </a:lnTo>
                  <a:lnTo>
                    <a:pt x="2239255" y="555210"/>
                  </a:lnTo>
                  <a:lnTo>
                    <a:pt x="2122227" y="567660"/>
                  </a:lnTo>
                  <a:lnTo>
                    <a:pt x="2005200" y="583597"/>
                  </a:lnTo>
                  <a:lnTo>
                    <a:pt x="1888172" y="603415"/>
                  </a:lnTo>
                  <a:lnTo>
                    <a:pt x="1771145" y="623327"/>
                  </a:lnTo>
                  <a:lnTo>
                    <a:pt x="1654117" y="643704"/>
                  </a:lnTo>
                  <a:lnTo>
                    <a:pt x="1537089" y="664542"/>
                  </a:lnTo>
                  <a:lnTo>
                    <a:pt x="1420062" y="685888"/>
                  </a:lnTo>
                  <a:lnTo>
                    <a:pt x="1303034" y="708358"/>
                  </a:lnTo>
                  <a:lnTo>
                    <a:pt x="1186007" y="732530"/>
                  </a:lnTo>
                  <a:lnTo>
                    <a:pt x="1068979" y="759087"/>
                  </a:lnTo>
                  <a:lnTo>
                    <a:pt x="951951" y="788662"/>
                  </a:lnTo>
                  <a:lnTo>
                    <a:pt x="834924" y="821730"/>
                  </a:lnTo>
                  <a:lnTo>
                    <a:pt x="717896" y="858578"/>
                  </a:lnTo>
                  <a:lnTo>
                    <a:pt x="600869" y="899321"/>
                  </a:lnTo>
                  <a:lnTo>
                    <a:pt x="483841" y="943955"/>
                  </a:lnTo>
                  <a:lnTo>
                    <a:pt x="366813" y="992406"/>
                  </a:lnTo>
                  <a:lnTo>
                    <a:pt x="249786" y="1044565"/>
                  </a:lnTo>
                  <a:lnTo>
                    <a:pt x="132758" y="1100312"/>
                  </a:lnTo>
                  <a:lnTo>
                    <a:pt x="15731" y="1159527"/>
                  </a:lnTo>
                  <a:lnTo>
                    <a:pt x="0" y="11679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811672"/>
              <a:ext cx="6145984" cy="1046366"/>
            </a:xfrm>
            <a:custGeom>
              <a:avLst/>
              <a:pathLst>
                <a:path w="6145984" h="1046366">
                  <a:moveTo>
                    <a:pt x="0" y="1046323"/>
                  </a:moveTo>
                  <a:lnTo>
                    <a:pt x="53982" y="1046366"/>
                  </a:lnTo>
                  <a:lnTo>
                    <a:pt x="171010" y="1045495"/>
                  </a:lnTo>
                  <a:lnTo>
                    <a:pt x="288037" y="1043650"/>
                  </a:lnTo>
                  <a:lnTo>
                    <a:pt x="405065" y="1040819"/>
                  </a:lnTo>
                  <a:lnTo>
                    <a:pt x="522092" y="1036991"/>
                  </a:lnTo>
                  <a:lnTo>
                    <a:pt x="639120" y="1032153"/>
                  </a:lnTo>
                  <a:lnTo>
                    <a:pt x="756148" y="1026294"/>
                  </a:lnTo>
                  <a:lnTo>
                    <a:pt x="873175" y="1019401"/>
                  </a:lnTo>
                  <a:lnTo>
                    <a:pt x="990203" y="1011465"/>
                  </a:lnTo>
                  <a:lnTo>
                    <a:pt x="1107230" y="1002472"/>
                  </a:lnTo>
                  <a:lnTo>
                    <a:pt x="1224258" y="992411"/>
                  </a:lnTo>
                  <a:lnTo>
                    <a:pt x="1341286" y="981270"/>
                  </a:lnTo>
                  <a:lnTo>
                    <a:pt x="1458313" y="969038"/>
                  </a:lnTo>
                  <a:lnTo>
                    <a:pt x="1575341" y="955702"/>
                  </a:lnTo>
                  <a:lnTo>
                    <a:pt x="1692368" y="941252"/>
                  </a:lnTo>
                  <a:lnTo>
                    <a:pt x="1809396" y="925680"/>
                  </a:lnTo>
                  <a:lnTo>
                    <a:pt x="1926424" y="909195"/>
                  </a:lnTo>
                  <a:lnTo>
                    <a:pt x="2043451" y="891781"/>
                  </a:lnTo>
                  <a:lnTo>
                    <a:pt x="2160479" y="873272"/>
                  </a:lnTo>
                  <a:lnTo>
                    <a:pt x="2277506" y="853891"/>
                  </a:lnTo>
                  <a:lnTo>
                    <a:pt x="2394534" y="839030"/>
                  </a:lnTo>
                  <a:lnTo>
                    <a:pt x="2511561" y="825618"/>
                  </a:lnTo>
                  <a:lnTo>
                    <a:pt x="2628589" y="807393"/>
                  </a:lnTo>
                  <a:lnTo>
                    <a:pt x="2745617" y="786913"/>
                  </a:lnTo>
                  <a:lnTo>
                    <a:pt x="2862644" y="766017"/>
                  </a:lnTo>
                  <a:lnTo>
                    <a:pt x="2979672" y="740975"/>
                  </a:lnTo>
                  <a:lnTo>
                    <a:pt x="3096699" y="706508"/>
                  </a:lnTo>
                  <a:lnTo>
                    <a:pt x="3213727" y="661700"/>
                  </a:lnTo>
                  <a:lnTo>
                    <a:pt x="3330755" y="615210"/>
                  </a:lnTo>
                  <a:lnTo>
                    <a:pt x="3447782" y="575659"/>
                  </a:lnTo>
                  <a:lnTo>
                    <a:pt x="3564810" y="533158"/>
                  </a:lnTo>
                  <a:lnTo>
                    <a:pt x="3681837" y="488650"/>
                  </a:lnTo>
                  <a:lnTo>
                    <a:pt x="3798865" y="455274"/>
                  </a:lnTo>
                  <a:lnTo>
                    <a:pt x="3915893" y="433769"/>
                  </a:lnTo>
                  <a:lnTo>
                    <a:pt x="4032920" y="414937"/>
                  </a:lnTo>
                  <a:lnTo>
                    <a:pt x="4149948" y="398866"/>
                  </a:lnTo>
                  <a:lnTo>
                    <a:pt x="4266975" y="385604"/>
                  </a:lnTo>
                  <a:lnTo>
                    <a:pt x="4384003" y="372400"/>
                  </a:lnTo>
                  <a:lnTo>
                    <a:pt x="4501031" y="357635"/>
                  </a:lnTo>
                  <a:lnTo>
                    <a:pt x="4618058" y="341335"/>
                  </a:lnTo>
                  <a:lnTo>
                    <a:pt x="4735086" y="323526"/>
                  </a:lnTo>
                  <a:lnTo>
                    <a:pt x="4852113" y="304237"/>
                  </a:lnTo>
                  <a:lnTo>
                    <a:pt x="4969141" y="283493"/>
                  </a:lnTo>
                  <a:lnTo>
                    <a:pt x="5086169" y="261321"/>
                  </a:lnTo>
                  <a:lnTo>
                    <a:pt x="5203196" y="237749"/>
                  </a:lnTo>
                  <a:lnTo>
                    <a:pt x="5320224" y="212803"/>
                  </a:lnTo>
                  <a:lnTo>
                    <a:pt x="5437251" y="186510"/>
                  </a:lnTo>
                  <a:lnTo>
                    <a:pt x="5554279" y="158896"/>
                  </a:lnTo>
                  <a:lnTo>
                    <a:pt x="5671307" y="129989"/>
                  </a:lnTo>
                  <a:lnTo>
                    <a:pt x="5788334" y="99815"/>
                  </a:lnTo>
                  <a:lnTo>
                    <a:pt x="5905362" y="68402"/>
                  </a:lnTo>
                  <a:lnTo>
                    <a:pt x="6022389" y="35775"/>
                  </a:lnTo>
                  <a:lnTo>
                    <a:pt x="6139417" y="196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09249"/>
              <a:ext cx="6145984" cy="1074547"/>
            </a:xfrm>
            <a:custGeom>
              <a:avLst/>
              <a:pathLst>
                <a:path w="6145984" h="1074547">
                  <a:moveTo>
                    <a:pt x="0" y="0"/>
                  </a:moveTo>
                  <a:lnTo>
                    <a:pt x="53982" y="14060"/>
                  </a:lnTo>
                  <a:lnTo>
                    <a:pt x="171010" y="44151"/>
                  </a:lnTo>
                  <a:lnTo>
                    <a:pt x="288037" y="73831"/>
                  </a:lnTo>
                  <a:lnTo>
                    <a:pt x="405065" y="103070"/>
                  </a:lnTo>
                  <a:lnTo>
                    <a:pt x="522092" y="131834"/>
                  </a:lnTo>
                  <a:lnTo>
                    <a:pt x="639120" y="160083"/>
                  </a:lnTo>
                  <a:lnTo>
                    <a:pt x="756148" y="187775"/>
                  </a:lnTo>
                  <a:lnTo>
                    <a:pt x="873175" y="214878"/>
                  </a:lnTo>
                  <a:lnTo>
                    <a:pt x="990203" y="241382"/>
                  </a:lnTo>
                  <a:lnTo>
                    <a:pt x="1107230" y="267328"/>
                  </a:lnTo>
                  <a:lnTo>
                    <a:pt x="1224258" y="292841"/>
                  </a:lnTo>
                  <a:lnTo>
                    <a:pt x="1341286" y="318166"/>
                  </a:lnTo>
                  <a:lnTo>
                    <a:pt x="1458313" y="343682"/>
                  </a:lnTo>
                  <a:lnTo>
                    <a:pt x="1575341" y="369877"/>
                  </a:lnTo>
                  <a:lnTo>
                    <a:pt x="1692368" y="397275"/>
                  </a:lnTo>
                  <a:lnTo>
                    <a:pt x="1809396" y="426350"/>
                  </a:lnTo>
                  <a:lnTo>
                    <a:pt x="1926424" y="458182"/>
                  </a:lnTo>
                  <a:lnTo>
                    <a:pt x="2043451" y="491836"/>
                  </a:lnTo>
                  <a:lnTo>
                    <a:pt x="2160479" y="525602"/>
                  </a:lnTo>
                  <a:lnTo>
                    <a:pt x="2277506" y="558937"/>
                  </a:lnTo>
                  <a:lnTo>
                    <a:pt x="2394534" y="600744"/>
                  </a:lnTo>
                  <a:lnTo>
                    <a:pt x="2511561" y="644507"/>
                  </a:lnTo>
                  <a:lnTo>
                    <a:pt x="2628589" y="681367"/>
                  </a:lnTo>
                  <a:lnTo>
                    <a:pt x="2745617" y="715080"/>
                  </a:lnTo>
                  <a:lnTo>
                    <a:pt x="2862644" y="745725"/>
                  </a:lnTo>
                  <a:lnTo>
                    <a:pt x="2979672" y="770913"/>
                  </a:lnTo>
                  <a:lnTo>
                    <a:pt x="3096699" y="791754"/>
                  </a:lnTo>
                  <a:lnTo>
                    <a:pt x="3213727" y="805239"/>
                  </a:lnTo>
                  <a:lnTo>
                    <a:pt x="3330755" y="814123"/>
                  </a:lnTo>
                  <a:lnTo>
                    <a:pt x="3447782" y="826581"/>
                  </a:lnTo>
                  <a:lnTo>
                    <a:pt x="3564810" y="842018"/>
                  </a:lnTo>
                  <a:lnTo>
                    <a:pt x="3681837" y="854461"/>
                  </a:lnTo>
                  <a:lnTo>
                    <a:pt x="3798865" y="864215"/>
                  </a:lnTo>
                  <a:lnTo>
                    <a:pt x="3915893" y="871888"/>
                  </a:lnTo>
                  <a:lnTo>
                    <a:pt x="4032920" y="875497"/>
                  </a:lnTo>
                  <a:lnTo>
                    <a:pt x="4149948" y="874481"/>
                  </a:lnTo>
                  <a:lnTo>
                    <a:pt x="4266975" y="868847"/>
                  </a:lnTo>
                  <a:lnTo>
                    <a:pt x="4384003" y="859943"/>
                  </a:lnTo>
                  <a:lnTo>
                    <a:pt x="4501031" y="848907"/>
                  </a:lnTo>
                  <a:lnTo>
                    <a:pt x="4618058" y="836124"/>
                  </a:lnTo>
                  <a:lnTo>
                    <a:pt x="4735086" y="821822"/>
                  </a:lnTo>
                  <a:lnTo>
                    <a:pt x="4852113" y="806103"/>
                  </a:lnTo>
                  <a:lnTo>
                    <a:pt x="4969141" y="788974"/>
                  </a:lnTo>
                  <a:lnTo>
                    <a:pt x="5086169" y="770372"/>
                  </a:lnTo>
                  <a:lnTo>
                    <a:pt x="5203196" y="750191"/>
                  </a:lnTo>
                  <a:lnTo>
                    <a:pt x="5320224" y="728297"/>
                  </a:lnTo>
                  <a:lnTo>
                    <a:pt x="5437251" y="704540"/>
                  </a:lnTo>
                  <a:lnTo>
                    <a:pt x="5554279" y="678771"/>
                  </a:lnTo>
                  <a:lnTo>
                    <a:pt x="5671307" y="650850"/>
                  </a:lnTo>
                  <a:lnTo>
                    <a:pt x="5788334" y="620652"/>
                  </a:lnTo>
                  <a:lnTo>
                    <a:pt x="5905362" y="588070"/>
                  </a:lnTo>
                  <a:lnTo>
                    <a:pt x="6022389" y="553020"/>
                  </a:lnTo>
                  <a:lnTo>
                    <a:pt x="6139417" y="515437"/>
                  </a:lnTo>
                  <a:lnTo>
                    <a:pt x="6145984" y="513183"/>
                  </a:lnTo>
                  <a:lnTo>
                    <a:pt x="6145984" y="1074547"/>
                  </a:lnTo>
                  <a:lnTo>
                    <a:pt x="6139417" y="1074316"/>
                  </a:lnTo>
                  <a:lnTo>
                    <a:pt x="6022389" y="1071196"/>
                  </a:lnTo>
                  <a:lnTo>
                    <a:pt x="5905362" y="1069008"/>
                  </a:lnTo>
                  <a:lnTo>
                    <a:pt x="5788334" y="1067664"/>
                  </a:lnTo>
                  <a:lnTo>
                    <a:pt x="5671307" y="1067054"/>
                  </a:lnTo>
                  <a:lnTo>
                    <a:pt x="5554279" y="1067047"/>
                  </a:lnTo>
                  <a:lnTo>
                    <a:pt x="5437251" y="1067493"/>
                  </a:lnTo>
                  <a:lnTo>
                    <a:pt x="5320224" y="1068228"/>
                  </a:lnTo>
                  <a:lnTo>
                    <a:pt x="5203196" y="1069076"/>
                  </a:lnTo>
                  <a:lnTo>
                    <a:pt x="5086169" y="1069865"/>
                  </a:lnTo>
                  <a:lnTo>
                    <a:pt x="4969141" y="1070435"/>
                  </a:lnTo>
                  <a:lnTo>
                    <a:pt x="4852113" y="1070655"/>
                  </a:lnTo>
                  <a:lnTo>
                    <a:pt x="4735086" y="1070438"/>
                  </a:lnTo>
                  <a:lnTo>
                    <a:pt x="4618058" y="1069766"/>
                  </a:lnTo>
                  <a:lnTo>
                    <a:pt x="4501031" y="1068716"/>
                  </a:lnTo>
                  <a:lnTo>
                    <a:pt x="4384003" y="1067492"/>
                  </a:lnTo>
                  <a:lnTo>
                    <a:pt x="4266975" y="1066454"/>
                  </a:lnTo>
                  <a:lnTo>
                    <a:pt x="4149948" y="1064589"/>
                  </a:lnTo>
                  <a:lnTo>
                    <a:pt x="4032920" y="1060061"/>
                  </a:lnTo>
                  <a:lnTo>
                    <a:pt x="3915893" y="1053626"/>
                  </a:lnTo>
                  <a:lnTo>
                    <a:pt x="3798865" y="1045531"/>
                  </a:lnTo>
                  <a:lnTo>
                    <a:pt x="3681837" y="1035040"/>
                  </a:lnTo>
                  <a:lnTo>
                    <a:pt x="3564810" y="1023350"/>
                  </a:lnTo>
                  <a:lnTo>
                    <a:pt x="3447782" y="1010677"/>
                  </a:lnTo>
                  <a:lnTo>
                    <a:pt x="3330755" y="997735"/>
                  </a:lnTo>
                  <a:lnTo>
                    <a:pt x="3213727" y="988273"/>
                  </a:lnTo>
                  <a:lnTo>
                    <a:pt x="3096699" y="978407"/>
                  </a:lnTo>
                  <a:lnTo>
                    <a:pt x="2979672" y="959045"/>
                  </a:lnTo>
                  <a:lnTo>
                    <a:pt x="2862644" y="929352"/>
                  </a:lnTo>
                  <a:lnTo>
                    <a:pt x="2745617" y="897353"/>
                  </a:lnTo>
                  <a:lnTo>
                    <a:pt x="2628589" y="864893"/>
                  </a:lnTo>
                  <a:lnTo>
                    <a:pt x="2511561" y="825283"/>
                  </a:lnTo>
                  <a:lnTo>
                    <a:pt x="2394534" y="780163"/>
                  </a:lnTo>
                  <a:lnTo>
                    <a:pt x="2277506" y="739872"/>
                  </a:lnTo>
                  <a:lnTo>
                    <a:pt x="2160479" y="707152"/>
                  </a:lnTo>
                  <a:lnTo>
                    <a:pt x="2043451" y="675360"/>
                  </a:lnTo>
                  <a:lnTo>
                    <a:pt x="1926424" y="645877"/>
                  </a:lnTo>
                  <a:lnTo>
                    <a:pt x="1809396" y="620172"/>
                  </a:lnTo>
                  <a:lnTo>
                    <a:pt x="1692368" y="599225"/>
                  </a:lnTo>
                  <a:lnTo>
                    <a:pt x="1575341" y="583113"/>
                  </a:lnTo>
                  <a:lnTo>
                    <a:pt x="1458313" y="572171"/>
                  </a:lnTo>
                  <a:lnTo>
                    <a:pt x="1341286" y="566816"/>
                  </a:lnTo>
                  <a:lnTo>
                    <a:pt x="1224258" y="567436"/>
                  </a:lnTo>
                  <a:lnTo>
                    <a:pt x="1107230" y="574305"/>
                  </a:lnTo>
                  <a:lnTo>
                    <a:pt x="990203" y="587563"/>
                  </a:lnTo>
                  <a:lnTo>
                    <a:pt x="873175" y="607232"/>
                  </a:lnTo>
                  <a:lnTo>
                    <a:pt x="756148" y="633251"/>
                  </a:lnTo>
                  <a:lnTo>
                    <a:pt x="639120" y="665505"/>
                  </a:lnTo>
                  <a:lnTo>
                    <a:pt x="522092" y="703859"/>
                  </a:lnTo>
                  <a:lnTo>
                    <a:pt x="405065" y="748168"/>
                  </a:lnTo>
                  <a:lnTo>
                    <a:pt x="288037" y="798287"/>
                  </a:lnTo>
                  <a:lnTo>
                    <a:pt x="171010" y="854079"/>
                  </a:lnTo>
                  <a:lnTo>
                    <a:pt x="53982" y="915411"/>
                  </a:lnTo>
                  <a:lnTo>
                    <a:pt x="0" y="94620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09249"/>
              <a:ext cx="6145984" cy="875497"/>
            </a:xfrm>
            <a:custGeom>
              <a:avLst/>
              <a:pathLst>
                <a:path w="6145984" h="875497">
                  <a:moveTo>
                    <a:pt x="0" y="0"/>
                  </a:moveTo>
                  <a:lnTo>
                    <a:pt x="53982" y="14060"/>
                  </a:lnTo>
                  <a:lnTo>
                    <a:pt x="171010" y="44151"/>
                  </a:lnTo>
                  <a:lnTo>
                    <a:pt x="288037" y="73831"/>
                  </a:lnTo>
                  <a:lnTo>
                    <a:pt x="405065" y="103070"/>
                  </a:lnTo>
                  <a:lnTo>
                    <a:pt x="522092" y="131834"/>
                  </a:lnTo>
                  <a:lnTo>
                    <a:pt x="639120" y="160083"/>
                  </a:lnTo>
                  <a:lnTo>
                    <a:pt x="756148" y="187775"/>
                  </a:lnTo>
                  <a:lnTo>
                    <a:pt x="873175" y="214878"/>
                  </a:lnTo>
                  <a:lnTo>
                    <a:pt x="990203" y="241382"/>
                  </a:lnTo>
                  <a:lnTo>
                    <a:pt x="1107230" y="267328"/>
                  </a:lnTo>
                  <a:lnTo>
                    <a:pt x="1224258" y="292841"/>
                  </a:lnTo>
                  <a:lnTo>
                    <a:pt x="1341286" y="318166"/>
                  </a:lnTo>
                  <a:lnTo>
                    <a:pt x="1458313" y="343682"/>
                  </a:lnTo>
                  <a:lnTo>
                    <a:pt x="1575341" y="369877"/>
                  </a:lnTo>
                  <a:lnTo>
                    <a:pt x="1692368" y="397275"/>
                  </a:lnTo>
                  <a:lnTo>
                    <a:pt x="1809396" y="426350"/>
                  </a:lnTo>
                  <a:lnTo>
                    <a:pt x="1926424" y="458182"/>
                  </a:lnTo>
                  <a:lnTo>
                    <a:pt x="2043451" y="491836"/>
                  </a:lnTo>
                  <a:lnTo>
                    <a:pt x="2160479" y="525602"/>
                  </a:lnTo>
                  <a:lnTo>
                    <a:pt x="2277506" y="558937"/>
                  </a:lnTo>
                  <a:lnTo>
                    <a:pt x="2394534" y="600744"/>
                  </a:lnTo>
                  <a:lnTo>
                    <a:pt x="2511561" y="644507"/>
                  </a:lnTo>
                  <a:lnTo>
                    <a:pt x="2628589" y="681367"/>
                  </a:lnTo>
                  <a:lnTo>
                    <a:pt x="2745617" y="715080"/>
                  </a:lnTo>
                  <a:lnTo>
                    <a:pt x="2862644" y="745725"/>
                  </a:lnTo>
                  <a:lnTo>
                    <a:pt x="2979672" y="770913"/>
                  </a:lnTo>
                  <a:lnTo>
                    <a:pt x="3096699" y="791754"/>
                  </a:lnTo>
                  <a:lnTo>
                    <a:pt x="3213727" y="805239"/>
                  </a:lnTo>
                  <a:lnTo>
                    <a:pt x="3330755" y="814123"/>
                  </a:lnTo>
                  <a:lnTo>
                    <a:pt x="3447782" y="826581"/>
                  </a:lnTo>
                  <a:lnTo>
                    <a:pt x="3564810" y="842018"/>
                  </a:lnTo>
                  <a:lnTo>
                    <a:pt x="3681837" y="854461"/>
                  </a:lnTo>
                  <a:lnTo>
                    <a:pt x="3798865" y="864215"/>
                  </a:lnTo>
                  <a:lnTo>
                    <a:pt x="3915893" y="871888"/>
                  </a:lnTo>
                  <a:lnTo>
                    <a:pt x="4032920" y="875497"/>
                  </a:lnTo>
                  <a:lnTo>
                    <a:pt x="4149948" y="874481"/>
                  </a:lnTo>
                  <a:lnTo>
                    <a:pt x="4266975" y="868847"/>
                  </a:lnTo>
                  <a:lnTo>
                    <a:pt x="4384003" y="859943"/>
                  </a:lnTo>
                  <a:lnTo>
                    <a:pt x="4501031" y="848907"/>
                  </a:lnTo>
                  <a:lnTo>
                    <a:pt x="4618058" y="836124"/>
                  </a:lnTo>
                  <a:lnTo>
                    <a:pt x="4735086" y="821822"/>
                  </a:lnTo>
                  <a:lnTo>
                    <a:pt x="4852113" y="806103"/>
                  </a:lnTo>
                  <a:lnTo>
                    <a:pt x="4969141" y="788974"/>
                  </a:lnTo>
                  <a:lnTo>
                    <a:pt x="5086169" y="770372"/>
                  </a:lnTo>
                  <a:lnTo>
                    <a:pt x="5203196" y="750191"/>
                  </a:lnTo>
                  <a:lnTo>
                    <a:pt x="5320224" y="728297"/>
                  </a:lnTo>
                  <a:lnTo>
                    <a:pt x="5437251" y="704540"/>
                  </a:lnTo>
                  <a:lnTo>
                    <a:pt x="5554279" y="678771"/>
                  </a:lnTo>
                  <a:lnTo>
                    <a:pt x="5671307" y="650850"/>
                  </a:lnTo>
                  <a:lnTo>
                    <a:pt x="5788334" y="620652"/>
                  </a:lnTo>
                  <a:lnTo>
                    <a:pt x="5905362" y="588070"/>
                  </a:lnTo>
                  <a:lnTo>
                    <a:pt x="6022389" y="553020"/>
                  </a:lnTo>
                  <a:lnTo>
                    <a:pt x="6139417" y="515437"/>
                  </a:lnTo>
                  <a:lnTo>
                    <a:pt x="6145984" y="5131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76066"/>
              <a:ext cx="6145984" cy="507730"/>
            </a:xfrm>
            <a:custGeom>
              <a:avLst/>
              <a:pathLst>
                <a:path w="6145984" h="507730">
                  <a:moveTo>
                    <a:pt x="6145984" y="507730"/>
                  </a:moveTo>
                  <a:lnTo>
                    <a:pt x="6139417" y="507499"/>
                  </a:lnTo>
                  <a:lnTo>
                    <a:pt x="6022389" y="504379"/>
                  </a:lnTo>
                  <a:lnTo>
                    <a:pt x="5905362" y="502191"/>
                  </a:lnTo>
                  <a:lnTo>
                    <a:pt x="5788334" y="500847"/>
                  </a:lnTo>
                  <a:lnTo>
                    <a:pt x="5671307" y="500237"/>
                  </a:lnTo>
                  <a:lnTo>
                    <a:pt x="5554279" y="500230"/>
                  </a:lnTo>
                  <a:lnTo>
                    <a:pt x="5437251" y="500676"/>
                  </a:lnTo>
                  <a:lnTo>
                    <a:pt x="5320224" y="501411"/>
                  </a:lnTo>
                  <a:lnTo>
                    <a:pt x="5203196" y="502259"/>
                  </a:lnTo>
                  <a:lnTo>
                    <a:pt x="5086169" y="503048"/>
                  </a:lnTo>
                  <a:lnTo>
                    <a:pt x="4969141" y="503618"/>
                  </a:lnTo>
                  <a:lnTo>
                    <a:pt x="4852113" y="503838"/>
                  </a:lnTo>
                  <a:lnTo>
                    <a:pt x="4735086" y="503621"/>
                  </a:lnTo>
                  <a:lnTo>
                    <a:pt x="4618058" y="502949"/>
                  </a:lnTo>
                  <a:lnTo>
                    <a:pt x="4501031" y="501899"/>
                  </a:lnTo>
                  <a:lnTo>
                    <a:pt x="4384003" y="500675"/>
                  </a:lnTo>
                  <a:lnTo>
                    <a:pt x="4266975" y="499637"/>
                  </a:lnTo>
                  <a:lnTo>
                    <a:pt x="4149948" y="497772"/>
                  </a:lnTo>
                  <a:lnTo>
                    <a:pt x="4032920" y="493244"/>
                  </a:lnTo>
                  <a:lnTo>
                    <a:pt x="3915893" y="486809"/>
                  </a:lnTo>
                  <a:lnTo>
                    <a:pt x="3798865" y="478714"/>
                  </a:lnTo>
                  <a:lnTo>
                    <a:pt x="3681837" y="468223"/>
                  </a:lnTo>
                  <a:lnTo>
                    <a:pt x="3564810" y="456533"/>
                  </a:lnTo>
                  <a:lnTo>
                    <a:pt x="3447782" y="443860"/>
                  </a:lnTo>
                  <a:lnTo>
                    <a:pt x="3330755" y="430919"/>
                  </a:lnTo>
                  <a:lnTo>
                    <a:pt x="3213727" y="421456"/>
                  </a:lnTo>
                  <a:lnTo>
                    <a:pt x="3096699" y="411590"/>
                  </a:lnTo>
                  <a:lnTo>
                    <a:pt x="2979672" y="392228"/>
                  </a:lnTo>
                  <a:lnTo>
                    <a:pt x="2862644" y="362535"/>
                  </a:lnTo>
                  <a:lnTo>
                    <a:pt x="2745617" y="330536"/>
                  </a:lnTo>
                  <a:lnTo>
                    <a:pt x="2628589" y="298076"/>
                  </a:lnTo>
                  <a:lnTo>
                    <a:pt x="2511561" y="258466"/>
                  </a:lnTo>
                  <a:lnTo>
                    <a:pt x="2394534" y="213346"/>
                  </a:lnTo>
                  <a:lnTo>
                    <a:pt x="2277506" y="173055"/>
                  </a:lnTo>
                  <a:lnTo>
                    <a:pt x="2160479" y="140335"/>
                  </a:lnTo>
                  <a:lnTo>
                    <a:pt x="2043451" y="108543"/>
                  </a:lnTo>
                  <a:lnTo>
                    <a:pt x="1926424" y="79061"/>
                  </a:lnTo>
                  <a:lnTo>
                    <a:pt x="1809396" y="53355"/>
                  </a:lnTo>
                  <a:lnTo>
                    <a:pt x="1692368" y="32408"/>
                  </a:lnTo>
                  <a:lnTo>
                    <a:pt x="1575341" y="16296"/>
                  </a:lnTo>
                  <a:lnTo>
                    <a:pt x="1458313" y="5354"/>
                  </a:lnTo>
                  <a:lnTo>
                    <a:pt x="1341286" y="0"/>
                  </a:lnTo>
                  <a:lnTo>
                    <a:pt x="1224258" y="619"/>
                  </a:lnTo>
                  <a:lnTo>
                    <a:pt x="1107230" y="7488"/>
                  </a:lnTo>
                  <a:lnTo>
                    <a:pt x="990203" y="20746"/>
                  </a:lnTo>
                  <a:lnTo>
                    <a:pt x="873175" y="40415"/>
                  </a:lnTo>
                  <a:lnTo>
                    <a:pt x="756148" y="66434"/>
                  </a:lnTo>
                  <a:lnTo>
                    <a:pt x="639120" y="98688"/>
                  </a:lnTo>
                  <a:lnTo>
                    <a:pt x="522092" y="137042"/>
                  </a:lnTo>
                  <a:lnTo>
                    <a:pt x="405065" y="181351"/>
                  </a:lnTo>
                  <a:lnTo>
                    <a:pt x="288037" y="231470"/>
                  </a:lnTo>
                  <a:lnTo>
                    <a:pt x="171010" y="287262"/>
                  </a:lnTo>
                  <a:lnTo>
                    <a:pt x="53982" y="348594"/>
                  </a:lnTo>
                  <a:lnTo>
                    <a:pt x="0" y="3793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19762"/>
              <a:ext cx="6145984" cy="559021"/>
            </a:xfrm>
            <a:custGeom>
              <a:avLst/>
              <a:pathLst>
                <a:path w="6145984" h="559021">
                  <a:moveTo>
                    <a:pt x="0" y="62586"/>
                  </a:moveTo>
                  <a:lnTo>
                    <a:pt x="53982" y="54222"/>
                  </a:lnTo>
                  <a:lnTo>
                    <a:pt x="171010" y="38601"/>
                  </a:lnTo>
                  <a:lnTo>
                    <a:pt x="288037" y="25545"/>
                  </a:lnTo>
                  <a:lnTo>
                    <a:pt x="405065" y="15105"/>
                  </a:lnTo>
                  <a:lnTo>
                    <a:pt x="522092" y="7333"/>
                  </a:lnTo>
                  <a:lnTo>
                    <a:pt x="639120" y="2281"/>
                  </a:lnTo>
                  <a:lnTo>
                    <a:pt x="756148" y="0"/>
                  </a:lnTo>
                  <a:lnTo>
                    <a:pt x="873175" y="542"/>
                  </a:lnTo>
                  <a:lnTo>
                    <a:pt x="990203" y="3959"/>
                  </a:lnTo>
                  <a:lnTo>
                    <a:pt x="1107230" y="10302"/>
                  </a:lnTo>
                  <a:lnTo>
                    <a:pt x="1224258" y="19625"/>
                  </a:lnTo>
                  <a:lnTo>
                    <a:pt x="1341286" y="31978"/>
                  </a:lnTo>
                  <a:lnTo>
                    <a:pt x="1458313" y="47413"/>
                  </a:lnTo>
                  <a:lnTo>
                    <a:pt x="1575341" y="65982"/>
                  </a:lnTo>
                  <a:lnTo>
                    <a:pt x="1692368" y="87737"/>
                  </a:lnTo>
                  <a:lnTo>
                    <a:pt x="1809396" y="112748"/>
                  </a:lnTo>
                  <a:lnTo>
                    <a:pt x="1926424" y="141516"/>
                  </a:lnTo>
                  <a:lnTo>
                    <a:pt x="2043451" y="173084"/>
                  </a:lnTo>
                  <a:lnTo>
                    <a:pt x="2160479" y="205863"/>
                  </a:lnTo>
                  <a:lnTo>
                    <a:pt x="2277506" y="238891"/>
                  </a:lnTo>
                  <a:lnTo>
                    <a:pt x="2394534" y="279940"/>
                  </a:lnTo>
                  <a:lnTo>
                    <a:pt x="2511561" y="324382"/>
                  </a:lnTo>
                  <a:lnTo>
                    <a:pt x="2628589" y="362617"/>
                  </a:lnTo>
                  <a:lnTo>
                    <a:pt x="2745617" y="395703"/>
                  </a:lnTo>
                  <a:lnTo>
                    <a:pt x="2862644" y="427025"/>
                  </a:lnTo>
                  <a:lnTo>
                    <a:pt x="2979672" y="454466"/>
                  </a:lnTo>
                  <a:lnTo>
                    <a:pt x="3096699" y="474567"/>
                  </a:lnTo>
                  <a:lnTo>
                    <a:pt x="3213727" y="486243"/>
                  </a:lnTo>
                  <a:lnTo>
                    <a:pt x="3330755" y="495416"/>
                  </a:lnTo>
                  <a:lnTo>
                    <a:pt x="3447782" y="508115"/>
                  </a:lnTo>
                  <a:lnTo>
                    <a:pt x="3564810" y="522170"/>
                  </a:lnTo>
                  <a:lnTo>
                    <a:pt x="3681837" y="534237"/>
                  </a:lnTo>
                  <a:lnTo>
                    <a:pt x="3798865" y="544359"/>
                  </a:lnTo>
                  <a:lnTo>
                    <a:pt x="3915893" y="552243"/>
                  </a:lnTo>
                  <a:lnTo>
                    <a:pt x="4032920" y="557266"/>
                  </a:lnTo>
                  <a:lnTo>
                    <a:pt x="4149948" y="559021"/>
                  </a:lnTo>
                  <a:lnTo>
                    <a:pt x="4266975" y="557137"/>
                  </a:lnTo>
                  <a:lnTo>
                    <a:pt x="4384003" y="553204"/>
                  </a:lnTo>
                  <a:lnTo>
                    <a:pt x="4501031" y="548298"/>
                  </a:lnTo>
                  <a:lnTo>
                    <a:pt x="4618058" y="542432"/>
                  </a:lnTo>
                  <a:lnTo>
                    <a:pt x="4735086" y="535617"/>
                  </a:lnTo>
                  <a:lnTo>
                    <a:pt x="4852113" y="527866"/>
                  </a:lnTo>
                  <a:lnTo>
                    <a:pt x="4969141" y="519191"/>
                  </a:lnTo>
                  <a:lnTo>
                    <a:pt x="5086169" y="509605"/>
                  </a:lnTo>
                  <a:lnTo>
                    <a:pt x="5203196" y="499120"/>
                  </a:lnTo>
                  <a:lnTo>
                    <a:pt x="5320224" y="487749"/>
                  </a:lnTo>
                  <a:lnTo>
                    <a:pt x="5437251" y="475503"/>
                  </a:lnTo>
                  <a:lnTo>
                    <a:pt x="5554279" y="462396"/>
                  </a:lnTo>
                  <a:lnTo>
                    <a:pt x="5671307" y="448439"/>
                  </a:lnTo>
                  <a:lnTo>
                    <a:pt x="5788334" y="433644"/>
                  </a:lnTo>
                  <a:lnTo>
                    <a:pt x="5905362" y="418026"/>
                  </a:lnTo>
                  <a:lnTo>
                    <a:pt x="6022389" y="401594"/>
                  </a:lnTo>
                  <a:lnTo>
                    <a:pt x="6139417" y="384363"/>
                  </a:lnTo>
                  <a:lnTo>
                    <a:pt x="6145984" y="3833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68588"/>
              <a:ext cx="6145984" cy="1206899"/>
            </a:xfrm>
            <a:custGeom>
              <a:avLst/>
              <a:pathLst>
                <a:path w="6145984" h="1206899">
                  <a:moveTo>
                    <a:pt x="0" y="0"/>
                  </a:moveTo>
                  <a:lnTo>
                    <a:pt x="53982" y="18830"/>
                  </a:lnTo>
                  <a:lnTo>
                    <a:pt x="171010" y="58691"/>
                  </a:lnTo>
                  <a:lnTo>
                    <a:pt x="288037" y="97583"/>
                  </a:lnTo>
                  <a:lnTo>
                    <a:pt x="405065" y="135489"/>
                  </a:lnTo>
                  <a:lnTo>
                    <a:pt x="522092" y="172389"/>
                  </a:lnTo>
                  <a:lnTo>
                    <a:pt x="639120" y="208254"/>
                  </a:lnTo>
                  <a:lnTo>
                    <a:pt x="756148" y="243059"/>
                  </a:lnTo>
                  <a:lnTo>
                    <a:pt x="873175" y="276783"/>
                  </a:lnTo>
                  <a:lnTo>
                    <a:pt x="990203" y="309430"/>
                  </a:lnTo>
                  <a:lnTo>
                    <a:pt x="1107230" y="341049"/>
                  </a:lnTo>
                  <a:lnTo>
                    <a:pt x="1224258" y="371775"/>
                  </a:lnTo>
                  <a:lnTo>
                    <a:pt x="1341286" y="401850"/>
                  </a:lnTo>
                  <a:lnTo>
                    <a:pt x="1458313" y="431650"/>
                  </a:lnTo>
                  <a:lnTo>
                    <a:pt x="1575341" y="461654"/>
                  </a:lnTo>
                  <a:lnTo>
                    <a:pt x="1692368" y="492374"/>
                  </a:lnTo>
                  <a:lnTo>
                    <a:pt x="1809396" y="524267"/>
                  </a:lnTo>
                  <a:lnTo>
                    <a:pt x="1926424" y="558049"/>
                  </a:lnTo>
                  <a:lnTo>
                    <a:pt x="2043451" y="592728"/>
                  </a:lnTo>
                  <a:lnTo>
                    <a:pt x="2160479" y="626768"/>
                  </a:lnTo>
                  <a:lnTo>
                    <a:pt x="2277506" y="659661"/>
                  </a:lnTo>
                  <a:lnTo>
                    <a:pt x="2394534" y="698729"/>
                  </a:lnTo>
                  <a:lnTo>
                    <a:pt x="2511561" y="738403"/>
                  </a:lnTo>
                  <a:lnTo>
                    <a:pt x="2628589" y="771562"/>
                  </a:lnTo>
                  <a:lnTo>
                    <a:pt x="2745617" y="799728"/>
                  </a:lnTo>
                  <a:lnTo>
                    <a:pt x="2862644" y="822967"/>
                  </a:lnTo>
                  <a:lnTo>
                    <a:pt x="2979672" y="841846"/>
                  </a:lnTo>
                  <a:lnTo>
                    <a:pt x="3096699" y="858637"/>
                  </a:lnTo>
                  <a:lnTo>
                    <a:pt x="3213727" y="868232"/>
                  </a:lnTo>
                  <a:lnTo>
                    <a:pt x="3330755" y="873680"/>
                  </a:lnTo>
                  <a:lnTo>
                    <a:pt x="3447782" y="883349"/>
                  </a:lnTo>
                  <a:lnTo>
                    <a:pt x="3564810" y="896435"/>
                  </a:lnTo>
                  <a:lnTo>
                    <a:pt x="3681837" y="906903"/>
                  </a:lnTo>
                  <a:lnTo>
                    <a:pt x="3798865" y="915055"/>
                  </a:lnTo>
                  <a:lnTo>
                    <a:pt x="3915893" y="921501"/>
                  </a:lnTo>
                  <a:lnTo>
                    <a:pt x="4032920" y="924273"/>
                  </a:lnTo>
                  <a:lnTo>
                    <a:pt x="4149948" y="922690"/>
                  </a:lnTo>
                  <a:lnTo>
                    <a:pt x="4266975" y="916628"/>
                  </a:lnTo>
                  <a:lnTo>
                    <a:pt x="4384003" y="907933"/>
                  </a:lnTo>
                  <a:lnTo>
                    <a:pt x="4501031" y="898061"/>
                  </a:lnTo>
                  <a:lnTo>
                    <a:pt x="4618058" y="887366"/>
                  </a:lnTo>
                  <a:lnTo>
                    <a:pt x="4735086" y="876052"/>
                  </a:lnTo>
                  <a:lnTo>
                    <a:pt x="4852113" y="864204"/>
                  </a:lnTo>
                  <a:lnTo>
                    <a:pt x="4969141" y="851814"/>
                  </a:lnTo>
                  <a:lnTo>
                    <a:pt x="5086169" y="838813"/>
                  </a:lnTo>
                  <a:lnTo>
                    <a:pt x="5203196" y="825083"/>
                  </a:lnTo>
                  <a:lnTo>
                    <a:pt x="5320224" y="810483"/>
                  </a:lnTo>
                  <a:lnTo>
                    <a:pt x="5437251" y="794859"/>
                  </a:lnTo>
                  <a:lnTo>
                    <a:pt x="5554279" y="778053"/>
                  </a:lnTo>
                  <a:lnTo>
                    <a:pt x="5671307" y="759920"/>
                  </a:lnTo>
                  <a:lnTo>
                    <a:pt x="5788334" y="740325"/>
                  </a:lnTo>
                  <a:lnTo>
                    <a:pt x="5905362" y="719155"/>
                  </a:lnTo>
                  <a:lnTo>
                    <a:pt x="6022389" y="696316"/>
                  </a:lnTo>
                  <a:lnTo>
                    <a:pt x="6139417" y="671733"/>
                  </a:lnTo>
                  <a:lnTo>
                    <a:pt x="6145984" y="670252"/>
                  </a:lnTo>
                  <a:lnTo>
                    <a:pt x="6145984" y="1206899"/>
                  </a:lnTo>
                  <a:lnTo>
                    <a:pt x="6139417" y="1206004"/>
                  </a:lnTo>
                  <a:lnTo>
                    <a:pt x="6022389" y="1191677"/>
                  </a:lnTo>
                  <a:lnTo>
                    <a:pt x="5905362" y="1178918"/>
                  </a:lnTo>
                  <a:lnTo>
                    <a:pt x="5788334" y="1167655"/>
                  </a:lnTo>
                  <a:lnTo>
                    <a:pt x="5671307" y="1157798"/>
                  </a:lnTo>
                  <a:lnTo>
                    <a:pt x="5554279" y="1149233"/>
                  </a:lnTo>
                  <a:lnTo>
                    <a:pt x="5437251" y="1141831"/>
                  </a:lnTo>
                  <a:lnTo>
                    <a:pt x="5320224" y="1135447"/>
                  </a:lnTo>
                  <a:lnTo>
                    <a:pt x="5203196" y="1129927"/>
                  </a:lnTo>
                  <a:lnTo>
                    <a:pt x="5086169" y="1125119"/>
                  </a:lnTo>
                  <a:lnTo>
                    <a:pt x="4969141" y="1120883"/>
                  </a:lnTo>
                  <a:lnTo>
                    <a:pt x="4852113" y="1117107"/>
                  </a:lnTo>
                  <a:lnTo>
                    <a:pt x="4735086" y="1113721"/>
                  </a:lnTo>
                  <a:lnTo>
                    <a:pt x="4618058" y="1110720"/>
                  </a:lnTo>
                  <a:lnTo>
                    <a:pt x="4501031" y="1108192"/>
                  </a:lnTo>
                  <a:lnTo>
                    <a:pt x="4384003" y="1106344"/>
                  </a:lnTo>
                  <a:lnTo>
                    <a:pt x="4266975" y="1105534"/>
                  </a:lnTo>
                  <a:lnTo>
                    <a:pt x="4149948" y="1104427"/>
                  </a:lnTo>
                  <a:lnTo>
                    <a:pt x="4032920" y="1100711"/>
                  </a:lnTo>
                  <a:lnTo>
                    <a:pt x="3915893" y="1095237"/>
                  </a:lnTo>
                  <a:lnTo>
                    <a:pt x="3798865" y="1088388"/>
                  </a:lnTo>
                  <a:lnTo>
                    <a:pt x="3681837" y="1079531"/>
                  </a:lnTo>
                  <a:lnTo>
                    <a:pt x="3564810" y="1069782"/>
                  </a:lnTo>
                  <a:lnTo>
                    <a:pt x="3447782" y="1059340"/>
                  </a:lnTo>
                  <a:lnTo>
                    <a:pt x="3330755" y="1049208"/>
                  </a:lnTo>
                  <a:lnTo>
                    <a:pt x="3213727" y="1043207"/>
                  </a:lnTo>
                  <a:lnTo>
                    <a:pt x="3096699" y="1037072"/>
                  </a:lnTo>
                  <a:lnTo>
                    <a:pt x="2979672" y="1021695"/>
                  </a:lnTo>
                  <a:lnTo>
                    <a:pt x="2862644" y="998509"/>
                  </a:lnTo>
                  <a:lnTo>
                    <a:pt x="2745617" y="973975"/>
                  </a:lnTo>
                  <a:lnTo>
                    <a:pt x="2628589" y="947008"/>
                  </a:lnTo>
                  <a:lnTo>
                    <a:pt x="2511561" y="911219"/>
                  </a:lnTo>
                  <a:lnTo>
                    <a:pt x="2394534" y="870249"/>
                  </a:lnTo>
                  <a:lnTo>
                    <a:pt x="2277506" y="832629"/>
                  </a:lnTo>
                  <a:lnTo>
                    <a:pt x="2160479" y="800325"/>
                  </a:lnTo>
                  <a:lnTo>
                    <a:pt x="2043451" y="768172"/>
                  </a:lnTo>
                  <a:lnTo>
                    <a:pt x="1926424" y="737480"/>
                  </a:lnTo>
                  <a:lnTo>
                    <a:pt x="1809396" y="709555"/>
                  </a:lnTo>
                  <a:lnTo>
                    <a:pt x="1692368" y="685432"/>
                  </a:lnTo>
                  <a:lnTo>
                    <a:pt x="1575341" y="665501"/>
                  </a:lnTo>
                  <a:lnTo>
                    <a:pt x="1458313" y="650079"/>
                  </a:lnTo>
                  <a:lnTo>
                    <a:pt x="1341286" y="639552"/>
                  </a:lnTo>
                  <a:lnTo>
                    <a:pt x="1224258" y="634279"/>
                  </a:lnTo>
                  <a:lnTo>
                    <a:pt x="1107230" y="634510"/>
                  </a:lnTo>
                  <a:lnTo>
                    <a:pt x="990203" y="640368"/>
                  </a:lnTo>
                  <a:lnTo>
                    <a:pt x="873175" y="651862"/>
                  </a:lnTo>
                  <a:lnTo>
                    <a:pt x="756148" y="668920"/>
                  </a:lnTo>
                  <a:lnTo>
                    <a:pt x="639120" y="691423"/>
                  </a:lnTo>
                  <a:lnTo>
                    <a:pt x="522092" y="719227"/>
                  </a:lnTo>
                  <a:lnTo>
                    <a:pt x="405065" y="752183"/>
                  </a:lnTo>
                  <a:lnTo>
                    <a:pt x="288037" y="790142"/>
                  </a:lnTo>
                  <a:lnTo>
                    <a:pt x="171010" y="832958"/>
                  </a:lnTo>
                  <a:lnTo>
                    <a:pt x="53982" y="880495"/>
                  </a:lnTo>
                  <a:lnTo>
                    <a:pt x="0" y="90453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68588"/>
              <a:ext cx="6145984" cy="924273"/>
            </a:xfrm>
            <a:custGeom>
              <a:avLst/>
              <a:pathLst>
                <a:path w="6145984" h="924273">
                  <a:moveTo>
                    <a:pt x="0" y="0"/>
                  </a:moveTo>
                  <a:lnTo>
                    <a:pt x="53982" y="18830"/>
                  </a:lnTo>
                  <a:lnTo>
                    <a:pt x="171010" y="58691"/>
                  </a:lnTo>
                  <a:lnTo>
                    <a:pt x="288037" y="97583"/>
                  </a:lnTo>
                  <a:lnTo>
                    <a:pt x="405065" y="135489"/>
                  </a:lnTo>
                  <a:lnTo>
                    <a:pt x="522092" y="172389"/>
                  </a:lnTo>
                  <a:lnTo>
                    <a:pt x="639120" y="208254"/>
                  </a:lnTo>
                  <a:lnTo>
                    <a:pt x="756148" y="243059"/>
                  </a:lnTo>
                  <a:lnTo>
                    <a:pt x="873175" y="276783"/>
                  </a:lnTo>
                  <a:lnTo>
                    <a:pt x="990203" y="309430"/>
                  </a:lnTo>
                  <a:lnTo>
                    <a:pt x="1107230" y="341049"/>
                  </a:lnTo>
                  <a:lnTo>
                    <a:pt x="1224258" y="371775"/>
                  </a:lnTo>
                  <a:lnTo>
                    <a:pt x="1341286" y="401850"/>
                  </a:lnTo>
                  <a:lnTo>
                    <a:pt x="1458313" y="431650"/>
                  </a:lnTo>
                  <a:lnTo>
                    <a:pt x="1575341" y="461654"/>
                  </a:lnTo>
                  <a:lnTo>
                    <a:pt x="1692368" y="492374"/>
                  </a:lnTo>
                  <a:lnTo>
                    <a:pt x="1809396" y="524267"/>
                  </a:lnTo>
                  <a:lnTo>
                    <a:pt x="1926424" y="558049"/>
                  </a:lnTo>
                  <a:lnTo>
                    <a:pt x="2043451" y="592728"/>
                  </a:lnTo>
                  <a:lnTo>
                    <a:pt x="2160479" y="626768"/>
                  </a:lnTo>
                  <a:lnTo>
                    <a:pt x="2277506" y="659661"/>
                  </a:lnTo>
                  <a:lnTo>
                    <a:pt x="2394534" y="698729"/>
                  </a:lnTo>
                  <a:lnTo>
                    <a:pt x="2511561" y="738403"/>
                  </a:lnTo>
                  <a:lnTo>
                    <a:pt x="2628589" y="771562"/>
                  </a:lnTo>
                  <a:lnTo>
                    <a:pt x="2745617" y="799728"/>
                  </a:lnTo>
                  <a:lnTo>
                    <a:pt x="2862644" y="822967"/>
                  </a:lnTo>
                  <a:lnTo>
                    <a:pt x="2979672" y="841846"/>
                  </a:lnTo>
                  <a:lnTo>
                    <a:pt x="3096699" y="858637"/>
                  </a:lnTo>
                  <a:lnTo>
                    <a:pt x="3213727" y="868232"/>
                  </a:lnTo>
                  <a:lnTo>
                    <a:pt x="3330755" y="873680"/>
                  </a:lnTo>
                  <a:lnTo>
                    <a:pt x="3447782" y="883349"/>
                  </a:lnTo>
                  <a:lnTo>
                    <a:pt x="3564810" y="896435"/>
                  </a:lnTo>
                  <a:lnTo>
                    <a:pt x="3681837" y="906903"/>
                  </a:lnTo>
                  <a:lnTo>
                    <a:pt x="3798865" y="915055"/>
                  </a:lnTo>
                  <a:lnTo>
                    <a:pt x="3915893" y="921501"/>
                  </a:lnTo>
                  <a:lnTo>
                    <a:pt x="4032920" y="924273"/>
                  </a:lnTo>
                  <a:lnTo>
                    <a:pt x="4149948" y="922690"/>
                  </a:lnTo>
                  <a:lnTo>
                    <a:pt x="4266975" y="916628"/>
                  </a:lnTo>
                  <a:lnTo>
                    <a:pt x="4384003" y="907933"/>
                  </a:lnTo>
                  <a:lnTo>
                    <a:pt x="4501031" y="898061"/>
                  </a:lnTo>
                  <a:lnTo>
                    <a:pt x="4618058" y="887366"/>
                  </a:lnTo>
                  <a:lnTo>
                    <a:pt x="4735086" y="876052"/>
                  </a:lnTo>
                  <a:lnTo>
                    <a:pt x="4852113" y="864204"/>
                  </a:lnTo>
                  <a:lnTo>
                    <a:pt x="4969141" y="851814"/>
                  </a:lnTo>
                  <a:lnTo>
                    <a:pt x="5086169" y="838813"/>
                  </a:lnTo>
                  <a:lnTo>
                    <a:pt x="5203196" y="825083"/>
                  </a:lnTo>
                  <a:lnTo>
                    <a:pt x="5320224" y="810483"/>
                  </a:lnTo>
                  <a:lnTo>
                    <a:pt x="5437251" y="794859"/>
                  </a:lnTo>
                  <a:lnTo>
                    <a:pt x="5554279" y="778053"/>
                  </a:lnTo>
                  <a:lnTo>
                    <a:pt x="5671307" y="759920"/>
                  </a:lnTo>
                  <a:lnTo>
                    <a:pt x="5788334" y="740325"/>
                  </a:lnTo>
                  <a:lnTo>
                    <a:pt x="5905362" y="719155"/>
                  </a:lnTo>
                  <a:lnTo>
                    <a:pt x="6022389" y="696316"/>
                  </a:lnTo>
                  <a:lnTo>
                    <a:pt x="6139417" y="671733"/>
                  </a:lnTo>
                  <a:lnTo>
                    <a:pt x="6145984" y="6702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02868"/>
              <a:ext cx="6145984" cy="572620"/>
            </a:xfrm>
            <a:custGeom>
              <a:avLst/>
              <a:pathLst>
                <a:path w="6145984" h="572620">
                  <a:moveTo>
                    <a:pt x="6145984" y="572620"/>
                  </a:moveTo>
                  <a:lnTo>
                    <a:pt x="6139417" y="571725"/>
                  </a:lnTo>
                  <a:lnTo>
                    <a:pt x="6022389" y="557397"/>
                  </a:lnTo>
                  <a:lnTo>
                    <a:pt x="5905362" y="544638"/>
                  </a:lnTo>
                  <a:lnTo>
                    <a:pt x="5788334" y="533376"/>
                  </a:lnTo>
                  <a:lnTo>
                    <a:pt x="5671307" y="523518"/>
                  </a:lnTo>
                  <a:lnTo>
                    <a:pt x="5554279" y="514954"/>
                  </a:lnTo>
                  <a:lnTo>
                    <a:pt x="5437251" y="507552"/>
                  </a:lnTo>
                  <a:lnTo>
                    <a:pt x="5320224" y="501167"/>
                  </a:lnTo>
                  <a:lnTo>
                    <a:pt x="5203196" y="495647"/>
                  </a:lnTo>
                  <a:lnTo>
                    <a:pt x="5086169" y="490839"/>
                  </a:lnTo>
                  <a:lnTo>
                    <a:pt x="4969141" y="486604"/>
                  </a:lnTo>
                  <a:lnTo>
                    <a:pt x="4852113" y="482827"/>
                  </a:lnTo>
                  <a:lnTo>
                    <a:pt x="4735086" y="479441"/>
                  </a:lnTo>
                  <a:lnTo>
                    <a:pt x="4618058" y="476441"/>
                  </a:lnTo>
                  <a:lnTo>
                    <a:pt x="4501031" y="473913"/>
                  </a:lnTo>
                  <a:lnTo>
                    <a:pt x="4384003" y="472065"/>
                  </a:lnTo>
                  <a:lnTo>
                    <a:pt x="4266975" y="471254"/>
                  </a:lnTo>
                  <a:lnTo>
                    <a:pt x="4149948" y="470148"/>
                  </a:lnTo>
                  <a:lnTo>
                    <a:pt x="4032920" y="466431"/>
                  </a:lnTo>
                  <a:lnTo>
                    <a:pt x="3915893" y="460958"/>
                  </a:lnTo>
                  <a:lnTo>
                    <a:pt x="3798865" y="454108"/>
                  </a:lnTo>
                  <a:lnTo>
                    <a:pt x="3681837" y="445251"/>
                  </a:lnTo>
                  <a:lnTo>
                    <a:pt x="3564810" y="435503"/>
                  </a:lnTo>
                  <a:lnTo>
                    <a:pt x="3447782" y="425060"/>
                  </a:lnTo>
                  <a:lnTo>
                    <a:pt x="3330755" y="414928"/>
                  </a:lnTo>
                  <a:lnTo>
                    <a:pt x="3213727" y="408928"/>
                  </a:lnTo>
                  <a:lnTo>
                    <a:pt x="3096699" y="402792"/>
                  </a:lnTo>
                  <a:lnTo>
                    <a:pt x="2979672" y="387415"/>
                  </a:lnTo>
                  <a:lnTo>
                    <a:pt x="2862644" y="364230"/>
                  </a:lnTo>
                  <a:lnTo>
                    <a:pt x="2745617" y="339696"/>
                  </a:lnTo>
                  <a:lnTo>
                    <a:pt x="2628589" y="312728"/>
                  </a:lnTo>
                  <a:lnTo>
                    <a:pt x="2511561" y="276939"/>
                  </a:lnTo>
                  <a:lnTo>
                    <a:pt x="2394534" y="235969"/>
                  </a:lnTo>
                  <a:lnTo>
                    <a:pt x="2277506" y="198349"/>
                  </a:lnTo>
                  <a:lnTo>
                    <a:pt x="2160479" y="166045"/>
                  </a:lnTo>
                  <a:lnTo>
                    <a:pt x="2043451" y="133892"/>
                  </a:lnTo>
                  <a:lnTo>
                    <a:pt x="1926424" y="103200"/>
                  </a:lnTo>
                  <a:lnTo>
                    <a:pt x="1809396" y="75275"/>
                  </a:lnTo>
                  <a:lnTo>
                    <a:pt x="1692368" y="51152"/>
                  </a:lnTo>
                  <a:lnTo>
                    <a:pt x="1575341" y="31222"/>
                  </a:lnTo>
                  <a:lnTo>
                    <a:pt x="1458313" y="15799"/>
                  </a:lnTo>
                  <a:lnTo>
                    <a:pt x="1341286" y="5273"/>
                  </a:lnTo>
                  <a:lnTo>
                    <a:pt x="1224258" y="0"/>
                  </a:lnTo>
                  <a:lnTo>
                    <a:pt x="1107230" y="231"/>
                  </a:lnTo>
                  <a:lnTo>
                    <a:pt x="990203" y="6089"/>
                  </a:lnTo>
                  <a:lnTo>
                    <a:pt x="873175" y="17583"/>
                  </a:lnTo>
                  <a:lnTo>
                    <a:pt x="756148" y="34641"/>
                  </a:lnTo>
                  <a:lnTo>
                    <a:pt x="639120" y="57143"/>
                  </a:lnTo>
                  <a:lnTo>
                    <a:pt x="522092" y="84947"/>
                  </a:lnTo>
                  <a:lnTo>
                    <a:pt x="405065" y="117904"/>
                  </a:lnTo>
                  <a:lnTo>
                    <a:pt x="288037" y="155862"/>
                  </a:lnTo>
                  <a:lnTo>
                    <a:pt x="171010" y="198679"/>
                  </a:lnTo>
                  <a:lnTo>
                    <a:pt x="53982" y="246215"/>
                  </a:lnTo>
                  <a:lnTo>
                    <a:pt x="0" y="2702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12425"/>
              <a:ext cx="6145984" cy="569722"/>
            </a:xfrm>
            <a:custGeom>
              <a:avLst/>
              <a:pathLst>
                <a:path w="6145984" h="569722">
                  <a:moveTo>
                    <a:pt x="0" y="8432"/>
                  </a:moveTo>
                  <a:lnTo>
                    <a:pt x="53982" y="5826"/>
                  </a:lnTo>
                  <a:lnTo>
                    <a:pt x="171010" y="1988"/>
                  </a:lnTo>
                  <a:lnTo>
                    <a:pt x="288037" y="26"/>
                  </a:lnTo>
                  <a:lnTo>
                    <a:pt x="405065" y="0"/>
                  </a:lnTo>
                  <a:lnTo>
                    <a:pt x="522092" y="1971"/>
                  </a:lnTo>
                  <a:lnTo>
                    <a:pt x="639120" y="6002"/>
                  </a:lnTo>
                  <a:lnTo>
                    <a:pt x="756148" y="12153"/>
                  </a:lnTo>
                  <a:lnTo>
                    <a:pt x="873175" y="20486"/>
                  </a:lnTo>
                  <a:lnTo>
                    <a:pt x="990203" y="31062"/>
                  </a:lnTo>
                  <a:lnTo>
                    <a:pt x="1107230" y="43943"/>
                  </a:lnTo>
                  <a:lnTo>
                    <a:pt x="1224258" y="59190"/>
                  </a:lnTo>
                  <a:lnTo>
                    <a:pt x="1341286" y="76864"/>
                  </a:lnTo>
                  <a:lnTo>
                    <a:pt x="1458313" y="97028"/>
                  </a:lnTo>
                  <a:lnTo>
                    <a:pt x="1575341" y="119741"/>
                  </a:lnTo>
                  <a:lnTo>
                    <a:pt x="1692368" y="145066"/>
                  </a:lnTo>
                  <a:lnTo>
                    <a:pt x="1809396" y="173074"/>
                  </a:lnTo>
                  <a:lnTo>
                    <a:pt x="1926424" y="203928"/>
                  </a:lnTo>
                  <a:lnTo>
                    <a:pt x="2043451" y="236613"/>
                  </a:lnTo>
                  <a:lnTo>
                    <a:pt x="2160479" y="269710"/>
                  </a:lnTo>
                  <a:lnTo>
                    <a:pt x="2277506" y="302308"/>
                  </a:lnTo>
                  <a:lnTo>
                    <a:pt x="2394534" y="340652"/>
                  </a:lnTo>
                  <a:lnTo>
                    <a:pt x="2511561" y="380974"/>
                  </a:lnTo>
                  <a:lnTo>
                    <a:pt x="2628589" y="415448"/>
                  </a:lnTo>
                  <a:lnTo>
                    <a:pt x="2745617" y="443015"/>
                  </a:lnTo>
                  <a:lnTo>
                    <a:pt x="2862644" y="466902"/>
                  </a:lnTo>
                  <a:lnTo>
                    <a:pt x="2979672" y="487934"/>
                  </a:lnTo>
                  <a:lnTo>
                    <a:pt x="3096699" y="504018"/>
                  </a:lnTo>
                  <a:lnTo>
                    <a:pt x="3213727" y="511883"/>
                  </a:lnTo>
                  <a:lnTo>
                    <a:pt x="3330755" y="517607"/>
                  </a:lnTo>
                  <a:lnTo>
                    <a:pt x="3447782" y="527507"/>
                  </a:lnTo>
                  <a:lnTo>
                    <a:pt x="3564810" y="539272"/>
                  </a:lnTo>
                  <a:lnTo>
                    <a:pt x="3681837" y="549380"/>
                  </a:lnTo>
                  <a:lnTo>
                    <a:pt x="3798865" y="557885"/>
                  </a:lnTo>
                  <a:lnTo>
                    <a:pt x="3915893" y="564533"/>
                  </a:lnTo>
                  <a:lnTo>
                    <a:pt x="4032920" y="568655"/>
                  </a:lnTo>
                  <a:lnTo>
                    <a:pt x="4149948" y="569722"/>
                  </a:lnTo>
                  <a:lnTo>
                    <a:pt x="4266975" y="567244"/>
                  </a:lnTo>
                  <a:lnTo>
                    <a:pt x="4384003" y="563302"/>
                  </a:lnTo>
                  <a:lnTo>
                    <a:pt x="4501031" y="559290"/>
                  </a:lnTo>
                  <a:lnTo>
                    <a:pt x="4618058" y="555206"/>
                  </a:lnTo>
                  <a:lnTo>
                    <a:pt x="4735086" y="551050"/>
                  </a:lnTo>
                  <a:lnTo>
                    <a:pt x="4852113" y="546819"/>
                  </a:lnTo>
                  <a:lnTo>
                    <a:pt x="4969141" y="542512"/>
                  </a:lnTo>
                  <a:lnTo>
                    <a:pt x="5086169" y="538129"/>
                  </a:lnTo>
                  <a:lnTo>
                    <a:pt x="5203196" y="533668"/>
                  </a:lnTo>
                  <a:lnTo>
                    <a:pt x="5320224" y="529128"/>
                  </a:lnTo>
                  <a:lnTo>
                    <a:pt x="5437251" y="524508"/>
                  </a:lnTo>
                  <a:lnTo>
                    <a:pt x="5554279" y="519806"/>
                  </a:lnTo>
                  <a:lnTo>
                    <a:pt x="5671307" y="515022"/>
                  </a:lnTo>
                  <a:lnTo>
                    <a:pt x="5788334" y="510153"/>
                  </a:lnTo>
                  <a:lnTo>
                    <a:pt x="5905362" y="505200"/>
                  </a:lnTo>
                  <a:lnTo>
                    <a:pt x="6022389" y="500159"/>
                  </a:lnTo>
                  <a:lnTo>
                    <a:pt x="6139417" y="495032"/>
                  </a:lnTo>
                  <a:lnTo>
                    <a:pt x="6145984" y="49473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26439"/>
              <a:ext cx="6145984" cy="752020"/>
            </a:xfrm>
            <a:custGeom>
              <a:avLst/>
              <a:pathLst>
                <a:path w="6145984" h="752020">
                  <a:moveTo>
                    <a:pt x="0" y="255"/>
                  </a:moveTo>
                  <a:lnTo>
                    <a:pt x="53982" y="0"/>
                  </a:lnTo>
                  <a:lnTo>
                    <a:pt x="171010" y="167"/>
                  </a:lnTo>
                  <a:lnTo>
                    <a:pt x="288037" y="1048"/>
                  </a:lnTo>
                  <a:lnTo>
                    <a:pt x="405065" y="2627"/>
                  </a:lnTo>
                  <a:lnTo>
                    <a:pt x="522092" y="4884"/>
                  </a:lnTo>
                  <a:lnTo>
                    <a:pt x="639120" y="7795"/>
                  </a:lnTo>
                  <a:lnTo>
                    <a:pt x="756148" y="11333"/>
                  </a:lnTo>
                  <a:lnTo>
                    <a:pt x="873175" y="15479"/>
                  </a:lnTo>
                  <a:lnTo>
                    <a:pt x="990203" y="20237"/>
                  </a:lnTo>
                  <a:lnTo>
                    <a:pt x="1107230" y="25652"/>
                  </a:lnTo>
                  <a:lnTo>
                    <a:pt x="1224258" y="31841"/>
                  </a:lnTo>
                  <a:lnTo>
                    <a:pt x="1341286" y="39027"/>
                  </a:lnTo>
                  <a:lnTo>
                    <a:pt x="1458313" y="47548"/>
                  </a:lnTo>
                  <a:lnTo>
                    <a:pt x="1575341" y="57838"/>
                  </a:lnTo>
                  <a:lnTo>
                    <a:pt x="1692368" y="70359"/>
                  </a:lnTo>
                  <a:lnTo>
                    <a:pt x="1809396" y="85548"/>
                  </a:lnTo>
                  <a:lnTo>
                    <a:pt x="1926424" y="104901"/>
                  </a:lnTo>
                  <a:lnTo>
                    <a:pt x="2043451" y="127505"/>
                  </a:lnTo>
                  <a:lnTo>
                    <a:pt x="2160479" y="151361"/>
                  </a:lnTo>
                  <a:lnTo>
                    <a:pt x="2277506" y="175483"/>
                  </a:lnTo>
                  <a:lnTo>
                    <a:pt x="2394534" y="207239"/>
                  </a:lnTo>
                  <a:lnTo>
                    <a:pt x="2511561" y="240698"/>
                  </a:lnTo>
                  <a:lnTo>
                    <a:pt x="2628589" y="267851"/>
                  </a:lnTo>
                  <a:lnTo>
                    <a:pt x="2745617" y="289701"/>
                  </a:lnTo>
                  <a:lnTo>
                    <a:pt x="2862644" y="307037"/>
                  </a:lnTo>
                  <a:lnTo>
                    <a:pt x="2979672" y="320809"/>
                  </a:lnTo>
                  <a:lnTo>
                    <a:pt x="3096699" y="333244"/>
                  </a:lnTo>
                  <a:lnTo>
                    <a:pt x="3213727" y="339361"/>
                  </a:lnTo>
                  <a:lnTo>
                    <a:pt x="3330755" y="342079"/>
                  </a:lnTo>
                  <a:lnTo>
                    <a:pt x="3447782" y="349158"/>
                  </a:lnTo>
                  <a:lnTo>
                    <a:pt x="3564810" y="359857"/>
                  </a:lnTo>
                  <a:lnTo>
                    <a:pt x="3681837" y="368781"/>
                  </a:lnTo>
                  <a:lnTo>
                    <a:pt x="3798865" y="376401"/>
                  </a:lnTo>
                  <a:lnTo>
                    <a:pt x="3915893" y="383539"/>
                  </a:lnTo>
                  <a:lnTo>
                    <a:pt x="4032920" y="388127"/>
                  </a:lnTo>
                  <a:lnTo>
                    <a:pt x="4149948" y="388878"/>
                  </a:lnTo>
                  <a:lnTo>
                    <a:pt x="4266975" y="385023"/>
                  </a:lnTo>
                  <a:lnTo>
                    <a:pt x="4384003" y="378345"/>
                  </a:lnTo>
                  <a:lnTo>
                    <a:pt x="4501031" y="370456"/>
                  </a:lnTo>
                  <a:lnTo>
                    <a:pt x="4618058" y="361681"/>
                  </a:lnTo>
                  <a:lnTo>
                    <a:pt x="4735086" y="352209"/>
                  </a:lnTo>
                  <a:lnTo>
                    <a:pt x="4852113" y="342121"/>
                  </a:lnTo>
                  <a:lnTo>
                    <a:pt x="4969141" y="331415"/>
                  </a:lnTo>
                  <a:lnTo>
                    <a:pt x="5086169" y="320030"/>
                  </a:lnTo>
                  <a:lnTo>
                    <a:pt x="5203196" y="307865"/>
                  </a:lnTo>
                  <a:lnTo>
                    <a:pt x="5320224" y="294795"/>
                  </a:lnTo>
                  <a:lnTo>
                    <a:pt x="5437251" y="280685"/>
                  </a:lnTo>
                  <a:lnTo>
                    <a:pt x="5554279" y="265397"/>
                  </a:lnTo>
                  <a:lnTo>
                    <a:pt x="5671307" y="248801"/>
                  </a:lnTo>
                  <a:lnTo>
                    <a:pt x="5788334" y="230782"/>
                  </a:lnTo>
                  <a:lnTo>
                    <a:pt x="5905362" y="211238"/>
                  </a:lnTo>
                  <a:lnTo>
                    <a:pt x="6022389" y="190090"/>
                  </a:lnTo>
                  <a:lnTo>
                    <a:pt x="6139417" y="167274"/>
                  </a:lnTo>
                  <a:lnTo>
                    <a:pt x="6145984" y="165897"/>
                  </a:lnTo>
                  <a:lnTo>
                    <a:pt x="6145984" y="652262"/>
                  </a:lnTo>
                  <a:lnTo>
                    <a:pt x="6139417" y="651485"/>
                  </a:lnTo>
                  <a:lnTo>
                    <a:pt x="6022389" y="639037"/>
                  </a:lnTo>
                  <a:lnTo>
                    <a:pt x="5905362" y="627922"/>
                  </a:lnTo>
                  <a:lnTo>
                    <a:pt x="5788334" y="618072"/>
                  </a:lnTo>
                  <a:lnTo>
                    <a:pt x="5671307" y="609399"/>
                  </a:lnTo>
                  <a:lnTo>
                    <a:pt x="5554279" y="601798"/>
                  </a:lnTo>
                  <a:lnTo>
                    <a:pt x="5437251" y="595147"/>
                  </a:lnTo>
                  <a:lnTo>
                    <a:pt x="5320224" y="589310"/>
                  </a:lnTo>
                  <a:lnTo>
                    <a:pt x="5203196" y="584145"/>
                  </a:lnTo>
                  <a:lnTo>
                    <a:pt x="5086169" y="579509"/>
                  </a:lnTo>
                  <a:lnTo>
                    <a:pt x="4969141" y="575272"/>
                  </a:lnTo>
                  <a:lnTo>
                    <a:pt x="4852113" y="571328"/>
                  </a:lnTo>
                  <a:lnTo>
                    <a:pt x="4735086" y="567609"/>
                  </a:lnTo>
                  <a:lnTo>
                    <a:pt x="4618058" y="564107"/>
                  </a:lnTo>
                  <a:lnTo>
                    <a:pt x="4501031" y="560898"/>
                  </a:lnTo>
                  <a:lnTo>
                    <a:pt x="4384003" y="558165"/>
                  </a:lnTo>
                  <a:lnTo>
                    <a:pt x="4266975" y="556229"/>
                  </a:lnTo>
                  <a:lnTo>
                    <a:pt x="4149948" y="553587"/>
                  </a:lnTo>
                  <a:lnTo>
                    <a:pt x="4032920" y="548032"/>
                  </a:lnTo>
                  <a:lnTo>
                    <a:pt x="3915893" y="540996"/>
                  </a:lnTo>
                  <a:lnTo>
                    <a:pt x="3798865" y="533493"/>
                  </a:lnTo>
                  <a:lnTo>
                    <a:pt x="3681837" y="525234"/>
                  </a:lnTo>
                  <a:lnTo>
                    <a:pt x="3564810" y="516962"/>
                  </a:lnTo>
                  <a:lnTo>
                    <a:pt x="3447782" y="508659"/>
                  </a:lnTo>
                  <a:lnTo>
                    <a:pt x="3330755" y="501160"/>
                  </a:lnTo>
                  <a:lnTo>
                    <a:pt x="3213727" y="497942"/>
                  </a:lnTo>
                  <a:lnTo>
                    <a:pt x="3096699" y="494960"/>
                  </a:lnTo>
                  <a:lnTo>
                    <a:pt x="2979672" y="483806"/>
                  </a:lnTo>
                  <a:lnTo>
                    <a:pt x="2862644" y="466131"/>
                  </a:lnTo>
                  <a:lnTo>
                    <a:pt x="2745617" y="447623"/>
                  </a:lnTo>
                  <a:lnTo>
                    <a:pt x="2628589" y="426857"/>
                  </a:lnTo>
                  <a:lnTo>
                    <a:pt x="2511561" y="397321"/>
                  </a:lnTo>
                  <a:lnTo>
                    <a:pt x="2394534" y="362688"/>
                  </a:lnTo>
                  <a:lnTo>
                    <a:pt x="2277506" y="332245"/>
                  </a:lnTo>
                  <a:lnTo>
                    <a:pt x="2160479" y="308655"/>
                  </a:lnTo>
                  <a:lnTo>
                    <a:pt x="2043451" y="286510"/>
                  </a:lnTo>
                  <a:lnTo>
                    <a:pt x="1926424" y="267519"/>
                  </a:lnTo>
                  <a:lnTo>
                    <a:pt x="1809396" y="253475"/>
                  </a:lnTo>
                  <a:lnTo>
                    <a:pt x="1692368" y="245328"/>
                  </a:lnTo>
                  <a:lnTo>
                    <a:pt x="1575341" y="242585"/>
                  </a:lnTo>
                  <a:lnTo>
                    <a:pt x="1458313" y="245510"/>
                  </a:lnTo>
                  <a:lnTo>
                    <a:pt x="1341286" y="254457"/>
                  </a:lnTo>
                  <a:lnTo>
                    <a:pt x="1224258" y="269749"/>
                  </a:lnTo>
                  <a:lnTo>
                    <a:pt x="1107230" y="291616"/>
                  </a:lnTo>
                  <a:lnTo>
                    <a:pt x="990203" y="320168"/>
                  </a:lnTo>
                  <a:lnTo>
                    <a:pt x="873175" y="355414"/>
                  </a:lnTo>
                  <a:lnTo>
                    <a:pt x="756148" y="397291"/>
                  </a:lnTo>
                  <a:lnTo>
                    <a:pt x="639120" y="445691"/>
                  </a:lnTo>
                  <a:lnTo>
                    <a:pt x="522092" y="500485"/>
                  </a:lnTo>
                  <a:lnTo>
                    <a:pt x="405065" y="561538"/>
                  </a:lnTo>
                  <a:lnTo>
                    <a:pt x="288037" y="628715"/>
                  </a:lnTo>
                  <a:lnTo>
                    <a:pt x="171010" y="701887"/>
                  </a:lnTo>
                  <a:lnTo>
                    <a:pt x="96782" y="75202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26439"/>
              <a:ext cx="6145984" cy="388878"/>
            </a:xfrm>
            <a:custGeom>
              <a:avLst/>
              <a:pathLst>
                <a:path w="6145984" h="388878">
                  <a:moveTo>
                    <a:pt x="0" y="255"/>
                  </a:moveTo>
                  <a:lnTo>
                    <a:pt x="53982" y="0"/>
                  </a:lnTo>
                  <a:lnTo>
                    <a:pt x="171010" y="167"/>
                  </a:lnTo>
                  <a:lnTo>
                    <a:pt x="288037" y="1048"/>
                  </a:lnTo>
                  <a:lnTo>
                    <a:pt x="405065" y="2627"/>
                  </a:lnTo>
                  <a:lnTo>
                    <a:pt x="522092" y="4884"/>
                  </a:lnTo>
                  <a:lnTo>
                    <a:pt x="639120" y="7795"/>
                  </a:lnTo>
                  <a:lnTo>
                    <a:pt x="756148" y="11333"/>
                  </a:lnTo>
                  <a:lnTo>
                    <a:pt x="873175" y="15479"/>
                  </a:lnTo>
                  <a:lnTo>
                    <a:pt x="990203" y="20237"/>
                  </a:lnTo>
                  <a:lnTo>
                    <a:pt x="1107230" y="25652"/>
                  </a:lnTo>
                  <a:lnTo>
                    <a:pt x="1224258" y="31841"/>
                  </a:lnTo>
                  <a:lnTo>
                    <a:pt x="1341286" y="39027"/>
                  </a:lnTo>
                  <a:lnTo>
                    <a:pt x="1458313" y="47548"/>
                  </a:lnTo>
                  <a:lnTo>
                    <a:pt x="1575341" y="57838"/>
                  </a:lnTo>
                  <a:lnTo>
                    <a:pt x="1692368" y="70359"/>
                  </a:lnTo>
                  <a:lnTo>
                    <a:pt x="1809396" y="85548"/>
                  </a:lnTo>
                  <a:lnTo>
                    <a:pt x="1926424" y="104901"/>
                  </a:lnTo>
                  <a:lnTo>
                    <a:pt x="2043451" y="127505"/>
                  </a:lnTo>
                  <a:lnTo>
                    <a:pt x="2160479" y="151361"/>
                  </a:lnTo>
                  <a:lnTo>
                    <a:pt x="2277506" y="175483"/>
                  </a:lnTo>
                  <a:lnTo>
                    <a:pt x="2394534" y="207239"/>
                  </a:lnTo>
                  <a:lnTo>
                    <a:pt x="2511561" y="240698"/>
                  </a:lnTo>
                  <a:lnTo>
                    <a:pt x="2628589" y="267851"/>
                  </a:lnTo>
                  <a:lnTo>
                    <a:pt x="2745617" y="289701"/>
                  </a:lnTo>
                  <a:lnTo>
                    <a:pt x="2862644" y="307037"/>
                  </a:lnTo>
                  <a:lnTo>
                    <a:pt x="2979672" y="320809"/>
                  </a:lnTo>
                  <a:lnTo>
                    <a:pt x="3096699" y="333244"/>
                  </a:lnTo>
                  <a:lnTo>
                    <a:pt x="3213727" y="339361"/>
                  </a:lnTo>
                  <a:lnTo>
                    <a:pt x="3330755" y="342079"/>
                  </a:lnTo>
                  <a:lnTo>
                    <a:pt x="3447782" y="349158"/>
                  </a:lnTo>
                  <a:lnTo>
                    <a:pt x="3564810" y="359857"/>
                  </a:lnTo>
                  <a:lnTo>
                    <a:pt x="3681837" y="368781"/>
                  </a:lnTo>
                  <a:lnTo>
                    <a:pt x="3798865" y="376401"/>
                  </a:lnTo>
                  <a:lnTo>
                    <a:pt x="3915893" y="383539"/>
                  </a:lnTo>
                  <a:lnTo>
                    <a:pt x="4032920" y="388127"/>
                  </a:lnTo>
                  <a:lnTo>
                    <a:pt x="4149948" y="388878"/>
                  </a:lnTo>
                  <a:lnTo>
                    <a:pt x="4266975" y="385023"/>
                  </a:lnTo>
                  <a:lnTo>
                    <a:pt x="4384003" y="378345"/>
                  </a:lnTo>
                  <a:lnTo>
                    <a:pt x="4501031" y="370456"/>
                  </a:lnTo>
                  <a:lnTo>
                    <a:pt x="4618058" y="361681"/>
                  </a:lnTo>
                  <a:lnTo>
                    <a:pt x="4735086" y="352209"/>
                  </a:lnTo>
                  <a:lnTo>
                    <a:pt x="4852113" y="342121"/>
                  </a:lnTo>
                  <a:lnTo>
                    <a:pt x="4969141" y="331415"/>
                  </a:lnTo>
                  <a:lnTo>
                    <a:pt x="5086169" y="320030"/>
                  </a:lnTo>
                  <a:lnTo>
                    <a:pt x="5203196" y="307865"/>
                  </a:lnTo>
                  <a:lnTo>
                    <a:pt x="5320224" y="294795"/>
                  </a:lnTo>
                  <a:lnTo>
                    <a:pt x="5437251" y="280685"/>
                  </a:lnTo>
                  <a:lnTo>
                    <a:pt x="5554279" y="265397"/>
                  </a:lnTo>
                  <a:lnTo>
                    <a:pt x="5671307" y="248801"/>
                  </a:lnTo>
                  <a:lnTo>
                    <a:pt x="5788334" y="230782"/>
                  </a:lnTo>
                  <a:lnTo>
                    <a:pt x="5905362" y="211238"/>
                  </a:lnTo>
                  <a:lnTo>
                    <a:pt x="6022389" y="190090"/>
                  </a:lnTo>
                  <a:lnTo>
                    <a:pt x="6139417" y="167274"/>
                  </a:lnTo>
                  <a:lnTo>
                    <a:pt x="6145984" y="1658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038658" y="4869024"/>
              <a:ext cx="6049201" cy="509435"/>
            </a:xfrm>
            <a:custGeom>
              <a:avLst/>
              <a:pathLst>
                <a:path w="6049201" h="509435">
                  <a:moveTo>
                    <a:pt x="6049201" y="409676"/>
                  </a:moveTo>
                  <a:lnTo>
                    <a:pt x="6042634" y="408900"/>
                  </a:lnTo>
                  <a:lnTo>
                    <a:pt x="5925607" y="396451"/>
                  </a:lnTo>
                  <a:lnTo>
                    <a:pt x="5808579" y="385337"/>
                  </a:lnTo>
                  <a:lnTo>
                    <a:pt x="5691551" y="375486"/>
                  </a:lnTo>
                  <a:lnTo>
                    <a:pt x="5574524" y="366813"/>
                  </a:lnTo>
                  <a:lnTo>
                    <a:pt x="5457496" y="359213"/>
                  </a:lnTo>
                  <a:lnTo>
                    <a:pt x="5340469" y="352562"/>
                  </a:lnTo>
                  <a:lnTo>
                    <a:pt x="5223441" y="346725"/>
                  </a:lnTo>
                  <a:lnTo>
                    <a:pt x="5106413" y="341560"/>
                  </a:lnTo>
                  <a:lnTo>
                    <a:pt x="4989386" y="336924"/>
                  </a:lnTo>
                  <a:lnTo>
                    <a:pt x="4872358" y="332687"/>
                  </a:lnTo>
                  <a:lnTo>
                    <a:pt x="4755331" y="328742"/>
                  </a:lnTo>
                  <a:lnTo>
                    <a:pt x="4638303" y="325023"/>
                  </a:lnTo>
                  <a:lnTo>
                    <a:pt x="4521275" y="321522"/>
                  </a:lnTo>
                  <a:lnTo>
                    <a:pt x="4404248" y="318313"/>
                  </a:lnTo>
                  <a:lnTo>
                    <a:pt x="4287220" y="315580"/>
                  </a:lnTo>
                  <a:lnTo>
                    <a:pt x="4170193" y="313643"/>
                  </a:lnTo>
                  <a:lnTo>
                    <a:pt x="4053165" y="311002"/>
                  </a:lnTo>
                  <a:lnTo>
                    <a:pt x="3936137" y="305447"/>
                  </a:lnTo>
                  <a:lnTo>
                    <a:pt x="3819110" y="298411"/>
                  </a:lnTo>
                  <a:lnTo>
                    <a:pt x="3702082" y="290907"/>
                  </a:lnTo>
                  <a:lnTo>
                    <a:pt x="3585055" y="282649"/>
                  </a:lnTo>
                  <a:lnTo>
                    <a:pt x="3468027" y="274376"/>
                  </a:lnTo>
                  <a:lnTo>
                    <a:pt x="3351000" y="266074"/>
                  </a:lnTo>
                  <a:lnTo>
                    <a:pt x="3233972" y="258575"/>
                  </a:lnTo>
                  <a:lnTo>
                    <a:pt x="3116944" y="255356"/>
                  </a:lnTo>
                  <a:lnTo>
                    <a:pt x="2999917" y="252374"/>
                  </a:lnTo>
                  <a:lnTo>
                    <a:pt x="2882889" y="241221"/>
                  </a:lnTo>
                  <a:lnTo>
                    <a:pt x="2765862" y="223546"/>
                  </a:lnTo>
                  <a:lnTo>
                    <a:pt x="2648834" y="205037"/>
                  </a:lnTo>
                  <a:lnTo>
                    <a:pt x="2531806" y="184272"/>
                  </a:lnTo>
                  <a:lnTo>
                    <a:pt x="2414779" y="154736"/>
                  </a:lnTo>
                  <a:lnTo>
                    <a:pt x="2297751" y="120102"/>
                  </a:lnTo>
                  <a:lnTo>
                    <a:pt x="2180724" y="89660"/>
                  </a:lnTo>
                  <a:lnTo>
                    <a:pt x="2063696" y="66070"/>
                  </a:lnTo>
                  <a:lnTo>
                    <a:pt x="1946668" y="43925"/>
                  </a:lnTo>
                  <a:lnTo>
                    <a:pt x="1829641" y="24934"/>
                  </a:lnTo>
                  <a:lnTo>
                    <a:pt x="1712613" y="10890"/>
                  </a:lnTo>
                  <a:lnTo>
                    <a:pt x="1595586" y="2742"/>
                  </a:lnTo>
                  <a:lnTo>
                    <a:pt x="1478558" y="0"/>
                  </a:lnTo>
                  <a:lnTo>
                    <a:pt x="1361530" y="2925"/>
                  </a:lnTo>
                  <a:lnTo>
                    <a:pt x="1244503" y="11872"/>
                  </a:lnTo>
                  <a:lnTo>
                    <a:pt x="1127475" y="27164"/>
                  </a:lnTo>
                  <a:lnTo>
                    <a:pt x="1010448" y="49030"/>
                  </a:lnTo>
                  <a:lnTo>
                    <a:pt x="893420" y="77582"/>
                  </a:lnTo>
                  <a:lnTo>
                    <a:pt x="776392" y="112829"/>
                  </a:lnTo>
                  <a:lnTo>
                    <a:pt x="659365" y="154706"/>
                  </a:lnTo>
                  <a:lnTo>
                    <a:pt x="542337" y="203106"/>
                  </a:lnTo>
                  <a:lnTo>
                    <a:pt x="425310" y="257900"/>
                  </a:lnTo>
                  <a:lnTo>
                    <a:pt x="308282" y="318953"/>
                  </a:lnTo>
                  <a:lnTo>
                    <a:pt x="191254" y="386130"/>
                  </a:lnTo>
                  <a:lnTo>
                    <a:pt x="74227" y="459301"/>
                  </a:lnTo>
                  <a:lnTo>
                    <a:pt x="0" y="5094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772968"/>
              <a:ext cx="6145984" cy="324703"/>
            </a:xfrm>
            <a:custGeom>
              <a:avLst/>
              <a:pathLst>
                <a:path w="6145984" h="324703">
                  <a:moveTo>
                    <a:pt x="0" y="263618"/>
                  </a:moveTo>
                  <a:lnTo>
                    <a:pt x="53982" y="243934"/>
                  </a:lnTo>
                  <a:lnTo>
                    <a:pt x="171010" y="204497"/>
                  </a:lnTo>
                  <a:lnTo>
                    <a:pt x="288037" y="168352"/>
                  </a:lnTo>
                  <a:lnTo>
                    <a:pt x="405065" y="135553"/>
                  </a:lnTo>
                  <a:lnTo>
                    <a:pt x="522092" y="106155"/>
                  </a:lnTo>
                  <a:lnTo>
                    <a:pt x="639120" y="80213"/>
                  </a:lnTo>
                  <a:lnTo>
                    <a:pt x="756148" y="57782"/>
                  </a:lnTo>
                  <a:lnTo>
                    <a:pt x="873175" y="38917"/>
                  </a:lnTo>
                  <a:lnTo>
                    <a:pt x="990203" y="23673"/>
                  </a:lnTo>
                  <a:lnTo>
                    <a:pt x="1107230" y="12104"/>
                  </a:lnTo>
                  <a:lnTo>
                    <a:pt x="1224258" y="4266"/>
                  </a:lnTo>
                  <a:lnTo>
                    <a:pt x="1341286" y="212"/>
                  </a:lnTo>
                  <a:lnTo>
                    <a:pt x="1458313" y="0"/>
                  </a:lnTo>
                  <a:lnTo>
                    <a:pt x="1575341" y="3682"/>
                  </a:lnTo>
                  <a:lnTo>
                    <a:pt x="1692368" y="11314"/>
                  </a:lnTo>
                  <a:lnTo>
                    <a:pt x="1809396" y="22982"/>
                  </a:lnTo>
                  <a:lnTo>
                    <a:pt x="1926424" y="39680"/>
                  </a:lnTo>
                  <a:lnTo>
                    <a:pt x="2043451" y="60478"/>
                  </a:lnTo>
                  <a:lnTo>
                    <a:pt x="2160479" y="83478"/>
                  </a:lnTo>
                  <a:lnTo>
                    <a:pt x="2277506" y="107334"/>
                  </a:lnTo>
                  <a:lnTo>
                    <a:pt x="2394534" y="138434"/>
                  </a:lnTo>
                  <a:lnTo>
                    <a:pt x="2511561" y="172480"/>
                  </a:lnTo>
                  <a:lnTo>
                    <a:pt x="2628589" y="200824"/>
                  </a:lnTo>
                  <a:lnTo>
                    <a:pt x="2745617" y="222132"/>
                  </a:lnTo>
                  <a:lnTo>
                    <a:pt x="2862644" y="240054"/>
                  </a:lnTo>
                  <a:lnTo>
                    <a:pt x="2979672" y="255778"/>
                  </a:lnTo>
                  <a:lnTo>
                    <a:pt x="3096699" y="267572"/>
                  </a:lnTo>
                  <a:lnTo>
                    <a:pt x="3213727" y="272121"/>
                  </a:lnTo>
                  <a:lnTo>
                    <a:pt x="3330755" y="275090"/>
                  </a:lnTo>
                  <a:lnTo>
                    <a:pt x="3447782" y="282379"/>
                  </a:lnTo>
                  <a:lnTo>
                    <a:pt x="3564810" y="291879"/>
                  </a:lnTo>
                  <a:lnTo>
                    <a:pt x="3681837" y="300478"/>
                  </a:lnTo>
                  <a:lnTo>
                    <a:pt x="3798865" y="308417"/>
                  </a:lnTo>
                  <a:lnTo>
                    <a:pt x="3915893" y="315738"/>
                  </a:lnTo>
                  <a:lnTo>
                    <a:pt x="4032920" y="321550"/>
                  </a:lnTo>
                  <a:lnTo>
                    <a:pt x="4149948" y="324703"/>
                  </a:lnTo>
                  <a:lnTo>
                    <a:pt x="4266975" y="324096"/>
                  </a:lnTo>
                  <a:lnTo>
                    <a:pt x="4384003" y="321726"/>
                  </a:lnTo>
                  <a:lnTo>
                    <a:pt x="4501031" y="319147"/>
                  </a:lnTo>
                  <a:lnTo>
                    <a:pt x="4618058" y="316364"/>
                  </a:lnTo>
                  <a:lnTo>
                    <a:pt x="4735086" y="313379"/>
                  </a:lnTo>
                  <a:lnTo>
                    <a:pt x="4852113" y="310195"/>
                  </a:lnTo>
                  <a:lnTo>
                    <a:pt x="4969141" y="306814"/>
                  </a:lnTo>
                  <a:lnTo>
                    <a:pt x="5086169" y="303240"/>
                  </a:lnTo>
                  <a:lnTo>
                    <a:pt x="5203196" y="299475"/>
                  </a:lnTo>
                  <a:lnTo>
                    <a:pt x="5320224" y="295523"/>
                  </a:lnTo>
                  <a:lnTo>
                    <a:pt x="5437251" y="291386"/>
                  </a:lnTo>
                  <a:lnTo>
                    <a:pt x="5554279" y="287068"/>
                  </a:lnTo>
                  <a:lnTo>
                    <a:pt x="5671307" y="282570"/>
                  </a:lnTo>
                  <a:lnTo>
                    <a:pt x="5788334" y="277897"/>
                  </a:lnTo>
                  <a:lnTo>
                    <a:pt x="5905362" y="273050"/>
                  </a:lnTo>
                  <a:lnTo>
                    <a:pt x="6022389" y="268034"/>
                  </a:lnTo>
                  <a:lnTo>
                    <a:pt x="6139417" y="262850"/>
                  </a:lnTo>
                  <a:lnTo>
                    <a:pt x="6145984" y="26255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446074"/>
              <a:ext cx="6145984" cy="738746"/>
            </a:xfrm>
            <a:custGeom>
              <a:avLst/>
              <a:pathLst>
                <a:path w="6145984" h="738746">
                  <a:moveTo>
                    <a:pt x="0" y="0"/>
                  </a:moveTo>
                  <a:lnTo>
                    <a:pt x="53982" y="31104"/>
                  </a:lnTo>
                  <a:lnTo>
                    <a:pt x="171010" y="94642"/>
                  </a:lnTo>
                  <a:lnTo>
                    <a:pt x="288037" y="154209"/>
                  </a:lnTo>
                  <a:lnTo>
                    <a:pt x="405065" y="209721"/>
                  </a:lnTo>
                  <a:lnTo>
                    <a:pt x="522092" y="261090"/>
                  </a:lnTo>
                  <a:lnTo>
                    <a:pt x="639120" y="308224"/>
                  </a:lnTo>
                  <a:lnTo>
                    <a:pt x="756148" y="351029"/>
                  </a:lnTo>
                  <a:lnTo>
                    <a:pt x="873175" y="389420"/>
                  </a:lnTo>
                  <a:lnTo>
                    <a:pt x="990203" y="423326"/>
                  </a:lnTo>
                  <a:lnTo>
                    <a:pt x="1107230" y="452719"/>
                  </a:lnTo>
                  <a:lnTo>
                    <a:pt x="1224258" y="477634"/>
                  </a:lnTo>
                  <a:lnTo>
                    <a:pt x="1341286" y="498196"/>
                  </a:lnTo>
                  <a:lnTo>
                    <a:pt x="1458313" y="514636"/>
                  </a:lnTo>
                  <a:lnTo>
                    <a:pt x="1575341" y="527268"/>
                  </a:lnTo>
                  <a:lnTo>
                    <a:pt x="1692368" y="536434"/>
                  </a:lnTo>
                  <a:lnTo>
                    <a:pt x="1809396" y="542388"/>
                  </a:lnTo>
                  <a:lnTo>
                    <a:pt x="1926424" y="544419"/>
                  </a:lnTo>
                  <a:lnTo>
                    <a:pt x="2043451" y="542954"/>
                  </a:lnTo>
                  <a:lnTo>
                    <a:pt x="2160479" y="539244"/>
                  </a:lnTo>
                  <a:lnTo>
                    <a:pt x="2277506" y="534823"/>
                  </a:lnTo>
                  <a:lnTo>
                    <a:pt x="2394534" y="529547"/>
                  </a:lnTo>
                  <a:lnTo>
                    <a:pt x="2511561" y="522652"/>
                  </a:lnTo>
                  <a:lnTo>
                    <a:pt x="2628589" y="516317"/>
                  </a:lnTo>
                  <a:lnTo>
                    <a:pt x="2745617" y="513009"/>
                  </a:lnTo>
                  <a:lnTo>
                    <a:pt x="2862644" y="509298"/>
                  </a:lnTo>
                  <a:lnTo>
                    <a:pt x="2979672" y="504321"/>
                  </a:lnTo>
                  <a:lnTo>
                    <a:pt x="3096699" y="501210"/>
                  </a:lnTo>
                  <a:lnTo>
                    <a:pt x="3213727" y="498921"/>
                  </a:lnTo>
                  <a:lnTo>
                    <a:pt x="3330755" y="495228"/>
                  </a:lnTo>
                  <a:lnTo>
                    <a:pt x="3447782" y="491959"/>
                  </a:lnTo>
                  <a:lnTo>
                    <a:pt x="3564810" y="489678"/>
                  </a:lnTo>
                  <a:lnTo>
                    <a:pt x="3681837" y="486746"/>
                  </a:lnTo>
                  <a:lnTo>
                    <a:pt x="3798865" y="484481"/>
                  </a:lnTo>
                  <a:lnTo>
                    <a:pt x="3915893" y="483968"/>
                  </a:lnTo>
                  <a:lnTo>
                    <a:pt x="4032920" y="483223"/>
                  </a:lnTo>
                  <a:lnTo>
                    <a:pt x="4149948" y="481310"/>
                  </a:lnTo>
                  <a:lnTo>
                    <a:pt x="4266975" y="477728"/>
                  </a:lnTo>
                  <a:lnTo>
                    <a:pt x="4384003" y="472599"/>
                  </a:lnTo>
                  <a:lnTo>
                    <a:pt x="4501031" y="466434"/>
                  </a:lnTo>
                  <a:lnTo>
                    <a:pt x="4618058" y="459535"/>
                  </a:lnTo>
                  <a:lnTo>
                    <a:pt x="4735086" y="452080"/>
                  </a:lnTo>
                  <a:lnTo>
                    <a:pt x="4852113" y="444151"/>
                  </a:lnTo>
                  <a:lnTo>
                    <a:pt x="4969141" y="435757"/>
                  </a:lnTo>
                  <a:lnTo>
                    <a:pt x="5086169" y="426855"/>
                  </a:lnTo>
                  <a:lnTo>
                    <a:pt x="5203196" y="417367"/>
                  </a:lnTo>
                  <a:lnTo>
                    <a:pt x="5320224" y="407191"/>
                  </a:lnTo>
                  <a:lnTo>
                    <a:pt x="5437251" y="396219"/>
                  </a:lnTo>
                  <a:lnTo>
                    <a:pt x="5554279" y="384339"/>
                  </a:lnTo>
                  <a:lnTo>
                    <a:pt x="5671307" y="371447"/>
                  </a:lnTo>
                  <a:lnTo>
                    <a:pt x="5788334" y="357450"/>
                  </a:lnTo>
                  <a:lnTo>
                    <a:pt x="5905362" y="342271"/>
                  </a:lnTo>
                  <a:lnTo>
                    <a:pt x="6022389" y="325848"/>
                  </a:lnTo>
                  <a:lnTo>
                    <a:pt x="6139417" y="308136"/>
                  </a:lnTo>
                  <a:lnTo>
                    <a:pt x="6145984" y="307068"/>
                  </a:lnTo>
                  <a:lnTo>
                    <a:pt x="6145984" y="738746"/>
                  </a:lnTo>
                  <a:lnTo>
                    <a:pt x="6139417" y="737903"/>
                  </a:lnTo>
                  <a:lnTo>
                    <a:pt x="6022389" y="724316"/>
                  </a:lnTo>
                  <a:lnTo>
                    <a:pt x="5905362" y="712103"/>
                  </a:lnTo>
                  <a:lnTo>
                    <a:pt x="5788334" y="701194"/>
                  </a:lnTo>
                  <a:lnTo>
                    <a:pt x="5671307" y="691499"/>
                  </a:lnTo>
                  <a:lnTo>
                    <a:pt x="5554279" y="682916"/>
                  </a:lnTo>
                  <a:lnTo>
                    <a:pt x="5437251" y="675323"/>
                  </a:lnTo>
                  <a:lnTo>
                    <a:pt x="5320224" y="668592"/>
                  </a:lnTo>
                  <a:lnTo>
                    <a:pt x="5203196" y="662583"/>
                  </a:lnTo>
                  <a:lnTo>
                    <a:pt x="5086169" y="657160"/>
                  </a:lnTo>
                  <a:lnTo>
                    <a:pt x="4969141" y="652196"/>
                  </a:lnTo>
                  <a:lnTo>
                    <a:pt x="4852113" y="647586"/>
                  </a:lnTo>
                  <a:lnTo>
                    <a:pt x="4735086" y="643261"/>
                  </a:lnTo>
                  <a:lnTo>
                    <a:pt x="4618058" y="639201"/>
                  </a:lnTo>
                  <a:lnTo>
                    <a:pt x="4501031" y="635464"/>
                  </a:lnTo>
                  <a:lnTo>
                    <a:pt x="4384003" y="632200"/>
                  </a:lnTo>
                  <a:lnTo>
                    <a:pt x="4266975" y="629684"/>
                  </a:lnTo>
                  <a:lnTo>
                    <a:pt x="4149948" y="627500"/>
                  </a:lnTo>
                  <a:lnTo>
                    <a:pt x="4032920" y="625149"/>
                  </a:lnTo>
                  <a:lnTo>
                    <a:pt x="3915893" y="623721"/>
                  </a:lnTo>
                  <a:lnTo>
                    <a:pt x="3798865" y="623909"/>
                  </a:lnTo>
                  <a:lnTo>
                    <a:pt x="3681837" y="625608"/>
                  </a:lnTo>
                  <a:lnTo>
                    <a:pt x="3564810" y="629118"/>
                  </a:lnTo>
                  <a:lnTo>
                    <a:pt x="3447782" y="633526"/>
                  </a:lnTo>
                  <a:lnTo>
                    <a:pt x="3330755" y="636423"/>
                  </a:lnTo>
                  <a:lnTo>
                    <a:pt x="3213727" y="639671"/>
                  </a:lnTo>
                  <a:lnTo>
                    <a:pt x="3096699" y="644743"/>
                  </a:lnTo>
                  <a:lnTo>
                    <a:pt x="2979672" y="648991"/>
                  </a:lnTo>
                  <a:lnTo>
                    <a:pt x="2862644" y="650504"/>
                  </a:lnTo>
                  <a:lnTo>
                    <a:pt x="2745617" y="653174"/>
                  </a:lnTo>
                  <a:lnTo>
                    <a:pt x="2628589" y="657445"/>
                  </a:lnTo>
                  <a:lnTo>
                    <a:pt x="2511561" y="661665"/>
                  </a:lnTo>
                  <a:lnTo>
                    <a:pt x="2394534" y="667517"/>
                  </a:lnTo>
                  <a:lnTo>
                    <a:pt x="2277506" y="673958"/>
                  </a:lnTo>
                  <a:lnTo>
                    <a:pt x="2160479" y="678853"/>
                  </a:lnTo>
                  <a:lnTo>
                    <a:pt x="2043451" y="684081"/>
                  </a:lnTo>
                  <a:lnTo>
                    <a:pt x="1926424" y="688753"/>
                  </a:lnTo>
                  <a:lnTo>
                    <a:pt x="1809396" y="691434"/>
                  </a:lnTo>
                  <a:lnTo>
                    <a:pt x="1692368" y="691729"/>
                  </a:lnTo>
                  <a:lnTo>
                    <a:pt x="1575341" y="691243"/>
                  </a:lnTo>
                  <a:lnTo>
                    <a:pt x="1458313" y="690339"/>
                  </a:lnTo>
                  <a:lnTo>
                    <a:pt x="1341286" y="689403"/>
                  </a:lnTo>
                  <a:lnTo>
                    <a:pt x="1224258" y="688792"/>
                  </a:lnTo>
                  <a:lnTo>
                    <a:pt x="1107230" y="688779"/>
                  </a:lnTo>
                  <a:lnTo>
                    <a:pt x="990203" y="689533"/>
                  </a:lnTo>
                  <a:lnTo>
                    <a:pt x="873175" y="691133"/>
                  </a:lnTo>
                  <a:lnTo>
                    <a:pt x="756148" y="693592"/>
                  </a:lnTo>
                  <a:lnTo>
                    <a:pt x="639120" y="696884"/>
                  </a:lnTo>
                  <a:lnTo>
                    <a:pt x="522092" y="700966"/>
                  </a:lnTo>
                  <a:lnTo>
                    <a:pt x="405065" y="705789"/>
                  </a:lnTo>
                  <a:lnTo>
                    <a:pt x="288037" y="711302"/>
                  </a:lnTo>
                  <a:lnTo>
                    <a:pt x="171010" y="717461"/>
                  </a:lnTo>
                  <a:lnTo>
                    <a:pt x="53982" y="724226"/>
                  </a:lnTo>
                  <a:lnTo>
                    <a:pt x="0" y="72760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446074"/>
              <a:ext cx="6145984" cy="544419"/>
            </a:xfrm>
            <a:custGeom>
              <a:avLst/>
              <a:pathLst>
                <a:path w="6145984" h="544419">
                  <a:moveTo>
                    <a:pt x="0" y="0"/>
                  </a:moveTo>
                  <a:lnTo>
                    <a:pt x="53982" y="31104"/>
                  </a:lnTo>
                  <a:lnTo>
                    <a:pt x="171010" y="94642"/>
                  </a:lnTo>
                  <a:lnTo>
                    <a:pt x="288037" y="154209"/>
                  </a:lnTo>
                  <a:lnTo>
                    <a:pt x="405065" y="209721"/>
                  </a:lnTo>
                  <a:lnTo>
                    <a:pt x="522092" y="261090"/>
                  </a:lnTo>
                  <a:lnTo>
                    <a:pt x="639120" y="308224"/>
                  </a:lnTo>
                  <a:lnTo>
                    <a:pt x="756148" y="351029"/>
                  </a:lnTo>
                  <a:lnTo>
                    <a:pt x="873175" y="389420"/>
                  </a:lnTo>
                  <a:lnTo>
                    <a:pt x="990203" y="423326"/>
                  </a:lnTo>
                  <a:lnTo>
                    <a:pt x="1107230" y="452719"/>
                  </a:lnTo>
                  <a:lnTo>
                    <a:pt x="1224258" y="477634"/>
                  </a:lnTo>
                  <a:lnTo>
                    <a:pt x="1341286" y="498196"/>
                  </a:lnTo>
                  <a:lnTo>
                    <a:pt x="1458313" y="514636"/>
                  </a:lnTo>
                  <a:lnTo>
                    <a:pt x="1575341" y="527268"/>
                  </a:lnTo>
                  <a:lnTo>
                    <a:pt x="1692368" y="536434"/>
                  </a:lnTo>
                  <a:lnTo>
                    <a:pt x="1809396" y="542388"/>
                  </a:lnTo>
                  <a:lnTo>
                    <a:pt x="1926424" y="544419"/>
                  </a:lnTo>
                  <a:lnTo>
                    <a:pt x="2043451" y="542954"/>
                  </a:lnTo>
                  <a:lnTo>
                    <a:pt x="2160479" y="539244"/>
                  </a:lnTo>
                  <a:lnTo>
                    <a:pt x="2277506" y="534823"/>
                  </a:lnTo>
                  <a:lnTo>
                    <a:pt x="2394534" y="529547"/>
                  </a:lnTo>
                  <a:lnTo>
                    <a:pt x="2511561" y="522652"/>
                  </a:lnTo>
                  <a:lnTo>
                    <a:pt x="2628589" y="516317"/>
                  </a:lnTo>
                  <a:lnTo>
                    <a:pt x="2745617" y="513009"/>
                  </a:lnTo>
                  <a:lnTo>
                    <a:pt x="2862644" y="509298"/>
                  </a:lnTo>
                  <a:lnTo>
                    <a:pt x="2979672" y="504321"/>
                  </a:lnTo>
                  <a:lnTo>
                    <a:pt x="3096699" y="501210"/>
                  </a:lnTo>
                  <a:lnTo>
                    <a:pt x="3213727" y="498921"/>
                  </a:lnTo>
                  <a:lnTo>
                    <a:pt x="3330755" y="495228"/>
                  </a:lnTo>
                  <a:lnTo>
                    <a:pt x="3447782" y="491959"/>
                  </a:lnTo>
                  <a:lnTo>
                    <a:pt x="3564810" y="489678"/>
                  </a:lnTo>
                  <a:lnTo>
                    <a:pt x="3681837" y="486746"/>
                  </a:lnTo>
                  <a:lnTo>
                    <a:pt x="3798865" y="484481"/>
                  </a:lnTo>
                  <a:lnTo>
                    <a:pt x="3915893" y="483968"/>
                  </a:lnTo>
                  <a:lnTo>
                    <a:pt x="4032920" y="483223"/>
                  </a:lnTo>
                  <a:lnTo>
                    <a:pt x="4149948" y="481310"/>
                  </a:lnTo>
                  <a:lnTo>
                    <a:pt x="4266975" y="477728"/>
                  </a:lnTo>
                  <a:lnTo>
                    <a:pt x="4384003" y="472599"/>
                  </a:lnTo>
                  <a:lnTo>
                    <a:pt x="4501031" y="466434"/>
                  </a:lnTo>
                  <a:lnTo>
                    <a:pt x="4618058" y="459535"/>
                  </a:lnTo>
                  <a:lnTo>
                    <a:pt x="4735086" y="452080"/>
                  </a:lnTo>
                  <a:lnTo>
                    <a:pt x="4852113" y="444151"/>
                  </a:lnTo>
                  <a:lnTo>
                    <a:pt x="4969141" y="435757"/>
                  </a:lnTo>
                  <a:lnTo>
                    <a:pt x="5086169" y="426855"/>
                  </a:lnTo>
                  <a:lnTo>
                    <a:pt x="5203196" y="417367"/>
                  </a:lnTo>
                  <a:lnTo>
                    <a:pt x="5320224" y="407191"/>
                  </a:lnTo>
                  <a:lnTo>
                    <a:pt x="5437251" y="396219"/>
                  </a:lnTo>
                  <a:lnTo>
                    <a:pt x="5554279" y="384339"/>
                  </a:lnTo>
                  <a:lnTo>
                    <a:pt x="5671307" y="371447"/>
                  </a:lnTo>
                  <a:lnTo>
                    <a:pt x="5788334" y="357450"/>
                  </a:lnTo>
                  <a:lnTo>
                    <a:pt x="5905362" y="342271"/>
                  </a:lnTo>
                  <a:lnTo>
                    <a:pt x="6022389" y="325848"/>
                  </a:lnTo>
                  <a:lnTo>
                    <a:pt x="6139417" y="308136"/>
                  </a:lnTo>
                  <a:lnTo>
                    <a:pt x="6145984" y="3070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69796"/>
              <a:ext cx="6145984" cy="115025"/>
            </a:xfrm>
            <a:custGeom>
              <a:avLst/>
              <a:pathLst>
                <a:path w="6145984" h="115025">
                  <a:moveTo>
                    <a:pt x="6145984" y="115025"/>
                  </a:moveTo>
                  <a:lnTo>
                    <a:pt x="6139417" y="114182"/>
                  </a:lnTo>
                  <a:lnTo>
                    <a:pt x="6022389" y="100594"/>
                  </a:lnTo>
                  <a:lnTo>
                    <a:pt x="5905362" y="88382"/>
                  </a:lnTo>
                  <a:lnTo>
                    <a:pt x="5788334" y="77472"/>
                  </a:lnTo>
                  <a:lnTo>
                    <a:pt x="5671307" y="67778"/>
                  </a:lnTo>
                  <a:lnTo>
                    <a:pt x="5554279" y="59194"/>
                  </a:lnTo>
                  <a:lnTo>
                    <a:pt x="5437251" y="51602"/>
                  </a:lnTo>
                  <a:lnTo>
                    <a:pt x="5320224" y="44870"/>
                  </a:lnTo>
                  <a:lnTo>
                    <a:pt x="5203196" y="38861"/>
                  </a:lnTo>
                  <a:lnTo>
                    <a:pt x="5086169" y="33438"/>
                  </a:lnTo>
                  <a:lnTo>
                    <a:pt x="4969141" y="28474"/>
                  </a:lnTo>
                  <a:lnTo>
                    <a:pt x="4852113" y="23865"/>
                  </a:lnTo>
                  <a:lnTo>
                    <a:pt x="4735086" y="19539"/>
                  </a:lnTo>
                  <a:lnTo>
                    <a:pt x="4618058" y="15480"/>
                  </a:lnTo>
                  <a:lnTo>
                    <a:pt x="4501031" y="11742"/>
                  </a:lnTo>
                  <a:lnTo>
                    <a:pt x="4384003" y="8479"/>
                  </a:lnTo>
                  <a:lnTo>
                    <a:pt x="4266975" y="5962"/>
                  </a:lnTo>
                  <a:lnTo>
                    <a:pt x="4149948" y="3778"/>
                  </a:lnTo>
                  <a:lnTo>
                    <a:pt x="4032920" y="1427"/>
                  </a:lnTo>
                  <a:lnTo>
                    <a:pt x="3915893" y="0"/>
                  </a:lnTo>
                  <a:lnTo>
                    <a:pt x="3798865" y="188"/>
                  </a:lnTo>
                  <a:lnTo>
                    <a:pt x="3681837" y="1887"/>
                  </a:lnTo>
                  <a:lnTo>
                    <a:pt x="3564810" y="5396"/>
                  </a:lnTo>
                  <a:lnTo>
                    <a:pt x="3447782" y="9804"/>
                  </a:lnTo>
                  <a:lnTo>
                    <a:pt x="3330755" y="12701"/>
                  </a:lnTo>
                  <a:lnTo>
                    <a:pt x="3213727" y="15949"/>
                  </a:lnTo>
                  <a:lnTo>
                    <a:pt x="3096699" y="21021"/>
                  </a:lnTo>
                  <a:lnTo>
                    <a:pt x="2979672" y="25269"/>
                  </a:lnTo>
                  <a:lnTo>
                    <a:pt x="2862644" y="26782"/>
                  </a:lnTo>
                  <a:lnTo>
                    <a:pt x="2745617" y="29452"/>
                  </a:lnTo>
                  <a:lnTo>
                    <a:pt x="2628589" y="33723"/>
                  </a:lnTo>
                  <a:lnTo>
                    <a:pt x="2511561" y="37943"/>
                  </a:lnTo>
                  <a:lnTo>
                    <a:pt x="2394534" y="43796"/>
                  </a:lnTo>
                  <a:lnTo>
                    <a:pt x="2277506" y="50236"/>
                  </a:lnTo>
                  <a:lnTo>
                    <a:pt x="2160479" y="55131"/>
                  </a:lnTo>
                  <a:lnTo>
                    <a:pt x="2043451" y="60360"/>
                  </a:lnTo>
                  <a:lnTo>
                    <a:pt x="1926424" y="65032"/>
                  </a:lnTo>
                  <a:lnTo>
                    <a:pt x="1809396" y="67712"/>
                  </a:lnTo>
                  <a:lnTo>
                    <a:pt x="1692368" y="68008"/>
                  </a:lnTo>
                  <a:lnTo>
                    <a:pt x="1575341" y="67521"/>
                  </a:lnTo>
                  <a:lnTo>
                    <a:pt x="1458313" y="66618"/>
                  </a:lnTo>
                  <a:lnTo>
                    <a:pt x="1341286" y="65682"/>
                  </a:lnTo>
                  <a:lnTo>
                    <a:pt x="1224258" y="65070"/>
                  </a:lnTo>
                  <a:lnTo>
                    <a:pt x="1107230" y="65057"/>
                  </a:lnTo>
                  <a:lnTo>
                    <a:pt x="990203" y="65811"/>
                  </a:lnTo>
                  <a:lnTo>
                    <a:pt x="873175" y="67411"/>
                  </a:lnTo>
                  <a:lnTo>
                    <a:pt x="756148" y="69870"/>
                  </a:lnTo>
                  <a:lnTo>
                    <a:pt x="639120" y="73162"/>
                  </a:lnTo>
                  <a:lnTo>
                    <a:pt x="522092" y="77245"/>
                  </a:lnTo>
                  <a:lnTo>
                    <a:pt x="405065" y="82067"/>
                  </a:lnTo>
                  <a:lnTo>
                    <a:pt x="288037" y="87581"/>
                  </a:lnTo>
                  <a:lnTo>
                    <a:pt x="171010" y="93740"/>
                  </a:lnTo>
                  <a:lnTo>
                    <a:pt x="53982" y="100504"/>
                  </a:lnTo>
                  <a:lnTo>
                    <a:pt x="0" y="1038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09879"/>
              <a:ext cx="6145984" cy="253106"/>
            </a:xfrm>
            <a:custGeom>
              <a:avLst/>
              <a:pathLst>
                <a:path w="6145984" h="253106">
                  <a:moveTo>
                    <a:pt x="0" y="0"/>
                  </a:moveTo>
                  <a:lnTo>
                    <a:pt x="53982" y="13860"/>
                  </a:lnTo>
                  <a:lnTo>
                    <a:pt x="171010" y="42247"/>
                  </a:lnTo>
                  <a:lnTo>
                    <a:pt x="288037" y="68951"/>
                  </a:lnTo>
                  <a:lnTo>
                    <a:pt x="405065" y="93950"/>
                  </a:lnTo>
                  <a:lnTo>
                    <a:pt x="522092" y="117223"/>
                  </a:lnTo>
                  <a:lnTo>
                    <a:pt x="639120" y="138749"/>
                  </a:lnTo>
                  <a:lnTo>
                    <a:pt x="756148" y="158506"/>
                  </a:lnTo>
                  <a:lnTo>
                    <a:pt x="873175" y="176471"/>
                  </a:lnTo>
                  <a:lnTo>
                    <a:pt x="990203" y="192625"/>
                  </a:lnTo>
                  <a:lnTo>
                    <a:pt x="1107230" y="206944"/>
                  </a:lnTo>
                  <a:lnTo>
                    <a:pt x="1224258" y="219408"/>
                  </a:lnTo>
                  <a:lnTo>
                    <a:pt x="1341286" y="229995"/>
                  </a:lnTo>
                  <a:lnTo>
                    <a:pt x="1458313" y="238683"/>
                  </a:lnTo>
                  <a:lnTo>
                    <a:pt x="1575341" y="245451"/>
                  </a:lnTo>
                  <a:lnTo>
                    <a:pt x="1692368" y="250277"/>
                  </a:lnTo>
                  <a:lnTo>
                    <a:pt x="1809396" y="253106"/>
                  </a:lnTo>
                  <a:lnTo>
                    <a:pt x="1926424" y="252782"/>
                  </a:lnTo>
                  <a:lnTo>
                    <a:pt x="2043451" y="249713"/>
                  </a:lnTo>
                  <a:lnTo>
                    <a:pt x="2160479" y="245244"/>
                  </a:lnTo>
                  <a:lnTo>
                    <a:pt x="2277506" y="240585"/>
                  </a:lnTo>
                  <a:lnTo>
                    <a:pt x="2394534" y="234727"/>
                  </a:lnTo>
                  <a:lnTo>
                    <a:pt x="2511561" y="228353"/>
                  </a:lnTo>
                  <a:lnTo>
                    <a:pt x="2628589" y="223076"/>
                  </a:lnTo>
                  <a:lnTo>
                    <a:pt x="2745617" y="219287"/>
                  </a:lnTo>
                  <a:lnTo>
                    <a:pt x="2862644" y="216096"/>
                  </a:lnTo>
                  <a:lnTo>
                    <a:pt x="2979672" y="212851"/>
                  </a:lnTo>
                  <a:lnTo>
                    <a:pt x="3096699" y="209171"/>
                  </a:lnTo>
                  <a:lnTo>
                    <a:pt x="3213727" y="205491"/>
                  </a:lnTo>
                  <a:lnTo>
                    <a:pt x="3330755" y="202021"/>
                  </a:lnTo>
                  <a:lnTo>
                    <a:pt x="3447782" y="198938"/>
                  </a:lnTo>
                  <a:lnTo>
                    <a:pt x="3564810" y="195593"/>
                  </a:lnTo>
                  <a:lnTo>
                    <a:pt x="3681837" y="192372"/>
                  </a:lnTo>
                  <a:lnTo>
                    <a:pt x="3798865" y="190390"/>
                  </a:lnTo>
                  <a:lnTo>
                    <a:pt x="3915893" y="190040"/>
                  </a:lnTo>
                  <a:lnTo>
                    <a:pt x="4032920" y="190381"/>
                  </a:lnTo>
                  <a:lnTo>
                    <a:pt x="4149948" y="190600"/>
                  </a:lnTo>
                  <a:lnTo>
                    <a:pt x="4266975" y="189901"/>
                  </a:lnTo>
                  <a:lnTo>
                    <a:pt x="4384003" y="188594"/>
                  </a:lnTo>
                  <a:lnTo>
                    <a:pt x="4501031" y="187144"/>
                  </a:lnTo>
                  <a:lnTo>
                    <a:pt x="4618058" y="185563"/>
                  </a:lnTo>
                  <a:lnTo>
                    <a:pt x="4735086" y="183865"/>
                  </a:lnTo>
                  <a:lnTo>
                    <a:pt x="4852113" y="182064"/>
                  </a:lnTo>
                  <a:lnTo>
                    <a:pt x="4969141" y="180172"/>
                  </a:lnTo>
                  <a:lnTo>
                    <a:pt x="5086169" y="178203"/>
                  </a:lnTo>
                  <a:lnTo>
                    <a:pt x="5203196" y="176170"/>
                  </a:lnTo>
                  <a:lnTo>
                    <a:pt x="5320224" y="174087"/>
                  </a:lnTo>
                  <a:lnTo>
                    <a:pt x="5437251" y="171966"/>
                  </a:lnTo>
                  <a:lnTo>
                    <a:pt x="5554279" y="169822"/>
                  </a:lnTo>
                  <a:lnTo>
                    <a:pt x="5671307" y="167668"/>
                  </a:lnTo>
                  <a:lnTo>
                    <a:pt x="5788334" y="165517"/>
                  </a:lnTo>
                  <a:lnTo>
                    <a:pt x="5905362" y="163382"/>
                  </a:lnTo>
                  <a:lnTo>
                    <a:pt x="6022389" y="161277"/>
                  </a:lnTo>
                  <a:lnTo>
                    <a:pt x="6139417" y="159215"/>
                  </a:lnTo>
                  <a:lnTo>
                    <a:pt x="6145984" y="15910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312177"/>
              <a:ext cx="6145984" cy="962964"/>
            </a:xfrm>
            <a:custGeom>
              <a:avLst/>
              <a:pathLst>
                <a:path w="6145984" h="962964">
                  <a:moveTo>
                    <a:pt x="0" y="0"/>
                  </a:moveTo>
                  <a:lnTo>
                    <a:pt x="53982" y="31464"/>
                  </a:lnTo>
                  <a:lnTo>
                    <a:pt x="171010" y="95506"/>
                  </a:lnTo>
                  <a:lnTo>
                    <a:pt x="288037" y="155292"/>
                  </a:lnTo>
                  <a:lnTo>
                    <a:pt x="405065" y="210727"/>
                  </a:lnTo>
                  <a:lnTo>
                    <a:pt x="522092" y="261709"/>
                  </a:lnTo>
                  <a:lnTo>
                    <a:pt x="639120" y="308130"/>
                  </a:lnTo>
                  <a:lnTo>
                    <a:pt x="756148" y="349885"/>
                  </a:lnTo>
                  <a:lnTo>
                    <a:pt x="873175" y="386872"/>
                  </a:lnTo>
                  <a:lnTo>
                    <a:pt x="990203" y="419017"/>
                  </a:lnTo>
                  <a:lnTo>
                    <a:pt x="1107230" y="446295"/>
                  </a:lnTo>
                  <a:lnTo>
                    <a:pt x="1224258" y="468769"/>
                  </a:lnTo>
                  <a:lnTo>
                    <a:pt x="1341286" y="486622"/>
                  </a:lnTo>
                  <a:lnTo>
                    <a:pt x="1458313" y="500172"/>
                  </a:lnTo>
                  <a:lnTo>
                    <a:pt x="1575341" y="509851"/>
                  </a:lnTo>
                  <a:lnTo>
                    <a:pt x="1692368" y="516126"/>
                  </a:lnTo>
                  <a:lnTo>
                    <a:pt x="1809396" y="519360"/>
                  </a:lnTo>
                  <a:lnTo>
                    <a:pt x="1926424" y="518855"/>
                  </a:lnTo>
                  <a:lnTo>
                    <a:pt x="2043451" y="514971"/>
                  </a:lnTo>
                  <a:lnTo>
                    <a:pt x="2160479" y="508923"/>
                  </a:lnTo>
                  <a:lnTo>
                    <a:pt x="2277506" y="502319"/>
                  </a:lnTo>
                  <a:lnTo>
                    <a:pt x="2394534" y="494937"/>
                  </a:lnTo>
                  <a:lnTo>
                    <a:pt x="2511561" y="485534"/>
                  </a:lnTo>
                  <a:lnTo>
                    <a:pt x="2628589" y="476588"/>
                  </a:lnTo>
                  <a:lnTo>
                    <a:pt x="2745617" y="467130"/>
                  </a:lnTo>
                  <a:lnTo>
                    <a:pt x="2862644" y="453916"/>
                  </a:lnTo>
                  <a:lnTo>
                    <a:pt x="2979672" y="441544"/>
                  </a:lnTo>
                  <a:lnTo>
                    <a:pt x="3096699" y="436342"/>
                  </a:lnTo>
                  <a:lnTo>
                    <a:pt x="3213727" y="432060"/>
                  </a:lnTo>
                  <a:lnTo>
                    <a:pt x="3330755" y="427068"/>
                  </a:lnTo>
                  <a:lnTo>
                    <a:pt x="3447782" y="425426"/>
                  </a:lnTo>
                  <a:lnTo>
                    <a:pt x="3564810" y="428910"/>
                  </a:lnTo>
                  <a:lnTo>
                    <a:pt x="3681837" y="433247"/>
                  </a:lnTo>
                  <a:lnTo>
                    <a:pt x="3798865" y="437304"/>
                  </a:lnTo>
                  <a:lnTo>
                    <a:pt x="3915893" y="442225"/>
                  </a:lnTo>
                  <a:lnTo>
                    <a:pt x="4032920" y="447084"/>
                  </a:lnTo>
                  <a:lnTo>
                    <a:pt x="4149948" y="450381"/>
                  </a:lnTo>
                  <a:lnTo>
                    <a:pt x="4266975" y="451188"/>
                  </a:lnTo>
                  <a:lnTo>
                    <a:pt x="4384003" y="449779"/>
                  </a:lnTo>
                  <a:lnTo>
                    <a:pt x="4501031" y="446984"/>
                  </a:lnTo>
                  <a:lnTo>
                    <a:pt x="4618058" y="443199"/>
                  </a:lnTo>
                  <a:lnTo>
                    <a:pt x="4735086" y="438657"/>
                  </a:lnTo>
                  <a:lnTo>
                    <a:pt x="4852113" y="433463"/>
                  </a:lnTo>
                  <a:lnTo>
                    <a:pt x="4969141" y="427628"/>
                  </a:lnTo>
                  <a:lnTo>
                    <a:pt x="5086169" y="421090"/>
                  </a:lnTo>
                  <a:lnTo>
                    <a:pt x="5203196" y="413743"/>
                  </a:lnTo>
                  <a:lnTo>
                    <a:pt x="5320224" y="405452"/>
                  </a:lnTo>
                  <a:lnTo>
                    <a:pt x="5437251" y="396068"/>
                  </a:lnTo>
                  <a:lnTo>
                    <a:pt x="5554279" y="385441"/>
                  </a:lnTo>
                  <a:lnTo>
                    <a:pt x="5671307" y="373431"/>
                  </a:lnTo>
                  <a:lnTo>
                    <a:pt x="5788334" y="359912"/>
                  </a:lnTo>
                  <a:lnTo>
                    <a:pt x="5905362" y="344778"/>
                  </a:lnTo>
                  <a:lnTo>
                    <a:pt x="6022389" y="327945"/>
                  </a:lnTo>
                  <a:lnTo>
                    <a:pt x="6139417" y="309351"/>
                  </a:lnTo>
                  <a:lnTo>
                    <a:pt x="6145984" y="308207"/>
                  </a:lnTo>
                  <a:lnTo>
                    <a:pt x="6145984" y="879517"/>
                  </a:lnTo>
                  <a:lnTo>
                    <a:pt x="6139417" y="878133"/>
                  </a:lnTo>
                  <a:lnTo>
                    <a:pt x="6022389" y="855303"/>
                  </a:lnTo>
                  <a:lnTo>
                    <a:pt x="5905362" y="834238"/>
                  </a:lnTo>
                  <a:lnTo>
                    <a:pt x="5788334" y="814844"/>
                  </a:lnTo>
                  <a:lnTo>
                    <a:pt x="5671307" y="797009"/>
                  </a:lnTo>
                  <a:lnTo>
                    <a:pt x="5554279" y="780597"/>
                  </a:lnTo>
                  <a:lnTo>
                    <a:pt x="5437251" y="765453"/>
                  </a:lnTo>
                  <a:lnTo>
                    <a:pt x="5320224" y="751406"/>
                  </a:lnTo>
                  <a:lnTo>
                    <a:pt x="5203196" y="738278"/>
                  </a:lnTo>
                  <a:lnTo>
                    <a:pt x="5086169" y="725890"/>
                  </a:lnTo>
                  <a:lnTo>
                    <a:pt x="4969141" y="714077"/>
                  </a:lnTo>
                  <a:lnTo>
                    <a:pt x="4852113" y="702702"/>
                  </a:lnTo>
                  <a:lnTo>
                    <a:pt x="4735086" y="691677"/>
                  </a:lnTo>
                  <a:lnTo>
                    <a:pt x="4618058" y="680981"/>
                  </a:lnTo>
                  <a:lnTo>
                    <a:pt x="4501031" y="670688"/>
                  </a:lnTo>
                  <a:lnTo>
                    <a:pt x="4384003" y="661005"/>
                  </a:lnTo>
                  <a:lnTo>
                    <a:pt x="4266975" y="652296"/>
                  </a:lnTo>
                  <a:lnTo>
                    <a:pt x="4149948" y="643858"/>
                  </a:lnTo>
                  <a:lnTo>
                    <a:pt x="4032920" y="634918"/>
                  </a:lnTo>
                  <a:lnTo>
                    <a:pt x="3915893" y="627183"/>
                  </a:lnTo>
                  <a:lnTo>
                    <a:pt x="3798865" y="621833"/>
                  </a:lnTo>
                  <a:lnTo>
                    <a:pt x="3681837" y="617026"/>
                  </a:lnTo>
                  <a:lnTo>
                    <a:pt x="3564810" y="613454"/>
                  </a:lnTo>
                  <a:lnTo>
                    <a:pt x="3447782" y="612785"/>
                  </a:lnTo>
                  <a:lnTo>
                    <a:pt x="3330755" y="613934"/>
                  </a:lnTo>
                  <a:lnTo>
                    <a:pt x="3213727" y="618338"/>
                  </a:lnTo>
                  <a:lnTo>
                    <a:pt x="3096699" y="626302"/>
                  </a:lnTo>
                  <a:lnTo>
                    <a:pt x="2979672" y="633009"/>
                  </a:lnTo>
                  <a:lnTo>
                    <a:pt x="2862644" y="640797"/>
                  </a:lnTo>
                  <a:lnTo>
                    <a:pt x="2745617" y="652633"/>
                  </a:lnTo>
                  <a:lnTo>
                    <a:pt x="2628589" y="663365"/>
                  </a:lnTo>
                  <a:lnTo>
                    <a:pt x="2511561" y="669512"/>
                  </a:lnTo>
                  <a:lnTo>
                    <a:pt x="2394534" y="677536"/>
                  </a:lnTo>
                  <a:lnTo>
                    <a:pt x="2277506" y="686459"/>
                  </a:lnTo>
                  <a:lnTo>
                    <a:pt x="2160479" y="693689"/>
                  </a:lnTo>
                  <a:lnTo>
                    <a:pt x="2043451" y="701748"/>
                  </a:lnTo>
                  <a:lnTo>
                    <a:pt x="1926424" y="709876"/>
                  </a:lnTo>
                  <a:lnTo>
                    <a:pt x="1809396" y="716616"/>
                  </a:lnTo>
                  <a:lnTo>
                    <a:pt x="1692368" y="721654"/>
                  </a:lnTo>
                  <a:lnTo>
                    <a:pt x="1575341" y="726865"/>
                  </a:lnTo>
                  <a:lnTo>
                    <a:pt x="1458313" y="732709"/>
                  </a:lnTo>
                  <a:lnTo>
                    <a:pt x="1341286" y="739678"/>
                  </a:lnTo>
                  <a:lnTo>
                    <a:pt x="1224258" y="748230"/>
                  </a:lnTo>
                  <a:lnTo>
                    <a:pt x="1107230" y="758711"/>
                  </a:lnTo>
                  <a:lnTo>
                    <a:pt x="990203" y="771332"/>
                  </a:lnTo>
                  <a:lnTo>
                    <a:pt x="873175" y="786178"/>
                  </a:lnTo>
                  <a:lnTo>
                    <a:pt x="756148" y="803253"/>
                  </a:lnTo>
                  <a:lnTo>
                    <a:pt x="639120" y="822508"/>
                  </a:lnTo>
                  <a:lnTo>
                    <a:pt x="522092" y="843869"/>
                  </a:lnTo>
                  <a:lnTo>
                    <a:pt x="405065" y="867255"/>
                  </a:lnTo>
                  <a:lnTo>
                    <a:pt x="288037" y="892585"/>
                  </a:lnTo>
                  <a:lnTo>
                    <a:pt x="171010" y="919785"/>
                  </a:lnTo>
                  <a:lnTo>
                    <a:pt x="53982" y="948785"/>
                  </a:lnTo>
                  <a:lnTo>
                    <a:pt x="0" y="96296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312177"/>
              <a:ext cx="6145984" cy="519360"/>
            </a:xfrm>
            <a:custGeom>
              <a:avLst/>
              <a:pathLst>
                <a:path w="6145984" h="519360">
                  <a:moveTo>
                    <a:pt x="0" y="0"/>
                  </a:moveTo>
                  <a:lnTo>
                    <a:pt x="53982" y="31464"/>
                  </a:lnTo>
                  <a:lnTo>
                    <a:pt x="171010" y="95506"/>
                  </a:lnTo>
                  <a:lnTo>
                    <a:pt x="288037" y="155292"/>
                  </a:lnTo>
                  <a:lnTo>
                    <a:pt x="405065" y="210727"/>
                  </a:lnTo>
                  <a:lnTo>
                    <a:pt x="522092" y="261709"/>
                  </a:lnTo>
                  <a:lnTo>
                    <a:pt x="639120" y="308130"/>
                  </a:lnTo>
                  <a:lnTo>
                    <a:pt x="756148" y="349885"/>
                  </a:lnTo>
                  <a:lnTo>
                    <a:pt x="873175" y="386872"/>
                  </a:lnTo>
                  <a:lnTo>
                    <a:pt x="990203" y="419017"/>
                  </a:lnTo>
                  <a:lnTo>
                    <a:pt x="1107230" y="446295"/>
                  </a:lnTo>
                  <a:lnTo>
                    <a:pt x="1224258" y="468769"/>
                  </a:lnTo>
                  <a:lnTo>
                    <a:pt x="1341286" y="486622"/>
                  </a:lnTo>
                  <a:lnTo>
                    <a:pt x="1458313" y="500172"/>
                  </a:lnTo>
                  <a:lnTo>
                    <a:pt x="1575341" y="509851"/>
                  </a:lnTo>
                  <a:lnTo>
                    <a:pt x="1692368" y="516126"/>
                  </a:lnTo>
                  <a:lnTo>
                    <a:pt x="1809396" y="519360"/>
                  </a:lnTo>
                  <a:lnTo>
                    <a:pt x="1926424" y="518855"/>
                  </a:lnTo>
                  <a:lnTo>
                    <a:pt x="2043451" y="514971"/>
                  </a:lnTo>
                  <a:lnTo>
                    <a:pt x="2160479" y="508923"/>
                  </a:lnTo>
                  <a:lnTo>
                    <a:pt x="2277506" y="502319"/>
                  </a:lnTo>
                  <a:lnTo>
                    <a:pt x="2394534" y="494937"/>
                  </a:lnTo>
                  <a:lnTo>
                    <a:pt x="2511561" y="485534"/>
                  </a:lnTo>
                  <a:lnTo>
                    <a:pt x="2628589" y="476588"/>
                  </a:lnTo>
                  <a:lnTo>
                    <a:pt x="2745617" y="467130"/>
                  </a:lnTo>
                  <a:lnTo>
                    <a:pt x="2862644" y="453916"/>
                  </a:lnTo>
                  <a:lnTo>
                    <a:pt x="2979672" y="441544"/>
                  </a:lnTo>
                  <a:lnTo>
                    <a:pt x="3096699" y="436342"/>
                  </a:lnTo>
                  <a:lnTo>
                    <a:pt x="3213727" y="432060"/>
                  </a:lnTo>
                  <a:lnTo>
                    <a:pt x="3330755" y="427068"/>
                  </a:lnTo>
                  <a:lnTo>
                    <a:pt x="3447782" y="425426"/>
                  </a:lnTo>
                  <a:lnTo>
                    <a:pt x="3564810" y="428910"/>
                  </a:lnTo>
                  <a:lnTo>
                    <a:pt x="3681837" y="433247"/>
                  </a:lnTo>
                  <a:lnTo>
                    <a:pt x="3798865" y="437304"/>
                  </a:lnTo>
                  <a:lnTo>
                    <a:pt x="3915893" y="442225"/>
                  </a:lnTo>
                  <a:lnTo>
                    <a:pt x="4032920" y="447084"/>
                  </a:lnTo>
                  <a:lnTo>
                    <a:pt x="4149948" y="450381"/>
                  </a:lnTo>
                  <a:lnTo>
                    <a:pt x="4266975" y="451188"/>
                  </a:lnTo>
                  <a:lnTo>
                    <a:pt x="4384003" y="449779"/>
                  </a:lnTo>
                  <a:lnTo>
                    <a:pt x="4501031" y="446984"/>
                  </a:lnTo>
                  <a:lnTo>
                    <a:pt x="4618058" y="443199"/>
                  </a:lnTo>
                  <a:lnTo>
                    <a:pt x="4735086" y="438657"/>
                  </a:lnTo>
                  <a:lnTo>
                    <a:pt x="4852113" y="433463"/>
                  </a:lnTo>
                  <a:lnTo>
                    <a:pt x="4969141" y="427628"/>
                  </a:lnTo>
                  <a:lnTo>
                    <a:pt x="5086169" y="421090"/>
                  </a:lnTo>
                  <a:lnTo>
                    <a:pt x="5203196" y="413743"/>
                  </a:lnTo>
                  <a:lnTo>
                    <a:pt x="5320224" y="405452"/>
                  </a:lnTo>
                  <a:lnTo>
                    <a:pt x="5437251" y="396068"/>
                  </a:lnTo>
                  <a:lnTo>
                    <a:pt x="5554279" y="385441"/>
                  </a:lnTo>
                  <a:lnTo>
                    <a:pt x="5671307" y="373431"/>
                  </a:lnTo>
                  <a:lnTo>
                    <a:pt x="5788334" y="359912"/>
                  </a:lnTo>
                  <a:lnTo>
                    <a:pt x="5905362" y="344778"/>
                  </a:lnTo>
                  <a:lnTo>
                    <a:pt x="6022389" y="327945"/>
                  </a:lnTo>
                  <a:lnTo>
                    <a:pt x="6139417" y="309351"/>
                  </a:lnTo>
                  <a:lnTo>
                    <a:pt x="6145984" y="3082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24962"/>
              <a:ext cx="6145984" cy="350179"/>
            </a:xfrm>
            <a:custGeom>
              <a:avLst/>
              <a:pathLst>
                <a:path w="6145984" h="350179">
                  <a:moveTo>
                    <a:pt x="6145984" y="266732"/>
                  </a:moveTo>
                  <a:lnTo>
                    <a:pt x="6139417" y="265347"/>
                  </a:lnTo>
                  <a:lnTo>
                    <a:pt x="6022389" y="242518"/>
                  </a:lnTo>
                  <a:lnTo>
                    <a:pt x="5905362" y="221452"/>
                  </a:lnTo>
                  <a:lnTo>
                    <a:pt x="5788334" y="202059"/>
                  </a:lnTo>
                  <a:lnTo>
                    <a:pt x="5671307" y="184223"/>
                  </a:lnTo>
                  <a:lnTo>
                    <a:pt x="5554279" y="167811"/>
                  </a:lnTo>
                  <a:lnTo>
                    <a:pt x="5437251" y="152667"/>
                  </a:lnTo>
                  <a:lnTo>
                    <a:pt x="5320224" y="138621"/>
                  </a:lnTo>
                  <a:lnTo>
                    <a:pt x="5203196" y="125492"/>
                  </a:lnTo>
                  <a:lnTo>
                    <a:pt x="5086169" y="113104"/>
                  </a:lnTo>
                  <a:lnTo>
                    <a:pt x="4969141" y="101291"/>
                  </a:lnTo>
                  <a:lnTo>
                    <a:pt x="4852113" y="89917"/>
                  </a:lnTo>
                  <a:lnTo>
                    <a:pt x="4735086" y="78892"/>
                  </a:lnTo>
                  <a:lnTo>
                    <a:pt x="4618058" y="68195"/>
                  </a:lnTo>
                  <a:lnTo>
                    <a:pt x="4501031" y="57903"/>
                  </a:lnTo>
                  <a:lnTo>
                    <a:pt x="4384003" y="48220"/>
                  </a:lnTo>
                  <a:lnTo>
                    <a:pt x="4266975" y="39511"/>
                  </a:lnTo>
                  <a:lnTo>
                    <a:pt x="4149948" y="31072"/>
                  </a:lnTo>
                  <a:lnTo>
                    <a:pt x="4032920" y="22133"/>
                  </a:lnTo>
                  <a:lnTo>
                    <a:pt x="3915893" y="14397"/>
                  </a:lnTo>
                  <a:lnTo>
                    <a:pt x="3798865" y="9047"/>
                  </a:lnTo>
                  <a:lnTo>
                    <a:pt x="3681837" y="4240"/>
                  </a:lnTo>
                  <a:lnTo>
                    <a:pt x="3564810" y="668"/>
                  </a:lnTo>
                  <a:lnTo>
                    <a:pt x="3447782" y="0"/>
                  </a:lnTo>
                  <a:lnTo>
                    <a:pt x="3330755" y="1149"/>
                  </a:lnTo>
                  <a:lnTo>
                    <a:pt x="3213727" y="5553"/>
                  </a:lnTo>
                  <a:lnTo>
                    <a:pt x="3096699" y="13517"/>
                  </a:lnTo>
                  <a:lnTo>
                    <a:pt x="2979672" y="20224"/>
                  </a:lnTo>
                  <a:lnTo>
                    <a:pt x="2862644" y="28012"/>
                  </a:lnTo>
                  <a:lnTo>
                    <a:pt x="2745617" y="39847"/>
                  </a:lnTo>
                  <a:lnTo>
                    <a:pt x="2628589" y="50580"/>
                  </a:lnTo>
                  <a:lnTo>
                    <a:pt x="2511561" y="56727"/>
                  </a:lnTo>
                  <a:lnTo>
                    <a:pt x="2394534" y="64751"/>
                  </a:lnTo>
                  <a:lnTo>
                    <a:pt x="2277506" y="73674"/>
                  </a:lnTo>
                  <a:lnTo>
                    <a:pt x="2160479" y="80904"/>
                  </a:lnTo>
                  <a:lnTo>
                    <a:pt x="2043451" y="88962"/>
                  </a:lnTo>
                  <a:lnTo>
                    <a:pt x="1926424" y="97091"/>
                  </a:lnTo>
                  <a:lnTo>
                    <a:pt x="1809396" y="103831"/>
                  </a:lnTo>
                  <a:lnTo>
                    <a:pt x="1692368" y="108869"/>
                  </a:lnTo>
                  <a:lnTo>
                    <a:pt x="1575341" y="114080"/>
                  </a:lnTo>
                  <a:lnTo>
                    <a:pt x="1458313" y="119923"/>
                  </a:lnTo>
                  <a:lnTo>
                    <a:pt x="1341286" y="126892"/>
                  </a:lnTo>
                  <a:lnTo>
                    <a:pt x="1224258" y="135444"/>
                  </a:lnTo>
                  <a:lnTo>
                    <a:pt x="1107230" y="145926"/>
                  </a:lnTo>
                  <a:lnTo>
                    <a:pt x="990203" y="158546"/>
                  </a:lnTo>
                  <a:lnTo>
                    <a:pt x="873175" y="173393"/>
                  </a:lnTo>
                  <a:lnTo>
                    <a:pt x="756148" y="190468"/>
                  </a:lnTo>
                  <a:lnTo>
                    <a:pt x="639120" y="209722"/>
                  </a:lnTo>
                  <a:lnTo>
                    <a:pt x="522092" y="231083"/>
                  </a:lnTo>
                  <a:lnTo>
                    <a:pt x="405065" y="254469"/>
                  </a:lnTo>
                  <a:lnTo>
                    <a:pt x="288037" y="279800"/>
                  </a:lnTo>
                  <a:lnTo>
                    <a:pt x="171010" y="307000"/>
                  </a:lnTo>
                  <a:lnTo>
                    <a:pt x="53982" y="336000"/>
                  </a:lnTo>
                  <a:lnTo>
                    <a:pt x="0" y="3501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93659"/>
              <a:ext cx="6145984" cy="137408"/>
            </a:xfrm>
            <a:custGeom>
              <a:avLst/>
              <a:pathLst>
                <a:path w="6145984" h="137408">
                  <a:moveTo>
                    <a:pt x="0" y="0"/>
                  </a:moveTo>
                  <a:lnTo>
                    <a:pt x="53982" y="8642"/>
                  </a:lnTo>
                  <a:lnTo>
                    <a:pt x="171010" y="26163"/>
                  </a:lnTo>
                  <a:lnTo>
                    <a:pt x="288037" y="42456"/>
                  </a:lnTo>
                  <a:lnTo>
                    <a:pt x="405065" y="57508"/>
                  </a:lnTo>
                  <a:lnTo>
                    <a:pt x="522092" y="71306"/>
                  </a:lnTo>
                  <a:lnTo>
                    <a:pt x="639120" y="83836"/>
                  </a:lnTo>
                  <a:lnTo>
                    <a:pt x="756148" y="95086"/>
                  </a:lnTo>
                  <a:lnTo>
                    <a:pt x="873175" y="105042"/>
                  </a:lnTo>
                  <a:lnTo>
                    <a:pt x="990203" y="113692"/>
                  </a:lnTo>
                  <a:lnTo>
                    <a:pt x="1107230" y="121021"/>
                  </a:lnTo>
                  <a:lnTo>
                    <a:pt x="1224258" y="127017"/>
                  </a:lnTo>
                  <a:lnTo>
                    <a:pt x="1341286" y="131667"/>
                  </a:lnTo>
                  <a:lnTo>
                    <a:pt x="1458313" y="134958"/>
                  </a:lnTo>
                  <a:lnTo>
                    <a:pt x="1575341" y="136876"/>
                  </a:lnTo>
                  <a:lnTo>
                    <a:pt x="1692368" y="137408"/>
                  </a:lnTo>
                  <a:lnTo>
                    <a:pt x="1809396" y="136505"/>
                  </a:lnTo>
                  <a:lnTo>
                    <a:pt x="1926424" y="132883"/>
                  </a:lnTo>
                  <a:lnTo>
                    <a:pt x="2043451" y="126877"/>
                  </a:lnTo>
                  <a:lnTo>
                    <a:pt x="2160479" y="119823"/>
                  </a:lnTo>
                  <a:lnTo>
                    <a:pt x="2277506" y="112907"/>
                  </a:lnTo>
                  <a:lnTo>
                    <a:pt x="2394534" y="104754"/>
                  </a:lnTo>
                  <a:lnTo>
                    <a:pt x="2511561" y="96040"/>
                  </a:lnTo>
                  <a:lnTo>
                    <a:pt x="2628589" y="88494"/>
                  </a:lnTo>
                  <a:lnTo>
                    <a:pt x="2745617" y="78399"/>
                  </a:lnTo>
                  <a:lnTo>
                    <a:pt x="2862644" y="65874"/>
                  </a:lnTo>
                  <a:lnTo>
                    <a:pt x="2979672" y="55794"/>
                  </a:lnTo>
                  <a:lnTo>
                    <a:pt x="3096699" y="49839"/>
                  </a:lnTo>
                  <a:lnTo>
                    <a:pt x="3213727" y="43717"/>
                  </a:lnTo>
                  <a:lnTo>
                    <a:pt x="3330755" y="39019"/>
                  </a:lnTo>
                  <a:lnTo>
                    <a:pt x="3447782" y="37623"/>
                  </a:lnTo>
                  <a:lnTo>
                    <a:pt x="3564810" y="39699"/>
                  </a:lnTo>
                  <a:lnTo>
                    <a:pt x="3681837" y="43654"/>
                  </a:lnTo>
                  <a:lnTo>
                    <a:pt x="3798865" y="48086"/>
                  </a:lnTo>
                  <a:lnTo>
                    <a:pt x="3915893" y="53221"/>
                  </a:lnTo>
                  <a:lnTo>
                    <a:pt x="4032920" y="59519"/>
                  </a:lnTo>
                  <a:lnTo>
                    <a:pt x="4149948" y="65637"/>
                  </a:lnTo>
                  <a:lnTo>
                    <a:pt x="4266975" y="70260"/>
                  </a:lnTo>
                  <a:lnTo>
                    <a:pt x="4384003" y="73910"/>
                  </a:lnTo>
                  <a:lnTo>
                    <a:pt x="4501031" y="77354"/>
                  </a:lnTo>
                  <a:lnTo>
                    <a:pt x="4618058" y="80607"/>
                  </a:lnTo>
                  <a:lnTo>
                    <a:pt x="4735086" y="83685"/>
                  </a:lnTo>
                  <a:lnTo>
                    <a:pt x="4852113" y="86600"/>
                  </a:lnTo>
                  <a:lnTo>
                    <a:pt x="4969141" y="89370"/>
                  </a:lnTo>
                  <a:lnTo>
                    <a:pt x="5086169" y="92007"/>
                  </a:lnTo>
                  <a:lnTo>
                    <a:pt x="5203196" y="94528"/>
                  </a:lnTo>
                  <a:lnTo>
                    <a:pt x="5320224" y="96947"/>
                  </a:lnTo>
                  <a:lnTo>
                    <a:pt x="5437251" y="99278"/>
                  </a:lnTo>
                  <a:lnTo>
                    <a:pt x="5554279" y="101537"/>
                  </a:lnTo>
                  <a:lnTo>
                    <a:pt x="5671307" y="103737"/>
                  </a:lnTo>
                  <a:lnTo>
                    <a:pt x="5788334" y="105895"/>
                  </a:lnTo>
                  <a:lnTo>
                    <a:pt x="5905362" y="108025"/>
                  </a:lnTo>
                  <a:lnTo>
                    <a:pt x="6022389" y="110142"/>
                  </a:lnTo>
                  <a:lnTo>
                    <a:pt x="6139417" y="112260"/>
                  </a:lnTo>
                  <a:lnTo>
                    <a:pt x="6145984" y="112379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682224"/>
              <a:ext cx="6145984" cy="1536225"/>
            </a:xfrm>
            <a:custGeom>
              <a:avLst/>
              <a:pathLst>
                <a:path w="6145984" h="1536225">
                  <a:moveTo>
                    <a:pt x="0" y="0"/>
                  </a:moveTo>
                  <a:lnTo>
                    <a:pt x="53982" y="40559"/>
                  </a:lnTo>
                  <a:lnTo>
                    <a:pt x="171010" y="125191"/>
                  </a:lnTo>
                  <a:lnTo>
                    <a:pt x="288037" y="206451"/>
                  </a:lnTo>
                  <a:lnTo>
                    <a:pt x="405065" y="284256"/>
                  </a:lnTo>
                  <a:lnTo>
                    <a:pt x="522092" y="358517"/>
                  </a:lnTo>
                  <a:lnTo>
                    <a:pt x="639120" y="429139"/>
                  </a:lnTo>
                  <a:lnTo>
                    <a:pt x="756148" y="496030"/>
                  </a:lnTo>
                  <a:lnTo>
                    <a:pt x="873175" y="559100"/>
                  </a:lnTo>
                  <a:lnTo>
                    <a:pt x="990203" y="618286"/>
                  </a:lnTo>
                  <a:lnTo>
                    <a:pt x="1107230" y="673569"/>
                  </a:lnTo>
                  <a:lnTo>
                    <a:pt x="1224258" y="725009"/>
                  </a:lnTo>
                  <a:lnTo>
                    <a:pt x="1341286" y="772775"/>
                  </a:lnTo>
                  <a:lnTo>
                    <a:pt x="1458313" y="817165"/>
                  </a:lnTo>
                  <a:lnTo>
                    <a:pt x="1575341" y="858575"/>
                  </a:lnTo>
                  <a:lnTo>
                    <a:pt x="1692368" y="897434"/>
                  </a:lnTo>
                  <a:lnTo>
                    <a:pt x="1809396" y="934135"/>
                  </a:lnTo>
                  <a:lnTo>
                    <a:pt x="1926424" y="970193"/>
                  </a:lnTo>
                  <a:lnTo>
                    <a:pt x="2043451" y="1005537"/>
                  </a:lnTo>
                  <a:lnTo>
                    <a:pt x="2160479" y="1039246"/>
                  </a:lnTo>
                  <a:lnTo>
                    <a:pt x="2277506" y="1071205"/>
                  </a:lnTo>
                  <a:lnTo>
                    <a:pt x="2394534" y="1106246"/>
                  </a:lnTo>
                  <a:lnTo>
                    <a:pt x="2511561" y="1140436"/>
                  </a:lnTo>
                  <a:lnTo>
                    <a:pt x="2628589" y="1169845"/>
                  </a:lnTo>
                  <a:lnTo>
                    <a:pt x="2745617" y="1195776"/>
                  </a:lnTo>
                  <a:lnTo>
                    <a:pt x="2862644" y="1217286"/>
                  </a:lnTo>
                  <a:lnTo>
                    <a:pt x="2979672" y="1235487"/>
                  </a:lnTo>
                  <a:lnTo>
                    <a:pt x="3096699" y="1253559"/>
                  </a:lnTo>
                  <a:lnTo>
                    <a:pt x="3213727" y="1266852"/>
                  </a:lnTo>
                  <a:lnTo>
                    <a:pt x="3330755" y="1276565"/>
                  </a:lnTo>
                  <a:lnTo>
                    <a:pt x="3447782" y="1289037"/>
                  </a:lnTo>
                  <a:lnTo>
                    <a:pt x="3564810" y="1304380"/>
                  </a:lnTo>
                  <a:lnTo>
                    <a:pt x="3681837" y="1317460"/>
                  </a:lnTo>
                  <a:lnTo>
                    <a:pt x="3798865" y="1328011"/>
                  </a:lnTo>
                  <a:lnTo>
                    <a:pt x="3915893" y="1336723"/>
                  </a:lnTo>
                  <a:lnTo>
                    <a:pt x="4032920" y="1342163"/>
                  </a:lnTo>
                  <a:lnTo>
                    <a:pt x="4149948" y="1343564"/>
                  </a:lnTo>
                  <a:lnTo>
                    <a:pt x="4266975" y="1340688"/>
                  </a:lnTo>
                  <a:lnTo>
                    <a:pt x="4384003" y="1334539"/>
                  </a:lnTo>
                  <a:lnTo>
                    <a:pt x="4501031" y="1326115"/>
                  </a:lnTo>
                  <a:lnTo>
                    <a:pt x="4618058" y="1315779"/>
                  </a:lnTo>
                  <a:lnTo>
                    <a:pt x="4735086" y="1303747"/>
                  </a:lnTo>
                  <a:lnTo>
                    <a:pt x="4852113" y="1290119"/>
                  </a:lnTo>
                  <a:lnTo>
                    <a:pt x="4969141" y="1274907"/>
                  </a:lnTo>
                  <a:lnTo>
                    <a:pt x="5086169" y="1258059"/>
                  </a:lnTo>
                  <a:lnTo>
                    <a:pt x="5203196" y="1239481"/>
                  </a:lnTo>
                  <a:lnTo>
                    <a:pt x="5320224" y="1219052"/>
                  </a:lnTo>
                  <a:lnTo>
                    <a:pt x="5437251" y="1196641"/>
                  </a:lnTo>
                  <a:lnTo>
                    <a:pt x="5554279" y="1172113"/>
                  </a:lnTo>
                  <a:lnTo>
                    <a:pt x="5671307" y="1145343"/>
                  </a:lnTo>
                  <a:lnTo>
                    <a:pt x="5788334" y="1116221"/>
                  </a:lnTo>
                  <a:lnTo>
                    <a:pt x="5905362" y="1084653"/>
                  </a:lnTo>
                  <a:lnTo>
                    <a:pt x="6022389" y="1050566"/>
                  </a:lnTo>
                  <a:lnTo>
                    <a:pt x="6139417" y="1013906"/>
                  </a:lnTo>
                  <a:lnTo>
                    <a:pt x="6145984" y="1011702"/>
                  </a:lnTo>
                  <a:lnTo>
                    <a:pt x="6145984" y="1532890"/>
                  </a:lnTo>
                  <a:lnTo>
                    <a:pt x="6139417" y="1532786"/>
                  </a:lnTo>
                  <a:lnTo>
                    <a:pt x="6022389" y="1531657"/>
                  </a:lnTo>
                  <a:lnTo>
                    <a:pt x="5905362" y="1531172"/>
                  </a:lnTo>
                  <a:lnTo>
                    <a:pt x="5788334" y="1531241"/>
                  </a:lnTo>
                  <a:lnTo>
                    <a:pt x="5671307" y="1531759"/>
                  </a:lnTo>
                  <a:lnTo>
                    <a:pt x="5554279" y="1532600"/>
                  </a:lnTo>
                  <a:lnTo>
                    <a:pt x="5437251" y="1533618"/>
                  </a:lnTo>
                  <a:lnTo>
                    <a:pt x="5320224" y="1534654"/>
                  </a:lnTo>
                  <a:lnTo>
                    <a:pt x="5203196" y="1535543"/>
                  </a:lnTo>
                  <a:lnTo>
                    <a:pt x="5086169" y="1536118"/>
                  </a:lnTo>
                  <a:lnTo>
                    <a:pt x="4969141" y="1536225"/>
                  </a:lnTo>
                  <a:lnTo>
                    <a:pt x="4852113" y="1535737"/>
                  </a:lnTo>
                  <a:lnTo>
                    <a:pt x="4735086" y="1534569"/>
                  </a:lnTo>
                  <a:lnTo>
                    <a:pt x="4618058" y="1532699"/>
                  </a:lnTo>
                  <a:lnTo>
                    <a:pt x="4501031" y="1530193"/>
                  </a:lnTo>
                  <a:lnTo>
                    <a:pt x="4384003" y="1527235"/>
                  </a:lnTo>
                  <a:lnTo>
                    <a:pt x="4266975" y="1524153"/>
                  </a:lnTo>
                  <a:lnTo>
                    <a:pt x="4149948" y="1520066"/>
                  </a:lnTo>
                  <a:lnTo>
                    <a:pt x="4032920" y="1513518"/>
                  </a:lnTo>
                  <a:lnTo>
                    <a:pt x="3915893" y="1505454"/>
                  </a:lnTo>
                  <a:lnTo>
                    <a:pt x="3798865" y="1496350"/>
                  </a:lnTo>
                  <a:lnTo>
                    <a:pt x="3681837" y="1485116"/>
                  </a:lnTo>
                  <a:lnTo>
                    <a:pt x="3564810" y="1472733"/>
                  </a:lnTo>
                  <a:lnTo>
                    <a:pt x="3447782" y="1459958"/>
                  </a:lnTo>
                  <a:lnTo>
                    <a:pt x="3330755" y="1447036"/>
                  </a:lnTo>
                  <a:lnTo>
                    <a:pt x="3213727" y="1436787"/>
                  </a:lnTo>
                  <a:lnTo>
                    <a:pt x="3096699" y="1426854"/>
                  </a:lnTo>
                  <a:lnTo>
                    <a:pt x="2979672" y="1410155"/>
                  </a:lnTo>
                  <a:lnTo>
                    <a:pt x="2862644" y="1387771"/>
                  </a:lnTo>
                  <a:lnTo>
                    <a:pt x="2745617" y="1365004"/>
                  </a:lnTo>
                  <a:lnTo>
                    <a:pt x="2628589" y="1340236"/>
                  </a:lnTo>
                  <a:lnTo>
                    <a:pt x="2511561" y="1308274"/>
                  </a:lnTo>
                  <a:lnTo>
                    <a:pt x="2394534" y="1272825"/>
                  </a:lnTo>
                  <a:lnTo>
                    <a:pt x="2277506" y="1239190"/>
                  </a:lnTo>
                  <a:lnTo>
                    <a:pt x="2160479" y="1207803"/>
                  </a:lnTo>
                  <a:lnTo>
                    <a:pt x="2043451" y="1175927"/>
                  </a:lnTo>
                  <a:lnTo>
                    <a:pt x="1926424" y="1144455"/>
                  </a:lnTo>
                  <a:lnTo>
                    <a:pt x="1809396" y="1114085"/>
                  </a:lnTo>
                  <a:lnTo>
                    <a:pt x="1692368" y="1084930"/>
                  </a:lnTo>
                  <a:lnTo>
                    <a:pt x="1575341" y="1056550"/>
                  </a:lnTo>
                  <a:lnTo>
                    <a:pt x="1458313" y="1029301"/>
                  </a:lnTo>
                  <a:lnTo>
                    <a:pt x="1341286" y="1003630"/>
                  </a:lnTo>
                  <a:lnTo>
                    <a:pt x="1224258" y="979951"/>
                  </a:lnTo>
                  <a:lnTo>
                    <a:pt x="1107230" y="958576"/>
                  </a:lnTo>
                  <a:lnTo>
                    <a:pt x="990203" y="939691"/>
                  </a:lnTo>
                  <a:lnTo>
                    <a:pt x="873175" y="923374"/>
                  </a:lnTo>
                  <a:lnTo>
                    <a:pt x="756148" y="909623"/>
                  </a:lnTo>
                  <a:lnTo>
                    <a:pt x="639120" y="898389"/>
                  </a:lnTo>
                  <a:lnTo>
                    <a:pt x="522092" y="889602"/>
                  </a:lnTo>
                  <a:lnTo>
                    <a:pt x="405065" y="883185"/>
                  </a:lnTo>
                  <a:lnTo>
                    <a:pt x="288037" y="879059"/>
                  </a:lnTo>
                  <a:lnTo>
                    <a:pt x="171010" y="877154"/>
                  </a:lnTo>
                  <a:lnTo>
                    <a:pt x="53982" y="877401"/>
                  </a:lnTo>
                  <a:lnTo>
                    <a:pt x="0" y="87848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682224"/>
              <a:ext cx="6145984" cy="1343564"/>
            </a:xfrm>
            <a:custGeom>
              <a:avLst/>
              <a:pathLst>
                <a:path w="6145984" h="1343564">
                  <a:moveTo>
                    <a:pt x="0" y="0"/>
                  </a:moveTo>
                  <a:lnTo>
                    <a:pt x="53982" y="40559"/>
                  </a:lnTo>
                  <a:lnTo>
                    <a:pt x="171010" y="125191"/>
                  </a:lnTo>
                  <a:lnTo>
                    <a:pt x="288037" y="206451"/>
                  </a:lnTo>
                  <a:lnTo>
                    <a:pt x="405065" y="284256"/>
                  </a:lnTo>
                  <a:lnTo>
                    <a:pt x="522092" y="358517"/>
                  </a:lnTo>
                  <a:lnTo>
                    <a:pt x="639120" y="429139"/>
                  </a:lnTo>
                  <a:lnTo>
                    <a:pt x="756148" y="496030"/>
                  </a:lnTo>
                  <a:lnTo>
                    <a:pt x="873175" y="559100"/>
                  </a:lnTo>
                  <a:lnTo>
                    <a:pt x="990203" y="618286"/>
                  </a:lnTo>
                  <a:lnTo>
                    <a:pt x="1107230" y="673569"/>
                  </a:lnTo>
                  <a:lnTo>
                    <a:pt x="1224258" y="725009"/>
                  </a:lnTo>
                  <a:lnTo>
                    <a:pt x="1341286" y="772775"/>
                  </a:lnTo>
                  <a:lnTo>
                    <a:pt x="1458313" y="817165"/>
                  </a:lnTo>
                  <a:lnTo>
                    <a:pt x="1575341" y="858575"/>
                  </a:lnTo>
                  <a:lnTo>
                    <a:pt x="1692368" y="897434"/>
                  </a:lnTo>
                  <a:lnTo>
                    <a:pt x="1809396" y="934135"/>
                  </a:lnTo>
                  <a:lnTo>
                    <a:pt x="1926424" y="970193"/>
                  </a:lnTo>
                  <a:lnTo>
                    <a:pt x="2043451" y="1005537"/>
                  </a:lnTo>
                  <a:lnTo>
                    <a:pt x="2160479" y="1039246"/>
                  </a:lnTo>
                  <a:lnTo>
                    <a:pt x="2277506" y="1071205"/>
                  </a:lnTo>
                  <a:lnTo>
                    <a:pt x="2394534" y="1106246"/>
                  </a:lnTo>
                  <a:lnTo>
                    <a:pt x="2511561" y="1140436"/>
                  </a:lnTo>
                  <a:lnTo>
                    <a:pt x="2628589" y="1169845"/>
                  </a:lnTo>
                  <a:lnTo>
                    <a:pt x="2745617" y="1195776"/>
                  </a:lnTo>
                  <a:lnTo>
                    <a:pt x="2862644" y="1217286"/>
                  </a:lnTo>
                  <a:lnTo>
                    <a:pt x="2979672" y="1235487"/>
                  </a:lnTo>
                  <a:lnTo>
                    <a:pt x="3096699" y="1253559"/>
                  </a:lnTo>
                  <a:lnTo>
                    <a:pt x="3213727" y="1266852"/>
                  </a:lnTo>
                  <a:lnTo>
                    <a:pt x="3330755" y="1276565"/>
                  </a:lnTo>
                  <a:lnTo>
                    <a:pt x="3447782" y="1289037"/>
                  </a:lnTo>
                  <a:lnTo>
                    <a:pt x="3564810" y="1304380"/>
                  </a:lnTo>
                  <a:lnTo>
                    <a:pt x="3681837" y="1317460"/>
                  </a:lnTo>
                  <a:lnTo>
                    <a:pt x="3798865" y="1328011"/>
                  </a:lnTo>
                  <a:lnTo>
                    <a:pt x="3915893" y="1336723"/>
                  </a:lnTo>
                  <a:lnTo>
                    <a:pt x="4032920" y="1342163"/>
                  </a:lnTo>
                  <a:lnTo>
                    <a:pt x="4149948" y="1343564"/>
                  </a:lnTo>
                  <a:lnTo>
                    <a:pt x="4266975" y="1340688"/>
                  </a:lnTo>
                  <a:lnTo>
                    <a:pt x="4384003" y="1334539"/>
                  </a:lnTo>
                  <a:lnTo>
                    <a:pt x="4501031" y="1326115"/>
                  </a:lnTo>
                  <a:lnTo>
                    <a:pt x="4618058" y="1315779"/>
                  </a:lnTo>
                  <a:lnTo>
                    <a:pt x="4735086" y="1303747"/>
                  </a:lnTo>
                  <a:lnTo>
                    <a:pt x="4852113" y="1290119"/>
                  </a:lnTo>
                  <a:lnTo>
                    <a:pt x="4969141" y="1274907"/>
                  </a:lnTo>
                  <a:lnTo>
                    <a:pt x="5086169" y="1258059"/>
                  </a:lnTo>
                  <a:lnTo>
                    <a:pt x="5203196" y="1239481"/>
                  </a:lnTo>
                  <a:lnTo>
                    <a:pt x="5320224" y="1219052"/>
                  </a:lnTo>
                  <a:lnTo>
                    <a:pt x="5437251" y="1196641"/>
                  </a:lnTo>
                  <a:lnTo>
                    <a:pt x="5554279" y="1172113"/>
                  </a:lnTo>
                  <a:lnTo>
                    <a:pt x="5671307" y="1145343"/>
                  </a:lnTo>
                  <a:lnTo>
                    <a:pt x="5788334" y="1116221"/>
                  </a:lnTo>
                  <a:lnTo>
                    <a:pt x="5905362" y="1084653"/>
                  </a:lnTo>
                  <a:lnTo>
                    <a:pt x="6022389" y="1050566"/>
                  </a:lnTo>
                  <a:lnTo>
                    <a:pt x="6139417" y="1013906"/>
                  </a:lnTo>
                  <a:lnTo>
                    <a:pt x="6145984" y="10117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59378"/>
              <a:ext cx="6145984" cy="659071"/>
            </a:xfrm>
            <a:custGeom>
              <a:avLst/>
              <a:pathLst>
                <a:path w="6145984" h="659071">
                  <a:moveTo>
                    <a:pt x="6145984" y="655736"/>
                  </a:moveTo>
                  <a:lnTo>
                    <a:pt x="6139417" y="655632"/>
                  </a:lnTo>
                  <a:lnTo>
                    <a:pt x="6022389" y="654503"/>
                  </a:lnTo>
                  <a:lnTo>
                    <a:pt x="5905362" y="654017"/>
                  </a:lnTo>
                  <a:lnTo>
                    <a:pt x="5788334" y="654087"/>
                  </a:lnTo>
                  <a:lnTo>
                    <a:pt x="5671307" y="654605"/>
                  </a:lnTo>
                  <a:lnTo>
                    <a:pt x="5554279" y="655446"/>
                  </a:lnTo>
                  <a:lnTo>
                    <a:pt x="5437251" y="656464"/>
                  </a:lnTo>
                  <a:lnTo>
                    <a:pt x="5320224" y="657500"/>
                  </a:lnTo>
                  <a:lnTo>
                    <a:pt x="5203196" y="658389"/>
                  </a:lnTo>
                  <a:lnTo>
                    <a:pt x="5086169" y="658964"/>
                  </a:lnTo>
                  <a:lnTo>
                    <a:pt x="4969141" y="659071"/>
                  </a:lnTo>
                  <a:lnTo>
                    <a:pt x="4852113" y="658583"/>
                  </a:lnTo>
                  <a:lnTo>
                    <a:pt x="4735086" y="657415"/>
                  </a:lnTo>
                  <a:lnTo>
                    <a:pt x="4618058" y="655545"/>
                  </a:lnTo>
                  <a:lnTo>
                    <a:pt x="4501031" y="653039"/>
                  </a:lnTo>
                  <a:lnTo>
                    <a:pt x="4384003" y="650081"/>
                  </a:lnTo>
                  <a:lnTo>
                    <a:pt x="4266975" y="646999"/>
                  </a:lnTo>
                  <a:lnTo>
                    <a:pt x="4149948" y="642912"/>
                  </a:lnTo>
                  <a:lnTo>
                    <a:pt x="4032920" y="636364"/>
                  </a:lnTo>
                  <a:lnTo>
                    <a:pt x="3915893" y="628300"/>
                  </a:lnTo>
                  <a:lnTo>
                    <a:pt x="3798865" y="619196"/>
                  </a:lnTo>
                  <a:lnTo>
                    <a:pt x="3681837" y="607962"/>
                  </a:lnTo>
                  <a:lnTo>
                    <a:pt x="3564810" y="595579"/>
                  </a:lnTo>
                  <a:lnTo>
                    <a:pt x="3447782" y="582804"/>
                  </a:lnTo>
                  <a:lnTo>
                    <a:pt x="3330755" y="569882"/>
                  </a:lnTo>
                  <a:lnTo>
                    <a:pt x="3213727" y="559633"/>
                  </a:lnTo>
                  <a:lnTo>
                    <a:pt x="3096699" y="549700"/>
                  </a:lnTo>
                  <a:lnTo>
                    <a:pt x="2979672" y="533001"/>
                  </a:lnTo>
                  <a:lnTo>
                    <a:pt x="2862644" y="510617"/>
                  </a:lnTo>
                  <a:lnTo>
                    <a:pt x="2745617" y="487850"/>
                  </a:lnTo>
                  <a:lnTo>
                    <a:pt x="2628589" y="463082"/>
                  </a:lnTo>
                  <a:lnTo>
                    <a:pt x="2511561" y="431119"/>
                  </a:lnTo>
                  <a:lnTo>
                    <a:pt x="2394534" y="395671"/>
                  </a:lnTo>
                  <a:lnTo>
                    <a:pt x="2277506" y="362036"/>
                  </a:lnTo>
                  <a:lnTo>
                    <a:pt x="2160479" y="330649"/>
                  </a:lnTo>
                  <a:lnTo>
                    <a:pt x="2043451" y="298773"/>
                  </a:lnTo>
                  <a:lnTo>
                    <a:pt x="1926424" y="267301"/>
                  </a:lnTo>
                  <a:lnTo>
                    <a:pt x="1809396" y="236931"/>
                  </a:lnTo>
                  <a:lnTo>
                    <a:pt x="1692368" y="207776"/>
                  </a:lnTo>
                  <a:lnTo>
                    <a:pt x="1575341" y="179396"/>
                  </a:lnTo>
                  <a:lnTo>
                    <a:pt x="1458313" y="152147"/>
                  </a:lnTo>
                  <a:lnTo>
                    <a:pt x="1341286" y="126476"/>
                  </a:lnTo>
                  <a:lnTo>
                    <a:pt x="1224258" y="102797"/>
                  </a:lnTo>
                  <a:lnTo>
                    <a:pt x="1107230" y="81422"/>
                  </a:lnTo>
                  <a:lnTo>
                    <a:pt x="990203" y="62537"/>
                  </a:lnTo>
                  <a:lnTo>
                    <a:pt x="873175" y="46220"/>
                  </a:lnTo>
                  <a:lnTo>
                    <a:pt x="756148" y="32469"/>
                  </a:lnTo>
                  <a:lnTo>
                    <a:pt x="639120" y="21235"/>
                  </a:lnTo>
                  <a:lnTo>
                    <a:pt x="522092" y="12448"/>
                  </a:lnTo>
                  <a:lnTo>
                    <a:pt x="405065" y="6031"/>
                  </a:lnTo>
                  <a:lnTo>
                    <a:pt x="288037" y="1905"/>
                  </a:lnTo>
                  <a:lnTo>
                    <a:pt x="171010" y="0"/>
                  </a:lnTo>
                  <a:lnTo>
                    <a:pt x="53982" y="247"/>
                  </a:lnTo>
                  <a:lnTo>
                    <a:pt x="0" y="13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121465"/>
              <a:ext cx="6145984" cy="993180"/>
            </a:xfrm>
            <a:custGeom>
              <a:avLst/>
              <a:pathLst>
                <a:path w="6145984" h="993180">
                  <a:moveTo>
                    <a:pt x="0" y="0"/>
                  </a:moveTo>
                  <a:lnTo>
                    <a:pt x="53982" y="19739"/>
                  </a:lnTo>
                  <a:lnTo>
                    <a:pt x="171010" y="61931"/>
                  </a:lnTo>
                  <a:lnTo>
                    <a:pt x="288037" y="103514"/>
                  </a:lnTo>
                  <a:lnTo>
                    <a:pt x="405065" y="144479"/>
                  </a:lnTo>
                  <a:lnTo>
                    <a:pt x="522092" y="184819"/>
                  </a:lnTo>
                  <a:lnTo>
                    <a:pt x="639120" y="224523"/>
                  </a:lnTo>
                  <a:lnTo>
                    <a:pt x="756148" y="263585"/>
                  </a:lnTo>
                  <a:lnTo>
                    <a:pt x="873175" y="301996"/>
                  </a:lnTo>
                  <a:lnTo>
                    <a:pt x="990203" y="339748"/>
                  </a:lnTo>
                  <a:lnTo>
                    <a:pt x="1107230" y="376831"/>
                  </a:lnTo>
                  <a:lnTo>
                    <a:pt x="1224258" y="413239"/>
                  </a:lnTo>
                  <a:lnTo>
                    <a:pt x="1341286" y="448962"/>
                  </a:lnTo>
                  <a:lnTo>
                    <a:pt x="1458313" y="483992"/>
                  </a:lnTo>
                  <a:lnTo>
                    <a:pt x="1575341" y="518321"/>
                  </a:lnTo>
                  <a:lnTo>
                    <a:pt x="1692368" y="551941"/>
                  </a:lnTo>
                  <a:lnTo>
                    <a:pt x="1809396" y="584869"/>
                  </a:lnTo>
                  <a:lnTo>
                    <a:pt x="1926424" y="618083"/>
                  </a:lnTo>
                  <a:lnTo>
                    <a:pt x="2043451" y="651491"/>
                  </a:lnTo>
                  <a:lnTo>
                    <a:pt x="2160479" y="684284"/>
                  </a:lnTo>
                  <a:lnTo>
                    <a:pt x="2277506" y="715957"/>
                  </a:lnTo>
                  <a:lnTo>
                    <a:pt x="2394534" y="750295"/>
                  </a:lnTo>
                  <a:lnTo>
                    <a:pt x="2511561" y="785114"/>
                  </a:lnTo>
                  <a:lnTo>
                    <a:pt x="2628589" y="815800"/>
                  </a:lnTo>
                  <a:lnTo>
                    <a:pt x="2745617" y="841149"/>
                  </a:lnTo>
                  <a:lnTo>
                    <a:pt x="2862644" y="863288"/>
                  </a:lnTo>
                  <a:lnTo>
                    <a:pt x="2979672" y="883580"/>
                  </a:lnTo>
                  <a:lnTo>
                    <a:pt x="3096699" y="900966"/>
                  </a:lnTo>
                  <a:lnTo>
                    <a:pt x="3213727" y="912578"/>
                  </a:lnTo>
                  <a:lnTo>
                    <a:pt x="3330755" y="922560"/>
                  </a:lnTo>
                  <a:lnTo>
                    <a:pt x="3447782" y="935257"/>
                  </a:lnTo>
                  <a:lnTo>
                    <a:pt x="3564810" y="949316"/>
                  </a:lnTo>
                  <a:lnTo>
                    <a:pt x="3681837" y="962047"/>
                  </a:lnTo>
                  <a:lnTo>
                    <a:pt x="3798865" y="972940"/>
                  </a:lnTo>
                  <a:lnTo>
                    <a:pt x="3915893" y="981848"/>
                  </a:lnTo>
                  <a:lnTo>
                    <a:pt x="4032920" y="988600"/>
                  </a:lnTo>
                  <a:lnTo>
                    <a:pt x="4149948" y="992574"/>
                  </a:lnTo>
                  <a:lnTo>
                    <a:pt x="4266975" y="993180"/>
                  </a:lnTo>
                  <a:lnTo>
                    <a:pt x="4384003" y="991646"/>
                  </a:lnTo>
                  <a:lnTo>
                    <a:pt x="4501031" y="988913"/>
                  </a:lnTo>
                  <a:lnTo>
                    <a:pt x="4618058" y="984998"/>
                  </a:lnTo>
                  <a:lnTo>
                    <a:pt x="4735086" y="979917"/>
                  </a:lnTo>
                  <a:lnTo>
                    <a:pt x="4852113" y="973688"/>
                  </a:lnTo>
                  <a:lnTo>
                    <a:pt x="4969141" y="966325"/>
                  </a:lnTo>
                  <a:lnTo>
                    <a:pt x="5086169" y="957848"/>
                  </a:lnTo>
                  <a:lnTo>
                    <a:pt x="5203196" y="948271"/>
                  </a:lnTo>
                  <a:lnTo>
                    <a:pt x="5320224" y="937612"/>
                  </a:lnTo>
                  <a:lnTo>
                    <a:pt x="5437251" y="925888"/>
                  </a:lnTo>
                  <a:lnTo>
                    <a:pt x="5554279" y="913115"/>
                  </a:lnTo>
                  <a:lnTo>
                    <a:pt x="5671307" y="899311"/>
                  </a:lnTo>
                  <a:lnTo>
                    <a:pt x="5788334" y="884490"/>
                  </a:lnTo>
                  <a:lnTo>
                    <a:pt x="5905362" y="868672"/>
                  </a:lnTo>
                  <a:lnTo>
                    <a:pt x="6022389" y="851871"/>
                  </a:lnTo>
                  <a:lnTo>
                    <a:pt x="6139417" y="834105"/>
                  </a:lnTo>
                  <a:lnTo>
                    <a:pt x="6145984" y="83305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761908"/>
              <a:ext cx="6145984" cy="1521264"/>
            </a:xfrm>
            <a:custGeom>
              <a:avLst/>
              <a:pathLst>
                <a:path w="6145984" h="1521264">
                  <a:moveTo>
                    <a:pt x="0" y="0"/>
                  </a:moveTo>
                  <a:lnTo>
                    <a:pt x="53982" y="38663"/>
                  </a:lnTo>
                  <a:lnTo>
                    <a:pt x="171010" y="119500"/>
                  </a:lnTo>
                  <a:lnTo>
                    <a:pt x="288037" y="197285"/>
                  </a:lnTo>
                  <a:lnTo>
                    <a:pt x="405065" y="271939"/>
                  </a:lnTo>
                  <a:lnTo>
                    <a:pt x="522092" y="343380"/>
                  </a:lnTo>
                  <a:lnTo>
                    <a:pt x="639120" y="411521"/>
                  </a:lnTo>
                  <a:lnTo>
                    <a:pt x="756148" y="476274"/>
                  </a:lnTo>
                  <a:lnTo>
                    <a:pt x="873175" y="537557"/>
                  </a:lnTo>
                  <a:lnTo>
                    <a:pt x="990203" y="595310"/>
                  </a:lnTo>
                  <a:lnTo>
                    <a:pt x="1107230" y="649516"/>
                  </a:lnTo>
                  <a:lnTo>
                    <a:pt x="1224258" y="700229"/>
                  </a:lnTo>
                  <a:lnTo>
                    <a:pt x="1341286" y="747609"/>
                  </a:lnTo>
                  <a:lnTo>
                    <a:pt x="1458313" y="791928"/>
                  </a:lnTo>
                  <a:lnTo>
                    <a:pt x="1575341" y="833556"/>
                  </a:lnTo>
                  <a:lnTo>
                    <a:pt x="1692368" y="872891"/>
                  </a:lnTo>
                  <a:lnTo>
                    <a:pt x="1809396" y="910309"/>
                  </a:lnTo>
                  <a:lnTo>
                    <a:pt x="1926424" y="947634"/>
                  </a:lnTo>
                  <a:lnTo>
                    <a:pt x="2043451" y="984739"/>
                  </a:lnTo>
                  <a:lnTo>
                    <a:pt x="2160479" y="1020393"/>
                  </a:lnTo>
                  <a:lnTo>
                    <a:pt x="2277506" y="1054266"/>
                  </a:lnTo>
                  <a:lnTo>
                    <a:pt x="2394534" y="1092760"/>
                  </a:lnTo>
                  <a:lnTo>
                    <a:pt x="2511561" y="1130904"/>
                  </a:lnTo>
                  <a:lnTo>
                    <a:pt x="2628589" y="1162466"/>
                  </a:lnTo>
                  <a:lnTo>
                    <a:pt x="2745617" y="1188308"/>
                  </a:lnTo>
                  <a:lnTo>
                    <a:pt x="2862644" y="1208654"/>
                  </a:lnTo>
                  <a:lnTo>
                    <a:pt x="2979672" y="1224853"/>
                  </a:lnTo>
                  <a:lnTo>
                    <a:pt x="3096699" y="1239293"/>
                  </a:lnTo>
                  <a:lnTo>
                    <a:pt x="3213727" y="1246683"/>
                  </a:lnTo>
                  <a:lnTo>
                    <a:pt x="3330755" y="1249934"/>
                  </a:lnTo>
                  <a:lnTo>
                    <a:pt x="3447782" y="1256774"/>
                  </a:lnTo>
                  <a:lnTo>
                    <a:pt x="3564810" y="1265633"/>
                  </a:lnTo>
                  <a:lnTo>
                    <a:pt x="3681837" y="1271515"/>
                  </a:lnTo>
                  <a:lnTo>
                    <a:pt x="3798865" y="1276059"/>
                  </a:lnTo>
                  <a:lnTo>
                    <a:pt x="3915893" y="1279941"/>
                  </a:lnTo>
                  <a:lnTo>
                    <a:pt x="4032920" y="1280630"/>
                  </a:lnTo>
                  <a:lnTo>
                    <a:pt x="4149948" y="1277738"/>
                  </a:lnTo>
                  <a:lnTo>
                    <a:pt x="4266975" y="1271372"/>
                  </a:lnTo>
                  <a:lnTo>
                    <a:pt x="4384003" y="1262878"/>
                  </a:lnTo>
                  <a:lnTo>
                    <a:pt x="4501031" y="1253304"/>
                  </a:lnTo>
                  <a:lnTo>
                    <a:pt x="4618058" y="1242973"/>
                  </a:lnTo>
                  <a:lnTo>
                    <a:pt x="4735086" y="1232069"/>
                  </a:lnTo>
                  <a:lnTo>
                    <a:pt x="4852113" y="1220670"/>
                  </a:lnTo>
                  <a:lnTo>
                    <a:pt x="4969141" y="1208772"/>
                  </a:lnTo>
                  <a:lnTo>
                    <a:pt x="5086169" y="1196312"/>
                  </a:lnTo>
                  <a:lnTo>
                    <a:pt x="5203196" y="1183186"/>
                  </a:lnTo>
                  <a:lnTo>
                    <a:pt x="5320224" y="1169269"/>
                  </a:lnTo>
                  <a:lnTo>
                    <a:pt x="5437251" y="1154421"/>
                  </a:lnTo>
                  <a:lnTo>
                    <a:pt x="5554279" y="1138505"/>
                  </a:lnTo>
                  <a:lnTo>
                    <a:pt x="5671307" y="1121388"/>
                  </a:lnTo>
                  <a:lnTo>
                    <a:pt x="5788334" y="1102953"/>
                  </a:lnTo>
                  <a:lnTo>
                    <a:pt x="5905362" y="1083097"/>
                  </a:lnTo>
                  <a:lnTo>
                    <a:pt x="6022389" y="1061738"/>
                  </a:lnTo>
                  <a:lnTo>
                    <a:pt x="6139417" y="1038809"/>
                  </a:lnTo>
                  <a:lnTo>
                    <a:pt x="6145984" y="1037431"/>
                  </a:lnTo>
                  <a:lnTo>
                    <a:pt x="6145984" y="1521264"/>
                  </a:lnTo>
                  <a:lnTo>
                    <a:pt x="6139417" y="1520499"/>
                  </a:lnTo>
                  <a:lnTo>
                    <a:pt x="6022389" y="1508347"/>
                  </a:lnTo>
                  <a:lnTo>
                    <a:pt x="5905362" y="1497612"/>
                  </a:lnTo>
                  <a:lnTo>
                    <a:pt x="5788334" y="1488227"/>
                  </a:lnTo>
                  <a:lnTo>
                    <a:pt x="5671307" y="1480109"/>
                  </a:lnTo>
                  <a:lnTo>
                    <a:pt x="5554279" y="1473155"/>
                  </a:lnTo>
                  <a:lnTo>
                    <a:pt x="5437251" y="1467246"/>
                  </a:lnTo>
                  <a:lnTo>
                    <a:pt x="5320224" y="1462251"/>
                  </a:lnTo>
                  <a:lnTo>
                    <a:pt x="5203196" y="1458028"/>
                  </a:lnTo>
                  <a:lnTo>
                    <a:pt x="5086169" y="1454441"/>
                  </a:lnTo>
                  <a:lnTo>
                    <a:pt x="4969141" y="1451360"/>
                  </a:lnTo>
                  <a:lnTo>
                    <a:pt x="4852113" y="1448684"/>
                  </a:lnTo>
                  <a:lnTo>
                    <a:pt x="4735086" y="1446347"/>
                  </a:lnTo>
                  <a:lnTo>
                    <a:pt x="4618058" y="1444346"/>
                  </a:lnTo>
                  <a:lnTo>
                    <a:pt x="4501031" y="1442755"/>
                  </a:lnTo>
                  <a:lnTo>
                    <a:pt x="4384003" y="1441762"/>
                  </a:lnTo>
                  <a:lnTo>
                    <a:pt x="4266975" y="1441687"/>
                  </a:lnTo>
                  <a:lnTo>
                    <a:pt x="4149948" y="1441589"/>
                  </a:lnTo>
                  <a:lnTo>
                    <a:pt x="4032920" y="1439703"/>
                  </a:lnTo>
                  <a:lnTo>
                    <a:pt x="3915893" y="1436578"/>
                  </a:lnTo>
                  <a:lnTo>
                    <a:pt x="3798865" y="1432333"/>
                  </a:lnTo>
                  <a:lnTo>
                    <a:pt x="3681837" y="1427154"/>
                  </a:lnTo>
                  <a:lnTo>
                    <a:pt x="3564810" y="1421920"/>
                  </a:lnTo>
                  <a:lnTo>
                    <a:pt x="3447782" y="1415445"/>
                  </a:lnTo>
                  <a:lnTo>
                    <a:pt x="3330755" y="1408187"/>
                  </a:lnTo>
                  <a:lnTo>
                    <a:pt x="3213727" y="1404438"/>
                  </a:lnTo>
                  <a:lnTo>
                    <a:pt x="3096699" y="1400167"/>
                  </a:lnTo>
                  <a:lnTo>
                    <a:pt x="2979672" y="1387001"/>
                  </a:lnTo>
                  <a:lnTo>
                    <a:pt x="2862644" y="1366920"/>
                  </a:lnTo>
                  <a:lnTo>
                    <a:pt x="2745617" y="1345407"/>
                  </a:lnTo>
                  <a:lnTo>
                    <a:pt x="2628589" y="1320645"/>
                  </a:lnTo>
                  <a:lnTo>
                    <a:pt x="2511561" y="1286712"/>
                  </a:lnTo>
                  <a:lnTo>
                    <a:pt x="2394534" y="1247400"/>
                  </a:lnTo>
                  <a:lnTo>
                    <a:pt x="2277506" y="1210212"/>
                  </a:lnTo>
                  <a:lnTo>
                    <a:pt x="2160479" y="1176868"/>
                  </a:lnTo>
                  <a:lnTo>
                    <a:pt x="2043451" y="1142917"/>
                  </a:lnTo>
                  <a:lnTo>
                    <a:pt x="1926424" y="1109406"/>
                  </a:lnTo>
                  <a:lnTo>
                    <a:pt x="1809396" y="1077361"/>
                  </a:lnTo>
                  <a:lnTo>
                    <a:pt x="1692368" y="1046949"/>
                  </a:lnTo>
                  <a:lnTo>
                    <a:pt x="1575341" y="1017342"/>
                  </a:lnTo>
                  <a:lnTo>
                    <a:pt x="1458313" y="988860"/>
                  </a:lnTo>
                  <a:lnTo>
                    <a:pt x="1341286" y="961918"/>
                  </a:lnTo>
                  <a:lnTo>
                    <a:pt x="1224258" y="936899"/>
                  </a:lnTo>
                  <a:lnTo>
                    <a:pt x="1107230" y="914095"/>
                  </a:lnTo>
                  <a:lnTo>
                    <a:pt x="990203" y="893679"/>
                  </a:lnTo>
                  <a:lnTo>
                    <a:pt x="873175" y="875722"/>
                  </a:lnTo>
                  <a:lnTo>
                    <a:pt x="756148" y="860224"/>
                  </a:lnTo>
                  <a:lnTo>
                    <a:pt x="639120" y="847138"/>
                  </a:lnTo>
                  <a:lnTo>
                    <a:pt x="522092" y="836401"/>
                  </a:lnTo>
                  <a:lnTo>
                    <a:pt x="405065" y="827941"/>
                  </a:lnTo>
                  <a:lnTo>
                    <a:pt x="288037" y="821685"/>
                  </a:lnTo>
                  <a:lnTo>
                    <a:pt x="171010" y="817567"/>
                  </a:lnTo>
                  <a:lnTo>
                    <a:pt x="53982" y="815526"/>
                  </a:lnTo>
                  <a:lnTo>
                    <a:pt x="0" y="81551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761908"/>
              <a:ext cx="6145984" cy="1280630"/>
            </a:xfrm>
            <a:custGeom>
              <a:avLst/>
              <a:pathLst>
                <a:path w="6145984" h="1280630">
                  <a:moveTo>
                    <a:pt x="0" y="0"/>
                  </a:moveTo>
                  <a:lnTo>
                    <a:pt x="53982" y="38663"/>
                  </a:lnTo>
                  <a:lnTo>
                    <a:pt x="171010" y="119500"/>
                  </a:lnTo>
                  <a:lnTo>
                    <a:pt x="288037" y="197285"/>
                  </a:lnTo>
                  <a:lnTo>
                    <a:pt x="405065" y="271939"/>
                  </a:lnTo>
                  <a:lnTo>
                    <a:pt x="522092" y="343380"/>
                  </a:lnTo>
                  <a:lnTo>
                    <a:pt x="639120" y="411521"/>
                  </a:lnTo>
                  <a:lnTo>
                    <a:pt x="756148" y="476274"/>
                  </a:lnTo>
                  <a:lnTo>
                    <a:pt x="873175" y="537557"/>
                  </a:lnTo>
                  <a:lnTo>
                    <a:pt x="990203" y="595310"/>
                  </a:lnTo>
                  <a:lnTo>
                    <a:pt x="1107230" y="649516"/>
                  </a:lnTo>
                  <a:lnTo>
                    <a:pt x="1224258" y="700229"/>
                  </a:lnTo>
                  <a:lnTo>
                    <a:pt x="1341286" y="747609"/>
                  </a:lnTo>
                  <a:lnTo>
                    <a:pt x="1458313" y="791928"/>
                  </a:lnTo>
                  <a:lnTo>
                    <a:pt x="1575341" y="833556"/>
                  </a:lnTo>
                  <a:lnTo>
                    <a:pt x="1692368" y="872891"/>
                  </a:lnTo>
                  <a:lnTo>
                    <a:pt x="1809396" y="910309"/>
                  </a:lnTo>
                  <a:lnTo>
                    <a:pt x="1926424" y="947634"/>
                  </a:lnTo>
                  <a:lnTo>
                    <a:pt x="2043451" y="984739"/>
                  </a:lnTo>
                  <a:lnTo>
                    <a:pt x="2160479" y="1020393"/>
                  </a:lnTo>
                  <a:lnTo>
                    <a:pt x="2277506" y="1054266"/>
                  </a:lnTo>
                  <a:lnTo>
                    <a:pt x="2394534" y="1092760"/>
                  </a:lnTo>
                  <a:lnTo>
                    <a:pt x="2511561" y="1130904"/>
                  </a:lnTo>
                  <a:lnTo>
                    <a:pt x="2628589" y="1162466"/>
                  </a:lnTo>
                  <a:lnTo>
                    <a:pt x="2745617" y="1188308"/>
                  </a:lnTo>
                  <a:lnTo>
                    <a:pt x="2862644" y="1208654"/>
                  </a:lnTo>
                  <a:lnTo>
                    <a:pt x="2979672" y="1224853"/>
                  </a:lnTo>
                  <a:lnTo>
                    <a:pt x="3096699" y="1239293"/>
                  </a:lnTo>
                  <a:lnTo>
                    <a:pt x="3213727" y="1246683"/>
                  </a:lnTo>
                  <a:lnTo>
                    <a:pt x="3330755" y="1249934"/>
                  </a:lnTo>
                  <a:lnTo>
                    <a:pt x="3447782" y="1256774"/>
                  </a:lnTo>
                  <a:lnTo>
                    <a:pt x="3564810" y="1265633"/>
                  </a:lnTo>
                  <a:lnTo>
                    <a:pt x="3681837" y="1271515"/>
                  </a:lnTo>
                  <a:lnTo>
                    <a:pt x="3798865" y="1276059"/>
                  </a:lnTo>
                  <a:lnTo>
                    <a:pt x="3915893" y="1279941"/>
                  </a:lnTo>
                  <a:lnTo>
                    <a:pt x="4032920" y="1280630"/>
                  </a:lnTo>
                  <a:lnTo>
                    <a:pt x="4149948" y="1277738"/>
                  </a:lnTo>
                  <a:lnTo>
                    <a:pt x="4266975" y="1271372"/>
                  </a:lnTo>
                  <a:lnTo>
                    <a:pt x="4384003" y="1262878"/>
                  </a:lnTo>
                  <a:lnTo>
                    <a:pt x="4501031" y="1253304"/>
                  </a:lnTo>
                  <a:lnTo>
                    <a:pt x="4618058" y="1242973"/>
                  </a:lnTo>
                  <a:lnTo>
                    <a:pt x="4735086" y="1232069"/>
                  </a:lnTo>
                  <a:lnTo>
                    <a:pt x="4852113" y="1220670"/>
                  </a:lnTo>
                  <a:lnTo>
                    <a:pt x="4969141" y="1208772"/>
                  </a:lnTo>
                  <a:lnTo>
                    <a:pt x="5086169" y="1196312"/>
                  </a:lnTo>
                  <a:lnTo>
                    <a:pt x="5203196" y="1183186"/>
                  </a:lnTo>
                  <a:lnTo>
                    <a:pt x="5320224" y="1169269"/>
                  </a:lnTo>
                  <a:lnTo>
                    <a:pt x="5437251" y="1154421"/>
                  </a:lnTo>
                  <a:lnTo>
                    <a:pt x="5554279" y="1138505"/>
                  </a:lnTo>
                  <a:lnTo>
                    <a:pt x="5671307" y="1121388"/>
                  </a:lnTo>
                  <a:lnTo>
                    <a:pt x="5788334" y="1102953"/>
                  </a:lnTo>
                  <a:lnTo>
                    <a:pt x="5905362" y="1083097"/>
                  </a:lnTo>
                  <a:lnTo>
                    <a:pt x="6022389" y="1061738"/>
                  </a:lnTo>
                  <a:lnTo>
                    <a:pt x="6139417" y="1038809"/>
                  </a:lnTo>
                  <a:lnTo>
                    <a:pt x="6145984" y="10374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77426"/>
              <a:ext cx="6145984" cy="705746"/>
            </a:xfrm>
            <a:custGeom>
              <a:avLst/>
              <a:pathLst>
                <a:path w="6145984" h="705746">
                  <a:moveTo>
                    <a:pt x="6145984" y="705746"/>
                  </a:moveTo>
                  <a:lnTo>
                    <a:pt x="6139417" y="704982"/>
                  </a:lnTo>
                  <a:lnTo>
                    <a:pt x="6022389" y="692829"/>
                  </a:lnTo>
                  <a:lnTo>
                    <a:pt x="5905362" y="682094"/>
                  </a:lnTo>
                  <a:lnTo>
                    <a:pt x="5788334" y="672709"/>
                  </a:lnTo>
                  <a:lnTo>
                    <a:pt x="5671307" y="664591"/>
                  </a:lnTo>
                  <a:lnTo>
                    <a:pt x="5554279" y="657637"/>
                  </a:lnTo>
                  <a:lnTo>
                    <a:pt x="5437251" y="651728"/>
                  </a:lnTo>
                  <a:lnTo>
                    <a:pt x="5320224" y="646733"/>
                  </a:lnTo>
                  <a:lnTo>
                    <a:pt x="5203196" y="642511"/>
                  </a:lnTo>
                  <a:lnTo>
                    <a:pt x="5086169" y="638923"/>
                  </a:lnTo>
                  <a:lnTo>
                    <a:pt x="4969141" y="635842"/>
                  </a:lnTo>
                  <a:lnTo>
                    <a:pt x="4852113" y="633166"/>
                  </a:lnTo>
                  <a:lnTo>
                    <a:pt x="4735086" y="630829"/>
                  </a:lnTo>
                  <a:lnTo>
                    <a:pt x="4618058" y="628828"/>
                  </a:lnTo>
                  <a:lnTo>
                    <a:pt x="4501031" y="627238"/>
                  </a:lnTo>
                  <a:lnTo>
                    <a:pt x="4384003" y="626244"/>
                  </a:lnTo>
                  <a:lnTo>
                    <a:pt x="4266975" y="626169"/>
                  </a:lnTo>
                  <a:lnTo>
                    <a:pt x="4149948" y="626072"/>
                  </a:lnTo>
                  <a:lnTo>
                    <a:pt x="4032920" y="624185"/>
                  </a:lnTo>
                  <a:lnTo>
                    <a:pt x="3915893" y="621061"/>
                  </a:lnTo>
                  <a:lnTo>
                    <a:pt x="3798865" y="616815"/>
                  </a:lnTo>
                  <a:lnTo>
                    <a:pt x="3681837" y="611636"/>
                  </a:lnTo>
                  <a:lnTo>
                    <a:pt x="3564810" y="606402"/>
                  </a:lnTo>
                  <a:lnTo>
                    <a:pt x="3447782" y="599927"/>
                  </a:lnTo>
                  <a:lnTo>
                    <a:pt x="3330755" y="592669"/>
                  </a:lnTo>
                  <a:lnTo>
                    <a:pt x="3213727" y="588920"/>
                  </a:lnTo>
                  <a:lnTo>
                    <a:pt x="3096699" y="584649"/>
                  </a:lnTo>
                  <a:lnTo>
                    <a:pt x="2979672" y="571484"/>
                  </a:lnTo>
                  <a:lnTo>
                    <a:pt x="2862644" y="551402"/>
                  </a:lnTo>
                  <a:lnTo>
                    <a:pt x="2745617" y="529890"/>
                  </a:lnTo>
                  <a:lnTo>
                    <a:pt x="2628589" y="505127"/>
                  </a:lnTo>
                  <a:lnTo>
                    <a:pt x="2511561" y="471194"/>
                  </a:lnTo>
                  <a:lnTo>
                    <a:pt x="2394534" y="431882"/>
                  </a:lnTo>
                  <a:lnTo>
                    <a:pt x="2277506" y="394694"/>
                  </a:lnTo>
                  <a:lnTo>
                    <a:pt x="2160479" y="361350"/>
                  </a:lnTo>
                  <a:lnTo>
                    <a:pt x="2043451" y="327399"/>
                  </a:lnTo>
                  <a:lnTo>
                    <a:pt x="1926424" y="293888"/>
                  </a:lnTo>
                  <a:lnTo>
                    <a:pt x="1809396" y="261844"/>
                  </a:lnTo>
                  <a:lnTo>
                    <a:pt x="1692368" y="231431"/>
                  </a:lnTo>
                  <a:lnTo>
                    <a:pt x="1575341" y="201824"/>
                  </a:lnTo>
                  <a:lnTo>
                    <a:pt x="1458313" y="173342"/>
                  </a:lnTo>
                  <a:lnTo>
                    <a:pt x="1341286" y="146400"/>
                  </a:lnTo>
                  <a:lnTo>
                    <a:pt x="1224258" y="121382"/>
                  </a:lnTo>
                  <a:lnTo>
                    <a:pt x="1107230" y="98578"/>
                  </a:lnTo>
                  <a:lnTo>
                    <a:pt x="990203" y="78161"/>
                  </a:lnTo>
                  <a:lnTo>
                    <a:pt x="873175" y="60205"/>
                  </a:lnTo>
                  <a:lnTo>
                    <a:pt x="756148" y="44706"/>
                  </a:lnTo>
                  <a:lnTo>
                    <a:pt x="639120" y="31621"/>
                  </a:lnTo>
                  <a:lnTo>
                    <a:pt x="522092" y="20884"/>
                  </a:lnTo>
                  <a:lnTo>
                    <a:pt x="405065" y="12423"/>
                  </a:lnTo>
                  <a:lnTo>
                    <a:pt x="288037" y="6167"/>
                  </a:lnTo>
                  <a:lnTo>
                    <a:pt x="171010" y="2050"/>
                  </a:lnTo>
                  <a:lnTo>
                    <a:pt x="53982" y="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169667"/>
              <a:ext cx="6145984" cy="952407"/>
            </a:xfrm>
            <a:custGeom>
              <a:avLst/>
              <a:pathLst>
                <a:path w="6145984" h="952407">
                  <a:moveTo>
                    <a:pt x="0" y="0"/>
                  </a:moveTo>
                  <a:lnTo>
                    <a:pt x="53982" y="19336"/>
                  </a:lnTo>
                  <a:lnTo>
                    <a:pt x="171010" y="60775"/>
                  </a:lnTo>
                  <a:lnTo>
                    <a:pt x="288037" y="101726"/>
                  </a:lnTo>
                  <a:lnTo>
                    <a:pt x="405065" y="142181"/>
                  </a:lnTo>
                  <a:lnTo>
                    <a:pt x="522092" y="182132"/>
                  </a:lnTo>
                  <a:lnTo>
                    <a:pt x="639120" y="221571"/>
                  </a:lnTo>
                  <a:lnTo>
                    <a:pt x="756148" y="260490"/>
                  </a:lnTo>
                  <a:lnTo>
                    <a:pt x="873175" y="298881"/>
                  </a:lnTo>
                  <a:lnTo>
                    <a:pt x="990203" y="336736"/>
                  </a:lnTo>
                  <a:lnTo>
                    <a:pt x="1107230" y="374047"/>
                  </a:lnTo>
                  <a:lnTo>
                    <a:pt x="1224258" y="410806"/>
                  </a:lnTo>
                  <a:lnTo>
                    <a:pt x="1341286" y="447004"/>
                  </a:lnTo>
                  <a:lnTo>
                    <a:pt x="1458313" y="482635"/>
                  </a:lnTo>
                  <a:lnTo>
                    <a:pt x="1575341" y="517690"/>
                  </a:lnTo>
                  <a:lnTo>
                    <a:pt x="1692368" y="552161"/>
                  </a:lnTo>
                  <a:lnTo>
                    <a:pt x="1809396" y="586076"/>
                  </a:lnTo>
                  <a:lnTo>
                    <a:pt x="1926424" y="620761"/>
                  </a:lnTo>
                  <a:lnTo>
                    <a:pt x="2043451" y="656069"/>
                  </a:lnTo>
                  <a:lnTo>
                    <a:pt x="2160479" y="690871"/>
                  </a:lnTo>
                  <a:lnTo>
                    <a:pt x="2277506" y="724480"/>
                  </a:lnTo>
                  <a:lnTo>
                    <a:pt x="2394534" y="762321"/>
                  </a:lnTo>
                  <a:lnTo>
                    <a:pt x="2511561" y="801049"/>
                  </a:lnTo>
                  <a:lnTo>
                    <a:pt x="2628589" y="833797"/>
                  </a:lnTo>
                  <a:lnTo>
                    <a:pt x="2745617" y="859099"/>
                  </a:lnTo>
                  <a:lnTo>
                    <a:pt x="2862644" y="880028"/>
                  </a:lnTo>
                  <a:lnTo>
                    <a:pt x="2979672" y="898168"/>
                  </a:lnTo>
                  <a:lnTo>
                    <a:pt x="3096699" y="911971"/>
                  </a:lnTo>
                  <a:lnTo>
                    <a:pt x="3213727" y="917801"/>
                  </a:lnTo>
                  <a:lnTo>
                    <a:pt x="3330755" y="921301"/>
                  </a:lnTo>
                  <a:lnTo>
                    <a:pt x="3447782" y="928351"/>
                  </a:lnTo>
                  <a:lnTo>
                    <a:pt x="3564810" y="936017"/>
                  </a:lnTo>
                  <a:lnTo>
                    <a:pt x="3681837" y="941576"/>
                  </a:lnTo>
                  <a:lnTo>
                    <a:pt x="3798865" y="946437"/>
                  </a:lnTo>
                  <a:lnTo>
                    <a:pt x="3915893" y="950501"/>
                  </a:lnTo>
                  <a:lnTo>
                    <a:pt x="4032920" y="952407"/>
                  </a:lnTo>
                  <a:lnTo>
                    <a:pt x="4149948" y="951905"/>
                  </a:lnTo>
                  <a:lnTo>
                    <a:pt x="4266975" y="948771"/>
                  </a:lnTo>
                  <a:lnTo>
                    <a:pt x="4384003" y="944561"/>
                  </a:lnTo>
                  <a:lnTo>
                    <a:pt x="4501031" y="940271"/>
                  </a:lnTo>
                  <a:lnTo>
                    <a:pt x="4618058" y="935900"/>
                  </a:lnTo>
                  <a:lnTo>
                    <a:pt x="4735086" y="931449"/>
                  </a:lnTo>
                  <a:lnTo>
                    <a:pt x="4852113" y="926918"/>
                  </a:lnTo>
                  <a:lnTo>
                    <a:pt x="4969141" y="922307"/>
                  </a:lnTo>
                  <a:lnTo>
                    <a:pt x="5086169" y="917617"/>
                  </a:lnTo>
                  <a:lnTo>
                    <a:pt x="5203196" y="912848"/>
                  </a:lnTo>
                  <a:lnTo>
                    <a:pt x="5320224" y="908001"/>
                  </a:lnTo>
                  <a:lnTo>
                    <a:pt x="5437251" y="903075"/>
                  </a:lnTo>
                  <a:lnTo>
                    <a:pt x="5554279" y="898071"/>
                  </a:lnTo>
                  <a:lnTo>
                    <a:pt x="5671307" y="892990"/>
                  </a:lnTo>
                  <a:lnTo>
                    <a:pt x="5788334" y="887831"/>
                  </a:lnTo>
                  <a:lnTo>
                    <a:pt x="5905362" y="882596"/>
                  </a:lnTo>
                  <a:lnTo>
                    <a:pt x="6022389" y="877284"/>
                  </a:lnTo>
                  <a:lnTo>
                    <a:pt x="6139417" y="871895"/>
                  </a:lnTo>
                  <a:lnTo>
                    <a:pt x="6145984" y="87158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52766"/>
              <a:ext cx="6145984" cy="725004"/>
            </a:xfrm>
            <a:custGeom>
              <a:avLst/>
              <a:pathLst>
                <a:path w="6145984" h="725004">
                  <a:moveTo>
                    <a:pt x="0" y="0"/>
                  </a:moveTo>
                  <a:lnTo>
                    <a:pt x="53982" y="1380"/>
                  </a:lnTo>
                  <a:lnTo>
                    <a:pt x="171010" y="4949"/>
                  </a:lnTo>
                  <a:lnTo>
                    <a:pt x="288037" y="9095"/>
                  </a:lnTo>
                  <a:lnTo>
                    <a:pt x="405065" y="13815"/>
                  </a:lnTo>
                  <a:lnTo>
                    <a:pt x="522092" y="19099"/>
                  </a:lnTo>
                  <a:lnTo>
                    <a:pt x="639120" y="24933"/>
                  </a:lnTo>
                  <a:lnTo>
                    <a:pt x="756148" y="31304"/>
                  </a:lnTo>
                  <a:lnTo>
                    <a:pt x="873175" y="38204"/>
                  </a:lnTo>
                  <a:lnTo>
                    <a:pt x="990203" y="45644"/>
                  </a:lnTo>
                  <a:lnTo>
                    <a:pt x="1107230" y="53673"/>
                  </a:lnTo>
                  <a:lnTo>
                    <a:pt x="1224258" y="62404"/>
                  </a:lnTo>
                  <a:lnTo>
                    <a:pt x="1341286" y="72042"/>
                  </a:lnTo>
                  <a:lnTo>
                    <a:pt x="1458313" y="82895"/>
                  </a:lnTo>
                  <a:lnTo>
                    <a:pt x="1575341" y="95355"/>
                  </a:lnTo>
                  <a:lnTo>
                    <a:pt x="1692368" y="109841"/>
                  </a:lnTo>
                  <a:lnTo>
                    <a:pt x="1809396" y="126757"/>
                  </a:lnTo>
                  <a:lnTo>
                    <a:pt x="1926424" y="147756"/>
                  </a:lnTo>
                  <a:lnTo>
                    <a:pt x="2043451" y="171847"/>
                  </a:lnTo>
                  <a:lnTo>
                    <a:pt x="2160479" y="196787"/>
                  </a:lnTo>
                  <a:lnTo>
                    <a:pt x="2277506" y="221261"/>
                  </a:lnTo>
                  <a:lnTo>
                    <a:pt x="2394534" y="251994"/>
                  </a:lnTo>
                  <a:lnTo>
                    <a:pt x="2511561" y="283860"/>
                  </a:lnTo>
                  <a:lnTo>
                    <a:pt x="2628589" y="309728"/>
                  </a:lnTo>
                  <a:lnTo>
                    <a:pt x="2745617" y="331379"/>
                  </a:lnTo>
                  <a:lnTo>
                    <a:pt x="2862644" y="349440"/>
                  </a:lnTo>
                  <a:lnTo>
                    <a:pt x="2979672" y="363744"/>
                  </a:lnTo>
                  <a:lnTo>
                    <a:pt x="3096699" y="376149"/>
                  </a:lnTo>
                  <a:lnTo>
                    <a:pt x="3213727" y="383382"/>
                  </a:lnTo>
                  <a:lnTo>
                    <a:pt x="3330755" y="387098"/>
                  </a:lnTo>
                  <a:lnTo>
                    <a:pt x="3447782" y="393133"/>
                  </a:lnTo>
                  <a:lnTo>
                    <a:pt x="3564810" y="400102"/>
                  </a:lnTo>
                  <a:lnTo>
                    <a:pt x="3681837" y="404491"/>
                  </a:lnTo>
                  <a:lnTo>
                    <a:pt x="3798865" y="408507"/>
                  </a:lnTo>
                  <a:lnTo>
                    <a:pt x="3915893" y="412938"/>
                  </a:lnTo>
                  <a:lnTo>
                    <a:pt x="4032920" y="414933"/>
                  </a:lnTo>
                  <a:lnTo>
                    <a:pt x="4149948" y="413791"/>
                  </a:lnTo>
                  <a:lnTo>
                    <a:pt x="4266975" y="409258"/>
                  </a:lnTo>
                  <a:lnTo>
                    <a:pt x="4384003" y="402566"/>
                  </a:lnTo>
                  <a:lnTo>
                    <a:pt x="4501031" y="394789"/>
                  </a:lnTo>
                  <a:lnTo>
                    <a:pt x="4618058" y="386215"/>
                  </a:lnTo>
                  <a:lnTo>
                    <a:pt x="4735086" y="377013"/>
                  </a:lnTo>
                  <a:lnTo>
                    <a:pt x="4852113" y="367255"/>
                  </a:lnTo>
                  <a:lnTo>
                    <a:pt x="4969141" y="356939"/>
                  </a:lnTo>
                  <a:lnTo>
                    <a:pt x="5086169" y="346013"/>
                  </a:lnTo>
                  <a:lnTo>
                    <a:pt x="5203196" y="334387"/>
                  </a:lnTo>
                  <a:lnTo>
                    <a:pt x="5320224" y="321953"/>
                  </a:lnTo>
                  <a:lnTo>
                    <a:pt x="5437251" y="308589"/>
                  </a:lnTo>
                  <a:lnTo>
                    <a:pt x="5554279" y="294177"/>
                  </a:lnTo>
                  <a:lnTo>
                    <a:pt x="5671307" y="278600"/>
                  </a:lnTo>
                  <a:lnTo>
                    <a:pt x="5788334" y="261758"/>
                  </a:lnTo>
                  <a:lnTo>
                    <a:pt x="5905362" y="243563"/>
                  </a:lnTo>
                  <a:lnTo>
                    <a:pt x="6022389" y="223943"/>
                  </a:lnTo>
                  <a:lnTo>
                    <a:pt x="6139417" y="202843"/>
                  </a:lnTo>
                  <a:lnTo>
                    <a:pt x="6145984" y="201574"/>
                  </a:lnTo>
                  <a:lnTo>
                    <a:pt x="6145984" y="631707"/>
                  </a:lnTo>
                  <a:lnTo>
                    <a:pt x="6139417" y="631072"/>
                  </a:lnTo>
                  <a:lnTo>
                    <a:pt x="6022389" y="620984"/>
                  </a:lnTo>
                  <a:lnTo>
                    <a:pt x="5905362" y="612071"/>
                  </a:lnTo>
                  <a:lnTo>
                    <a:pt x="5788334" y="604271"/>
                  </a:lnTo>
                  <a:lnTo>
                    <a:pt x="5671307" y="597507"/>
                  </a:lnTo>
                  <a:lnTo>
                    <a:pt x="5554279" y="591684"/>
                  </a:lnTo>
                  <a:lnTo>
                    <a:pt x="5437251" y="586694"/>
                  </a:lnTo>
                  <a:lnTo>
                    <a:pt x="5320224" y="582417"/>
                  </a:lnTo>
                  <a:lnTo>
                    <a:pt x="5203196" y="578725"/>
                  </a:lnTo>
                  <a:lnTo>
                    <a:pt x="5086169" y="575492"/>
                  </a:lnTo>
                  <a:lnTo>
                    <a:pt x="4969141" y="572603"/>
                  </a:lnTo>
                  <a:lnTo>
                    <a:pt x="4852113" y="569961"/>
                  </a:lnTo>
                  <a:lnTo>
                    <a:pt x="4735086" y="567509"/>
                  </a:lnTo>
                  <a:lnTo>
                    <a:pt x="4618058" y="565237"/>
                  </a:lnTo>
                  <a:lnTo>
                    <a:pt x="4501031" y="563213"/>
                  </a:lnTo>
                  <a:lnTo>
                    <a:pt x="4384003" y="561596"/>
                  </a:lnTo>
                  <a:lnTo>
                    <a:pt x="4266975" y="560670"/>
                  </a:lnTo>
                  <a:lnTo>
                    <a:pt x="4149948" y="559457"/>
                  </a:lnTo>
                  <a:lnTo>
                    <a:pt x="4032920" y="556351"/>
                  </a:lnTo>
                  <a:lnTo>
                    <a:pt x="3915893" y="552190"/>
                  </a:lnTo>
                  <a:lnTo>
                    <a:pt x="3798865" y="547436"/>
                  </a:lnTo>
                  <a:lnTo>
                    <a:pt x="3681837" y="542856"/>
                  </a:lnTo>
                  <a:lnTo>
                    <a:pt x="3564810" y="539043"/>
                  </a:lnTo>
                  <a:lnTo>
                    <a:pt x="3447782" y="534193"/>
                  </a:lnTo>
                  <a:lnTo>
                    <a:pt x="3330755" y="527787"/>
                  </a:lnTo>
                  <a:lnTo>
                    <a:pt x="3213727" y="523628"/>
                  </a:lnTo>
                  <a:lnTo>
                    <a:pt x="3096699" y="519168"/>
                  </a:lnTo>
                  <a:lnTo>
                    <a:pt x="2979672" y="507896"/>
                  </a:lnTo>
                  <a:lnTo>
                    <a:pt x="2862644" y="490140"/>
                  </a:lnTo>
                  <a:lnTo>
                    <a:pt x="2745617" y="471042"/>
                  </a:lnTo>
                  <a:lnTo>
                    <a:pt x="2628589" y="450351"/>
                  </a:lnTo>
                  <a:lnTo>
                    <a:pt x="2511561" y="422375"/>
                  </a:lnTo>
                  <a:lnTo>
                    <a:pt x="2394534" y="389470"/>
                  </a:lnTo>
                  <a:lnTo>
                    <a:pt x="2277506" y="359898"/>
                  </a:lnTo>
                  <a:lnTo>
                    <a:pt x="2160479" y="335895"/>
                  </a:lnTo>
                  <a:lnTo>
                    <a:pt x="2043451" y="312469"/>
                  </a:lnTo>
                  <a:lnTo>
                    <a:pt x="1926424" y="291574"/>
                  </a:lnTo>
                  <a:lnTo>
                    <a:pt x="1809396" y="275268"/>
                  </a:lnTo>
                  <a:lnTo>
                    <a:pt x="1692368" y="264580"/>
                  </a:lnTo>
                  <a:lnTo>
                    <a:pt x="1575341" y="258742"/>
                  </a:lnTo>
                  <a:lnTo>
                    <a:pt x="1458313" y="257969"/>
                  </a:lnTo>
                  <a:lnTo>
                    <a:pt x="1341286" y="262564"/>
                  </a:lnTo>
                  <a:lnTo>
                    <a:pt x="1224258" y="272806"/>
                  </a:lnTo>
                  <a:lnTo>
                    <a:pt x="1107230" y="288887"/>
                  </a:lnTo>
                  <a:lnTo>
                    <a:pt x="990203" y="310898"/>
                  </a:lnTo>
                  <a:lnTo>
                    <a:pt x="873175" y="338837"/>
                  </a:lnTo>
                  <a:lnTo>
                    <a:pt x="756148" y="372640"/>
                  </a:lnTo>
                  <a:lnTo>
                    <a:pt x="639120" y="412201"/>
                  </a:lnTo>
                  <a:lnTo>
                    <a:pt x="522092" y="457400"/>
                  </a:lnTo>
                  <a:lnTo>
                    <a:pt x="405065" y="508107"/>
                  </a:lnTo>
                  <a:lnTo>
                    <a:pt x="288037" y="564194"/>
                  </a:lnTo>
                  <a:lnTo>
                    <a:pt x="171010" y="625538"/>
                  </a:lnTo>
                  <a:lnTo>
                    <a:pt x="53982" y="692020"/>
                  </a:lnTo>
                  <a:lnTo>
                    <a:pt x="0" y="7250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52766"/>
              <a:ext cx="6145984" cy="414933"/>
            </a:xfrm>
            <a:custGeom>
              <a:avLst/>
              <a:pathLst>
                <a:path w="6145984" h="414933">
                  <a:moveTo>
                    <a:pt x="0" y="0"/>
                  </a:moveTo>
                  <a:lnTo>
                    <a:pt x="53982" y="1380"/>
                  </a:lnTo>
                  <a:lnTo>
                    <a:pt x="171010" y="4949"/>
                  </a:lnTo>
                  <a:lnTo>
                    <a:pt x="288037" y="9095"/>
                  </a:lnTo>
                  <a:lnTo>
                    <a:pt x="405065" y="13815"/>
                  </a:lnTo>
                  <a:lnTo>
                    <a:pt x="522092" y="19099"/>
                  </a:lnTo>
                  <a:lnTo>
                    <a:pt x="639120" y="24933"/>
                  </a:lnTo>
                  <a:lnTo>
                    <a:pt x="756148" y="31304"/>
                  </a:lnTo>
                  <a:lnTo>
                    <a:pt x="873175" y="38204"/>
                  </a:lnTo>
                  <a:lnTo>
                    <a:pt x="990203" y="45644"/>
                  </a:lnTo>
                  <a:lnTo>
                    <a:pt x="1107230" y="53673"/>
                  </a:lnTo>
                  <a:lnTo>
                    <a:pt x="1224258" y="62404"/>
                  </a:lnTo>
                  <a:lnTo>
                    <a:pt x="1341286" y="72042"/>
                  </a:lnTo>
                  <a:lnTo>
                    <a:pt x="1458313" y="82895"/>
                  </a:lnTo>
                  <a:lnTo>
                    <a:pt x="1575341" y="95355"/>
                  </a:lnTo>
                  <a:lnTo>
                    <a:pt x="1692368" y="109841"/>
                  </a:lnTo>
                  <a:lnTo>
                    <a:pt x="1809396" y="126757"/>
                  </a:lnTo>
                  <a:lnTo>
                    <a:pt x="1926424" y="147756"/>
                  </a:lnTo>
                  <a:lnTo>
                    <a:pt x="2043451" y="171847"/>
                  </a:lnTo>
                  <a:lnTo>
                    <a:pt x="2160479" y="196787"/>
                  </a:lnTo>
                  <a:lnTo>
                    <a:pt x="2277506" y="221261"/>
                  </a:lnTo>
                  <a:lnTo>
                    <a:pt x="2394534" y="251994"/>
                  </a:lnTo>
                  <a:lnTo>
                    <a:pt x="2511561" y="283860"/>
                  </a:lnTo>
                  <a:lnTo>
                    <a:pt x="2628589" y="309728"/>
                  </a:lnTo>
                  <a:lnTo>
                    <a:pt x="2745617" y="331379"/>
                  </a:lnTo>
                  <a:lnTo>
                    <a:pt x="2862644" y="349440"/>
                  </a:lnTo>
                  <a:lnTo>
                    <a:pt x="2979672" y="363744"/>
                  </a:lnTo>
                  <a:lnTo>
                    <a:pt x="3096699" y="376149"/>
                  </a:lnTo>
                  <a:lnTo>
                    <a:pt x="3213727" y="383382"/>
                  </a:lnTo>
                  <a:lnTo>
                    <a:pt x="3330755" y="387098"/>
                  </a:lnTo>
                  <a:lnTo>
                    <a:pt x="3447782" y="393133"/>
                  </a:lnTo>
                  <a:lnTo>
                    <a:pt x="3564810" y="400102"/>
                  </a:lnTo>
                  <a:lnTo>
                    <a:pt x="3681837" y="404491"/>
                  </a:lnTo>
                  <a:lnTo>
                    <a:pt x="3798865" y="408507"/>
                  </a:lnTo>
                  <a:lnTo>
                    <a:pt x="3915893" y="412938"/>
                  </a:lnTo>
                  <a:lnTo>
                    <a:pt x="4032920" y="414933"/>
                  </a:lnTo>
                  <a:lnTo>
                    <a:pt x="4149948" y="413791"/>
                  </a:lnTo>
                  <a:lnTo>
                    <a:pt x="4266975" y="409258"/>
                  </a:lnTo>
                  <a:lnTo>
                    <a:pt x="4384003" y="402566"/>
                  </a:lnTo>
                  <a:lnTo>
                    <a:pt x="4501031" y="394789"/>
                  </a:lnTo>
                  <a:lnTo>
                    <a:pt x="4618058" y="386215"/>
                  </a:lnTo>
                  <a:lnTo>
                    <a:pt x="4735086" y="377013"/>
                  </a:lnTo>
                  <a:lnTo>
                    <a:pt x="4852113" y="367255"/>
                  </a:lnTo>
                  <a:lnTo>
                    <a:pt x="4969141" y="356939"/>
                  </a:lnTo>
                  <a:lnTo>
                    <a:pt x="5086169" y="346013"/>
                  </a:lnTo>
                  <a:lnTo>
                    <a:pt x="5203196" y="334387"/>
                  </a:lnTo>
                  <a:lnTo>
                    <a:pt x="5320224" y="321953"/>
                  </a:lnTo>
                  <a:lnTo>
                    <a:pt x="5437251" y="308589"/>
                  </a:lnTo>
                  <a:lnTo>
                    <a:pt x="5554279" y="294177"/>
                  </a:lnTo>
                  <a:lnTo>
                    <a:pt x="5671307" y="278600"/>
                  </a:lnTo>
                  <a:lnTo>
                    <a:pt x="5788334" y="261758"/>
                  </a:lnTo>
                  <a:lnTo>
                    <a:pt x="5905362" y="243563"/>
                  </a:lnTo>
                  <a:lnTo>
                    <a:pt x="6022389" y="223943"/>
                  </a:lnTo>
                  <a:lnTo>
                    <a:pt x="6139417" y="202843"/>
                  </a:lnTo>
                  <a:lnTo>
                    <a:pt x="6145984" y="2015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910735"/>
              <a:ext cx="6145984" cy="467034"/>
            </a:xfrm>
            <a:custGeom>
              <a:avLst/>
              <a:pathLst>
                <a:path w="6145984" h="467034">
                  <a:moveTo>
                    <a:pt x="6145984" y="373737"/>
                  </a:moveTo>
                  <a:lnTo>
                    <a:pt x="6139417" y="373102"/>
                  </a:lnTo>
                  <a:lnTo>
                    <a:pt x="6022389" y="363015"/>
                  </a:lnTo>
                  <a:lnTo>
                    <a:pt x="5905362" y="354102"/>
                  </a:lnTo>
                  <a:lnTo>
                    <a:pt x="5788334" y="346302"/>
                  </a:lnTo>
                  <a:lnTo>
                    <a:pt x="5671307" y="339537"/>
                  </a:lnTo>
                  <a:lnTo>
                    <a:pt x="5554279" y="333714"/>
                  </a:lnTo>
                  <a:lnTo>
                    <a:pt x="5437251" y="328725"/>
                  </a:lnTo>
                  <a:lnTo>
                    <a:pt x="5320224" y="324447"/>
                  </a:lnTo>
                  <a:lnTo>
                    <a:pt x="5203196" y="320755"/>
                  </a:lnTo>
                  <a:lnTo>
                    <a:pt x="5086169" y="317523"/>
                  </a:lnTo>
                  <a:lnTo>
                    <a:pt x="4969141" y="314633"/>
                  </a:lnTo>
                  <a:lnTo>
                    <a:pt x="4852113" y="311992"/>
                  </a:lnTo>
                  <a:lnTo>
                    <a:pt x="4735086" y="309539"/>
                  </a:lnTo>
                  <a:lnTo>
                    <a:pt x="4618058" y="307268"/>
                  </a:lnTo>
                  <a:lnTo>
                    <a:pt x="4501031" y="305243"/>
                  </a:lnTo>
                  <a:lnTo>
                    <a:pt x="4384003" y="303626"/>
                  </a:lnTo>
                  <a:lnTo>
                    <a:pt x="4266975" y="302700"/>
                  </a:lnTo>
                  <a:lnTo>
                    <a:pt x="4149948" y="301488"/>
                  </a:lnTo>
                  <a:lnTo>
                    <a:pt x="4032920" y="298381"/>
                  </a:lnTo>
                  <a:lnTo>
                    <a:pt x="3915893" y="294221"/>
                  </a:lnTo>
                  <a:lnTo>
                    <a:pt x="3798865" y="289467"/>
                  </a:lnTo>
                  <a:lnTo>
                    <a:pt x="3681837" y="284886"/>
                  </a:lnTo>
                  <a:lnTo>
                    <a:pt x="3564810" y="281074"/>
                  </a:lnTo>
                  <a:lnTo>
                    <a:pt x="3447782" y="276224"/>
                  </a:lnTo>
                  <a:lnTo>
                    <a:pt x="3330755" y="269817"/>
                  </a:lnTo>
                  <a:lnTo>
                    <a:pt x="3213727" y="265659"/>
                  </a:lnTo>
                  <a:lnTo>
                    <a:pt x="3096699" y="261198"/>
                  </a:lnTo>
                  <a:lnTo>
                    <a:pt x="2979672" y="249926"/>
                  </a:lnTo>
                  <a:lnTo>
                    <a:pt x="2862644" y="232170"/>
                  </a:lnTo>
                  <a:lnTo>
                    <a:pt x="2745617" y="213072"/>
                  </a:lnTo>
                  <a:lnTo>
                    <a:pt x="2628589" y="192381"/>
                  </a:lnTo>
                  <a:lnTo>
                    <a:pt x="2511561" y="164406"/>
                  </a:lnTo>
                  <a:lnTo>
                    <a:pt x="2394534" y="131500"/>
                  </a:lnTo>
                  <a:lnTo>
                    <a:pt x="2277506" y="101929"/>
                  </a:lnTo>
                  <a:lnTo>
                    <a:pt x="2160479" y="77926"/>
                  </a:lnTo>
                  <a:lnTo>
                    <a:pt x="2043451" y="54499"/>
                  </a:lnTo>
                  <a:lnTo>
                    <a:pt x="1926424" y="33604"/>
                  </a:lnTo>
                  <a:lnTo>
                    <a:pt x="1809396" y="17299"/>
                  </a:lnTo>
                  <a:lnTo>
                    <a:pt x="1692368" y="6611"/>
                  </a:lnTo>
                  <a:lnTo>
                    <a:pt x="1575341" y="773"/>
                  </a:lnTo>
                  <a:lnTo>
                    <a:pt x="1458313" y="0"/>
                  </a:lnTo>
                  <a:lnTo>
                    <a:pt x="1341286" y="4595"/>
                  </a:lnTo>
                  <a:lnTo>
                    <a:pt x="1224258" y="14836"/>
                  </a:lnTo>
                  <a:lnTo>
                    <a:pt x="1107230" y="30917"/>
                  </a:lnTo>
                  <a:lnTo>
                    <a:pt x="990203" y="52928"/>
                  </a:lnTo>
                  <a:lnTo>
                    <a:pt x="873175" y="80868"/>
                  </a:lnTo>
                  <a:lnTo>
                    <a:pt x="756148" y="114670"/>
                  </a:lnTo>
                  <a:lnTo>
                    <a:pt x="639120" y="154232"/>
                  </a:lnTo>
                  <a:lnTo>
                    <a:pt x="522092" y="199430"/>
                  </a:lnTo>
                  <a:lnTo>
                    <a:pt x="405065" y="250137"/>
                  </a:lnTo>
                  <a:lnTo>
                    <a:pt x="288037" y="306224"/>
                  </a:lnTo>
                  <a:lnTo>
                    <a:pt x="171010" y="367568"/>
                  </a:lnTo>
                  <a:lnTo>
                    <a:pt x="53982" y="434050"/>
                  </a:lnTo>
                  <a:lnTo>
                    <a:pt x="0" y="4670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20069"/>
              <a:ext cx="6145984" cy="319321"/>
            </a:xfrm>
            <a:custGeom>
              <a:avLst/>
              <a:pathLst>
                <a:path w="6145984" h="319321">
                  <a:moveTo>
                    <a:pt x="0" y="195198"/>
                  </a:moveTo>
                  <a:lnTo>
                    <a:pt x="53982" y="179396"/>
                  </a:lnTo>
                  <a:lnTo>
                    <a:pt x="171010" y="147940"/>
                  </a:lnTo>
                  <a:lnTo>
                    <a:pt x="288037" y="119341"/>
                  </a:lnTo>
                  <a:lnTo>
                    <a:pt x="405065" y="93657"/>
                  </a:lnTo>
                  <a:lnTo>
                    <a:pt x="522092" y="70946"/>
                  </a:lnTo>
                  <a:lnTo>
                    <a:pt x="639120" y="51264"/>
                  </a:lnTo>
                  <a:lnTo>
                    <a:pt x="756148" y="34668"/>
                  </a:lnTo>
                  <a:lnTo>
                    <a:pt x="873175" y="21217"/>
                  </a:lnTo>
                  <a:lnTo>
                    <a:pt x="990203" y="10967"/>
                  </a:lnTo>
                  <a:lnTo>
                    <a:pt x="1107230" y="3976"/>
                  </a:lnTo>
                  <a:lnTo>
                    <a:pt x="1224258" y="301"/>
                  </a:lnTo>
                  <a:lnTo>
                    <a:pt x="1341286" y="0"/>
                  </a:lnTo>
                  <a:lnTo>
                    <a:pt x="1458313" y="3128"/>
                  </a:lnTo>
                  <a:lnTo>
                    <a:pt x="1575341" y="9745"/>
                  </a:lnTo>
                  <a:lnTo>
                    <a:pt x="1692368" y="19907"/>
                  </a:lnTo>
                  <a:lnTo>
                    <a:pt x="1809396" y="33709"/>
                  </a:lnTo>
                  <a:lnTo>
                    <a:pt x="1926424" y="52361"/>
                  </a:lnTo>
                  <a:lnTo>
                    <a:pt x="2043451" y="74855"/>
                  </a:lnTo>
                  <a:lnTo>
                    <a:pt x="2160479" y="99037"/>
                  </a:lnTo>
                  <a:lnTo>
                    <a:pt x="2277506" y="123276"/>
                  </a:lnTo>
                  <a:lnTo>
                    <a:pt x="2394534" y="153428"/>
                  </a:lnTo>
                  <a:lnTo>
                    <a:pt x="2511561" y="185814"/>
                  </a:lnTo>
                  <a:lnTo>
                    <a:pt x="2628589" y="212736"/>
                  </a:lnTo>
                  <a:lnTo>
                    <a:pt x="2745617" y="233907"/>
                  </a:lnTo>
                  <a:lnTo>
                    <a:pt x="2862644" y="252486"/>
                  </a:lnTo>
                  <a:lnTo>
                    <a:pt x="2979672" y="268516"/>
                  </a:lnTo>
                  <a:lnTo>
                    <a:pt x="3096699" y="280355"/>
                  </a:lnTo>
                  <a:lnTo>
                    <a:pt x="3213727" y="286202"/>
                  </a:lnTo>
                  <a:lnTo>
                    <a:pt x="3330755" y="290139"/>
                  </a:lnTo>
                  <a:lnTo>
                    <a:pt x="3447782" y="296360"/>
                  </a:lnTo>
                  <a:lnTo>
                    <a:pt x="3564810" y="302269"/>
                  </a:lnTo>
                  <a:lnTo>
                    <a:pt x="3681837" y="306370"/>
                  </a:lnTo>
                  <a:lnTo>
                    <a:pt x="3798865" y="310668"/>
                  </a:lnTo>
                  <a:lnTo>
                    <a:pt x="3915893" y="315260"/>
                  </a:lnTo>
                  <a:lnTo>
                    <a:pt x="4032920" y="318338"/>
                  </a:lnTo>
                  <a:lnTo>
                    <a:pt x="4149948" y="319321"/>
                  </a:lnTo>
                  <a:lnTo>
                    <a:pt x="4266975" y="317661"/>
                  </a:lnTo>
                  <a:lnTo>
                    <a:pt x="4384003" y="314777"/>
                  </a:lnTo>
                  <a:lnTo>
                    <a:pt x="4501031" y="311697"/>
                  </a:lnTo>
                  <a:lnTo>
                    <a:pt x="4618058" y="308422"/>
                  </a:lnTo>
                  <a:lnTo>
                    <a:pt x="4735086" y="304957"/>
                  </a:lnTo>
                  <a:lnTo>
                    <a:pt x="4852113" y="301304"/>
                  </a:lnTo>
                  <a:lnTo>
                    <a:pt x="4969141" y="297467"/>
                  </a:lnTo>
                  <a:lnTo>
                    <a:pt x="5086169" y="293449"/>
                  </a:lnTo>
                  <a:lnTo>
                    <a:pt x="5203196" y="289252"/>
                  </a:lnTo>
                  <a:lnTo>
                    <a:pt x="5320224" y="284881"/>
                  </a:lnTo>
                  <a:lnTo>
                    <a:pt x="5437251" y="280338"/>
                  </a:lnTo>
                  <a:lnTo>
                    <a:pt x="5554279" y="275627"/>
                  </a:lnTo>
                  <a:lnTo>
                    <a:pt x="5671307" y="270750"/>
                  </a:lnTo>
                  <a:lnTo>
                    <a:pt x="5788334" y="265711"/>
                  </a:lnTo>
                  <a:lnTo>
                    <a:pt x="5905362" y="260513"/>
                  </a:lnTo>
                  <a:lnTo>
                    <a:pt x="6022389" y="255160"/>
                  </a:lnTo>
                  <a:lnTo>
                    <a:pt x="6139417" y="249654"/>
                  </a:lnTo>
                  <a:lnTo>
                    <a:pt x="6145984" y="24933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214336"/>
              <a:ext cx="6145984" cy="3164123"/>
            </a:xfrm>
            <a:custGeom>
              <a:avLst/>
              <a:pathLst>
                <a:path w="6145984" h="3164123">
                  <a:moveTo>
                    <a:pt x="0" y="0"/>
                  </a:moveTo>
                  <a:lnTo>
                    <a:pt x="53982" y="67974"/>
                  </a:lnTo>
                  <a:lnTo>
                    <a:pt x="171010" y="209110"/>
                  </a:lnTo>
                  <a:lnTo>
                    <a:pt x="288037" y="343893"/>
                  </a:lnTo>
                  <a:lnTo>
                    <a:pt x="405065" y="472188"/>
                  </a:lnTo>
                  <a:lnTo>
                    <a:pt x="522092" y="593848"/>
                  </a:lnTo>
                  <a:lnTo>
                    <a:pt x="639120" y="708716"/>
                  </a:lnTo>
                  <a:lnTo>
                    <a:pt x="756148" y="816637"/>
                  </a:lnTo>
                  <a:lnTo>
                    <a:pt x="873175" y="917467"/>
                  </a:lnTo>
                  <a:lnTo>
                    <a:pt x="990203" y="1011099"/>
                  </a:lnTo>
                  <a:lnTo>
                    <a:pt x="1107230" y="1097507"/>
                  </a:lnTo>
                  <a:lnTo>
                    <a:pt x="1224258" y="1176798"/>
                  </a:lnTo>
                  <a:lnTo>
                    <a:pt x="1341286" y="1249266"/>
                  </a:lnTo>
                  <a:lnTo>
                    <a:pt x="1458313" y="1315418"/>
                  </a:lnTo>
                  <a:lnTo>
                    <a:pt x="1575341" y="1375937"/>
                  </a:lnTo>
                  <a:lnTo>
                    <a:pt x="1692368" y="1431558"/>
                  </a:lnTo>
                  <a:lnTo>
                    <a:pt x="1809396" y="1482948"/>
                  </a:lnTo>
                  <a:lnTo>
                    <a:pt x="1926424" y="1532504"/>
                  </a:lnTo>
                  <a:lnTo>
                    <a:pt x="2043451" y="1580365"/>
                  </a:lnTo>
                  <a:lnTo>
                    <a:pt x="2160479" y="1625431"/>
                  </a:lnTo>
                  <a:lnTo>
                    <a:pt x="2277506" y="1667530"/>
                  </a:lnTo>
                  <a:lnTo>
                    <a:pt x="2394534" y="1708844"/>
                  </a:lnTo>
                  <a:lnTo>
                    <a:pt x="2511561" y="1745720"/>
                  </a:lnTo>
                  <a:lnTo>
                    <a:pt x="2628589" y="1778089"/>
                  </a:lnTo>
                  <a:lnTo>
                    <a:pt x="2745617" y="1807778"/>
                  </a:lnTo>
                  <a:lnTo>
                    <a:pt x="2862644" y="1831432"/>
                  </a:lnTo>
                  <a:lnTo>
                    <a:pt x="2979672" y="1852882"/>
                  </a:lnTo>
                  <a:lnTo>
                    <a:pt x="3096699" y="1880853"/>
                  </a:lnTo>
                  <a:lnTo>
                    <a:pt x="3213727" y="1908975"/>
                  </a:lnTo>
                  <a:lnTo>
                    <a:pt x="3330755" y="1934297"/>
                  </a:lnTo>
                  <a:lnTo>
                    <a:pt x="3447782" y="1962486"/>
                  </a:lnTo>
                  <a:lnTo>
                    <a:pt x="3564810" y="1994851"/>
                  </a:lnTo>
                  <a:lnTo>
                    <a:pt x="3681837" y="2026233"/>
                  </a:lnTo>
                  <a:lnTo>
                    <a:pt x="3798865" y="2057711"/>
                  </a:lnTo>
                  <a:lnTo>
                    <a:pt x="3915893" y="2090582"/>
                  </a:lnTo>
                  <a:lnTo>
                    <a:pt x="4032920" y="2121900"/>
                  </a:lnTo>
                  <a:lnTo>
                    <a:pt x="4149948" y="2151198"/>
                  </a:lnTo>
                  <a:lnTo>
                    <a:pt x="4266975" y="2178851"/>
                  </a:lnTo>
                  <a:lnTo>
                    <a:pt x="4384003" y="2203726"/>
                  </a:lnTo>
                  <a:lnTo>
                    <a:pt x="4501031" y="2225573"/>
                  </a:lnTo>
                  <a:lnTo>
                    <a:pt x="4618058" y="2244996"/>
                  </a:lnTo>
                  <a:lnTo>
                    <a:pt x="4735086" y="2262353"/>
                  </a:lnTo>
                  <a:lnTo>
                    <a:pt x="4852113" y="2277800"/>
                  </a:lnTo>
                  <a:lnTo>
                    <a:pt x="4969141" y="2291346"/>
                  </a:lnTo>
                  <a:lnTo>
                    <a:pt x="5086169" y="2302888"/>
                  </a:lnTo>
                  <a:lnTo>
                    <a:pt x="5203196" y="2312256"/>
                  </a:lnTo>
                  <a:lnTo>
                    <a:pt x="5320224" y="2319230"/>
                  </a:lnTo>
                  <a:lnTo>
                    <a:pt x="5437251" y="2323574"/>
                  </a:lnTo>
                  <a:lnTo>
                    <a:pt x="5554279" y="2325048"/>
                  </a:lnTo>
                  <a:lnTo>
                    <a:pt x="5671307" y="2323427"/>
                  </a:lnTo>
                  <a:lnTo>
                    <a:pt x="5788334" y="2318507"/>
                  </a:lnTo>
                  <a:lnTo>
                    <a:pt x="5905362" y="2310118"/>
                  </a:lnTo>
                  <a:lnTo>
                    <a:pt x="6022389" y="2298124"/>
                  </a:lnTo>
                  <a:lnTo>
                    <a:pt x="6139417" y="2282418"/>
                  </a:lnTo>
                  <a:lnTo>
                    <a:pt x="6145984" y="2281324"/>
                  </a:lnTo>
                  <a:lnTo>
                    <a:pt x="6145984" y="3164123"/>
                  </a:lnTo>
                  <a:lnTo>
                    <a:pt x="6134356" y="3164123"/>
                  </a:lnTo>
                  <a:lnTo>
                    <a:pt x="6022389" y="3117566"/>
                  </a:lnTo>
                  <a:lnTo>
                    <a:pt x="5905362" y="3070673"/>
                  </a:lnTo>
                  <a:lnTo>
                    <a:pt x="5788334" y="3025410"/>
                  </a:lnTo>
                  <a:lnTo>
                    <a:pt x="5671307" y="2981609"/>
                  </a:lnTo>
                  <a:lnTo>
                    <a:pt x="5554279" y="2939066"/>
                  </a:lnTo>
                  <a:lnTo>
                    <a:pt x="5437251" y="2897548"/>
                  </a:lnTo>
                  <a:lnTo>
                    <a:pt x="5320224" y="2856796"/>
                  </a:lnTo>
                  <a:lnTo>
                    <a:pt x="5203196" y="2816538"/>
                  </a:lnTo>
                  <a:lnTo>
                    <a:pt x="5086169" y="2776505"/>
                  </a:lnTo>
                  <a:lnTo>
                    <a:pt x="4969141" y="2736448"/>
                  </a:lnTo>
                  <a:lnTo>
                    <a:pt x="4852113" y="2696161"/>
                  </a:lnTo>
                  <a:lnTo>
                    <a:pt x="4735086" y="2655512"/>
                  </a:lnTo>
                  <a:lnTo>
                    <a:pt x="4618058" y="2614477"/>
                  </a:lnTo>
                  <a:lnTo>
                    <a:pt x="4501031" y="2573179"/>
                  </a:lnTo>
                  <a:lnTo>
                    <a:pt x="4384003" y="2531944"/>
                  </a:lnTo>
                  <a:lnTo>
                    <a:pt x="4266975" y="2491345"/>
                  </a:lnTo>
                  <a:lnTo>
                    <a:pt x="4149948" y="2451834"/>
                  </a:lnTo>
                  <a:lnTo>
                    <a:pt x="4032920" y="2413769"/>
                  </a:lnTo>
                  <a:lnTo>
                    <a:pt x="3915893" y="2377982"/>
                  </a:lnTo>
                  <a:lnTo>
                    <a:pt x="3798865" y="2344444"/>
                  </a:lnTo>
                  <a:lnTo>
                    <a:pt x="3681837" y="2311800"/>
                  </a:lnTo>
                  <a:lnTo>
                    <a:pt x="3564810" y="2281607"/>
                  </a:lnTo>
                  <a:lnTo>
                    <a:pt x="3447782" y="2253616"/>
                  </a:lnTo>
                  <a:lnTo>
                    <a:pt x="3330755" y="2224661"/>
                  </a:lnTo>
                  <a:lnTo>
                    <a:pt x="3213727" y="2198425"/>
                  </a:lnTo>
                  <a:lnTo>
                    <a:pt x="3096699" y="2176025"/>
                  </a:lnTo>
                  <a:lnTo>
                    <a:pt x="2979672" y="2150393"/>
                  </a:lnTo>
                  <a:lnTo>
                    <a:pt x="2862644" y="2121819"/>
                  </a:lnTo>
                  <a:lnTo>
                    <a:pt x="2745617" y="2096024"/>
                  </a:lnTo>
                  <a:lnTo>
                    <a:pt x="2628589" y="2068316"/>
                  </a:lnTo>
                  <a:lnTo>
                    <a:pt x="2511561" y="2031598"/>
                  </a:lnTo>
                  <a:lnTo>
                    <a:pt x="2394534" y="1992578"/>
                  </a:lnTo>
                  <a:lnTo>
                    <a:pt x="2277506" y="1953660"/>
                  </a:lnTo>
                  <a:lnTo>
                    <a:pt x="2160479" y="1912533"/>
                  </a:lnTo>
                  <a:lnTo>
                    <a:pt x="2043451" y="1870590"/>
                  </a:lnTo>
                  <a:lnTo>
                    <a:pt x="1926424" y="1829325"/>
                  </a:lnTo>
                  <a:lnTo>
                    <a:pt x="1809396" y="1789458"/>
                  </a:lnTo>
                  <a:lnTo>
                    <a:pt x="1692368" y="1750920"/>
                  </a:lnTo>
                  <a:lnTo>
                    <a:pt x="1575341" y="1713148"/>
                  </a:lnTo>
                  <a:lnTo>
                    <a:pt x="1458313" y="1676749"/>
                  </a:lnTo>
                  <a:lnTo>
                    <a:pt x="1341286" y="1642480"/>
                  </a:lnTo>
                  <a:lnTo>
                    <a:pt x="1224258" y="1611041"/>
                  </a:lnTo>
                  <a:lnTo>
                    <a:pt x="1107230" y="1582959"/>
                  </a:lnTo>
                  <a:lnTo>
                    <a:pt x="990203" y="1558549"/>
                  </a:lnTo>
                  <a:lnTo>
                    <a:pt x="873175" y="1537935"/>
                  </a:lnTo>
                  <a:lnTo>
                    <a:pt x="756148" y="1521110"/>
                  </a:lnTo>
                  <a:lnTo>
                    <a:pt x="639120" y="1507989"/>
                  </a:lnTo>
                  <a:lnTo>
                    <a:pt x="522092" y="1498446"/>
                  </a:lnTo>
                  <a:lnTo>
                    <a:pt x="405065" y="1492343"/>
                  </a:lnTo>
                  <a:lnTo>
                    <a:pt x="288037" y="1489547"/>
                  </a:lnTo>
                  <a:lnTo>
                    <a:pt x="171010" y="1489927"/>
                  </a:lnTo>
                  <a:lnTo>
                    <a:pt x="53982" y="1493368"/>
                  </a:lnTo>
                  <a:lnTo>
                    <a:pt x="0" y="149631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214336"/>
              <a:ext cx="6145984" cy="2325048"/>
            </a:xfrm>
            <a:custGeom>
              <a:avLst/>
              <a:pathLst>
                <a:path w="6145984" h="2325048">
                  <a:moveTo>
                    <a:pt x="0" y="0"/>
                  </a:moveTo>
                  <a:lnTo>
                    <a:pt x="53982" y="67974"/>
                  </a:lnTo>
                  <a:lnTo>
                    <a:pt x="171010" y="209110"/>
                  </a:lnTo>
                  <a:lnTo>
                    <a:pt x="288037" y="343893"/>
                  </a:lnTo>
                  <a:lnTo>
                    <a:pt x="405065" y="472188"/>
                  </a:lnTo>
                  <a:lnTo>
                    <a:pt x="522092" y="593848"/>
                  </a:lnTo>
                  <a:lnTo>
                    <a:pt x="639120" y="708716"/>
                  </a:lnTo>
                  <a:lnTo>
                    <a:pt x="756148" y="816637"/>
                  </a:lnTo>
                  <a:lnTo>
                    <a:pt x="873175" y="917467"/>
                  </a:lnTo>
                  <a:lnTo>
                    <a:pt x="990203" y="1011099"/>
                  </a:lnTo>
                  <a:lnTo>
                    <a:pt x="1107230" y="1097507"/>
                  </a:lnTo>
                  <a:lnTo>
                    <a:pt x="1224258" y="1176798"/>
                  </a:lnTo>
                  <a:lnTo>
                    <a:pt x="1341286" y="1249266"/>
                  </a:lnTo>
                  <a:lnTo>
                    <a:pt x="1458313" y="1315418"/>
                  </a:lnTo>
                  <a:lnTo>
                    <a:pt x="1575341" y="1375937"/>
                  </a:lnTo>
                  <a:lnTo>
                    <a:pt x="1692368" y="1431558"/>
                  </a:lnTo>
                  <a:lnTo>
                    <a:pt x="1809396" y="1482948"/>
                  </a:lnTo>
                  <a:lnTo>
                    <a:pt x="1926424" y="1532504"/>
                  </a:lnTo>
                  <a:lnTo>
                    <a:pt x="2043451" y="1580365"/>
                  </a:lnTo>
                  <a:lnTo>
                    <a:pt x="2160479" y="1625431"/>
                  </a:lnTo>
                  <a:lnTo>
                    <a:pt x="2277506" y="1667530"/>
                  </a:lnTo>
                  <a:lnTo>
                    <a:pt x="2394534" y="1708844"/>
                  </a:lnTo>
                  <a:lnTo>
                    <a:pt x="2511561" y="1745720"/>
                  </a:lnTo>
                  <a:lnTo>
                    <a:pt x="2628589" y="1778089"/>
                  </a:lnTo>
                  <a:lnTo>
                    <a:pt x="2745617" y="1807778"/>
                  </a:lnTo>
                  <a:lnTo>
                    <a:pt x="2862644" y="1831432"/>
                  </a:lnTo>
                  <a:lnTo>
                    <a:pt x="2979672" y="1852882"/>
                  </a:lnTo>
                  <a:lnTo>
                    <a:pt x="3096699" y="1880853"/>
                  </a:lnTo>
                  <a:lnTo>
                    <a:pt x="3213727" y="1908975"/>
                  </a:lnTo>
                  <a:lnTo>
                    <a:pt x="3330755" y="1934297"/>
                  </a:lnTo>
                  <a:lnTo>
                    <a:pt x="3447782" y="1962486"/>
                  </a:lnTo>
                  <a:lnTo>
                    <a:pt x="3564810" y="1994851"/>
                  </a:lnTo>
                  <a:lnTo>
                    <a:pt x="3681837" y="2026233"/>
                  </a:lnTo>
                  <a:lnTo>
                    <a:pt x="3798865" y="2057711"/>
                  </a:lnTo>
                  <a:lnTo>
                    <a:pt x="3915893" y="2090582"/>
                  </a:lnTo>
                  <a:lnTo>
                    <a:pt x="4032920" y="2121900"/>
                  </a:lnTo>
                  <a:lnTo>
                    <a:pt x="4149948" y="2151198"/>
                  </a:lnTo>
                  <a:lnTo>
                    <a:pt x="4266975" y="2178851"/>
                  </a:lnTo>
                  <a:lnTo>
                    <a:pt x="4384003" y="2203726"/>
                  </a:lnTo>
                  <a:lnTo>
                    <a:pt x="4501031" y="2225573"/>
                  </a:lnTo>
                  <a:lnTo>
                    <a:pt x="4618058" y="2244996"/>
                  </a:lnTo>
                  <a:lnTo>
                    <a:pt x="4735086" y="2262353"/>
                  </a:lnTo>
                  <a:lnTo>
                    <a:pt x="4852113" y="2277800"/>
                  </a:lnTo>
                  <a:lnTo>
                    <a:pt x="4969141" y="2291346"/>
                  </a:lnTo>
                  <a:lnTo>
                    <a:pt x="5086169" y="2302888"/>
                  </a:lnTo>
                  <a:lnTo>
                    <a:pt x="5203196" y="2312256"/>
                  </a:lnTo>
                  <a:lnTo>
                    <a:pt x="5320224" y="2319230"/>
                  </a:lnTo>
                  <a:lnTo>
                    <a:pt x="5437251" y="2323574"/>
                  </a:lnTo>
                  <a:lnTo>
                    <a:pt x="5554279" y="2325048"/>
                  </a:lnTo>
                  <a:lnTo>
                    <a:pt x="5671307" y="2323427"/>
                  </a:lnTo>
                  <a:lnTo>
                    <a:pt x="5788334" y="2318507"/>
                  </a:lnTo>
                  <a:lnTo>
                    <a:pt x="5905362" y="2310118"/>
                  </a:lnTo>
                  <a:lnTo>
                    <a:pt x="6022389" y="2298124"/>
                  </a:lnTo>
                  <a:lnTo>
                    <a:pt x="6139417" y="2282418"/>
                  </a:lnTo>
                  <a:lnTo>
                    <a:pt x="6145984" y="22813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703883"/>
              <a:ext cx="6134356" cy="1674576"/>
            </a:xfrm>
            <a:custGeom>
              <a:avLst/>
              <a:pathLst>
                <a:path w="6134356" h="1674576">
                  <a:moveTo>
                    <a:pt x="6134356" y="1674576"/>
                  </a:moveTo>
                  <a:lnTo>
                    <a:pt x="6022389" y="1628019"/>
                  </a:lnTo>
                  <a:lnTo>
                    <a:pt x="5905362" y="1581125"/>
                  </a:lnTo>
                  <a:lnTo>
                    <a:pt x="5788334" y="1535863"/>
                  </a:lnTo>
                  <a:lnTo>
                    <a:pt x="5671307" y="1492062"/>
                  </a:lnTo>
                  <a:lnTo>
                    <a:pt x="5554279" y="1449519"/>
                  </a:lnTo>
                  <a:lnTo>
                    <a:pt x="5437251" y="1408001"/>
                  </a:lnTo>
                  <a:lnTo>
                    <a:pt x="5320224" y="1367248"/>
                  </a:lnTo>
                  <a:lnTo>
                    <a:pt x="5203196" y="1326991"/>
                  </a:lnTo>
                  <a:lnTo>
                    <a:pt x="5086169" y="1286958"/>
                  </a:lnTo>
                  <a:lnTo>
                    <a:pt x="4969141" y="1246901"/>
                  </a:lnTo>
                  <a:lnTo>
                    <a:pt x="4852113" y="1206614"/>
                  </a:lnTo>
                  <a:lnTo>
                    <a:pt x="4735086" y="1165965"/>
                  </a:lnTo>
                  <a:lnTo>
                    <a:pt x="4618058" y="1124929"/>
                  </a:lnTo>
                  <a:lnTo>
                    <a:pt x="4501031" y="1083632"/>
                  </a:lnTo>
                  <a:lnTo>
                    <a:pt x="4384003" y="1042397"/>
                  </a:lnTo>
                  <a:lnTo>
                    <a:pt x="4266975" y="1001798"/>
                  </a:lnTo>
                  <a:lnTo>
                    <a:pt x="4149948" y="962286"/>
                  </a:lnTo>
                  <a:lnTo>
                    <a:pt x="4032920" y="924222"/>
                  </a:lnTo>
                  <a:lnTo>
                    <a:pt x="3915893" y="888435"/>
                  </a:lnTo>
                  <a:lnTo>
                    <a:pt x="3798865" y="854896"/>
                  </a:lnTo>
                  <a:lnTo>
                    <a:pt x="3681837" y="822253"/>
                  </a:lnTo>
                  <a:lnTo>
                    <a:pt x="3564810" y="792060"/>
                  </a:lnTo>
                  <a:lnTo>
                    <a:pt x="3447782" y="764069"/>
                  </a:lnTo>
                  <a:lnTo>
                    <a:pt x="3330755" y="735114"/>
                  </a:lnTo>
                  <a:lnTo>
                    <a:pt x="3213727" y="708878"/>
                  </a:lnTo>
                  <a:lnTo>
                    <a:pt x="3096699" y="686478"/>
                  </a:lnTo>
                  <a:lnTo>
                    <a:pt x="2979672" y="660846"/>
                  </a:lnTo>
                  <a:lnTo>
                    <a:pt x="2862644" y="632272"/>
                  </a:lnTo>
                  <a:lnTo>
                    <a:pt x="2745617" y="606477"/>
                  </a:lnTo>
                  <a:lnTo>
                    <a:pt x="2628589" y="578769"/>
                  </a:lnTo>
                  <a:lnTo>
                    <a:pt x="2511561" y="542050"/>
                  </a:lnTo>
                  <a:lnTo>
                    <a:pt x="2394534" y="503031"/>
                  </a:lnTo>
                  <a:lnTo>
                    <a:pt x="2277506" y="464113"/>
                  </a:lnTo>
                  <a:lnTo>
                    <a:pt x="2160479" y="422986"/>
                  </a:lnTo>
                  <a:lnTo>
                    <a:pt x="2043451" y="381042"/>
                  </a:lnTo>
                  <a:lnTo>
                    <a:pt x="1926424" y="339778"/>
                  </a:lnTo>
                  <a:lnTo>
                    <a:pt x="1809396" y="299911"/>
                  </a:lnTo>
                  <a:lnTo>
                    <a:pt x="1692368" y="261373"/>
                  </a:lnTo>
                  <a:lnTo>
                    <a:pt x="1575341" y="223601"/>
                  </a:lnTo>
                  <a:lnTo>
                    <a:pt x="1458313" y="187202"/>
                  </a:lnTo>
                  <a:lnTo>
                    <a:pt x="1341286" y="152933"/>
                  </a:lnTo>
                  <a:lnTo>
                    <a:pt x="1224258" y="121494"/>
                  </a:lnTo>
                  <a:lnTo>
                    <a:pt x="1107230" y="93412"/>
                  </a:lnTo>
                  <a:lnTo>
                    <a:pt x="990203" y="69001"/>
                  </a:lnTo>
                  <a:lnTo>
                    <a:pt x="873175" y="48388"/>
                  </a:lnTo>
                  <a:lnTo>
                    <a:pt x="756148" y="31563"/>
                  </a:lnTo>
                  <a:lnTo>
                    <a:pt x="639120" y="18442"/>
                  </a:lnTo>
                  <a:lnTo>
                    <a:pt x="522092" y="8898"/>
                  </a:lnTo>
                  <a:lnTo>
                    <a:pt x="405065" y="2796"/>
                  </a:lnTo>
                  <a:lnTo>
                    <a:pt x="288037" y="0"/>
                  </a:lnTo>
                  <a:lnTo>
                    <a:pt x="171010" y="380"/>
                  </a:lnTo>
                  <a:lnTo>
                    <a:pt x="53982" y="3821"/>
                  </a:lnTo>
                  <a:lnTo>
                    <a:pt x="0" y="67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962495"/>
              <a:ext cx="6145984" cy="1977035"/>
            </a:xfrm>
            <a:custGeom>
              <a:avLst/>
              <a:pathLst>
                <a:path w="6145984" h="1977035">
                  <a:moveTo>
                    <a:pt x="0" y="0"/>
                  </a:moveTo>
                  <a:lnTo>
                    <a:pt x="53982" y="32512"/>
                  </a:lnTo>
                  <a:lnTo>
                    <a:pt x="171010" y="101360"/>
                  </a:lnTo>
                  <a:lnTo>
                    <a:pt x="288037" y="168561"/>
                  </a:lnTo>
                  <a:lnTo>
                    <a:pt x="405065" y="234107"/>
                  </a:lnTo>
                  <a:lnTo>
                    <a:pt x="522092" y="297988"/>
                  </a:lnTo>
                  <a:lnTo>
                    <a:pt x="639120" y="360194"/>
                  </a:lnTo>
                  <a:lnTo>
                    <a:pt x="756148" y="420715"/>
                  </a:lnTo>
                  <a:lnTo>
                    <a:pt x="873175" y="479542"/>
                  </a:lnTo>
                  <a:lnTo>
                    <a:pt x="990203" y="536665"/>
                  </a:lnTo>
                  <a:lnTo>
                    <a:pt x="1107230" y="592075"/>
                  </a:lnTo>
                  <a:lnTo>
                    <a:pt x="1224258" y="645761"/>
                  </a:lnTo>
                  <a:lnTo>
                    <a:pt x="1341286" y="697714"/>
                  </a:lnTo>
                  <a:lnTo>
                    <a:pt x="1458313" y="747925"/>
                  </a:lnTo>
                  <a:lnTo>
                    <a:pt x="1575341" y="796384"/>
                  </a:lnTo>
                  <a:lnTo>
                    <a:pt x="1692368" y="843081"/>
                  </a:lnTo>
                  <a:lnTo>
                    <a:pt x="1809396" y="888044"/>
                  </a:lnTo>
                  <a:lnTo>
                    <a:pt x="1926424" y="932756"/>
                  </a:lnTo>
                  <a:lnTo>
                    <a:pt x="2043451" y="977318"/>
                  </a:lnTo>
                  <a:lnTo>
                    <a:pt x="2160479" y="1020823"/>
                  </a:lnTo>
                  <a:lnTo>
                    <a:pt x="2277506" y="1062436"/>
                  </a:lnTo>
                  <a:lnTo>
                    <a:pt x="2394534" y="1102552"/>
                  </a:lnTo>
                  <a:lnTo>
                    <a:pt x="2511561" y="1140500"/>
                  </a:lnTo>
                  <a:lnTo>
                    <a:pt x="2628589" y="1175044"/>
                  </a:lnTo>
                  <a:lnTo>
                    <a:pt x="2745617" y="1203742"/>
                  </a:lnTo>
                  <a:lnTo>
                    <a:pt x="2862644" y="1228467"/>
                  </a:lnTo>
                  <a:lnTo>
                    <a:pt x="2979672" y="1253479"/>
                  </a:lnTo>
                  <a:lnTo>
                    <a:pt x="3096699" y="1280280"/>
                  </a:lnTo>
                  <a:lnTo>
                    <a:pt x="3213727" y="1305541"/>
                  </a:lnTo>
                  <a:lnTo>
                    <a:pt x="3330755" y="1331320"/>
                  </a:lnTo>
                  <a:lnTo>
                    <a:pt x="3447782" y="1359892"/>
                  </a:lnTo>
                  <a:lnTo>
                    <a:pt x="3564810" y="1390070"/>
                  </a:lnTo>
                  <a:lnTo>
                    <a:pt x="3681837" y="1420858"/>
                  </a:lnTo>
                  <a:lnTo>
                    <a:pt x="3798865" y="1452919"/>
                  </a:lnTo>
                  <a:lnTo>
                    <a:pt x="3915893" y="1486124"/>
                  </a:lnTo>
                  <a:lnTo>
                    <a:pt x="4032920" y="1519676"/>
                  </a:lnTo>
                  <a:lnTo>
                    <a:pt x="4149948" y="1553357"/>
                  </a:lnTo>
                  <a:lnTo>
                    <a:pt x="4266975" y="1586939"/>
                  </a:lnTo>
                  <a:lnTo>
                    <a:pt x="4384003" y="1619676"/>
                  </a:lnTo>
                  <a:lnTo>
                    <a:pt x="4501031" y="1651217"/>
                  </a:lnTo>
                  <a:lnTo>
                    <a:pt x="4618058" y="1681578"/>
                  </a:lnTo>
                  <a:lnTo>
                    <a:pt x="4735086" y="1710774"/>
                  </a:lnTo>
                  <a:lnTo>
                    <a:pt x="4852113" y="1738822"/>
                  </a:lnTo>
                  <a:lnTo>
                    <a:pt x="4969141" y="1765738"/>
                  </a:lnTo>
                  <a:lnTo>
                    <a:pt x="5086169" y="1791538"/>
                  </a:lnTo>
                  <a:lnTo>
                    <a:pt x="5203196" y="1816238"/>
                  </a:lnTo>
                  <a:lnTo>
                    <a:pt x="5320224" y="1839854"/>
                  </a:lnTo>
                  <a:lnTo>
                    <a:pt x="5437251" y="1862402"/>
                  </a:lnTo>
                  <a:lnTo>
                    <a:pt x="5554279" y="1883899"/>
                  </a:lnTo>
                  <a:lnTo>
                    <a:pt x="5671307" y="1904359"/>
                  </a:lnTo>
                  <a:lnTo>
                    <a:pt x="5788334" y="1923800"/>
                  </a:lnTo>
                  <a:lnTo>
                    <a:pt x="5905362" y="1942237"/>
                  </a:lnTo>
                  <a:lnTo>
                    <a:pt x="6022389" y="1959686"/>
                  </a:lnTo>
                  <a:lnTo>
                    <a:pt x="6139417" y="1976164"/>
                  </a:lnTo>
                  <a:lnTo>
                    <a:pt x="6145984" y="197703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935669"/>
              <a:ext cx="6145984" cy="3374757"/>
            </a:xfrm>
            <a:custGeom>
              <a:avLst/>
              <a:pathLst>
                <a:path w="6145984" h="3374757">
                  <a:moveTo>
                    <a:pt x="0" y="0"/>
                  </a:moveTo>
                  <a:lnTo>
                    <a:pt x="53982" y="66857"/>
                  </a:lnTo>
                  <a:lnTo>
                    <a:pt x="171010" y="205576"/>
                  </a:lnTo>
                  <a:lnTo>
                    <a:pt x="288037" y="337896"/>
                  </a:lnTo>
                  <a:lnTo>
                    <a:pt x="405065" y="463624"/>
                  </a:lnTo>
                  <a:lnTo>
                    <a:pt x="522092" y="582557"/>
                  </a:lnTo>
                  <a:lnTo>
                    <a:pt x="639120" y="694486"/>
                  </a:lnTo>
                  <a:lnTo>
                    <a:pt x="756148" y="799197"/>
                  </a:lnTo>
                  <a:lnTo>
                    <a:pt x="873175" y="896491"/>
                  </a:lnTo>
                  <a:lnTo>
                    <a:pt x="990203" y="986211"/>
                  </a:lnTo>
                  <a:lnTo>
                    <a:pt x="1107230" y="1068281"/>
                  </a:lnTo>
                  <a:lnTo>
                    <a:pt x="1224258" y="1142771"/>
                  </a:lnTo>
                  <a:lnTo>
                    <a:pt x="1341286" y="1209952"/>
                  </a:lnTo>
                  <a:lnTo>
                    <a:pt x="1458313" y="1270319"/>
                  </a:lnTo>
                  <a:lnTo>
                    <a:pt x="1575341" y="1324558"/>
                  </a:lnTo>
                  <a:lnTo>
                    <a:pt x="1692368" y="1373410"/>
                  </a:lnTo>
                  <a:lnTo>
                    <a:pt x="1809396" y="1417528"/>
                  </a:lnTo>
                  <a:lnTo>
                    <a:pt x="1926424" y="1459013"/>
                  </a:lnTo>
                  <a:lnTo>
                    <a:pt x="2043451" y="1498525"/>
                  </a:lnTo>
                  <a:lnTo>
                    <a:pt x="2160479" y="1535868"/>
                  </a:lnTo>
                  <a:lnTo>
                    <a:pt x="2277506" y="1571860"/>
                  </a:lnTo>
                  <a:lnTo>
                    <a:pt x="2394534" y="1609921"/>
                  </a:lnTo>
                  <a:lnTo>
                    <a:pt x="2511561" y="1646105"/>
                  </a:lnTo>
                  <a:lnTo>
                    <a:pt x="2628589" y="1680069"/>
                  </a:lnTo>
                  <a:lnTo>
                    <a:pt x="2745617" y="1719684"/>
                  </a:lnTo>
                  <a:lnTo>
                    <a:pt x="2862644" y="1759781"/>
                  </a:lnTo>
                  <a:lnTo>
                    <a:pt x="2979672" y="1796257"/>
                  </a:lnTo>
                  <a:lnTo>
                    <a:pt x="3096699" y="1834751"/>
                  </a:lnTo>
                  <a:lnTo>
                    <a:pt x="3213727" y="1874603"/>
                  </a:lnTo>
                  <a:lnTo>
                    <a:pt x="3330755" y="1911814"/>
                  </a:lnTo>
                  <a:lnTo>
                    <a:pt x="3447782" y="1951226"/>
                  </a:lnTo>
                  <a:lnTo>
                    <a:pt x="3564810" y="1994718"/>
                  </a:lnTo>
                  <a:lnTo>
                    <a:pt x="3681837" y="2037361"/>
                  </a:lnTo>
                  <a:lnTo>
                    <a:pt x="3798865" y="2080152"/>
                  </a:lnTo>
                  <a:lnTo>
                    <a:pt x="3915893" y="2124154"/>
                  </a:lnTo>
                  <a:lnTo>
                    <a:pt x="4032920" y="2165766"/>
                  </a:lnTo>
                  <a:lnTo>
                    <a:pt x="4149948" y="2204174"/>
                  </a:lnTo>
                  <a:lnTo>
                    <a:pt x="4266975" y="2239479"/>
                  </a:lnTo>
                  <a:lnTo>
                    <a:pt x="4384003" y="2271229"/>
                  </a:lnTo>
                  <a:lnTo>
                    <a:pt x="4501031" y="2299702"/>
                  </a:lnTo>
                  <a:lnTo>
                    <a:pt x="4618058" y="2325544"/>
                  </a:lnTo>
                  <a:lnTo>
                    <a:pt x="4735086" y="2349132"/>
                  </a:lnTo>
                  <a:lnTo>
                    <a:pt x="4852113" y="2370632"/>
                  </a:lnTo>
                  <a:lnTo>
                    <a:pt x="4969141" y="2390047"/>
                  </a:lnTo>
                  <a:lnTo>
                    <a:pt x="5086169" y="2407268"/>
                  </a:lnTo>
                  <a:lnTo>
                    <a:pt x="5203196" y="2422107"/>
                  </a:lnTo>
                  <a:lnTo>
                    <a:pt x="5320224" y="2434328"/>
                  </a:lnTo>
                  <a:lnTo>
                    <a:pt x="5437251" y="2443674"/>
                  </a:lnTo>
                  <a:lnTo>
                    <a:pt x="5554279" y="2449886"/>
                  </a:lnTo>
                  <a:lnTo>
                    <a:pt x="5671307" y="2452719"/>
                  </a:lnTo>
                  <a:lnTo>
                    <a:pt x="5788334" y="2451953"/>
                  </a:lnTo>
                  <a:lnTo>
                    <a:pt x="5905362" y="2447404"/>
                  </a:lnTo>
                  <a:lnTo>
                    <a:pt x="6022389" y="2438921"/>
                  </a:lnTo>
                  <a:lnTo>
                    <a:pt x="6139417" y="2426389"/>
                  </a:lnTo>
                  <a:lnTo>
                    <a:pt x="6145984" y="2425454"/>
                  </a:lnTo>
                  <a:lnTo>
                    <a:pt x="6145984" y="3374757"/>
                  </a:lnTo>
                  <a:lnTo>
                    <a:pt x="6139417" y="3371490"/>
                  </a:lnTo>
                  <a:lnTo>
                    <a:pt x="6022389" y="3315191"/>
                  </a:lnTo>
                  <a:lnTo>
                    <a:pt x="5905362" y="3260702"/>
                  </a:lnTo>
                  <a:lnTo>
                    <a:pt x="5788334" y="3207879"/>
                  </a:lnTo>
                  <a:lnTo>
                    <a:pt x="5671307" y="3156545"/>
                  </a:lnTo>
                  <a:lnTo>
                    <a:pt x="5554279" y="3106485"/>
                  </a:lnTo>
                  <a:lnTo>
                    <a:pt x="5437251" y="3057452"/>
                  </a:lnTo>
                  <a:lnTo>
                    <a:pt x="5320224" y="3009173"/>
                  </a:lnTo>
                  <a:lnTo>
                    <a:pt x="5203196" y="2961361"/>
                  </a:lnTo>
                  <a:lnTo>
                    <a:pt x="5086169" y="2913730"/>
                  </a:lnTo>
                  <a:lnTo>
                    <a:pt x="4969141" y="2866017"/>
                  </a:lnTo>
                  <a:lnTo>
                    <a:pt x="4852113" y="2818005"/>
                  </a:lnTo>
                  <a:lnTo>
                    <a:pt x="4735086" y="2769557"/>
                  </a:lnTo>
                  <a:lnTo>
                    <a:pt x="4618058" y="2720647"/>
                  </a:lnTo>
                  <a:lnTo>
                    <a:pt x="4501031" y="2671414"/>
                  </a:lnTo>
                  <a:lnTo>
                    <a:pt x="4384003" y="2622208"/>
                  </a:lnTo>
                  <a:lnTo>
                    <a:pt x="4266975" y="2573644"/>
                  </a:lnTo>
                  <a:lnTo>
                    <a:pt x="4149948" y="2525658"/>
                  </a:lnTo>
                  <a:lnTo>
                    <a:pt x="4032920" y="2477875"/>
                  </a:lnTo>
                  <a:lnTo>
                    <a:pt x="3915893" y="2431484"/>
                  </a:lnTo>
                  <a:lnTo>
                    <a:pt x="3798865" y="2386769"/>
                  </a:lnTo>
                  <a:lnTo>
                    <a:pt x="3681837" y="2342732"/>
                  </a:lnTo>
                  <a:lnTo>
                    <a:pt x="3564810" y="2301361"/>
                  </a:lnTo>
                  <a:lnTo>
                    <a:pt x="3447782" y="2262546"/>
                  </a:lnTo>
                  <a:lnTo>
                    <a:pt x="3330755" y="2222314"/>
                  </a:lnTo>
                  <a:lnTo>
                    <a:pt x="3213727" y="2184126"/>
                  </a:lnTo>
                  <a:lnTo>
                    <a:pt x="3096699" y="2150394"/>
                  </a:lnTo>
                  <a:lnTo>
                    <a:pt x="2979672" y="2114400"/>
                  </a:lnTo>
                  <a:lnTo>
                    <a:pt x="2862644" y="2070306"/>
                  </a:lnTo>
                  <a:lnTo>
                    <a:pt x="2745617" y="2027920"/>
                  </a:lnTo>
                  <a:lnTo>
                    <a:pt x="2628589" y="1990423"/>
                  </a:lnTo>
                  <a:lnTo>
                    <a:pt x="2511561" y="1951808"/>
                  </a:lnTo>
                  <a:lnTo>
                    <a:pt x="2394534" y="1913331"/>
                  </a:lnTo>
                  <a:lnTo>
                    <a:pt x="2277506" y="1877832"/>
                  </a:lnTo>
                  <a:lnTo>
                    <a:pt x="2160479" y="1842880"/>
                  </a:lnTo>
                  <a:lnTo>
                    <a:pt x="2043451" y="1808877"/>
                  </a:lnTo>
                  <a:lnTo>
                    <a:pt x="1926424" y="1776417"/>
                  </a:lnTo>
                  <a:lnTo>
                    <a:pt x="1809396" y="1745293"/>
                  </a:lnTo>
                  <a:lnTo>
                    <a:pt x="1692368" y="1714919"/>
                  </a:lnTo>
                  <a:lnTo>
                    <a:pt x="1575341" y="1685154"/>
                  </a:lnTo>
                  <a:lnTo>
                    <a:pt x="1458313" y="1656708"/>
                  </a:lnTo>
                  <a:lnTo>
                    <a:pt x="1341286" y="1630435"/>
                  </a:lnTo>
                  <a:lnTo>
                    <a:pt x="1224258" y="1607129"/>
                  </a:lnTo>
                  <a:lnTo>
                    <a:pt x="1107230" y="1587399"/>
                  </a:lnTo>
                  <a:lnTo>
                    <a:pt x="990203" y="1571625"/>
                  </a:lnTo>
                  <a:lnTo>
                    <a:pt x="873175" y="1559988"/>
                  </a:lnTo>
                  <a:lnTo>
                    <a:pt x="756148" y="1552525"/>
                  </a:lnTo>
                  <a:lnTo>
                    <a:pt x="639120" y="1549187"/>
                  </a:lnTo>
                  <a:lnTo>
                    <a:pt x="522092" y="1549888"/>
                  </a:lnTo>
                  <a:lnTo>
                    <a:pt x="405065" y="1554525"/>
                  </a:lnTo>
                  <a:lnTo>
                    <a:pt x="288037" y="1562998"/>
                  </a:lnTo>
                  <a:lnTo>
                    <a:pt x="171010" y="1575217"/>
                  </a:lnTo>
                  <a:lnTo>
                    <a:pt x="53982" y="1591100"/>
                  </a:lnTo>
                  <a:lnTo>
                    <a:pt x="0" y="160008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935669"/>
              <a:ext cx="6145984" cy="2452719"/>
            </a:xfrm>
            <a:custGeom>
              <a:avLst/>
              <a:pathLst>
                <a:path w="6145984" h="2452719">
                  <a:moveTo>
                    <a:pt x="0" y="0"/>
                  </a:moveTo>
                  <a:lnTo>
                    <a:pt x="53982" y="66857"/>
                  </a:lnTo>
                  <a:lnTo>
                    <a:pt x="171010" y="205576"/>
                  </a:lnTo>
                  <a:lnTo>
                    <a:pt x="288037" y="337896"/>
                  </a:lnTo>
                  <a:lnTo>
                    <a:pt x="405065" y="463624"/>
                  </a:lnTo>
                  <a:lnTo>
                    <a:pt x="522092" y="582557"/>
                  </a:lnTo>
                  <a:lnTo>
                    <a:pt x="639120" y="694486"/>
                  </a:lnTo>
                  <a:lnTo>
                    <a:pt x="756148" y="799197"/>
                  </a:lnTo>
                  <a:lnTo>
                    <a:pt x="873175" y="896491"/>
                  </a:lnTo>
                  <a:lnTo>
                    <a:pt x="990203" y="986211"/>
                  </a:lnTo>
                  <a:lnTo>
                    <a:pt x="1107230" y="1068281"/>
                  </a:lnTo>
                  <a:lnTo>
                    <a:pt x="1224258" y="1142771"/>
                  </a:lnTo>
                  <a:lnTo>
                    <a:pt x="1341286" y="1209952"/>
                  </a:lnTo>
                  <a:lnTo>
                    <a:pt x="1458313" y="1270319"/>
                  </a:lnTo>
                  <a:lnTo>
                    <a:pt x="1575341" y="1324558"/>
                  </a:lnTo>
                  <a:lnTo>
                    <a:pt x="1692368" y="1373410"/>
                  </a:lnTo>
                  <a:lnTo>
                    <a:pt x="1809396" y="1417528"/>
                  </a:lnTo>
                  <a:lnTo>
                    <a:pt x="1926424" y="1459013"/>
                  </a:lnTo>
                  <a:lnTo>
                    <a:pt x="2043451" y="1498525"/>
                  </a:lnTo>
                  <a:lnTo>
                    <a:pt x="2160479" y="1535868"/>
                  </a:lnTo>
                  <a:lnTo>
                    <a:pt x="2277506" y="1571860"/>
                  </a:lnTo>
                  <a:lnTo>
                    <a:pt x="2394534" y="1609921"/>
                  </a:lnTo>
                  <a:lnTo>
                    <a:pt x="2511561" y="1646105"/>
                  </a:lnTo>
                  <a:lnTo>
                    <a:pt x="2628589" y="1680069"/>
                  </a:lnTo>
                  <a:lnTo>
                    <a:pt x="2745617" y="1719684"/>
                  </a:lnTo>
                  <a:lnTo>
                    <a:pt x="2862644" y="1759781"/>
                  </a:lnTo>
                  <a:lnTo>
                    <a:pt x="2979672" y="1796257"/>
                  </a:lnTo>
                  <a:lnTo>
                    <a:pt x="3096699" y="1834751"/>
                  </a:lnTo>
                  <a:lnTo>
                    <a:pt x="3213727" y="1874603"/>
                  </a:lnTo>
                  <a:lnTo>
                    <a:pt x="3330755" y="1911814"/>
                  </a:lnTo>
                  <a:lnTo>
                    <a:pt x="3447782" y="1951226"/>
                  </a:lnTo>
                  <a:lnTo>
                    <a:pt x="3564810" y="1994718"/>
                  </a:lnTo>
                  <a:lnTo>
                    <a:pt x="3681837" y="2037361"/>
                  </a:lnTo>
                  <a:lnTo>
                    <a:pt x="3798865" y="2080152"/>
                  </a:lnTo>
                  <a:lnTo>
                    <a:pt x="3915893" y="2124154"/>
                  </a:lnTo>
                  <a:lnTo>
                    <a:pt x="4032920" y="2165766"/>
                  </a:lnTo>
                  <a:lnTo>
                    <a:pt x="4149948" y="2204174"/>
                  </a:lnTo>
                  <a:lnTo>
                    <a:pt x="4266975" y="2239479"/>
                  </a:lnTo>
                  <a:lnTo>
                    <a:pt x="4384003" y="2271229"/>
                  </a:lnTo>
                  <a:lnTo>
                    <a:pt x="4501031" y="2299702"/>
                  </a:lnTo>
                  <a:lnTo>
                    <a:pt x="4618058" y="2325544"/>
                  </a:lnTo>
                  <a:lnTo>
                    <a:pt x="4735086" y="2349132"/>
                  </a:lnTo>
                  <a:lnTo>
                    <a:pt x="4852113" y="2370632"/>
                  </a:lnTo>
                  <a:lnTo>
                    <a:pt x="4969141" y="2390047"/>
                  </a:lnTo>
                  <a:lnTo>
                    <a:pt x="5086169" y="2407268"/>
                  </a:lnTo>
                  <a:lnTo>
                    <a:pt x="5203196" y="2422107"/>
                  </a:lnTo>
                  <a:lnTo>
                    <a:pt x="5320224" y="2434328"/>
                  </a:lnTo>
                  <a:lnTo>
                    <a:pt x="5437251" y="2443674"/>
                  </a:lnTo>
                  <a:lnTo>
                    <a:pt x="5554279" y="2449886"/>
                  </a:lnTo>
                  <a:lnTo>
                    <a:pt x="5671307" y="2452719"/>
                  </a:lnTo>
                  <a:lnTo>
                    <a:pt x="5788334" y="2451953"/>
                  </a:lnTo>
                  <a:lnTo>
                    <a:pt x="5905362" y="2447404"/>
                  </a:lnTo>
                  <a:lnTo>
                    <a:pt x="6022389" y="2438921"/>
                  </a:lnTo>
                  <a:lnTo>
                    <a:pt x="6139417" y="2426389"/>
                  </a:lnTo>
                  <a:lnTo>
                    <a:pt x="6145984" y="24254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484857"/>
              <a:ext cx="6145984" cy="1825569"/>
            </a:xfrm>
            <a:custGeom>
              <a:avLst/>
              <a:pathLst>
                <a:path w="6145984" h="1825569">
                  <a:moveTo>
                    <a:pt x="6145984" y="1825569"/>
                  </a:moveTo>
                  <a:lnTo>
                    <a:pt x="6139417" y="1822302"/>
                  </a:lnTo>
                  <a:lnTo>
                    <a:pt x="6022389" y="1766003"/>
                  </a:lnTo>
                  <a:lnTo>
                    <a:pt x="5905362" y="1711514"/>
                  </a:lnTo>
                  <a:lnTo>
                    <a:pt x="5788334" y="1658692"/>
                  </a:lnTo>
                  <a:lnTo>
                    <a:pt x="5671307" y="1607357"/>
                  </a:lnTo>
                  <a:lnTo>
                    <a:pt x="5554279" y="1557297"/>
                  </a:lnTo>
                  <a:lnTo>
                    <a:pt x="5437251" y="1508264"/>
                  </a:lnTo>
                  <a:lnTo>
                    <a:pt x="5320224" y="1459985"/>
                  </a:lnTo>
                  <a:lnTo>
                    <a:pt x="5203196" y="1412173"/>
                  </a:lnTo>
                  <a:lnTo>
                    <a:pt x="5086169" y="1364542"/>
                  </a:lnTo>
                  <a:lnTo>
                    <a:pt x="4969141" y="1316829"/>
                  </a:lnTo>
                  <a:lnTo>
                    <a:pt x="4852113" y="1268818"/>
                  </a:lnTo>
                  <a:lnTo>
                    <a:pt x="4735086" y="1220369"/>
                  </a:lnTo>
                  <a:lnTo>
                    <a:pt x="4618058" y="1171460"/>
                  </a:lnTo>
                  <a:lnTo>
                    <a:pt x="4501031" y="1122227"/>
                  </a:lnTo>
                  <a:lnTo>
                    <a:pt x="4384003" y="1073020"/>
                  </a:lnTo>
                  <a:lnTo>
                    <a:pt x="4266975" y="1024457"/>
                  </a:lnTo>
                  <a:lnTo>
                    <a:pt x="4149948" y="976471"/>
                  </a:lnTo>
                  <a:lnTo>
                    <a:pt x="4032920" y="928688"/>
                  </a:lnTo>
                  <a:lnTo>
                    <a:pt x="3915893" y="882297"/>
                  </a:lnTo>
                  <a:lnTo>
                    <a:pt x="3798865" y="837582"/>
                  </a:lnTo>
                  <a:lnTo>
                    <a:pt x="3681837" y="793544"/>
                  </a:lnTo>
                  <a:lnTo>
                    <a:pt x="3564810" y="752173"/>
                  </a:lnTo>
                  <a:lnTo>
                    <a:pt x="3447782" y="713358"/>
                  </a:lnTo>
                  <a:lnTo>
                    <a:pt x="3330755" y="673127"/>
                  </a:lnTo>
                  <a:lnTo>
                    <a:pt x="3213727" y="634939"/>
                  </a:lnTo>
                  <a:lnTo>
                    <a:pt x="3096699" y="601206"/>
                  </a:lnTo>
                  <a:lnTo>
                    <a:pt x="2979672" y="565213"/>
                  </a:lnTo>
                  <a:lnTo>
                    <a:pt x="2862644" y="521118"/>
                  </a:lnTo>
                  <a:lnTo>
                    <a:pt x="2745617" y="478732"/>
                  </a:lnTo>
                  <a:lnTo>
                    <a:pt x="2628589" y="441236"/>
                  </a:lnTo>
                  <a:lnTo>
                    <a:pt x="2511561" y="402620"/>
                  </a:lnTo>
                  <a:lnTo>
                    <a:pt x="2394534" y="364143"/>
                  </a:lnTo>
                  <a:lnTo>
                    <a:pt x="2277506" y="328645"/>
                  </a:lnTo>
                  <a:lnTo>
                    <a:pt x="2160479" y="293693"/>
                  </a:lnTo>
                  <a:lnTo>
                    <a:pt x="2043451" y="259689"/>
                  </a:lnTo>
                  <a:lnTo>
                    <a:pt x="1926424" y="227229"/>
                  </a:lnTo>
                  <a:lnTo>
                    <a:pt x="1809396" y="196105"/>
                  </a:lnTo>
                  <a:lnTo>
                    <a:pt x="1692368" y="165732"/>
                  </a:lnTo>
                  <a:lnTo>
                    <a:pt x="1575341" y="135966"/>
                  </a:lnTo>
                  <a:lnTo>
                    <a:pt x="1458313" y="107521"/>
                  </a:lnTo>
                  <a:lnTo>
                    <a:pt x="1341286" y="81248"/>
                  </a:lnTo>
                  <a:lnTo>
                    <a:pt x="1224258" y="57942"/>
                  </a:lnTo>
                  <a:lnTo>
                    <a:pt x="1107230" y="38211"/>
                  </a:lnTo>
                  <a:lnTo>
                    <a:pt x="990203" y="22438"/>
                  </a:lnTo>
                  <a:lnTo>
                    <a:pt x="873175" y="10801"/>
                  </a:lnTo>
                  <a:lnTo>
                    <a:pt x="756148" y="3337"/>
                  </a:lnTo>
                  <a:lnTo>
                    <a:pt x="639120" y="0"/>
                  </a:lnTo>
                  <a:lnTo>
                    <a:pt x="522092" y="700"/>
                  </a:lnTo>
                  <a:lnTo>
                    <a:pt x="405065" y="5337"/>
                  </a:lnTo>
                  <a:lnTo>
                    <a:pt x="288037" y="13811"/>
                  </a:lnTo>
                  <a:lnTo>
                    <a:pt x="171010" y="26029"/>
                  </a:lnTo>
                  <a:lnTo>
                    <a:pt x="53982" y="41912"/>
                  </a:lnTo>
                  <a:lnTo>
                    <a:pt x="0" y="508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735712"/>
              <a:ext cx="6145984" cy="2100063"/>
            </a:xfrm>
            <a:custGeom>
              <a:avLst/>
              <a:pathLst>
                <a:path w="6145984" h="2100063">
                  <a:moveTo>
                    <a:pt x="0" y="0"/>
                  </a:moveTo>
                  <a:lnTo>
                    <a:pt x="53982" y="28936"/>
                  </a:lnTo>
                  <a:lnTo>
                    <a:pt x="171010" y="90354"/>
                  </a:lnTo>
                  <a:lnTo>
                    <a:pt x="288037" y="150405"/>
                  </a:lnTo>
                  <a:lnTo>
                    <a:pt x="405065" y="209032"/>
                  </a:lnTo>
                  <a:lnTo>
                    <a:pt x="522092" y="266180"/>
                  </a:lnTo>
                  <a:lnTo>
                    <a:pt x="639120" y="321794"/>
                  </a:lnTo>
                  <a:lnTo>
                    <a:pt x="756148" y="375818"/>
                  </a:lnTo>
                  <a:lnTo>
                    <a:pt x="873175" y="428197"/>
                  </a:lnTo>
                  <a:lnTo>
                    <a:pt x="990203" y="478876"/>
                  </a:lnTo>
                  <a:lnTo>
                    <a:pt x="1107230" y="527798"/>
                  </a:lnTo>
                  <a:lnTo>
                    <a:pt x="1224258" y="574908"/>
                  </a:lnTo>
                  <a:lnTo>
                    <a:pt x="1341286" y="620151"/>
                  </a:lnTo>
                  <a:lnTo>
                    <a:pt x="1458313" y="663471"/>
                  </a:lnTo>
                  <a:lnTo>
                    <a:pt x="1575341" y="704814"/>
                  </a:lnTo>
                  <a:lnTo>
                    <a:pt x="1692368" y="744122"/>
                  </a:lnTo>
                  <a:lnTo>
                    <a:pt x="1809396" y="781368"/>
                  </a:lnTo>
                  <a:lnTo>
                    <a:pt x="1926424" y="817672"/>
                  </a:lnTo>
                  <a:lnTo>
                    <a:pt x="2043451" y="853658"/>
                  </a:lnTo>
                  <a:lnTo>
                    <a:pt x="2160479" y="889332"/>
                  </a:lnTo>
                  <a:lnTo>
                    <a:pt x="2277506" y="924804"/>
                  </a:lnTo>
                  <a:lnTo>
                    <a:pt x="2394534" y="961583"/>
                  </a:lnTo>
                  <a:lnTo>
                    <a:pt x="2511561" y="998914"/>
                  </a:lnTo>
                  <a:lnTo>
                    <a:pt x="2628589" y="1035204"/>
                  </a:lnTo>
                  <a:lnTo>
                    <a:pt x="2745617" y="1073760"/>
                  </a:lnTo>
                  <a:lnTo>
                    <a:pt x="2862644" y="1115001"/>
                  </a:lnTo>
                  <a:lnTo>
                    <a:pt x="2979672" y="1155286"/>
                  </a:lnTo>
                  <a:lnTo>
                    <a:pt x="3096699" y="1192530"/>
                  </a:lnTo>
                  <a:lnTo>
                    <a:pt x="3213727" y="1229322"/>
                  </a:lnTo>
                  <a:lnTo>
                    <a:pt x="3330755" y="1267022"/>
                  </a:lnTo>
                  <a:lnTo>
                    <a:pt x="3447782" y="1306844"/>
                  </a:lnTo>
                  <a:lnTo>
                    <a:pt x="3564810" y="1347997"/>
                  </a:lnTo>
                  <a:lnTo>
                    <a:pt x="3681837" y="1390004"/>
                  </a:lnTo>
                  <a:lnTo>
                    <a:pt x="3798865" y="1433418"/>
                  </a:lnTo>
                  <a:lnTo>
                    <a:pt x="3915893" y="1477777"/>
                  </a:lnTo>
                  <a:lnTo>
                    <a:pt x="4032920" y="1521778"/>
                  </a:lnTo>
                  <a:lnTo>
                    <a:pt x="4149948" y="1564873"/>
                  </a:lnTo>
                  <a:lnTo>
                    <a:pt x="4266975" y="1606519"/>
                  </a:lnTo>
                  <a:lnTo>
                    <a:pt x="4384003" y="1646676"/>
                  </a:lnTo>
                  <a:lnTo>
                    <a:pt x="4501031" y="1685516"/>
                  </a:lnTo>
                  <a:lnTo>
                    <a:pt x="4618058" y="1723053"/>
                  </a:lnTo>
                  <a:lnTo>
                    <a:pt x="4735086" y="1759302"/>
                  </a:lnTo>
                  <a:lnTo>
                    <a:pt x="4852113" y="1794276"/>
                  </a:lnTo>
                  <a:lnTo>
                    <a:pt x="4969141" y="1827990"/>
                  </a:lnTo>
                  <a:lnTo>
                    <a:pt x="5086169" y="1860457"/>
                  </a:lnTo>
                  <a:lnTo>
                    <a:pt x="5203196" y="1891692"/>
                  </a:lnTo>
                  <a:lnTo>
                    <a:pt x="5320224" y="1921708"/>
                  </a:lnTo>
                  <a:lnTo>
                    <a:pt x="5437251" y="1950521"/>
                  </a:lnTo>
                  <a:lnTo>
                    <a:pt x="5554279" y="1978143"/>
                  </a:lnTo>
                  <a:lnTo>
                    <a:pt x="5671307" y="2004589"/>
                  </a:lnTo>
                  <a:lnTo>
                    <a:pt x="5788334" y="2029874"/>
                  </a:lnTo>
                  <a:lnTo>
                    <a:pt x="5905362" y="2054011"/>
                  </a:lnTo>
                  <a:lnTo>
                    <a:pt x="6022389" y="2077014"/>
                  </a:lnTo>
                  <a:lnTo>
                    <a:pt x="6139417" y="2098897"/>
                  </a:lnTo>
                  <a:lnTo>
                    <a:pt x="6145984" y="210006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933059"/>
              <a:ext cx="6145984" cy="2445400"/>
            </a:xfrm>
            <a:custGeom>
              <a:avLst/>
              <a:pathLst>
                <a:path w="6145984" h="2445400">
                  <a:moveTo>
                    <a:pt x="0" y="0"/>
                  </a:moveTo>
                  <a:lnTo>
                    <a:pt x="53982" y="60416"/>
                  </a:lnTo>
                  <a:lnTo>
                    <a:pt x="171010" y="186899"/>
                  </a:lnTo>
                  <a:lnTo>
                    <a:pt x="288037" y="308854"/>
                  </a:lnTo>
                  <a:lnTo>
                    <a:pt x="405065" y="426232"/>
                  </a:lnTo>
                  <a:lnTo>
                    <a:pt x="522092" y="538984"/>
                  </a:lnTo>
                  <a:lnTo>
                    <a:pt x="639120" y="647051"/>
                  </a:lnTo>
                  <a:lnTo>
                    <a:pt x="756148" y="750376"/>
                  </a:lnTo>
                  <a:lnTo>
                    <a:pt x="873175" y="848908"/>
                  </a:lnTo>
                  <a:lnTo>
                    <a:pt x="990203" y="942622"/>
                  </a:lnTo>
                  <a:lnTo>
                    <a:pt x="1107230" y="1031542"/>
                  </a:lnTo>
                  <a:lnTo>
                    <a:pt x="1224258" y="1115776"/>
                  </a:lnTo>
                  <a:lnTo>
                    <a:pt x="1341286" y="1195551"/>
                  </a:lnTo>
                  <a:lnTo>
                    <a:pt x="1458313" y="1271229"/>
                  </a:lnTo>
                  <a:lnTo>
                    <a:pt x="1575341" y="1343281"/>
                  </a:lnTo>
                  <a:lnTo>
                    <a:pt x="1692368" y="1412214"/>
                  </a:lnTo>
                  <a:lnTo>
                    <a:pt x="1809396" y="1478492"/>
                  </a:lnTo>
                  <a:lnTo>
                    <a:pt x="1926424" y="1543600"/>
                  </a:lnTo>
                  <a:lnTo>
                    <a:pt x="2043451" y="1607055"/>
                  </a:lnTo>
                  <a:lnTo>
                    <a:pt x="2160479" y="1667458"/>
                  </a:lnTo>
                  <a:lnTo>
                    <a:pt x="2277506" y="1724149"/>
                  </a:lnTo>
                  <a:lnTo>
                    <a:pt x="2394534" y="1780187"/>
                  </a:lnTo>
                  <a:lnTo>
                    <a:pt x="2511561" y="1831882"/>
                  </a:lnTo>
                  <a:lnTo>
                    <a:pt x="2628589" y="1876524"/>
                  </a:lnTo>
                  <a:lnTo>
                    <a:pt x="2745617" y="1910075"/>
                  </a:lnTo>
                  <a:lnTo>
                    <a:pt x="2862644" y="1932384"/>
                  </a:lnTo>
                  <a:lnTo>
                    <a:pt x="2979672" y="1952134"/>
                  </a:lnTo>
                  <a:lnTo>
                    <a:pt x="3096699" y="1976715"/>
                  </a:lnTo>
                  <a:lnTo>
                    <a:pt x="3213727" y="1996161"/>
                  </a:lnTo>
                  <a:lnTo>
                    <a:pt x="3330755" y="2011124"/>
                  </a:lnTo>
                  <a:lnTo>
                    <a:pt x="3447782" y="2028081"/>
                  </a:lnTo>
                  <a:lnTo>
                    <a:pt x="3564810" y="2047344"/>
                  </a:lnTo>
                  <a:lnTo>
                    <a:pt x="3681837" y="2063661"/>
                  </a:lnTo>
                  <a:lnTo>
                    <a:pt x="3798865" y="2076800"/>
                  </a:lnTo>
                  <a:lnTo>
                    <a:pt x="3915893" y="2087634"/>
                  </a:lnTo>
                  <a:lnTo>
                    <a:pt x="4032920" y="2095055"/>
                  </a:lnTo>
                  <a:lnTo>
                    <a:pt x="4149948" y="2098756"/>
                  </a:lnTo>
                  <a:lnTo>
                    <a:pt x="4266975" y="2098991"/>
                  </a:lnTo>
                  <a:lnTo>
                    <a:pt x="4384003" y="2096819"/>
                  </a:lnTo>
                  <a:lnTo>
                    <a:pt x="4501031" y="2093114"/>
                  </a:lnTo>
                  <a:lnTo>
                    <a:pt x="4618058" y="2088246"/>
                  </a:lnTo>
                  <a:lnTo>
                    <a:pt x="4735086" y="2082428"/>
                  </a:lnTo>
                  <a:lnTo>
                    <a:pt x="4852113" y="2075749"/>
                  </a:lnTo>
                  <a:lnTo>
                    <a:pt x="4969141" y="2068200"/>
                  </a:lnTo>
                  <a:lnTo>
                    <a:pt x="5086169" y="2059705"/>
                  </a:lnTo>
                  <a:lnTo>
                    <a:pt x="5203196" y="2050144"/>
                  </a:lnTo>
                  <a:lnTo>
                    <a:pt x="5320224" y="2039368"/>
                  </a:lnTo>
                  <a:lnTo>
                    <a:pt x="5437251" y="2027213"/>
                  </a:lnTo>
                  <a:lnTo>
                    <a:pt x="5554279" y="2013517"/>
                  </a:lnTo>
                  <a:lnTo>
                    <a:pt x="5671307" y="1998124"/>
                  </a:lnTo>
                  <a:lnTo>
                    <a:pt x="5788334" y="1980896"/>
                  </a:lnTo>
                  <a:lnTo>
                    <a:pt x="5905362" y="1961711"/>
                  </a:lnTo>
                  <a:lnTo>
                    <a:pt x="6022389" y="1940471"/>
                  </a:lnTo>
                  <a:lnTo>
                    <a:pt x="6139417" y="1917098"/>
                  </a:lnTo>
                  <a:lnTo>
                    <a:pt x="6145984" y="1915664"/>
                  </a:lnTo>
                  <a:lnTo>
                    <a:pt x="6145984" y="2445400"/>
                  </a:lnTo>
                  <a:lnTo>
                    <a:pt x="5927532" y="2445400"/>
                  </a:lnTo>
                  <a:lnTo>
                    <a:pt x="5905362" y="2442373"/>
                  </a:lnTo>
                  <a:lnTo>
                    <a:pt x="5788334" y="2427651"/>
                  </a:lnTo>
                  <a:lnTo>
                    <a:pt x="5671307" y="2414089"/>
                  </a:lnTo>
                  <a:lnTo>
                    <a:pt x="5554279" y="2401570"/>
                  </a:lnTo>
                  <a:lnTo>
                    <a:pt x="5437251" y="2389958"/>
                  </a:lnTo>
                  <a:lnTo>
                    <a:pt x="5320224" y="2379104"/>
                  </a:lnTo>
                  <a:lnTo>
                    <a:pt x="5203196" y="2368846"/>
                  </a:lnTo>
                  <a:lnTo>
                    <a:pt x="5086169" y="2359026"/>
                  </a:lnTo>
                  <a:lnTo>
                    <a:pt x="4969141" y="2349500"/>
                  </a:lnTo>
                  <a:lnTo>
                    <a:pt x="4852113" y="2340149"/>
                  </a:lnTo>
                  <a:lnTo>
                    <a:pt x="4735086" y="2330901"/>
                  </a:lnTo>
                  <a:lnTo>
                    <a:pt x="4618058" y="2321754"/>
                  </a:lnTo>
                  <a:lnTo>
                    <a:pt x="4501031" y="2312797"/>
                  </a:lnTo>
                  <a:lnTo>
                    <a:pt x="4384003" y="2304249"/>
                  </a:lnTo>
                  <a:lnTo>
                    <a:pt x="4266975" y="2296484"/>
                  </a:lnTo>
                  <a:lnTo>
                    <a:pt x="4149948" y="2288755"/>
                  </a:lnTo>
                  <a:lnTo>
                    <a:pt x="4032920" y="2279513"/>
                  </a:lnTo>
                  <a:lnTo>
                    <a:pt x="3915893" y="2269267"/>
                  </a:lnTo>
                  <a:lnTo>
                    <a:pt x="3798865" y="2258012"/>
                  </a:lnTo>
                  <a:lnTo>
                    <a:pt x="3681837" y="2244137"/>
                  </a:lnTo>
                  <a:lnTo>
                    <a:pt x="3564810" y="2228571"/>
                  </a:lnTo>
                  <a:lnTo>
                    <a:pt x="3447782" y="2212072"/>
                  </a:lnTo>
                  <a:lnTo>
                    <a:pt x="3330755" y="2194631"/>
                  </a:lnTo>
                  <a:lnTo>
                    <a:pt x="3213727" y="2179091"/>
                  </a:lnTo>
                  <a:lnTo>
                    <a:pt x="3096699" y="2163261"/>
                  </a:lnTo>
                  <a:lnTo>
                    <a:pt x="2979672" y="2140158"/>
                  </a:lnTo>
                  <a:lnTo>
                    <a:pt x="2862644" y="2115906"/>
                  </a:lnTo>
                  <a:lnTo>
                    <a:pt x="2745617" y="2092243"/>
                  </a:lnTo>
                  <a:lnTo>
                    <a:pt x="2628589" y="2059945"/>
                  </a:lnTo>
                  <a:lnTo>
                    <a:pt x="2511561" y="2012554"/>
                  </a:lnTo>
                  <a:lnTo>
                    <a:pt x="2394534" y="1959503"/>
                  </a:lnTo>
                  <a:lnTo>
                    <a:pt x="2277506" y="1904980"/>
                  </a:lnTo>
                  <a:lnTo>
                    <a:pt x="2160479" y="1848904"/>
                  </a:lnTo>
                  <a:lnTo>
                    <a:pt x="2043451" y="1790474"/>
                  </a:lnTo>
                  <a:lnTo>
                    <a:pt x="1926424" y="1731187"/>
                  </a:lnTo>
                  <a:lnTo>
                    <a:pt x="1809396" y="1672203"/>
                  </a:lnTo>
                  <a:lnTo>
                    <a:pt x="1692368" y="1614047"/>
                  </a:lnTo>
                  <a:lnTo>
                    <a:pt x="1575341" y="1556395"/>
                  </a:lnTo>
                  <a:lnTo>
                    <a:pt x="1458313" y="1499586"/>
                  </a:lnTo>
                  <a:lnTo>
                    <a:pt x="1341286" y="1444058"/>
                  </a:lnTo>
                  <a:lnTo>
                    <a:pt x="1224258" y="1390213"/>
                  </a:lnTo>
                  <a:lnTo>
                    <a:pt x="1107230" y="1338343"/>
                  </a:lnTo>
                  <a:lnTo>
                    <a:pt x="990203" y="1288605"/>
                  </a:lnTo>
                  <a:lnTo>
                    <a:pt x="873175" y="1241038"/>
                  </a:lnTo>
                  <a:lnTo>
                    <a:pt x="756148" y="1195596"/>
                  </a:lnTo>
                  <a:lnTo>
                    <a:pt x="639120" y="1152183"/>
                  </a:lnTo>
                  <a:lnTo>
                    <a:pt x="522092" y="1110680"/>
                  </a:lnTo>
                  <a:lnTo>
                    <a:pt x="405065" y="1070960"/>
                  </a:lnTo>
                  <a:lnTo>
                    <a:pt x="288037" y="1032895"/>
                  </a:lnTo>
                  <a:lnTo>
                    <a:pt x="171010" y="996363"/>
                  </a:lnTo>
                  <a:lnTo>
                    <a:pt x="53982" y="961249"/>
                  </a:lnTo>
                  <a:lnTo>
                    <a:pt x="0" y="94565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933059"/>
              <a:ext cx="6145984" cy="2098991"/>
            </a:xfrm>
            <a:custGeom>
              <a:avLst/>
              <a:pathLst>
                <a:path w="6145984" h="2098991">
                  <a:moveTo>
                    <a:pt x="0" y="0"/>
                  </a:moveTo>
                  <a:lnTo>
                    <a:pt x="53982" y="60416"/>
                  </a:lnTo>
                  <a:lnTo>
                    <a:pt x="171010" y="186899"/>
                  </a:lnTo>
                  <a:lnTo>
                    <a:pt x="288037" y="308854"/>
                  </a:lnTo>
                  <a:lnTo>
                    <a:pt x="405065" y="426232"/>
                  </a:lnTo>
                  <a:lnTo>
                    <a:pt x="522092" y="538984"/>
                  </a:lnTo>
                  <a:lnTo>
                    <a:pt x="639120" y="647051"/>
                  </a:lnTo>
                  <a:lnTo>
                    <a:pt x="756148" y="750376"/>
                  </a:lnTo>
                  <a:lnTo>
                    <a:pt x="873175" y="848908"/>
                  </a:lnTo>
                  <a:lnTo>
                    <a:pt x="990203" y="942622"/>
                  </a:lnTo>
                  <a:lnTo>
                    <a:pt x="1107230" y="1031542"/>
                  </a:lnTo>
                  <a:lnTo>
                    <a:pt x="1224258" y="1115776"/>
                  </a:lnTo>
                  <a:lnTo>
                    <a:pt x="1341286" y="1195551"/>
                  </a:lnTo>
                  <a:lnTo>
                    <a:pt x="1458313" y="1271229"/>
                  </a:lnTo>
                  <a:lnTo>
                    <a:pt x="1575341" y="1343281"/>
                  </a:lnTo>
                  <a:lnTo>
                    <a:pt x="1692368" y="1412214"/>
                  </a:lnTo>
                  <a:lnTo>
                    <a:pt x="1809396" y="1478492"/>
                  </a:lnTo>
                  <a:lnTo>
                    <a:pt x="1926424" y="1543600"/>
                  </a:lnTo>
                  <a:lnTo>
                    <a:pt x="2043451" y="1607055"/>
                  </a:lnTo>
                  <a:lnTo>
                    <a:pt x="2160479" y="1667458"/>
                  </a:lnTo>
                  <a:lnTo>
                    <a:pt x="2277506" y="1724149"/>
                  </a:lnTo>
                  <a:lnTo>
                    <a:pt x="2394534" y="1780187"/>
                  </a:lnTo>
                  <a:lnTo>
                    <a:pt x="2511561" y="1831882"/>
                  </a:lnTo>
                  <a:lnTo>
                    <a:pt x="2628589" y="1876524"/>
                  </a:lnTo>
                  <a:lnTo>
                    <a:pt x="2745617" y="1910075"/>
                  </a:lnTo>
                  <a:lnTo>
                    <a:pt x="2862644" y="1932384"/>
                  </a:lnTo>
                  <a:lnTo>
                    <a:pt x="2979672" y="1952134"/>
                  </a:lnTo>
                  <a:lnTo>
                    <a:pt x="3096699" y="1976715"/>
                  </a:lnTo>
                  <a:lnTo>
                    <a:pt x="3213727" y="1996161"/>
                  </a:lnTo>
                  <a:lnTo>
                    <a:pt x="3330755" y="2011124"/>
                  </a:lnTo>
                  <a:lnTo>
                    <a:pt x="3447782" y="2028081"/>
                  </a:lnTo>
                  <a:lnTo>
                    <a:pt x="3564810" y="2047344"/>
                  </a:lnTo>
                  <a:lnTo>
                    <a:pt x="3681837" y="2063661"/>
                  </a:lnTo>
                  <a:lnTo>
                    <a:pt x="3798865" y="2076800"/>
                  </a:lnTo>
                  <a:lnTo>
                    <a:pt x="3915893" y="2087634"/>
                  </a:lnTo>
                  <a:lnTo>
                    <a:pt x="4032920" y="2095055"/>
                  </a:lnTo>
                  <a:lnTo>
                    <a:pt x="4149948" y="2098756"/>
                  </a:lnTo>
                  <a:lnTo>
                    <a:pt x="4266975" y="2098991"/>
                  </a:lnTo>
                  <a:lnTo>
                    <a:pt x="4384003" y="2096819"/>
                  </a:lnTo>
                  <a:lnTo>
                    <a:pt x="4501031" y="2093114"/>
                  </a:lnTo>
                  <a:lnTo>
                    <a:pt x="4618058" y="2088246"/>
                  </a:lnTo>
                  <a:lnTo>
                    <a:pt x="4735086" y="2082428"/>
                  </a:lnTo>
                  <a:lnTo>
                    <a:pt x="4852113" y="2075749"/>
                  </a:lnTo>
                  <a:lnTo>
                    <a:pt x="4969141" y="2068200"/>
                  </a:lnTo>
                  <a:lnTo>
                    <a:pt x="5086169" y="2059705"/>
                  </a:lnTo>
                  <a:lnTo>
                    <a:pt x="5203196" y="2050144"/>
                  </a:lnTo>
                  <a:lnTo>
                    <a:pt x="5320224" y="2039368"/>
                  </a:lnTo>
                  <a:lnTo>
                    <a:pt x="5437251" y="2027213"/>
                  </a:lnTo>
                  <a:lnTo>
                    <a:pt x="5554279" y="2013517"/>
                  </a:lnTo>
                  <a:lnTo>
                    <a:pt x="5671307" y="1998124"/>
                  </a:lnTo>
                  <a:lnTo>
                    <a:pt x="5788334" y="1980896"/>
                  </a:lnTo>
                  <a:lnTo>
                    <a:pt x="5905362" y="1961711"/>
                  </a:lnTo>
                  <a:lnTo>
                    <a:pt x="6022389" y="1940471"/>
                  </a:lnTo>
                  <a:lnTo>
                    <a:pt x="6139417" y="1917098"/>
                  </a:lnTo>
                  <a:lnTo>
                    <a:pt x="6145984" y="19156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878716"/>
              <a:ext cx="5927532" cy="1499743"/>
            </a:xfrm>
            <a:custGeom>
              <a:avLst/>
              <a:pathLst>
                <a:path w="5927532" h="1499743">
                  <a:moveTo>
                    <a:pt x="5927532" y="1499743"/>
                  </a:moveTo>
                  <a:lnTo>
                    <a:pt x="5905362" y="1496717"/>
                  </a:lnTo>
                  <a:lnTo>
                    <a:pt x="5788334" y="1481994"/>
                  </a:lnTo>
                  <a:lnTo>
                    <a:pt x="5671307" y="1468432"/>
                  </a:lnTo>
                  <a:lnTo>
                    <a:pt x="5554279" y="1455913"/>
                  </a:lnTo>
                  <a:lnTo>
                    <a:pt x="5437251" y="1444301"/>
                  </a:lnTo>
                  <a:lnTo>
                    <a:pt x="5320224" y="1433447"/>
                  </a:lnTo>
                  <a:lnTo>
                    <a:pt x="5203196" y="1423189"/>
                  </a:lnTo>
                  <a:lnTo>
                    <a:pt x="5086169" y="1413369"/>
                  </a:lnTo>
                  <a:lnTo>
                    <a:pt x="4969141" y="1403843"/>
                  </a:lnTo>
                  <a:lnTo>
                    <a:pt x="4852113" y="1394492"/>
                  </a:lnTo>
                  <a:lnTo>
                    <a:pt x="4735086" y="1385244"/>
                  </a:lnTo>
                  <a:lnTo>
                    <a:pt x="4618058" y="1376097"/>
                  </a:lnTo>
                  <a:lnTo>
                    <a:pt x="4501031" y="1367140"/>
                  </a:lnTo>
                  <a:lnTo>
                    <a:pt x="4384003" y="1358593"/>
                  </a:lnTo>
                  <a:lnTo>
                    <a:pt x="4266975" y="1350827"/>
                  </a:lnTo>
                  <a:lnTo>
                    <a:pt x="4149948" y="1343098"/>
                  </a:lnTo>
                  <a:lnTo>
                    <a:pt x="4032920" y="1333856"/>
                  </a:lnTo>
                  <a:lnTo>
                    <a:pt x="3915893" y="1323610"/>
                  </a:lnTo>
                  <a:lnTo>
                    <a:pt x="3798865" y="1312355"/>
                  </a:lnTo>
                  <a:lnTo>
                    <a:pt x="3681837" y="1298480"/>
                  </a:lnTo>
                  <a:lnTo>
                    <a:pt x="3564810" y="1282914"/>
                  </a:lnTo>
                  <a:lnTo>
                    <a:pt x="3447782" y="1266416"/>
                  </a:lnTo>
                  <a:lnTo>
                    <a:pt x="3330755" y="1248974"/>
                  </a:lnTo>
                  <a:lnTo>
                    <a:pt x="3213727" y="1233434"/>
                  </a:lnTo>
                  <a:lnTo>
                    <a:pt x="3096699" y="1217605"/>
                  </a:lnTo>
                  <a:lnTo>
                    <a:pt x="2979672" y="1194501"/>
                  </a:lnTo>
                  <a:lnTo>
                    <a:pt x="2862644" y="1170249"/>
                  </a:lnTo>
                  <a:lnTo>
                    <a:pt x="2745617" y="1146586"/>
                  </a:lnTo>
                  <a:lnTo>
                    <a:pt x="2628589" y="1114288"/>
                  </a:lnTo>
                  <a:lnTo>
                    <a:pt x="2511561" y="1066897"/>
                  </a:lnTo>
                  <a:lnTo>
                    <a:pt x="2394534" y="1013846"/>
                  </a:lnTo>
                  <a:lnTo>
                    <a:pt x="2277506" y="959324"/>
                  </a:lnTo>
                  <a:lnTo>
                    <a:pt x="2160479" y="903247"/>
                  </a:lnTo>
                  <a:lnTo>
                    <a:pt x="2043451" y="844817"/>
                  </a:lnTo>
                  <a:lnTo>
                    <a:pt x="1926424" y="785530"/>
                  </a:lnTo>
                  <a:lnTo>
                    <a:pt x="1809396" y="726546"/>
                  </a:lnTo>
                  <a:lnTo>
                    <a:pt x="1692368" y="668391"/>
                  </a:lnTo>
                  <a:lnTo>
                    <a:pt x="1575341" y="610738"/>
                  </a:lnTo>
                  <a:lnTo>
                    <a:pt x="1458313" y="553929"/>
                  </a:lnTo>
                  <a:lnTo>
                    <a:pt x="1341286" y="498401"/>
                  </a:lnTo>
                  <a:lnTo>
                    <a:pt x="1224258" y="444556"/>
                  </a:lnTo>
                  <a:lnTo>
                    <a:pt x="1107230" y="392686"/>
                  </a:lnTo>
                  <a:lnTo>
                    <a:pt x="990203" y="342948"/>
                  </a:lnTo>
                  <a:lnTo>
                    <a:pt x="873175" y="295381"/>
                  </a:lnTo>
                  <a:lnTo>
                    <a:pt x="756148" y="249939"/>
                  </a:lnTo>
                  <a:lnTo>
                    <a:pt x="639120" y="206526"/>
                  </a:lnTo>
                  <a:lnTo>
                    <a:pt x="522092" y="165024"/>
                  </a:lnTo>
                  <a:lnTo>
                    <a:pt x="405065" y="125303"/>
                  </a:lnTo>
                  <a:lnTo>
                    <a:pt x="288037" y="87238"/>
                  </a:lnTo>
                  <a:lnTo>
                    <a:pt x="171010" y="50706"/>
                  </a:lnTo>
                  <a:lnTo>
                    <a:pt x="53982" y="1559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405887"/>
              <a:ext cx="6145984" cy="1736667"/>
            </a:xfrm>
            <a:custGeom>
              <a:avLst/>
              <a:pathLst>
                <a:path w="6145984" h="1736667">
                  <a:moveTo>
                    <a:pt x="0" y="0"/>
                  </a:moveTo>
                  <a:lnTo>
                    <a:pt x="53982" y="38004"/>
                  </a:lnTo>
                  <a:lnTo>
                    <a:pt x="171010" y="118803"/>
                  </a:lnTo>
                  <a:lnTo>
                    <a:pt x="288037" y="198046"/>
                  </a:lnTo>
                  <a:lnTo>
                    <a:pt x="405065" y="275768"/>
                  </a:lnTo>
                  <a:lnTo>
                    <a:pt x="522092" y="352004"/>
                  </a:lnTo>
                  <a:lnTo>
                    <a:pt x="639120" y="426789"/>
                  </a:lnTo>
                  <a:lnTo>
                    <a:pt x="756148" y="500157"/>
                  </a:lnTo>
                  <a:lnTo>
                    <a:pt x="873175" y="572145"/>
                  </a:lnTo>
                  <a:lnTo>
                    <a:pt x="990203" y="642785"/>
                  </a:lnTo>
                  <a:lnTo>
                    <a:pt x="1107230" y="712114"/>
                  </a:lnTo>
                  <a:lnTo>
                    <a:pt x="1224258" y="780166"/>
                  </a:lnTo>
                  <a:lnTo>
                    <a:pt x="1341286" y="846976"/>
                  </a:lnTo>
                  <a:lnTo>
                    <a:pt x="1458313" y="912579"/>
                  </a:lnTo>
                  <a:lnTo>
                    <a:pt x="1575341" y="977009"/>
                  </a:lnTo>
                  <a:lnTo>
                    <a:pt x="1692368" y="1040302"/>
                  </a:lnTo>
                  <a:lnTo>
                    <a:pt x="1809396" y="1102519"/>
                  </a:lnTo>
                  <a:lnTo>
                    <a:pt x="1926424" y="1164565"/>
                  </a:lnTo>
                  <a:lnTo>
                    <a:pt x="2043451" y="1225936"/>
                  </a:lnTo>
                  <a:lnTo>
                    <a:pt x="2160479" y="1285352"/>
                  </a:lnTo>
                  <a:lnTo>
                    <a:pt x="2277506" y="1341736"/>
                  </a:lnTo>
                  <a:lnTo>
                    <a:pt x="2394534" y="1397017"/>
                  </a:lnTo>
                  <a:lnTo>
                    <a:pt x="2511561" y="1449390"/>
                  </a:lnTo>
                  <a:lnTo>
                    <a:pt x="2628589" y="1495406"/>
                  </a:lnTo>
                  <a:lnTo>
                    <a:pt x="2745617" y="1528330"/>
                  </a:lnTo>
                  <a:lnTo>
                    <a:pt x="2862644" y="1551316"/>
                  </a:lnTo>
                  <a:lnTo>
                    <a:pt x="2979672" y="1573318"/>
                  </a:lnTo>
                  <a:lnTo>
                    <a:pt x="3096699" y="1597160"/>
                  </a:lnTo>
                  <a:lnTo>
                    <a:pt x="3213727" y="1614797"/>
                  </a:lnTo>
                  <a:lnTo>
                    <a:pt x="3330755" y="1630049"/>
                  </a:lnTo>
                  <a:lnTo>
                    <a:pt x="3447782" y="1647248"/>
                  </a:lnTo>
                  <a:lnTo>
                    <a:pt x="3564810" y="1665129"/>
                  </a:lnTo>
                  <a:lnTo>
                    <a:pt x="3681837" y="1681071"/>
                  </a:lnTo>
                  <a:lnTo>
                    <a:pt x="3798865" y="1694577"/>
                  </a:lnTo>
                  <a:lnTo>
                    <a:pt x="3915893" y="1705622"/>
                  </a:lnTo>
                  <a:lnTo>
                    <a:pt x="4032920" y="1714455"/>
                  </a:lnTo>
                  <a:lnTo>
                    <a:pt x="4149948" y="1720927"/>
                  </a:lnTo>
                  <a:lnTo>
                    <a:pt x="4266975" y="1724909"/>
                  </a:lnTo>
                  <a:lnTo>
                    <a:pt x="4384003" y="1727706"/>
                  </a:lnTo>
                  <a:lnTo>
                    <a:pt x="4501031" y="1730127"/>
                  </a:lnTo>
                  <a:lnTo>
                    <a:pt x="4618058" y="1732171"/>
                  </a:lnTo>
                  <a:lnTo>
                    <a:pt x="4735086" y="1733836"/>
                  </a:lnTo>
                  <a:lnTo>
                    <a:pt x="4852113" y="1735120"/>
                  </a:lnTo>
                  <a:lnTo>
                    <a:pt x="4969141" y="1736021"/>
                  </a:lnTo>
                  <a:lnTo>
                    <a:pt x="5086169" y="1736537"/>
                  </a:lnTo>
                  <a:lnTo>
                    <a:pt x="5203196" y="1736667"/>
                  </a:lnTo>
                  <a:lnTo>
                    <a:pt x="5320224" y="1736407"/>
                  </a:lnTo>
                  <a:lnTo>
                    <a:pt x="5437251" y="1735757"/>
                  </a:lnTo>
                  <a:lnTo>
                    <a:pt x="5554279" y="1734715"/>
                  </a:lnTo>
                  <a:lnTo>
                    <a:pt x="5671307" y="1733278"/>
                  </a:lnTo>
                  <a:lnTo>
                    <a:pt x="5788334" y="1731445"/>
                  </a:lnTo>
                  <a:lnTo>
                    <a:pt x="5905362" y="1729214"/>
                  </a:lnTo>
                  <a:lnTo>
                    <a:pt x="6022389" y="1726583"/>
                  </a:lnTo>
                  <a:lnTo>
                    <a:pt x="6139417" y="1723549"/>
                  </a:lnTo>
                  <a:lnTo>
                    <a:pt x="6145984" y="172335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220933"/>
              <a:ext cx="6145984" cy="2157526"/>
            </a:xfrm>
            <a:custGeom>
              <a:avLst/>
              <a:pathLst>
                <a:path w="6145984" h="2157526">
                  <a:moveTo>
                    <a:pt x="0" y="0"/>
                  </a:moveTo>
                  <a:lnTo>
                    <a:pt x="53982" y="50014"/>
                  </a:lnTo>
                  <a:lnTo>
                    <a:pt x="171010" y="155022"/>
                  </a:lnTo>
                  <a:lnTo>
                    <a:pt x="288037" y="256528"/>
                  </a:lnTo>
                  <a:lnTo>
                    <a:pt x="405065" y="354443"/>
                  </a:lnTo>
                  <a:lnTo>
                    <a:pt x="522092" y="448667"/>
                  </a:lnTo>
                  <a:lnTo>
                    <a:pt x="639120" y="539099"/>
                  </a:lnTo>
                  <a:lnTo>
                    <a:pt x="756148" y="625635"/>
                  </a:lnTo>
                  <a:lnTo>
                    <a:pt x="873175" y="708180"/>
                  </a:lnTo>
                  <a:lnTo>
                    <a:pt x="990203" y="786660"/>
                  </a:lnTo>
                  <a:lnTo>
                    <a:pt x="1107230" y="861054"/>
                  </a:lnTo>
                  <a:lnTo>
                    <a:pt x="1224258" y="931417"/>
                  </a:lnTo>
                  <a:lnTo>
                    <a:pt x="1341286" y="997926"/>
                  </a:lnTo>
                  <a:lnTo>
                    <a:pt x="1458313" y="1060884"/>
                  </a:lnTo>
                  <a:lnTo>
                    <a:pt x="1575341" y="1120703"/>
                  </a:lnTo>
                  <a:lnTo>
                    <a:pt x="1692368" y="1177829"/>
                  </a:lnTo>
                  <a:lnTo>
                    <a:pt x="1809396" y="1232677"/>
                  </a:lnTo>
                  <a:lnTo>
                    <a:pt x="1926424" y="1287223"/>
                  </a:lnTo>
                  <a:lnTo>
                    <a:pt x="2043451" y="1341406"/>
                  </a:lnTo>
                  <a:lnTo>
                    <a:pt x="2160479" y="1394006"/>
                  </a:lnTo>
                  <a:lnTo>
                    <a:pt x="2277506" y="1444893"/>
                  </a:lnTo>
                  <a:lnTo>
                    <a:pt x="2394534" y="1502342"/>
                  </a:lnTo>
                  <a:lnTo>
                    <a:pt x="2511561" y="1559758"/>
                  </a:lnTo>
                  <a:lnTo>
                    <a:pt x="2628589" y="1608453"/>
                  </a:lnTo>
                  <a:lnTo>
                    <a:pt x="2745617" y="1648852"/>
                  </a:lnTo>
                  <a:lnTo>
                    <a:pt x="2862644" y="1681798"/>
                  </a:lnTo>
                  <a:lnTo>
                    <a:pt x="2979672" y="1709170"/>
                  </a:lnTo>
                  <a:lnTo>
                    <a:pt x="3096699" y="1733651"/>
                  </a:lnTo>
                  <a:lnTo>
                    <a:pt x="3213727" y="1748840"/>
                  </a:lnTo>
                  <a:lnTo>
                    <a:pt x="3330755" y="1758488"/>
                  </a:lnTo>
                  <a:lnTo>
                    <a:pt x="3447782" y="1771815"/>
                  </a:lnTo>
                  <a:lnTo>
                    <a:pt x="3564810" y="1786909"/>
                  </a:lnTo>
                  <a:lnTo>
                    <a:pt x="3681837" y="1797972"/>
                  </a:lnTo>
                  <a:lnTo>
                    <a:pt x="3798865" y="1806963"/>
                  </a:lnTo>
                  <a:lnTo>
                    <a:pt x="3915893" y="1814690"/>
                  </a:lnTo>
                  <a:lnTo>
                    <a:pt x="4032920" y="1818702"/>
                  </a:lnTo>
                  <a:lnTo>
                    <a:pt x="4149948" y="1819237"/>
                  </a:lnTo>
                  <a:lnTo>
                    <a:pt x="4266975" y="1817070"/>
                  </a:lnTo>
                  <a:lnTo>
                    <a:pt x="4384003" y="1813015"/>
                  </a:lnTo>
                  <a:lnTo>
                    <a:pt x="4501031" y="1807612"/>
                  </a:lnTo>
                  <a:lnTo>
                    <a:pt x="4618058" y="1801220"/>
                  </a:lnTo>
                  <a:lnTo>
                    <a:pt x="4735086" y="1794044"/>
                  </a:lnTo>
                  <a:lnTo>
                    <a:pt x="4852113" y="1786169"/>
                  </a:lnTo>
                  <a:lnTo>
                    <a:pt x="4969141" y="1777584"/>
                  </a:lnTo>
                  <a:lnTo>
                    <a:pt x="5086169" y="1768216"/>
                  </a:lnTo>
                  <a:lnTo>
                    <a:pt x="5203196" y="1757945"/>
                  </a:lnTo>
                  <a:lnTo>
                    <a:pt x="5320224" y="1746623"/>
                  </a:lnTo>
                  <a:lnTo>
                    <a:pt x="5437251" y="1734092"/>
                  </a:lnTo>
                  <a:lnTo>
                    <a:pt x="5554279" y="1720190"/>
                  </a:lnTo>
                  <a:lnTo>
                    <a:pt x="5671307" y="1704767"/>
                  </a:lnTo>
                  <a:lnTo>
                    <a:pt x="5788334" y="1687684"/>
                  </a:lnTo>
                  <a:lnTo>
                    <a:pt x="5905362" y="1668823"/>
                  </a:lnTo>
                  <a:lnTo>
                    <a:pt x="6022389" y="1648087"/>
                  </a:lnTo>
                  <a:lnTo>
                    <a:pt x="6139417" y="1625397"/>
                  </a:lnTo>
                  <a:lnTo>
                    <a:pt x="6145984" y="1624011"/>
                  </a:lnTo>
                  <a:lnTo>
                    <a:pt x="6145984" y="2157526"/>
                  </a:lnTo>
                  <a:lnTo>
                    <a:pt x="6063477" y="2157526"/>
                  </a:lnTo>
                  <a:lnTo>
                    <a:pt x="6022389" y="2151606"/>
                  </a:lnTo>
                  <a:lnTo>
                    <a:pt x="5905362" y="2136157"/>
                  </a:lnTo>
                  <a:lnTo>
                    <a:pt x="5788334" y="2122051"/>
                  </a:lnTo>
                  <a:lnTo>
                    <a:pt x="5671307" y="2109197"/>
                  </a:lnTo>
                  <a:lnTo>
                    <a:pt x="5554279" y="2097483"/>
                  </a:lnTo>
                  <a:lnTo>
                    <a:pt x="5437251" y="2086778"/>
                  </a:lnTo>
                  <a:lnTo>
                    <a:pt x="5320224" y="2076938"/>
                  </a:lnTo>
                  <a:lnTo>
                    <a:pt x="5203196" y="2067809"/>
                  </a:lnTo>
                  <a:lnTo>
                    <a:pt x="5086169" y="2059237"/>
                  </a:lnTo>
                  <a:lnTo>
                    <a:pt x="4969141" y="2051084"/>
                  </a:lnTo>
                  <a:lnTo>
                    <a:pt x="4852113" y="2043237"/>
                  </a:lnTo>
                  <a:lnTo>
                    <a:pt x="4735086" y="2035627"/>
                  </a:lnTo>
                  <a:lnTo>
                    <a:pt x="4618058" y="2028253"/>
                  </a:lnTo>
                  <a:lnTo>
                    <a:pt x="4501031" y="2021204"/>
                  </a:lnTo>
                  <a:lnTo>
                    <a:pt x="4384003" y="2014694"/>
                  </a:lnTo>
                  <a:lnTo>
                    <a:pt x="4266975" y="2009087"/>
                  </a:lnTo>
                  <a:lnTo>
                    <a:pt x="4149948" y="2003967"/>
                  </a:lnTo>
                  <a:lnTo>
                    <a:pt x="4032920" y="1998045"/>
                  </a:lnTo>
                  <a:lnTo>
                    <a:pt x="3915893" y="1991287"/>
                  </a:lnTo>
                  <a:lnTo>
                    <a:pt x="3798865" y="1983150"/>
                  </a:lnTo>
                  <a:lnTo>
                    <a:pt x="3681837" y="1973443"/>
                  </a:lnTo>
                  <a:lnTo>
                    <a:pt x="3564810" y="1963111"/>
                  </a:lnTo>
                  <a:lnTo>
                    <a:pt x="3447782" y="1950704"/>
                  </a:lnTo>
                  <a:lnTo>
                    <a:pt x="3330755" y="1936907"/>
                  </a:lnTo>
                  <a:lnTo>
                    <a:pt x="3213727" y="1926697"/>
                  </a:lnTo>
                  <a:lnTo>
                    <a:pt x="3096699" y="1915025"/>
                  </a:lnTo>
                  <a:lnTo>
                    <a:pt x="2979672" y="1891980"/>
                  </a:lnTo>
                  <a:lnTo>
                    <a:pt x="2862644" y="1860231"/>
                  </a:lnTo>
                  <a:lnTo>
                    <a:pt x="2745617" y="1825969"/>
                  </a:lnTo>
                  <a:lnTo>
                    <a:pt x="2628589" y="1786787"/>
                  </a:lnTo>
                  <a:lnTo>
                    <a:pt x="2511561" y="1735420"/>
                  </a:lnTo>
                  <a:lnTo>
                    <a:pt x="2394534" y="1676686"/>
                  </a:lnTo>
                  <a:lnTo>
                    <a:pt x="2277506" y="1620710"/>
                  </a:lnTo>
                  <a:lnTo>
                    <a:pt x="2160479" y="1570420"/>
                  </a:lnTo>
                  <a:lnTo>
                    <a:pt x="2043451" y="1519740"/>
                  </a:lnTo>
                  <a:lnTo>
                    <a:pt x="1926424" y="1469609"/>
                  </a:lnTo>
                  <a:lnTo>
                    <a:pt x="1809396" y="1421016"/>
                  </a:lnTo>
                  <a:lnTo>
                    <a:pt x="1692368" y="1374065"/>
                  </a:lnTo>
                  <a:lnTo>
                    <a:pt x="1575341" y="1327908"/>
                  </a:lnTo>
                  <a:lnTo>
                    <a:pt x="1458313" y="1282910"/>
                  </a:lnTo>
                  <a:lnTo>
                    <a:pt x="1341286" y="1239543"/>
                  </a:lnTo>
                  <a:lnTo>
                    <a:pt x="1224258" y="1198245"/>
                  </a:lnTo>
                  <a:lnTo>
                    <a:pt x="1107230" y="1159347"/>
                  </a:lnTo>
                  <a:lnTo>
                    <a:pt x="990203" y="1123049"/>
                  </a:lnTo>
                  <a:lnTo>
                    <a:pt x="873175" y="1089436"/>
                  </a:lnTo>
                  <a:lnTo>
                    <a:pt x="756148" y="1058509"/>
                  </a:lnTo>
                  <a:lnTo>
                    <a:pt x="639120" y="1030224"/>
                  </a:lnTo>
                  <a:lnTo>
                    <a:pt x="522092" y="1004511"/>
                  </a:lnTo>
                  <a:lnTo>
                    <a:pt x="405065" y="981293"/>
                  </a:lnTo>
                  <a:lnTo>
                    <a:pt x="288037" y="960492"/>
                  </a:lnTo>
                  <a:lnTo>
                    <a:pt x="171010" y="942039"/>
                  </a:lnTo>
                  <a:lnTo>
                    <a:pt x="53982" y="925868"/>
                  </a:lnTo>
                  <a:lnTo>
                    <a:pt x="0" y="91943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220933"/>
              <a:ext cx="6145984" cy="1819237"/>
            </a:xfrm>
            <a:custGeom>
              <a:avLst/>
              <a:pathLst>
                <a:path w="6145984" h="1819237">
                  <a:moveTo>
                    <a:pt x="0" y="0"/>
                  </a:moveTo>
                  <a:lnTo>
                    <a:pt x="53982" y="50014"/>
                  </a:lnTo>
                  <a:lnTo>
                    <a:pt x="171010" y="155022"/>
                  </a:lnTo>
                  <a:lnTo>
                    <a:pt x="288037" y="256528"/>
                  </a:lnTo>
                  <a:lnTo>
                    <a:pt x="405065" y="354443"/>
                  </a:lnTo>
                  <a:lnTo>
                    <a:pt x="522092" y="448667"/>
                  </a:lnTo>
                  <a:lnTo>
                    <a:pt x="639120" y="539099"/>
                  </a:lnTo>
                  <a:lnTo>
                    <a:pt x="756148" y="625635"/>
                  </a:lnTo>
                  <a:lnTo>
                    <a:pt x="873175" y="708180"/>
                  </a:lnTo>
                  <a:lnTo>
                    <a:pt x="990203" y="786660"/>
                  </a:lnTo>
                  <a:lnTo>
                    <a:pt x="1107230" y="861054"/>
                  </a:lnTo>
                  <a:lnTo>
                    <a:pt x="1224258" y="931417"/>
                  </a:lnTo>
                  <a:lnTo>
                    <a:pt x="1341286" y="997926"/>
                  </a:lnTo>
                  <a:lnTo>
                    <a:pt x="1458313" y="1060884"/>
                  </a:lnTo>
                  <a:lnTo>
                    <a:pt x="1575341" y="1120703"/>
                  </a:lnTo>
                  <a:lnTo>
                    <a:pt x="1692368" y="1177829"/>
                  </a:lnTo>
                  <a:lnTo>
                    <a:pt x="1809396" y="1232677"/>
                  </a:lnTo>
                  <a:lnTo>
                    <a:pt x="1926424" y="1287223"/>
                  </a:lnTo>
                  <a:lnTo>
                    <a:pt x="2043451" y="1341406"/>
                  </a:lnTo>
                  <a:lnTo>
                    <a:pt x="2160479" y="1394006"/>
                  </a:lnTo>
                  <a:lnTo>
                    <a:pt x="2277506" y="1444893"/>
                  </a:lnTo>
                  <a:lnTo>
                    <a:pt x="2394534" y="1502342"/>
                  </a:lnTo>
                  <a:lnTo>
                    <a:pt x="2511561" y="1559758"/>
                  </a:lnTo>
                  <a:lnTo>
                    <a:pt x="2628589" y="1608453"/>
                  </a:lnTo>
                  <a:lnTo>
                    <a:pt x="2745617" y="1648852"/>
                  </a:lnTo>
                  <a:lnTo>
                    <a:pt x="2862644" y="1681798"/>
                  </a:lnTo>
                  <a:lnTo>
                    <a:pt x="2979672" y="1709170"/>
                  </a:lnTo>
                  <a:lnTo>
                    <a:pt x="3096699" y="1733651"/>
                  </a:lnTo>
                  <a:lnTo>
                    <a:pt x="3213727" y="1748840"/>
                  </a:lnTo>
                  <a:lnTo>
                    <a:pt x="3330755" y="1758488"/>
                  </a:lnTo>
                  <a:lnTo>
                    <a:pt x="3447782" y="1771815"/>
                  </a:lnTo>
                  <a:lnTo>
                    <a:pt x="3564810" y="1786909"/>
                  </a:lnTo>
                  <a:lnTo>
                    <a:pt x="3681837" y="1797972"/>
                  </a:lnTo>
                  <a:lnTo>
                    <a:pt x="3798865" y="1806963"/>
                  </a:lnTo>
                  <a:lnTo>
                    <a:pt x="3915893" y="1814690"/>
                  </a:lnTo>
                  <a:lnTo>
                    <a:pt x="4032920" y="1818702"/>
                  </a:lnTo>
                  <a:lnTo>
                    <a:pt x="4149948" y="1819237"/>
                  </a:lnTo>
                  <a:lnTo>
                    <a:pt x="4266975" y="1817070"/>
                  </a:lnTo>
                  <a:lnTo>
                    <a:pt x="4384003" y="1813015"/>
                  </a:lnTo>
                  <a:lnTo>
                    <a:pt x="4501031" y="1807612"/>
                  </a:lnTo>
                  <a:lnTo>
                    <a:pt x="4618058" y="1801220"/>
                  </a:lnTo>
                  <a:lnTo>
                    <a:pt x="4735086" y="1794044"/>
                  </a:lnTo>
                  <a:lnTo>
                    <a:pt x="4852113" y="1786169"/>
                  </a:lnTo>
                  <a:lnTo>
                    <a:pt x="4969141" y="1777584"/>
                  </a:lnTo>
                  <a:lnTo>
                    <a:pt x="5086169" y="1768216"/>
                  </a:lnTo>
                  <a:lnTo>
                    <a:pt x="5203196" y="1757945"/>
                  </a:lnTo>
                  <a:lnTo>
                    <a:pt x="5320224" y="1746623"/>
                  </a:lnTo>
                  <a:lnTo>
                    <a:pt x="5437251" y="1734092"/>
                  </a:lnTo>
                  <a:lnTo>
                    <a:pt x="5554279" y="1720190"/>
                  </a:lnTo>
                  <a:lnTo>
                    <a:pt x="5671307" y="1704767"/>
                  </a:lnTo>
                  <a:lnTo>
                    <a:pt x="5788334" y="1687684"/>
                  </a:lnTo>
                  <a:lnTo>
                    <a:pt x="5905362" y="1668823"/>
                  </a:lnTo>
                  <a:lnTo>
                    <a:pt x="6022389" y="1648087"/>
                  </a:lnTo>
                  <a:lnTo>
                    <a:pt x="6139417" y="1625397"/>
                  </a:lnTo>
                  <a:lnTo>
                    <a:pt x="6145984" y="16240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40368"/>
              <a:ext cx="6063477" cy="1238091"/>
            </a:xfrm>
            <a:custGeom>
              <a:avLst/>
              <a:pathLst>
                <a:path w="6063477" h="1238091">
                  <a:moveTo>
                    <a:pt x="6063477" y="1238091"/>
                  </a:moveTo>
                  <a:lnTo>
                    <a:pt x="6022389" y="1232171"/>
                  </a:lnTo>
                  <a:lnTo>
                    <a:pt x="5905362" y="1216723"/>
                  </a:lnTo>
                  <a:lnTo>
                    <a:pt x="5788334" y="1202617"/>
                  </a:lnTo>
                  <a:lnTo>
                    <a:pt x="5671307" y="1189762"/>
                  </a:lnTo>
                  <a:lnTo>
                    <a:pt x="5554279" y="1178048"/>
                  </a:lnTo>
                  <a:lnTo>
                    <a:pt x="5437251" y="1167344"/>
                  </a:lnTo>
                  <a:lnTo>
                    <a:pt x="5320224" y="1157503"/>
                  </a:lnTo>
                  <a:lnTo>
                    <a:pt x="5203196" y="1148374"/>
                  </a:lnTo>
                  <a:lnTo>
                    <a:pt x="5086169" y="1139803"/>
                  </a:lnTo>
                  <a:lnTo>
                    <a:pt x="4969141" y="1131650"/>
                  </a:lnTo>
                  <a:lnTo>
                    <a:pt x="4852113" y="1123802"/>
                  </a:lnTo>
                  <a:lnTo>
                    <a:pt x="4735086" y="1116193"/>
                  </a:lnTo>
                  <a:lnTo>
                    <a:pt x="4618058" y="1108818"/>
                  </a:lnTo>
                  <a:lnTo>
                    <a:pt x="4501031" y="1101769"/>
                  </a:lnTo>
                  <a:lnTo>
                    <a:pt x="4384003" y="1095259"/>
                  </a:lnTo>
                  <a:lnTo>
                    <a:pt x="4266975" y="1089653"/>
                  </a:lnTo>
                  <a:lnTo>
                    <a:pt x="4149948" y="1084532"/>
                  </a:lnTo>
                  <a:lnTo>
                    <a:pt x="4032920" y="1078610"/>
                  </a:lnTo>
                  <a:lnTo>
                    <a:pt x="3915893" y="1071853"/>
                  </a:lnTo>
                  <a:lnTo>
                    <a:pt x="3798865" y="1063716"/>
                  </a:lnTo>
                  <a:lnTo>
                    <a:pt x="3681837" y="1054009"/>
                  </a:lnTo>
                  <a:lnTo>
                    <a:pt x="3564810" y="1043677"/>
                  </a:lnTo>
                  <a:lnTo>
                    <a:pt x="3447782" y="1031270"/>
                  </a:lnTo>
                  <a:lnTo>
                    <a:pt x="3330755" y="1017472"/>
                  </a:lnTo>
                  <a:lnTo>
                    <a:pt x="3213727" y="1007262"/>
                  </a:lnTo>
                  <a:lnTo>
                    <a:pt x="3096699" y="995590"/>
                  </a:lnTo>
                  <a:lnTo>
                    <a:pt x="2979672" y="972546"/>
                  </a:lnTo>
                  <a:lnTo>
                    <a:pt x="2862644" y="940796"/>
                  </a:lnTo>
                  <a:lnTo>
                    <a:pt x="2745617" y="906534"/>
                  </a:lnTo>
                  <a:lnTo>
                    <a:pt x="2628589" y="867353"/>
                  </a:lnTo>
                  <a:lnTo>
                    <a:pt x="2511561" y="815985"/>
                  </a:lnTo>
                  <a:lnTo>
                    <a:pt x="2394534" y="757252"/>
                  </a:lnTo>
                  <a:lnTo>
                    <a:pt x="2277506" y="701276"/>
                  </a:lnTo>
                  <a:lnTo>
                    <a:pt x="2160479" y="650985"/>
                  </a:lnTo>
                  <a:lnTo>
                    <a:pt x="2043451" y="600305"/>
                  </a:lnTo>
                  <a:lnTo>
                    <a:pt x="1926424" y="550174"/>
                  </a:lnTo>
                  <a:lnTo>
                    <a:pt x="1809396" y="501581"/>
                  </a:lnTo>
                  <a:lnTo>
                    <a:pt x="1692368" y="454631"/>
                  </a:lnTo>
                  <a:lnTo>
                    <a:pt x="1575341" y="408473"/>
                  </a:lnTo>
                  <a:lnTo>
                    <a:pt x="1458313" y="363475"/>
                  </a:lnTo>
                  <a:lnTo>
                    <a:pt x="1341286" y="320108"/>
                  </a:lnTo>
                  <a:lnTo>
                    <a:pt x="1224258" y="278810"/>
                  </a:lnTo>
                  <a:lnTo>
                    <a:pt x="1107230" y="239912"/>
                  </a:lnTo>
                  <a:lnTo>
                    <a:pt x="990203" y="203614"/>
                  </a:lnTo>
                  <a:lnTo>
                    <a:pt x="873175" y="170001"/>
                  </a:lnTo>
                  <a:lnTo>
                    <a:pt x="756148" y="139075"/>
                  </a:lnTo>
                  <a:lnTo>
                    <a:pt x="639120" y="110790"/>
                  </a:lnTo>
                  <a:lnTo>
                    <a:pt x="522092" y="85077"/>
                  </a:lnTo>
                  <a:lnTo>
                    <a:pt x="405065" y="61858"/>
                  </a:lnTo>
                  <a:lnTo>
                    <a:pt x="288037" y="41058"/>
                  </a:lnTo>
                  <a:lnTo>
                    <a:pt x="171010" y="22605"/>
                  </a:lnTo>
                  <a:lnTo>
                    <a:pt x="53982" y="643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680651"/>
              <a:ext cx="6145984" cy="1455118"/>
            </a:xfrm>
            <a:custGeom>
              <a:avLst/>
              <a:pathLst>
                <a:path w="6145984" h="1455118">
                  <a:moveTo>
                    <a:pt x="0" y="0"/>
                  </a:moveTo>
                  <a:lnTo>
                    <a:pt x="53982" y="28223"/>
                  </a:lnTo>
                  <a:lnTo>
                    <a:pt x="171010" y="88813"/>
                  </a:lnTo>
                  <a:lnTo>
                    <a:pt x="288037" y="148793"/>
                  </a:lnTo>
                  <a:lnTo>
                    <a:pt x="405065" y="208150"/>
                  </a:lnTo>
                  <a:lnTo>
                    <a:pt x="522092" y="266872"/>
                  </a:lnTo>
                  <a:lnTo>
                    <a:pt x="639120" y="324945"/>
                  </a:lnTo>
                  <a:lnTo>
                    <a:pt x="756148" y="382355"/>
                  </a:lnTo>
                  <a:lnTo>
                    <a:pt x="873175" y="439090"/>
                  </a:lnTo>
                  <a:lnTo>
                    <a:pt x="990203" y="495137"/>
                  </a:lnTo>
                  <a:lnTo>
                    <a:pt x="1107230" y="550483"/>
                  </a:lnTo>
                  <a:lnTo>
                    <a:pt x="1224258" y="605114"/>
                  </a:lnTo>
                  <a:lnTo>
                    <a:pt x="1341286" y="659017"/>
                  </a:lnTo>
                  <a:lnTo>
                    <a:pt x="1458313" y="712180"/>
                  </a:lnTo>
                  <a:lnTo>
                    <a:pt x="1575341" y="764588"/>
                  </a:lnTo>
                  <a:lnTo>
                    <a:pt x="1692368" y="816230"/>
                  </a:lnTo>
                  <a:lnTo>
                    <a:pt x="1809396" y="867129"/>
                  </a:lnTo>
                  <a:lnTo>
                    <a:pt x="1926424" y="918698"/>
                  </a:lnTo>
                  <a:lnTo>
                    <a:pt x="2043451" y="970856"/>
                  </a:lnTo>
                  <a:lnTo>
                    <a:pt x="2160479" y="1022496"/>
                  </a:lnTo>
                  <a:lnTo>
                    <a:pt x="2277506" y="1073085"/>
                  </a:lnTo>
                  <a:lnTo>
                    <a:pt x="2394534" y="1129797"/>
                  </a:lnTo>
                  <a:lnTo>
                    <a:pt x="2511561" y="1187872"/>
                  </a:lnTo>
                  <a:lnTo>
                    <a:pt x="2628589" y="1237903"/>
                  </a:lnTo>
                  <a:lnTo>
                    <a:pt x="2745617" y="1277693"/>
                  </a:lnTo>
                  <a:lnTo>
                    <a:pt x="2862644" y="1311297"/>
                  </a:lnTo>
                  <a:lnTo>
                    <a:pt x="2979672" y="1340858"/>
                  </a:lnTo>
                  <a:lnTo>
                    <a:pt x="3096699" y="1364621"/>
                  </a:lnTo>
                  <a:lnTo>
                    <a:pt x="3213727" y="1378051"/>
                  </a:lnTo>
                  <a:lnTo>
                    <a:pt x="3330755" y="1387980"/>
                  </a:lnTo>
                  <a:lnTo>
                    <a:pt x="3447782" y="1401542"/>
                  </a:lnTo>
                  <a:lnTo>
                    <a:pt x="3564810" y="1415293"/>
                  </a:lnTo>
                  <a:lnTo>
                    <a:pt x="3681837" y="1425991"/>
                  </a:lnTo>
                  <a:lnTo>
                    <a:pt x="3798865" y="1435339"/>
                  </a:lnTo>
                  <a:lnTo>
                    <a:pt x="3915893" y="1443271"/>
                  </a:lnTo>
                  <a:lnTo>
                    <a:pt x="4032920" y="1448656"/>
                  </a:lnTo>
                  <a:lnTo>
                    <a:pt x="4149948" y="1451884"/>
                  </a:lnTo>
                  <a:lnTo>
                    <a:pt x="4266975" y="1453362"/>
                  </a:lnTo>
                  <a:lnTo>
                    <a:pt x="4384003" y="1454137"/>
                  </a:lnTo>
                  <a:lnTo>
                    <a:pt x="4501031" y="1454691"/>
                  </a:lnTo>
                  <a:lnTo>
                    <a:pt x="4618058" y="1455019"/>
                  </a:lnTo>
                  <a:lnTo>
                    <a:pt x="4735086" y="1455118"/>
                  </a:lnTo>
                  <a:lnTo>
                    <a:pt x="4852113" y="1454986"/>
                  </a:lnTo>
                  <a:lnTo>
                    <a:pt x="4969141" y="1454617"/>
                  </a:lnTo>
                  <a:lnTo>
                    <a:pt x="5086169" y="1454009"/>
                  </a:lnTo>
                  <a:lnTo>
                    <a:pt x="5203196" y="1453159"/>
                  </a:lnTo>
                  <a:lnTo>
                    <a:pt x="5320224" y="1452063"/>
                  </a:lnTo>
                  <a:lnTo>
                    <a:pt x="5437251" y="1450718"/>
                  </a:lnTo>
                  <a:lnTo>
                    <a:pt x="5554279" y="1449119"/>
                  </a:lnTo>
                  <a:lnTo>
                    <a:pt x="5671307" y="1447265"/>
                  </a:lnTo>
                  <a:lnTo>
                    <a:pt x="5788334" y="1445150"/>
                  </a:lnTo>
                  <a:lnTo>
                    <a:pt x="5905362" y="1442773"/>
                  </a:lnTo>
                  <a:lnTo>
                    <a:pt x="6022389" y="1440129"/>
                  </a:lnTo>
                  <a:lnTo>
                    <a:pt x="6139417" y="1437215"/>
                  </a:lnTo>
                  <a:lnTo>
                    <a:pt x="6145984" y="143703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071565"/>
              <a:ext cx="6145984" cy="1306894"/>
            </a:xfrm>
            <a:custGeom>
              <a:avLst/>
              <a:pathLst>
                <a:path w="6145984" h="1306894">
                  <a:moveTo>
                    <a:pt x="0" y="0"/>
                  </a:moveTo>
                  <a:lnTo>
                    <a:pt x="53982" y="16534"/>
                  </a:lnTo>
                  <a:lnTo>
                    <a:pt x="171010" y="52037"/>
                  </a:lnTo>
                  <a:lnTo>
                    <a:pt x="288037" y="87177"/>
                  </a:lnTo>
                  <a:lnTo>
                    <a:pt x="405065" y="121929"/>
                  </a:lnTo>
                  <a:lnTo>
                    <a:pt x="522092" y="156261"/>
                  </a:lnTo>
                  <a:lnTo>
                    <a:pt x="639120" y="190137"/>
                  </a:lnTo>
                  <a:lnTo>
                    <a:pt x="756148" y="223519"/>
                  </a:lnTo>
                  <a:lnTo>
                    <a:pt x="873175" y="256379"/>
                  </a:lnTo>
                  <a:lnTo>
                    <a:pt x="990203" y="288706"/>
                  </a:lnTo>
                  <a:lnTo>
                    <a:pt x="1107230" y="320537"/>
                  </a:lnTo>
                  <a:lnTo>
                    <a:pt x="1224258" y="351983"/>
                  </a:lnTo>
                  <a:lnTo>
                    <a:pt x="1341286" y="383260"/>
                  </a:lnTo>
                  <a:lnTo>
                    <a:pt x="1458313" y="414703"/>
                  </a:lnTo>
                  <a:lnTo>
                    <a:pt x="1575341" y="446748"/>
                  </a:lnTo>
                  <a:lnTo>
                    <a:pt x="1692368" y="479857"/>
                  </a:lnTo>
                  <a:lnTo>
                    <a:pt x="1809396" y="514467"/>
                  </a:lnTo>
                  <a:lnTo>
                    <a:pt x="1926424" y="552140"/>
                  </a:lnTo>
                  <a:lnTo>
                    <a:pt x="2043451" y="592083"/>
                  </a:lnTo>
                  <a:lnTo>
                    <a:pt x="2160479" y="632402"/>
                  </a:lnTo>
                  <a:lnTo>
                    <a:pt x="2277506" y="672349"/>
                  </a:lnTo>
                  <a:lnTo>
                    <a:pt x="2394534" y="720977"/>
                  </a:lnTo>
                  <a:lnTo>
                    <a:pt x="2511561" y="771136"/>
                  </a:lnTo>
                  <a:lnTo>
                    <a:pt x="2628589" y="812634"/>
                  </a:lnTo>
                  <a:lnTo>
                    <a:pt x="2745617" y="844992"/>
                  </a:lnTo>
                  <a:lnTo>
                    <a:pt x="2862644" y="870186"/>
                  </a:lnTo>
                  <a:lnTo>
                    <a:pt x="2979672" y="891108"/>
                  </a:lnTo>
                  <a:lnTo>
                    <a:pt x="3096699" y="911319"/>
                  </a:lnTo>
                  <a:lnTo>
                    <a:pt x="3213727" y="924729"/>
                  </a:lnTo>
                  <a:lnTo>
                    <a:pt x="3330755" y="933546"/>
                  </a:lnTo>
                  <a:lnTo>
                    <a:pt x="3447782" y="944973"/>
                  </a:lnTo>
                  <a:lnTo>
                    <a:pt x="3564810" y="957596"/>
                  </a:lnTo>
                  <a:lnTo>
                    <a:pt x="3681837" y="966973"/>
                  </a:lnTo>
                  <a:lnTo>
                    <a:pt x="3798865" y="975219"/>
                  </a:lnTo>
                  <a:lnTo>
                    <a:pt x="3915893" y="983237"/>
                  </a:lnTo>
                  <a:lnTo>
                    <a:pt x="4032920" y="988482"/>
                  </a:lnTo>
                  <a:lnTo>
                    <a:pt x="4149948" y="990796"/>
                  </a:lnTo>
                  <a:lnTo>
                    <a:pt x="4266975" y="990517"/>
                  </a:lnTo>
                  <a:lnTo>
                    <a:pt x="4384003" y="988300"/>
                  </a:lnTo>
                  <a:lnTo>
                    <a:pt x="4501031" y="984718"/>
                  </a:lnTo>
                  <a:lnTo>
                    <a:pt x="4618058" y="980103"/>
                  </a:lnTo>
                  <a:lnTo>
                    <a:pt x="4735086" y="974646"/>
                  </a:lnTo>
                  <a:lnTo>
                    <a:pt x="4852113" y="968427"/>
                  </a:lnTo>
                  <a:lnTo>
                    <a:pt x="4969141" y="961440"/>
                  </a:lnTo>
                  <a:lnTo>
                    <a:pt x="5086169" y="953621"/>
                  </a:lnTo>
                  <a:lnTo>
                    <a:pt x="5203196" y="944862"/>
                  </a:lnTo>
                  <a:lnTo>
                    <a:pt x="5320224" y="935035"/>
                  </a:lnTo>
                  <a:lnTo>
                    <a:pt x="5437251" y="923994"/>
                  </a:lnTo>
                  <a:lnTo>
                    <a:pt x="5554279" y="911599"/>
                  </a:lnTo>
                  <a:lnTo>
                    <a:pt x="5671307" y="897712"/>
                  </a:lnTo>
                  <a:lnTo>
                    <a:pt x="5788334" y="882211"/>
                  </a:lnTo>
                  <a:lnTo>
                    <a:pt x="5905362" y="864992"/>
                  </a:lnTo>
                  <a:lnTo>
                    <a:pt x="6022389" y="845969"/>
                  </a:lnTo>
                  <a:lnTo>
                    <a:pt x="6139417" y="825073"/>
                  </a:lnTo>
                  <a:lnTo>
                    <a:pt x="6145984" y="823792"/>
                  </a:lnTo>
                  <a:lnTo>
                    <a:pt x="6145984" y="1306894"/>
                  </a:lnTo>
                  <a:lnTo>
                    <a:pt x="6027943" y="1306894"/>
                  </a:lnTo>
                  <a:lnTo>
                    <a:pt x="6022389" y="1306170"/>
                  </a:lnTo>
                  <a:lnTo>
                    <a:pt x="5905362" y="1292122"/>
                  </a:lnTo>
                  <a:lnTo>
                    <a:pt x="5788334" y="1279211"/>
                  </a:lnTo>
                  <a:lnTo>
                    <a:pt x="5671307" y="1267349"/>
                  </a:lnTo>
                  <a:lnTo>
                    <a:pt x="5554279" y="1256433"/>
                  </a:lnTo>
                  <a:lnTo>
                    <a:pt x="5437251" y="1246340"/>
                  </a:lnTo>
                  <a:lnTo>
                    <a:pt x="5320224" y="1236933"/>
                  </a:lnTo>
                  <a:lnTo>
                    <a:pt x="5203196" y="1228069"/>
                  </a:lnTo>
                  <a:lnTo>
                    <a:pt x="5086169" y="1219606"/>
                  </a:lnTo>
                  <a:lnTo>
                    <a:pt x="4969141" y="1211411"/>
                  </a:lnTo>
                  <a:lnTo>
                    <a:pt x="4852113" y="1203380"/>
                  </a:lnTo>
                  <a:lnTo>
                    <a:pt x="4735086" y="1195446"/>
                  </a:lnTo>
                  <a:lnTo>
                    <a:pt x="4618058" y="1187605"/>
                  </a:lnTo>
                  <a:lnTo>
                    <a:pt x="4501031" y="1179935"/>
                  </a:lnTo>
                  <a:lnTo>
                    <a:pt x="4384003" y="1172628"/>
                  </a:lnTo>
                  <a:lnTo>
                    <a:pt x="4266975" y="1166015"/>
                  </a:lnTo>
                  <a:lnTo>
                    <a:pt x="4149948" y="1159635"/>
                  </a:lnTo>
                  <a:lnTo>
                    <a:pt x="4032920" y="1152396"/>
                  </a:lnTo>
                  <a:lnTo>
                    <a:pt x="3915893" y="1144641"/>
                  </a:lnTo>
                  <a:lnTo>
                    <a:pt x="3798865" y="1136248"/>
                  </a:lnTo>
                  <a:lnTo>
                    <a:pt x="3681837" y="1127348"/>
                  </a:lnTo>
                  <a:lnTo>
                    <a:pt x="3564810" y="1118639"/>
                  </a:lnTo>
                  <a:lnTo>
                    <a:pt x="3447782" y="1108473"/>
                  </a:lnTo>
                  <a:lnTo>
                    <a:pt x="3330755" y="1096616"/>
                  </a:lnTo>
                  <a:lnTo>
                    <a:pt x="3213727" y="1087285"/>
                  </a:lnTo>
                  <a:lnTo>
                    <a:pt x="3096699" y="1077089"/>
                  </a:lnTo>
                  <a:lnTo>
                    <a:pt x="2979672" y="1058192"/>
                  </a:lnTo>
                  <a:lnTo>
                    <a:pt x="2862644" y="1033268"/>
                  </a:lnTo>
                  <a:lnTo>
                    <a:pt x="2745617" y="1006872"/>
                  </a:lnTo>
                  <a:lnTo>
                    <a:pt x="2628589" y="975627"/>
                  </a:lnTo>
                  <a:lnTo>
                    <a:pt x="2511561" y="931686"/>
                  </a:lnTo>
                  <a:lnTo>
                    <a:pt x="2394534" y="880323"/>
                  </a:lnTo>
                  <a:lnTo>
                    <a:pt x="2277506" y="833041"/>
                  </a:lnTo>
                  <a:lnTo>
                    <a:pt x="2160479" y="793640"/>
                  </a:lnTo>
                  <a:lnTo>
                    <a:pt x="2043451" y="755075"/>
                  </a:lnTo>
                  <a:lnTo>
                    <a:pt x="1926424" y="718836"/>
                  </a:lnTo>
                  <a:lnTo>
                    <a:pt x="1809396" y="686604"/>
                  </a:lnTo>
                  <a:lnTo>
                    <a:pt x="1692368" y="659212"/>
                  </a:lnTo>
                  <a:lnTo>
                    <a:pt x="1575341" y="636126"/>
                  </a:lnTo>
                  <a:lnTo>
                    <a:pt x="1458313" y="617628"/>
                  </a:lnTo>
                  <a:lnTo>
                    <a:pt x="1341286" y="604090"/>
                  </a:lnTo>
                  <a:lnTo>
                    <a:pt x="1224258" y="595855"/>
                  </a:lnTo>
                  <a:lnTo>
                    <a:pt x="1107230" y="593169"/>
                  </a:lnTo>
                  <a:lnTo>
                    <a:pt x="990203" y="596155"/>
                  </a:lnTo>
                  <a:lnTo>
                    <a:pt x="873175" y="604835"/>
                  </a:lnTo>
                  <a:lnTo>
                    <a:pt x="756148" y="619154"/>
                  </a:lnTo>
                  <a:lnTo>
                    <a:pt x="639120" y="639011"/>
                  </a:lnTo>
                  <a:lnTo>
                    <a:pt x="522092" y="664286"/>
                  </a:lnTo>
                  <a:lnTo>
                    <a:pt x="405065" y="694852"/>
                  </a:lnTo>
                  <a:lnTo>
                    <a:pt x="288037" y="730580"/>
                  </a:lnTo>
                  <a:lnTo>
                    <a:pt x="171010" y="771348"/>
                  </a:lnTo>
                  <a:lnTo>
                    <a:pt x="53982" y="817040"/>
                  </a:lnTo>
                  <a:lnTo>
                    <a:pt x="0" y="84033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071565"/>
              <a:ext cx="6145984" cy="990796"/>
            </a:xfrm>
            <a:custGeom>
              <a:avLst/>
              <a:pathLst>
                <a:path w="6145984" h="990796">
                  <a:moveTo>
                    <a:pt x="0" y="0"/>
                  </a:moveTo>
                  <a:lnTo>
                    <a:pt x="53982" y="16534"/>
                  </a:lnTo>
                  <a:lnTo>
                    <a:pt x="171010" y="52037"/>
                  </a:lnTo>
                  <a:lnTo>
                    <a:pt x="288037" y="87177"/>
                  </a:lnTo>
                  <a:lnTo>
                    <a:pt x="405065" y="121929"/>
                  </a:lnTo>
                  <a:lnTo>
                    <a:pt x="522092" y="156261"/>
                  </a:lnTo>
                  <a:lnTo>
                    <a:pt x="639120" y="190137"/>
                  </a:lnTo>
                  <a:lnTo>
                    <a:pt x="756148" y="223519"/>
                  </a:lnTo>
                  <a:lnTo>
                    <a:pt x="873175" y="256379"/>
                  </a:lnTo>
                  <a:lnTo>
                    <a:pt x="990203" y="288706"/>
                  </a:lnTo>
                  <a:lnTo>
                    <a:pt x="1107230" y="320537"/>
                  </a:lnTo>
                  <a:lnTo>
                    <a:pt x="1224258" y="351983"/>
                  </a:lnTo>
                  <a:lnTo>
                    <a:pt x="1341286" y="383260"/>
                  </a:lnTo>
                  <a:lnTo>
                    <a:pt x="1458313" y="414703"/>
                  </a:lnTo>
                  <a:lnTo>
                    <a:pt x="1575341" y="446748"/>
                  </a:lnTo>
                  <a:lnTo>
                    <a:pt x="1692368" y="479857"/>
                  </a:lnTo>
                  <a:lnTo>
                    <a:pt x="1809396" y="514467"/>
                  </a:lnTo>
                  <a:lnTo>
                    <a:pt x="1926424" y="552140"/>
                  </a:lnTo>
                  <a:lnTo>
                    <a:pt x="2043451" y="592083"/>
                  </a:lnTo>
                  <a:lnTo>
                    <a:pt x="2160479" y="632402"/>
                  </a:lnTo>
                  <a:lnTo>
                    <a:pt x="2277506" y="672349"/>
                  </a:lnTo>
                  <a:lnTo>
                    <a:pt x="2394534" y="720977"/>
                  </a:lnTo>
                  <a:lnTo>
                    <a:pt x="2511561" y="771136"/>
                  </a:lnTo>
                  <a:lnTo>
                    <a:pt x="2628589" y="812634"/>
                  </a:lnTo>
                  <a:lnTo>
                    <a:pt x="2745617" y="844992"/>
                  </a:lnTo>
                  <a:lnTo>
                    <a:pt x="2862644" y="870186"/>
                  </a:lnTo>
                  <a:lnTo>
                    <a:pt x="2979672" y="891108"/>
                  </a:lnTo>
                  <a:lnTo>
                    <a:pt x="3096699" y="911319"/>
                  </a:lnTo>
                  <a:lnTo>
                    <a:pt x="3213727" y="924729"/>
                  </a:lnTo>
                  <a:lnTo>
                    <a:pt x="3330755" y="933546"/>
                  </a:lnTo>
                  <a:lnTo>
                    <a:pt x="3447782" y="944973"/>
                  </a:lnTo>
                  <a:lnTo>
                    <a:pt x="3564810" y="957596"/>
                  </a:lnTo>
                  <a:lnTo>
                    <a:pt x="3681837" y="966973"/>
                  </a:lnTo>
                  <a:lnTo>
                    <a:pt x="3798865" y="975219"/>
                  </a:lnTo>
                  <a:lnTo>
                    <a:pt x="3915893" y="983237"/>
                  </a:lnTo>
                  <a:lnTo>
                    <a:pt x="4032920" y="988482"/>
                  </a:lnTo>
                  <a:lnTo>
                    <a:pt x="4149948" y="990796"/>
                  </a:lnTo>
                  <a:lnTo>
                    <a:pt x="4266975" y="990517"/>
                  </a:lnTo>
                  <a:lnTo>
                    <a:pt x="4384003" y="988300"/>
                  </a:lnTo>
                  <a:lnTo>
                    <a:pt x="4501031" y="984718"/>
                  </a:lnTo>
                  <a:lnTo>
                    <a:pt x="4618058" y="980103"/>
                  </a:lnTo>
                  <a:lnTo>
                    <a:pt x="4735086" y="974646"/>
                  </a:lnTo>
                  <a:lnTo>
                    <a:pt x="4852113" y="968427"/>
                  </a:lnTo>
                  <a:lnTo>
                    <a:pt x="4969141" y="961440"/>
                  </a:lnTo>
                  <a:lnTo>
                    <a:pt x="5086169" y="953621"/>
                  </a:lnTo>
                  <a:lnTo>
                    <a:pt x="5203196" y="944862"/>
                  </a:lnTo>
                  <a:lnTo>
                    <a:pt x="5320224" y="935035"/>
                  </a:lnTo>
                  <a:lnTo>
                    <a:pt x="5437251" y="923994"/>
                  </a:lnTo>
                  <a:lnTo>
                    <a:pt x="5554279" y="911599"/>
                  </a:lnTo>
                  <a:lnTo>
                    <a:pt x="5671307" y="897712"/>
                  </a:lnTo>
                  <a:lnTo>
                    <a:pt x="5788334" y="882211"/>
                  </a:lnTo>
                  <a:lnTo>
                    <a:pt x="5905362" y="864992"/>
                  </a:lnTo>
                  <a:lnTo>
                    <a:pt x="6022389" y="845969"/>
                  </a:lnTo>
                  <a:lnTo>
                    <a:pt x="6139417" y="825073"/>
                  </a:lnTo>
                  <a:lnTo>
                    <a:pt x="6145984" y="8237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664734"/>
              <a:ext cx="6027943" cy="713725"/>
            </a:xfrm>
            <a:custGeom>
              <a:avLst/>
              <a:pathLst>
                <a:path w="6027943" h="713725">
                  <a:moveTo>
                    <a:pt x="6027943" y="713725"/>
                  </a:moveTo>
                  <a:lnTo>
                    <a:pt x="6022389" y="713001"/>
                  </a:lnTo>
                  <a:lnTo>
                    <a:pt x="5905362" y="698953"/>
                  </a:lnTo>
                  <a:lnTo>
                    <a:pt x="5788334" y="686042"/>
                  </a:lnTo>
                  <a:lnTo>
                    <a:pt x="5671307" y="674180"/>
                  </a:lnTo>
                  <a:lnTo>
                    <a:pt x="5554279" y="663264"/>
                  </a:lnTo>
                  <a:lnTo>
                    <a:pt x="5437251" y="653171"/>
                  </a:lnTo>
                  <a:lnTo>
                    <a:pt x="5320224" y="643764"/>
                  </a:lnTo>
                  <a:lnTo>
                    <a:pt x="5203196" y="634900"/>
                  </a:lnTo>
                  <a:lnTo>
                    <a:pt x="5086169" y="626436"/>
                  </a:lnTo>
                  <a:lnTo>
                    <a:pt x="4969141" y="618242"/>
                  </a:lnTo>
                  <a:lnTo>
                    <a:pt x="4852113" y="610211"/>
                  </a:lnTo>
                  <a:lnTo>
                    <a:pt x="4735086" y="602277"/>
                  </a:lnTo>
                  <a:lnTo>
                    <a:pt x="4618058" y="594436"/>
                  </a:lnTo>
                  <a:lnTo>
                    <a:pt x="4501031" y="586766"/>
                  </a:lnTo>
                  <a:lnTo>
                    <a:pt x="4384003" y="579459"/>
                  </a:lnTo>
                  <a:lnTo>
                    <a:pt x="4266975" y="572846"/>
                  </a:lnTo>
                  <a:lnTo>
                    <a:pt x="4149948" y="566465"/>
                  </a:lnTo>
                  <a:lnTo>
                    <a:pt x="4032920" y="559227"/>
                  </a:lnTo>
                  <a:lnTo>
                    <a:pt x="3915893" y="551472"/>
                  </a:lnTo>
                  <a:lnTo>
                    <a:pt x="3798865" y="543079"/>
                  </a:lnTo>
                  <a:lnTo>
                    <a:pt x="3681837" y="534179"/>
                  </a:lnTo>
                  <a:lnTo>
                    <a:pt x="3564810" y="525470"/>
                  </a:lnTo>
                  <a:lnTo>
                    <a:pt x="3447782" y="515304"/>
                  </a:lnTo>
                  <a:lnTo>
                    <a:pt x="3330755" y="503447"/>
                  </a:lnTo>
                  <a:lnTo>
                    <a:pt x="3213727" y="494116"/>
                  </a:lnTo>
                  <a:lnTo>
                    <a:pt x="3096699" y="483920"/>
                  </a:lnTo>
                  <a:lnTo>
                    <a:pt x="2979672" y="465023"/>
                  </a:lnTo>
                  <a:lnTo>
                    <a:pt x="2862644" y="440099"/>
                  </a:lnTo>
                  <a:lnTo>
                    <a:pt x="2745617" y="413703"/>
                  </a:lnTo>
                  <a:lnTo>
                    <a:pt x="2628589" y="382458"/>
                  </a:lnTo>
                  <a:lnTo>
                    <a:pt x="2511561" y="338517"/>
                  </a:lnTo>
                  <a:lnTo>
                    <a:pt x="2394534" y="287154"/>
                  </a:lnTo>
                  <a:lnTo>
                    <a:pt x="2277506" y="239871"/>
                  </a:lnTo>
                  <a:lnTo>
                    <a:pt x="2160479" y="200471"/>
                  </a:lnTo>
                  <a:lnTo>
                    <a:pt x="2043451" y="161906"/>
                  </a:lnTo>
                  <a:lnTo>
                    <a:pt x="1926424" y="125667"/>
                  </a:lnTo>
                  <a:lnTo>
                    <a:pt x="1809396" y="93434"/>
                  </a:lnTo>
                  <a:lnTo>
                    <a:pt x="1692368" y="66043"/>
                  </a:lnTo>
                  <a:lnTo>
                    <a:pt x="1575341" y="42957"/>
                  </a:lnTo>
                  <a:lnTo>
                    <a:pt x="1458313" y="24459"/>
                  </a:lnTo>
                  <a:lnTo>
                    <a:pt x="1341286" y="10921"/>
                  </a:lnTo>
                  <a:lnTo>
                    <a:pt x="1224258" y="2686"/>
                  </a:lnTo>
                  <a:lnTo>
                    <a:pt x="1107230" y="0"/>
                  </a:lnTo>
                  <a:lnTo>
                    <a:pt x="990203" y="2986"/>
                  </a:lnTo>
                  <a:lnTo>
                    <a:pt x="873175" y="11666"/>
                  </a:lnTo>
                  <a:lnTo>
                    <a:pt x="756148" y="25985"/>
                  </a:lnTo>
                  <a:lnTo>
                    <a:pt x="639120" y="45842"/>
                  </a:lnTo>
                  <a:lnTo>
                    <a:pt x="522092" y="71117"/>
                  </a:lnTo>
                  <a:lnTo>
                    <a:pt x="405065" y="101682"/>
                  </a:lnTo>
                  <a:lnTo>
                    <a:pt x="288037" y="137411"/>
                  </a:lnTo>
                  <a:lnTo>
                    <a:pt x="171010" y="178179"/>
                  </a:lnTo>
                  <a:lnTo>
                    <a:pt x="53982" y="223871"/>
                  </a:lnTo>
                  <a:lnTo>
                    <a:pt x="0" y="2471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479956"/>
              <a:ext cx="6145984" cy="678222"/>
            </a:xfrm>
            <a:custGeom>
              <a:avLst/>
              <a:pathLst>
                <a:path w="6145984" h="678222">
                  <a:moveTo>
                    <a:pt x="0" y="11777"/>
                  </a:moveTo>
                  <a:lnTo>
                    <a:pt x="53982" y="8396"/>
                  </a:lnTo>
                  <a:lnTo>
                    <a:pt x="171010" y="3301"/>
                  </a:lnTo>
                  <a:lnTo>
                    <a:pt x="288037" y="488"/>
                  </a:lnTo>
                  <a:lnTo>
                    <a:pt x="405065" y="0"/>
                  </a:lnTo>
                  <a:lnTo>
                    <a:pt x="522092" y="1883"/>
                  </a:lnTo>
                  <a:lnTo>
                    <a:pt x="639120" y="6183"/>
                  </a:lnTo>
                  <a:lnTo>
                    <a:pt x="756148" y="12946"/>
                  </a:lnTo>
                  <a:lnTo>
                    <a:pt x="873175" y="22216"/>
                  </a:lnTo>
                  <a:lnTo>
                    <a:pt x="990203" y="34040"/>
                  </a:lnTo>
                  <a:lnTo>
                    <a:pt x="1107230" y="48462"/>
                  </a:lnTo>
                  <a:lnTo>
                    <a:pt x="1224258" y="65528"/>
                  </a:lnTo>
                  <a:lnTo>
                    <a:pt x="1341286" y="85284"/>
                  </a:lnTo>
                  <a:lnTo>
                    <a:pt x="1458313" y="107775"/>
                  </a:lnTo>
                  <a:lnTo>
                    <a:pt x="1575341" y="133046"/>
                  </a:lnTo>
                  <a:lnTo>
                    <a:pt x="1692368" y="161144"/>
                  </a:lnTo>
                  <a:lnTo>
                    <a:pt x="1809396" y="192144"/>
                  </a:lnTo>
                  <a:lnTo>
                    <a:pt x="1926424" y="227097"/>
                  </a:lnTo>
                  <a:lnTo>
                    <a:pt x="2043451" y="265188"/>
                  </a:lnTo>
                  <a:lnTo>
                    <a:pt x="2160479" y="304630"/>
                  </a:lnTo>
                  <a:lnTo>
                    <a:pt x="2277506" y="344304"/>
                  </a:lnTo>
                  <a:lnTo>
                    <a:pt x="2394534" y="392259"/>
                  </a:lnTo>
                  <a:lnTo>
                    <a:pt x="2511561" y="443020"/>
                  </a:lnTo>
                  <a:lnTo>
                    <a:pt x="2628589" y="485740"/>
                  </a:lnTo>
                  <a:lnTo>
                    <a:pt x="2745617" y="517542"/>
                  </a:lnTo>
                  <a:lnTo>
                    <a:pt x="2862644" y="543336"/>
                  </a:lnTo>
                  <a:lnTo>
                    <a:pt x="2979672" y="566259"/>
                  </a:lnTo>
                  <a:lnTo>
                    <a:pt x="3096699" y="585813"/>
                  </a:lnTo>
                  <a:lnTo>
                    <a:pt x="3213727" y="597616"/>
                  </a:lnTo>
                  <a:lnTo>
                    <a:pt x="3330755" y="606690"/>
                  </a:lnTo>
                  <a:lnTo>
                    <a:pt x="3447782" y="618332"/>
                  </a:lnTo>
                  <a:lnTo>
                    <a:pt x="3564810" y="629726"/>
                  </a:lnTo>
                  <a:lnTo>
                    <a:pt x="3681837" y="638770"/>
                  </a:lnTo>
                  <a:lnTo>
                    <a:pt x="3798865" y="647343"/>
                  </a:lnTo>
                  <a:lnTo>
                    <a:pt x="3915893" y="655548"/>
                  </a:lnTo>
                  <a:lnTo>
                    <a:pt x="4032920" y="662048"/>
                  </a:lnTo>
                  <a:lnTo>
                    <a:pt x="4149948" y="666825"/>
                  </a:lnTo>
                  <a:lnTo>
                    <a:pt x="4266975" y="669875"/>
                  </a:lnTo>
                  <a:lnTo>
                    <a:pt x="4384003" y="672073"/>
                  </a:lnTo>
                  <a:lnTo>
                    <a:pt x="4501031" y="673936"/>
                  </a:lnTo>
                  <a:lnTo>
                    <a:pt x="4618058" y="675463"/>
                  </a:lnTo>
                  <a:lnTo>
                    <a:pt x="4735086" y="676655"/>
                  </a:lnTo>
                  <a:lnTo>
                    <a:pt x="4852113" y="677513"/>
                  </a:lnTo>
                  <a:lnTo>
                    <a:pt x="4969141" y="678035"/>
                  </a:lnTo>
                  <a:lnTo>
                    <a:pt x="5086169" y="678222"/>
                  </a:lnTo>
                  <a:lnTo>
                    <a:pt x="5203196" y="678075"/>
                  </a:lnTo>
                  <a:lnTo>
                    <a:pt x="5320224" y="677593"/>
                  </a:lnTo>
                  <a:lnTo>
                    <a:pt x="5437251" y="676776"/>
                  </a:lnTo>
                  <a:lnTo>
                    <a:pt x="5554279" y="675625"/>
                  </a:lnTo>
                  <a:lnTo>
                    <a:pt x="5671307" y="674140"/>
                  </a:lnTo>
                  <a:lnTo>
                    <a:pt x="5788334" y="672320"/>
                  </a:lnTo>
                  <a:lnTo>
                    <a:pt x="5905362" y="670166"/>
                  </a:lnTo>
                  <a:lnTo>
                    <a:pt x="6022389" y="667679"/>
                  </a:lnTo>
                  <a:lnTo>
                    <a:pt x="6139417" y="664857"/>
                  </a:lnTo>
                  <a:lnTo>
                    <a:pt x="6145984" y="66468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235621"/>
              <a:ext cx="6145984" cy="893943"/>
            </a:xfrm>
            <a:custGeom>
              <a:avLst/>
              <a:pathLst>
                <a:path w="6145984" h="893943">
                  <a:moveTo>
                    <a:pt x="0" y="0"/>
                  </a:moveTo>
                  <a:lnTo>
                    <a:pt x="53982" y="35135"/>
                  </a:lnTo>
                  <a:lnTo>
                    <a:pt x="171010" y="107261"/>
                  </a:lnTo>
                  <a:lnTo>
                    <a:pt x="288037" y="175306"/>
                  </a:lnTo>
                  <a:lnTo>
                    <a:pt x="405065" y="239224"/>
                  </a:lnTo>
                  <a:lnTo>
                    <a:pt x="522092" y="298965"/>
                  </a:lnTo>
                  <a:lnTo>
                    <a:pt x="639120" y="354472"/>
                  </a:lnTo>
                  <a:lnTo>
                    <a:pt x="756148" y="405690"/>
                  </a:lnTo>
                  <a:lnTo>
                    <a:pt x="873175" y="452571"/>
                  </a:lnTo>
                  <a:lnTo>
                    <a:pt x="990203" y="495086"/>
                  </a:lnTo>
                  <a:lnTo>
                    <a:pt x="1107230" y="533251"/>
                  </a:lnTo>
                  <a:lnTo>
                    <a:pt x="1224258" y="567159"/>
                  </a:lnTo>
                  <a:lnTo>
                    <a:pt x="1341286" y="597003"/>
                  </a:lnTo>
                  <a:lnTo>
                    <a:pt x="1458313" y="623101"/>
                  </a:lnTo>
                  <a:lnTo>
                    <a:pt x="1575341" y="645863"/>
                  </a:lnTo>
                  <a:lnTo>
                    <a:pt x="1692368" y="665732"/>
                  </a:lnTo>
                  <a:lnTo>
                    <a:pt x="1809396" y="683075"/>
                  </a:lnTo>
                  <a:lnTo>
                    <a:pt x="1926424" y="697781"/>
                  </a:lnTo>
                  <a:lnTo>
                    <a:pt x="2043451" y="709597"/>
                  </a:lnTo>
                  <a:lnTo>
                    <a:pt x="2160479" y="718513"/>
                  </a:lnTo>
                  <a:lnTo>
                    <a:pt x="2277506" y="725014"/>
                  </a:lnTo>
                  <a:lnTo>
                    <a:pt x="2394534" y="730417"/>
                  </a:lnTo>
                  <a:lnTo>
                    <a:pt x="2511561" y="732675"/>
                  </a:lnTo>
                  <a:lnTo>
                    <a:pt x="2628589" y="731838"/>
                  </a:lnTo>
                  <a:lnTo>
                    <a:pt x="2745617" y="728965"/>
                  </a:lnTo>
                  <a:lnTo>
                    <a:pt x="2862644" y="721666"/>
                  </a:lnTo>
                  <a:lnTo>
                    <a:pt x="2979672" y="711382"/>
                  </a:lnTo>
                  <a:lnTo>
                    <a:pt x="3096699" y="702118"/>
                  </a:lnTo>
                  <a:lnTo>
                    <a:pt x="3213727" y="690095"/>
                  </a:lnTo>
                  <a:lnTo>
                    <a:pt x="3330755" y="674662"/>
                  </a:lnTo>
                  <a:lnTo>
                    <a:pt x="3447782" y="659938"/>
                  </a:lnTo>
                  <a:lnTo>
                    <a:pt x="3564810" y="643684"/>
                  </a:lnTo>
                  <a:lnTo>
                    <a:pt x="3681837" y="624691"/>
                  </a:lnTo>
                  <a:lnTo>
                    <a:pt x="3798865" y="608615"/>
                  </a:lnTo>
                  <a:lnTo>
                    <a:pt x="3915893" y="596876"/>
                  </a:lnTo>
                  <a:lnTo>
                    <a:pt x="4032920" y="584993"/>
                  </a:lnTo>
                  <a:lnTo>
                    <a:pt x="4149948" y="573110"/>
                  </a:lnTo>
                  <a:lnTo>
                    <a:pt x="4266975" y="561833"/>
                  </a:lnTo>
                  <a:lnTo>
                    <a:pt x="4384003" y="550059"/>
                  </a:lnTo>
                  <a:lnTo>
                    <a:pt x="4501031" y="537250"/>
                  </a:lnTo>
                  <a:lnTo>
                    <a:pt x="4618058" y="523756"/>
                  </a:lnTo>
                  <a:lnTo>
                    <a:pt x="4735086" y="509791"/>
                  </a:lnTo>
                  <a:lnTo>
                    <a:pt x="4852113" y="495455"/>
                  </a:lnTo>
                  <a:lnTo>
                    <a:pt x="4969141" y="480766"/>
                  </a:lnTo>
                  <a:lnTo>
                    <a:pt x="5086169" y="465681"/>
                  </a:lnTo>
                  <a:lnTo>
                    <a:pt x="5203196" y="450117"/>
                  </a:lnTo>
                  <a:lnTo>
                    <a:pt x="5320224" y="433967"/>
                  </a:lnTo>
                  <a:lnTo>
                    <a:pt x="5437251" y="417110"/>
                  </a:lnTo>
                  <a:lnTo>
                    <a:pt x="5554279" y="399426"/>
                  </a:lnTo>
                  <a:lnTo>
                    <a:pt x="5671307" y="380803"/>
                  </a:lnTo>
                  <a:lnTo>
                    <a:pt x="5788334" y="361141"/>
                  </a:lnTo>
                  <a:lnTo>
                    <a:pt x="5905362" y="340358"/>
                  </a:lnTo>
                  <a:lnTo>
                    <a:pt x="6022389" y="318391"/>
                  </a:lnTo>
                  <a:lnTo>
                    <a:pt x="6139417" y="295194"/>
                  </a:lnTo>
                  <a:lnTo>
                    <a:pt x="6145984" y="293822"/>
                  </a:lnTo>
                  <a:lnTo>
                    <a:pt x="6145984" y="789663"/>
                  </a:lnTo>
                  <a:lnTo>
                    <a:pt x="6139417" y="788840"/>
                  </a:lnTo>
                  <a:lnTo>
                    <a:pt x="6022389" y="776085"/>
                  </a:lnTo>
                  <a:lnTo>
                    <a:pt x="5905362" y="765160"/>
                  </a:lnTo>
                  <a:lnTo>
                    <a:pt x="5788334" y="755977"/>
                  </a:lnTo>
                  <a:lnTo>
                    <a:pt x="5671307" y="748426"/>
                  </a:lnTo>
                  <a:lnTo>
                    <a:pt x="5554279" y="742382"/>
                  </a:lnTo>
                  <a:lnTo>
                    <a:pt x="5437251" y="737699"/>
                  </a:lnTo>
                  <a:lnTo>
                    <a:pt x="5320224" y="734220"/>
                  </a:lnTo>
                  <a:lnTo>
                    <a:pt x="5203196" y="731781"/>
                  </a:lnTo>
                  <a:lnTo>
                    <a:pt x="5086169" y="730217"/>
                  </a:lnTo>
                  <a:lnTo>
                    <a:pt x="4969141" y="729375"/>
                  </a:lnTo>
                  <a:lnTo>
                    <a:pt x="4852113" y="729128"/>
                  </a:lnTo>
                  <a:lnTo>
                    <a:pt x="4735086" y="729388"/>
                  </a:lnTo>
                  <a:lnTo>
                    <a:pt x="4618058" y="730127"/>
                  </a:lnTo>
                  <a:lnTo>
                    <a:pt x="4501031" y="731403"/>
                  </a:lnTo>
                  <a:lnTo>
                    <a:pt x="4384003" y="733383"/>
                  </a:lnTo>
                  <a:lnTo>
                    <a:pt x="4266975" y="736374"/>
                  </a:lnTo>
                  <a:lnTo>
                    <a:pt x="4149948" y="741029"/>
                  </a:lnTo>
                  <a:lnTo>
                    <a:pt x="4032920" y="748014"/>
                  </a:lnTo>
                  <a:lnTo>
                    <a:pt x="3915893" y="757401"/>
                  </a:lnTo>
                  <a:lnTo>
                    <a:pt x="3798865" y="768768"/>
                  </a:lnTo>
                  <a:lnTo>
                    <a:pt x="3681837" y="784193"/>
                  </a:lnTo>
                  <a:lnTo>
                    <a:pt x="3564810" y="803850"/>
                  </a:lnTo>
                  <a:lnTo>
                    <a:pt x="3447782" y="822547"/>
                  </a:lnTo>
                  <a:lnTo>
                    <a:pt x="3330755" y="836843"/>
                  </a:lnTo>
                  <a:lnTo>
                    <a:pt x="3213727" y="851765"/>
                  </a:lnTo>
                  <a:lnTo>
                    <a:pt x="3096699" y="866984"/>
                  </a:lnTo>
                  <a:lnTo>
                    <a:pt x="2979672" y="877555"/>
                  </a:lnTo>
                  <a:lnTo>
                    <a:pt x="2862644" y="883860"/>
                  </a:lnTo>
                  <a:lnTo>
                    <a:pt x="2745617" y="889963"/>
                  </a:lnTo>
                  <a:lnTo>
                    <a:pt x="2628589" y="893943"/>
                  </a:lnTo>
                  <a:lnTo>
                    <a:pt x="2511561" y="892350"/>
                  </a:lnTo>
                  <a:lnTo>
                    <a:pt x="2394534" y="888894"/>
                  </a:lnTo>
                  <a:lnTo>
                    <a:pt x="2277506" y="884830"/>
                  </a:lnTo>
                  <a:lnTo>
                    <a:pt x="2160479" y="878872"/>
                  </a:lnTo>
                  <a:lnTo>
                    <a:pt x="2043451" y="871700"/>
                  </a:lnTo>
                  <a:lnTo>
                    <a:pt x="1926424" y="863568"/>
                  </a:lnTo>
                  <a:lnTo>
                    <a:pt x="1809396" y="854274"/>
                  </a:lnTo>
                  <a:lnTo>
                    <a:pt x="1692368" y="844109"/>
                  </a:lnTo>
                  <a:lnTo>
                    <a:pt x="1575341" y="834210"/>
                  </a:lnTo>
                  <a:lnTo>
                    <a:pt x="1458313" y="824920"/>
                  </a:lnTo>
                  <a:lnTo>
                    <a:pt x="1341286" y="816631"/>
                  </a:lnTo>
                  <a:lnTo>
                    <a:pt x="1224258" y="809702"/>
                  </a:lnTo>
                  <a:lnTo>
                    <a:pt x="1107230" y="804397"/>
                  </a:lnTo>
                  <a:lnTo>
                    <a:pt x="990203" y="800860"/>
                  </a:lnTo>
                  <a:lnTo>
                    <a:pt x="873175" y="799129"/>
                  </a:lnTo>
                  <a:lnTo>
                    <a:pt x="756148" y="799169"/>
                  </a:lnTo>
                  <a:lnTo>
                    <a:pt x="639120" y="800900"/>
                  </a:lnTo>
                  <a:lnTo>
                    <a:pt x="522092" y="804222"/>
                  </a:lnTo>
                  <a:lnTo>
                    <a:pt x="405065" y="809025"/>
                  </a:lnTo>
                  <a:lnTo>
                    <a:pt x="288037" y="815203"/>
                  </a:lnTo>
                  <a:lnTo>
                    <a:pt x="171010" y="822653"/>
                  </a:lnTo>
                  <a:lnTo>
                    <a:pt x="53982" y="831279"/>
                  </a:lnTo>
                  <a:lnTo>
                    <a:pt x="0" y="83575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235621"/>
              <a:ext cx="6145984" cy="732675"/>
            </a:xfrm>
            <a:custGeom>
              <a:avLst/>
              <a:pathLst>
                <a:path w="6145984" h="732675">
                  <a:moveTo>
                    <a:pt x="0" y="0"/>
                  </a:moveTo>
                  <a:lnTo>
                    <a:pt x="53982" y="35135"/>
                  </a:lnTo>
                  <a:lnTo>
                    <a:pt x="171010" y="107261"/>
                  </a:lnTo>
                  <a:lnTo>
                    <a:pt x="288037" y="175306"/>
                  </a:lnTo>
                  <a:lnTo>
                    <a:pt x="405065" y="239224"/>
                  </a:lnTo>
                  <a:lnTo>
                    <a:pt x="522092" y="298965"/>
                  </a:lnTo>
                  <a:lnTo>
                    <a:pt x="639120" y="354472"/>
                  </a:lnTo>
                  <a:lnTo>
                    <a:pt x="756148" y="405690"/>
                  </a:lnTo>
                  <a:lnTo>
                    <a:pt x="873175" y="452571"/>
                  </a:lnTo>
                  <a:lnTo>
                    <a:pt x="990203" y="495086"/>
                  </a:lnTo>
                  <a:lnTo>
                    <a:pt x="1107230" y="533251"/>
                  </a:lnTo>
                  <a:lnTo>
                    <a:pt x="1224258" y="567159"/>
                  </a:lnTo>
                  <a:lnTo>
                    <a:pt x="1341286" y="597003"/>
                  </a:lnTo>
                  <a:lnTo>
                    <a:pt x="1458313" y="623101"/>
                  </a:lnTo>
                  <a:lnTo>
                    <a:pt x="1575341" y="645863"/>
                  </a:lnTo>
                  <a:lnTo>
                    <a:pt x="1692368" y="665732"/>
                  </a:lnTo>
                  <a:lnTo>
                    <a:pt x="1809396" y="683075"/>
                  </a:lnTo>
                  <a:lnTo>
                    <a:pt x="1926424" y="697781"/>
                  </a:lnTo>
                  <a:lnTo>
                    <a:pt x="2043451" y="709597"/>
                  </a:lnTo>
                  <a:lnTo>
                    <a:pt x="2160479" y="718513"/>
                  </a:lnTo>
                  <a:lnTo>
                    <a:pt x="2277506" y="725014"/>
                  </a:lnTo>
                  <a:lnTo>
                    <a:pt x="2394534" y="730417"/>
                  </a:lnTo>
                  <a:lnTo>
                    <a:pt x="2511561" y="732675"/>
                  </a:lnTo>
                  <a:lnTo>
                    <a:pt x="2628589" y="731838"/>
                  </a:lnTo>
                  <a:lnTo>
                    <a:pt x="2745617" y="728965"/>
                  </a:lnTo>
                  <a:lnTo>
                    <a:pt x="2862644" y="721666"/>
                  </a:lnTo>
                  <a:lnTo>
                    <a:pt x="2979672" y="711382"/>
                  </a:lnTo>
                  <a:lnTo>
                    <a:pt x="3096699" y="702118"/>
                  </a:lnTo>
                  <a:lnTo>
                    <a:pt x="3213727" y="690095"/>
                  </a:lnTo>
                  <a:lnTo>
                    <a:pt x="3330755" y="674662"/>
                  </a:lnTo>
                  <a:lnTo>
                    <a:pt x="3447782" y="659938"/>
                  </a:lnTo>
                  <a:lnTo>
                    <a:pt x="3564810" y="643684"/>
                  </a:lnTo>
                  <a:lnTo>
                    <a:pt x="3681837" y="624691"/>
                  </a:lnTo>
                  <a:lnTo>
                    <a:pt x="3798865" y="608615"/>
                  </a:lnTo>
                  <a:lnTo>
                    <a:pt x="3915893" y="596876"/>
                  </a:lnTo>
                  <a:lnTo>
                    <a:pt x="4032920" y="584993"/>
                  </a:lnTo>
                  <a:lnTo>
                    <a:pt x="4149948" y="573110"/>
                  </a:lnTo>
                  <a:lnTo>
                    <a:pt x="4266975" y="561833"/>
                  </a:lnTo>
                  <a:lnTo>
                    <a:pt x="4384003" y="550059"/>
                  </a:lnTo>
                  <a:lnTo>
                    <a:pt x="4501031" y="537250"/>
                  </a:lnTo>
                  <a:lnTo>
                    <a:pt x="4618058" y="523756"/>
                  </a:lnTo>
                  <a:lnTo>
                    <a:pt x="4735086" y="509791"/>
                  </a:lnTo>
                  <a:lnTo>
                    <a:pt x="4852113" y="495455"/>
                  </a:lnTo>
                  <a:lnTo>
                    <a:pt x="4969141" y="480766"/>
                  </a:lnTo>
                  <a:lnTo>
                    <a:pt x="5086169" y="465681"/>
                  </a:lnTo>
                  <a:lnTo>
                    <a:pt x="5203196" y="450117"/>
                  </a:lnTo>
                  <a:lnTo>
                    <a:pt x="5320224" y="433967"/>
                  </a:lnTo>
                  <a:lnTo>
                    <a:pt x="5437251" y="417110"/>
                  </a:lnTo>
                  <a:lnTo>
                    <a:pt x="5554279" y="399426"/>
                  </a:lnTo>
                  <a:lnTo>
                    <a:pt x="5671307" y="380803"/>
                  </a:lnTo>
                  <a:lnTo>
                    <a:pt x="5788334" y="361141"/>
                  </a:lnTo>
                  <a:lnTo>
                    <a:pt x="5905362" y="340358"/>
                  </a:lnTo>
                  <a:lnTo>
                    <a:pt x="6022389" y="318391"/>
                  </a:lnTo>
                  <a:lnTo>
                    <a:pt x="6139417" y="295194"/>
                  </a:lnTo>
                  <a:lnTo>
                    <a:pt x="6145984" y="2938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64749"/>
              <a:ext cx="6145984" cy="164815"/>
            </a:xfrm>
            <a:custGeom>
              <a:avLst/>
              <a:pathLst>
                <a:path w="6145984" h="164815">
                  <a:moveTo>
                    <a:pt x="6145984" y="60534"/>
                  </a:moveTo>
                  <a:lnTo>
                    <a:pt x="6139417" y="59712"/>
                  </a:lnTo>
                  <a:lnTo>
                    <a:pt x="6022389" y="46957"/>
                  </a:lnTo>
                  <a:lnTo>
                    <a:pt x="5905362" y="36032"/>
                  </a:lnTo>
                  <a:lnTo>
                    <a:pt x="5788334" y="26849"/>
                  </a:lnTo>
                  <a:lnTo>
                    <a:pt x="5671307" y="19298"/>
                  </a:lnTo>
                  <a:lnTo>
                    <a:pt x="5554279" y="13253"/>
                  </a:lnTo>
                  <a:lnTo>
                    <a:pt x="5437251" y="8570"/>
                  </a:lnTo>
                  <a:lnTo>
                    <a:pt x="5320224" y="5092"/>
                  </a:lnTo>
                  <a:lnTo>
                    <a:pt x="5203196" y="2653"/>
                  </a:lnTo>
                  <a:lnTo>
                    <a:pt x="5086169" y="1089"/>
                  </a:lnTo>
                  <a:lnTo>
                    <a:pt x="4969141" y="247"/>
                  </a:lnTo>
                  <a:lnTo>
                    <a:pt x="4852113" y="0"/>
                  </a:lnTo>
                  <a:lnTo>
                    <a:pt x="4735086" y="259"/>
                  </a:lnTo>
                  <a:lnTo>
                    <a:pt x="4618058" y="999"/>
                  </a:lnTo>
                  <a:lnTo>
                    <a:pt x="4501031" y="2275"/>
                  </a:lnTo>
                  <a:lnTo>
                    <a:pt x="4384003" y="4255"/>
                  </a:lnTo>
                  <a:lnTo>
                    <a:pt x="4266975" y="7246"/>
                  </a:lnTo>
                  <a:lnTo>
                    <a:pt x="4149948" y="11900"/>
                  </a:lnTo>
                  <a:lnTo>
                    <a:pt x="4032920" y="18886"/>
                  </a:lnTo>
                  <a:lnTo>
                    <a:pt x="3915893" y="28273"/>
                  </a:lnTo>
                  <a:lnTo>
                    <a:pt x="3798865" y="39639"/>
                  </a:lnTo>
                  <a:lnTo>
                    <a:pt x="3681837" y="55065"/>
                  </a:lnTo>
                  <a:lnTo>
                    <a:pt x="3564810" y="74722"/>
                  </a:lnTo>
                  <a:lnTo>
                    <a:pt x="3447782" y="93419"/>
                  </a:lnTo>
                  <a:lnTo>
                    <a:pt x="3330755" y="107715"/>
                  </a:lnTo>
                  <a:lnTo>
                    <a:pt x="3213727" y="122637"/>
                  </a:lnTo>
                  <a:lnTo>
                    <a:pt x="3096699" y="137856"/>
                  </a:lnTo>
                  <a:lnTo>
                    <a:pt x="2979672" y="148427"/>
                  </a:lnTo>
                  <a:lnTo>
                    <a:pt x="2862644" y="154732"/>
                  </a:lnTo>
                  <a:lnTo>
                    <a:pt x="2745617" y="160835"/>
                  </a:lnTo>
                  <a:lnTo>
                    <a:pt x="2628589" y="164815"/>
                  </a:lnTo>
                  <a:lnTo>
                    <a:pt x="2511561" y="163222"/>
                  </a:lnTo>
                  <a:lnTo>
                    <a:pt x="2394534" y="159766"/>
                  </a:lnTo>
                  <a:lnTo>
                    <a:pt x="2277506" y="155701"/>
                  </a:lnTo>
                  <a:lnTo>
                    <a:pt x="2160479" y="149744"/>
                  </a:lnTo>
                  <a:lnTo>
                    <a:pt x="2043451" y="142572"/>
                  </a:lnTo>
                  <a:lnTo>
                    <a:pt x="1926424" y="134439"/>
                  </a:lnTo>
                  <a:lnTo>
                    <a:pt x="1809396" y="125146"/>
                  </a:lnTo>
                  <a:lnTo>
                    <a:pt x="1692368" y="114981"/>
                  </a:lnTo>
                  <a:lnTo>
                    <a:pt x="1575341" y="105081"/>
                  </a:lnTo>
                  <a:lnTo>
                    <a:pt x="1458313" y="95792"/>
                  </a:lnTo>
                  <a:lnTo>
                    <a:pt x="1341286" y="87503"/>
                  </a:lnTo>
                  <a:lnTo>
                    <a:pt x="1224258" y="80574"/>
                  </a:lnTo>
                  <a:lnTo>
                    <a:pt x="1107230" y="75269"/>
                  </a:lnTo>
                  <a:lnTo>
                    <a:pt x="990203" y="71732"/>
                  </a:lnTo>
                  <a:lnTo>
                    <a:pt x="873175" y="70001"/>
                  </a:lnTo>
                  <a:lnTo>
                    <a:pt x="756148" y="70041"/>
                  </a:lnTo>
                  <a:lnTo>
                    <a:pt x="639120" y="71772"/>
                  </a:lnTo>
                  <a:lnTo>
                    <a:pt x="522092" y="75093"/>
                  </a:lnTo>
                  <a:lnTo>
                    <a:pt x="405065" y="79897"/>
                  </a:lnTo>
                  <a:lnTo>
                    <a:pt x="288037" y="86075"/>
                  </a:lnTo>
                  <a:lnTo>
                    <a:pt x="171010" y="93525"/>
                  </a:lnTo>
                  <a:lnTo>
                    <a:pt x="53982" y="102151"/>
                  </a:lnTo>
                  <a:lnTo>
                    <a:pt x="0" y="1066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53500"/>
              <a:ext cx="6145984" cy="395012"/>
            </a:xfrm>
            <a:custGeom>
              <a:avLst/>
              <a:pathLst>
                <a:path w="6145984" h="395012">
                  <a:moveTo>
                    <a:pt x="0" y="0"/>
                  </a:moveTo>
                  <a:lnTo>
                    <a:pt x="53982" y="15328"/>
                  </a:lnTo>
                  <a:lnTo>
                    <a:pt x="171010" y="47078"/>
                  </a:lnTo>
                  <a:lnTo>
                    <a:pt x="288037" y="77376"/>
                  </a:lnTo>
                  <a:lnTo>
                    <a:pt x="405065" y="106246"/>
                  </a:lnTo>
                  <a:lnTo>
                    <a:pt x="522092" y="133714"/>
                  </a:lnTo>
                  <a:lnTo>
                    <a:pt x="639120" y="159807"/>
                  </a:lnTo>
                  <a:lnTo>
                    <a:pt x="756148" y="184551"/>
                  </a:lnTo>
                  <a:lnTo>
                    <a:pt x="873175" y="207971"/>
                  </a:lnTo>
                  <a:lnTo>
                    <a:pt x="990203" y="230094"/>
                  </a:lnTo>
                  <a:lnTo>
                    <a:pt x="1107230" y="250945"/>
                  </a:lnTo>
                  <a:lnTo>
                    <a:pt x="1224258" y="270552"/>
                  </a:lnTo>
                  <a:lnTo>
                    <a:pt x="1341286" y="288938"/>
                  </a:lnTo>
                  <a:lnTo>
                    <a:pt x="1458313" y="306131"/>
                  </a:lnTo>
                  <a:lnTo>
                    <a:pt x="1575341" y="322157"/>
                  </a:lnTo>
                  <a:lnTo>
                    <a:pt x="1692368" y="337042"/>
                  </a:lnTo>
                  <a:lnTo>
                    <a:pt x="1809396" y="350795"/>
                  </a:lnTo>
                  <a:lnTo>
                    <a:pt x="1926424" y="362795"/>
                  </a:lnTo>
                  <a:lnTo>
                    <a:pt x="2043451" y="372770"/>
                  </a:lnTo>
                  <a:lnTo>
                    <a:pt x="2160479" y="380814"/>
                  </a:lnTo>
                  <a:lnTo>
                    <a:pt x="2277506" y="387043"/>
                  </a:lnTo>
                  <a:lnTo>
                    <a:pt x="2394534" y="391776"/>
                  </a:lnTo>
                  <a:lnTo>
                    <a:pt x="2511561" y="394634"/>
                  </a:lnTo>
                  <a:lnTo>
                    <a:pt x="2628589" y="395012"/>
                  </a:lnTo>
                  <a:lnTo>
                    <a:pt x="2745617" y="391585"/>
                  </a:lnTo>
                  <a:lnTo>
                    <a:pt x="2862644" y="384884"/>
                  </a:lnTo>
                  <a:lnTo>
                    <a:pt x="2979672" y="376590"/>
                  </a:lnTo>
                  <a:lnTo>
                    <a:pt x="3096699" y="366672"/>
                  </a:lnTo>
                  <a:lnTo>
                    <a:pt x="3213727" y="353051"/>
                  </a:lnTo>
                  <a:lnTo>
                    <a:pt x="3330755" y="337874"/>
                  </a:lnTo>
                  <a:lnTo>
                    <a:pt x="3447782" y="323364"/>
                  </a:lnTo>
                  <a:lnTo>
                    <a:pt x="3564810" y="305888"/>
                  </a:lnTo>
                  <a:lnTo>
                    <a:pt x="3681837" y="286563"/>
                  </a:lnTo>
                  <a:lnTo>
                    <a:pt x="3798865" y="270812"/>
                  </a:lnTo>
                  <a:lnTo>
                    <a:pt x="3915893" y="259259"/>
                  </a:lnTo>
                  <a:lnTo>
                    <a:pt x="4032920" y="248624"/>
                  </a:lnTo>
                  <a:lnTo>
                    <a:pt x="4149948" y="239190"/>
                  </a:lnTo>
                  <a:lnTo>
                    <a:pt x="4266975" y="231225"/>
                  </a:lnTo>
                  <a:lnTo>
                    <a:pt x="4384003" y="223842"/>
                  </a:lnTo>
                  <a:lnTo>
                    <a:pt x="4501031" y="216448"/>
                  </a:lnTo>
                  <a:lnTo>
                    <a:pt x="4618058" y="209063"/>
                  </a:lnTo>
                  <a:lnTo>
                    <a:pt x="4735086" y="201710"/>
                  </a:lnTo>
                  <a:lnTo>
                    <a:pt x="4852113" y="194412"/>
                  </a:lnTo>
                  <a:lnTo>
                    <a:pt x="4969141" y="187192"/>
                  </a:lnTo>
                  <a:lnTo>
                    <a:pt x="5086169" y="180070"/>
                  </a:lnTo>
                  <a:lnTo>
                    <a:pt x="5203196" y="173070"/>
                  </a:lnTo>
                  <a:lnTo>
                    <a:pt x="5320224" y="166214"/>
                  </a:lnTo>
                  <a:lnTo>
                    <a:pt x="5437251" y="159525"/>
                  </a:lnTo>
                  <a:lnTo>
                    <a:pt x="5554279" y="153025"/>
                  </a:lnTo>
                  <a:lnTo>
                    <a:pt x="5671307" y="146736"/>
                  </a:lnTo>
                  <a:lnTo>
                    <a:pt x="5788334" y="140680"/>
                  </a:lnTo>
                  <a:lnTo>
                    <a:pt x="5905362" y="134880"/>
                  </a:lnTo>
                  <a:lnTo>
                    <a:pt x="6022389" y="129359"/>
                  </a:lnTo>
                  <a:lnTo>
                    <a:pt x="6139417" y="124138"/>
                  </a:lnTo>
                  <a:lnTo>
                    <a:pt x="6145984" y="12386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80523"/>
              <a:ext cx="6145984" cy="1148187"/>
            </a:xfrm>
            <a:custGeom>
              <a:avLst/>
              <a:pathLst>
                <a:path w="6145984" h="1148187">
                  <a:moveTo>
                    <a:pt x="0" y="0"/>
                  </a:moveTo>
                  <a:lnTo>
                    <a:pt x="53982" y="35608"/>
                  </a:lnTo>
                  <a:lnTo>
                    <a:pt x="171010" y="108181"/>
                  </a:lnTo>
                  <a:lnTo>
                    <a:pt x="288037" y="176061"/>
                  </a:lnTo>
                  <a:lnTo>
                    <a:pt x="405065" y="239174"/>
                  </a:lnTo>
                  <a:lnTo>
                    <a:pt x="522092" y="297434"/>
                  </a:lnTo>
                  <a:lnTo>
                    <a:pt x="639120" y="350750"/>
                  </a:lnTo>
                  <a:lnTo>
                    <a:pt x="756148" y="399032"/>
                  </a:lnTo>
                  <a:lnTo>
                    <a:pt x="873175" y="442198"/>
                  </a:lnTo>
                  <a:lnTo>
                    <a:pt x="990203" y="480193"/>
                  </a:lnTo>
                  <a:lnTo>
                    <a:pt x="1107230" y="513028"/>
                  </a:lnTo>
                  <a:lnTo>
                    <a:pt x="1224258" y="540811"/>
                  </a:lnTo>
                  <a:lnTo>
                    <a:pt x="1341286" y="563797"/>
                  </a:lnTo>
                  <a:lnTo>
                    <a:pt x="1458313" y="582405"/>
                  </a:lnTo>
                  <a:lnTo>
                    <a:pt x="1575341" y="597186"/>
                  </a:lnTo>
                  <a:lnTo>
                    <a:pt x="1692368" y="608733"/>
                  </a:lnTo>
                  <a:lnTo>
                    <a:pt x="1809396" y="617546"/>
                  </a:lnTo>
                  <a:lnTo>
                    <a:pt x="1926424" y="623878"/>
                  </a:lnTo>
                  <a:lnTo>
                    <a:pt x="2043451" y="627471"/>
                  </a:lnTo>
                  <a:lnTo>
                    <a:pt x="2160479" y="628136"/>
                  </a:lnTo>
                  <a:lnTo>
                    <a:pt x="2277506" y="626409"/>
                  </a:lnTo>
                  <a:lnTo>
                    <a:pt x="2394534" y="624710"/>
                  </a:lnTo>
                  <a:lnTo>
                    <a:pt x="2511561" y="620248"/>
                  </a:lnTo>
                  <a:lnTo>
                    <a:pt x="2628589" y="612801"/>
                  </a:lnTo>
                  <a:lnTo>
                    <a:pt x="2745617" y="605456"/>
                  </a:lnTo>
                  <a:lnTo>
                    <a:pt x="2862644" y="594730"/>
                  </a:lnTo>
                  <a:lnTo>
                    <a:pt x="2979672" y="580539"/>
                  </a:lnTo>
                  <a:lnTo>
                    <a:pt x="3096699" y="567462"/>
                  </a:lnTo>
                  <a:lnTo>
                    <a:pt x="3213727" y="551863"/>
                  </a:lnTo>
                  <a:lnTo>
                    <a:pt x="3330755" y="532600"/>
                  </a:lnTo>
                  <a:lnTo>
                    <a:pt x="3447782" y="515004"/>
                  </a:lnTo>
                  <a:lnTo>
                    <a:pt x="3564810" y="496651"/>
                  </a:lnTo>
                  <a:lnTo>
                    <a:pt x="3681837" y="475438"/>
                  </a:lnTo>
                  <a:lnTo>
                    <a:pt x="3798865" y="457866"/>
                  </a:lnTo>
                  <a:lnTo>
                    <a:pt x="3915893" y="445609"/>
                  </a:lnTo>
                  <a:lnTo>
                    <a:pt x="4032920" y="433216"/>
                  </a:lnTo>
                  <a:lnTo>
                    <a:pt x="4149948" y="420943"/>
                  </a:lnTo>
                  <a:lnTo>
                    <a:pt x="4266975" y="409673"/>
                  </a:lnTo>
                  <a:lnTo>
                    <a:pt x="4384003" y="397528"/>
                  </a:lnTo>
                  <a:lnTo>
                    <a:pt x="4501031" y="383538"/>
                  </a:lnTo>
                  <a:lnTo>
                    <a:pt x="4618058" y="368188"/>
                  </a:lnTo>
                  <a:lnTo>
                    <a:pt x="4735086" y="351776"/>
                  </a:lnTo>
                  <a:lnTo>
                    <a:pt x="4852113" y="334445"/>
                  </a:lnTo>
                  <a:lnTo>
                    <a:pt x="4969141" y="316224"/>
                  </a:lnTo>
                  <a:lnTo>
                    <a:pt x="5086169" y="297058"/>
                  </a:lnTo>
                  <a:lnTo>
                    <a:pt x="5203196" y="276837"/>
                  </a:lnTo>
                  <a:lnTo>
                    <a:pt x="5320224" y="255418"/>
                  </a:lnTo>
                  <a:lnTo>
                    <a:pt x="5437251" y="232640"/>
                  </a:lnTo>
                  <a:lnTo>
                    <a:pt x="5554279" y="208343"/>
                  </a:lnTo>
                  <a:lnTo>
                    <a:pt x="5671307" y="182377"/>
                  </a:lnTo>
                  <a:lnTo>
                    <a:pt x="5788334" y="154608"/>
                  </a:lnTo>
                  <a:lnTo>
                    <a:pt x="5905362" y="124930"/>
                  </a:lnTo>
                  <a:lnTo>
                    <a:pt x="6022389" y="93258"/>
                  </a:lnTo>
                  <a:lnTo>
                    <a:pt x="6139417" y="59536"/>
                  </a:lnTo>
                  <a:lnTo>
                    <a:pt x="6145984" y="57527"/>
                  </a:lnTo>
                  <a:lnTo>
                    <a:pt x="6145984" y="738727"/>
                  </a:lnTo>
                  <a:lnTo>
                    <a:pt x="6139417" y="737721"/>
                  </a:lnTo>
                  <a:lnTo>
                    <a:pt x="6022389" y="722051"/>
                  </a:lnTo>
                  <a:lnTo>
                    <a:pt x="5905362" y="708535"/>
                  </a:lnTo>
                  <a:lnTo>
                    <a:pt x="5788334" y="697045"/>
                  </a:lnTo>
                  <a:lnTo>
                    <a:pt x="5671307" y="687428"/>
                  </a:lnTo>
                  <a:lnTo>
                    <a:pt x="5554279" y="679505"/>
                  </a:lnTo>
                  <a:lnTo>
                    <a:pt x="5437251" y="673074"/>
                  </a:lnTo>
                  <a:lnTo>
                    <a:pt x="5320224" y="667914"/>
                  </a:lnTo>
                  <a:lnTo>
                    <a:pt x="5203196" y="663794"/>
                  </a:lnTo>
                  <a:lnTo>
                    <a:pt x="5086169" y="660484"/>
                  </a:lnTo>
                  <a:lnTo>
                    <a:pt x="4969141" y="657770"/>
                  </a:lnTo>
                  <a:lnTo>
                    <a:pt x="4852113" y="655471"/>
                  </a:lnTo>
                  <a:lnTo>
                    <a:pt x="4735086" y="653464"/>
                  </a:lnTo>
                  <a:lnTo>
                    <a:pt x="4618058" y="651706"/>
                  </a:lnTo>
                  <a:lnTo>
                    <a:pt x="4501031" y="650270"/>
                  </a:lnTo>
                  <a:lnTo>
                    <a:pt x="4384003" y="649384"/>
                  </a:lnTo>
                  <a:lnTo>
                    <a:pt x="4266975" y="649463"/>
                  </a:lnTo>
                  <a:lnTo>
                    <a:pt x="4149948" y="651634"/>
                  </a:lnTo>
                  <a:lnTo>
                    <a:pt x="4032920" y="657179"/>
                  </a:lnTo>
                  <a:lnTo>
                    <a:pt x="3915893" y="666143"/>
                  </a:lnTo>
                  <a:lnTo>
                    <a:pt x="3798865" y="677888"/>
                  </a:lnTo>
                  <a:lnTo>
                    <a:pt x="3681837" y="694566"/>
                  </a:lnTo>
                  <a:lnTo>
                    <a:pt x="3564810" y="716691"/>
                  </a:lnTo>
                  <a:lnTo>
                    <a:pt x="3447782" y="738400"/>
                  </a:lnTo>
                  <a:lnTo>
                    <a:pt x="3330755" y="755409"/>
                  </a:lnTo>
                  <a:lnTo>
                    <a:pt x="3213727" y="773970"/>
                  </a:lnTo>
                  <a:lnTo>
                    <a:pt x="3096699" y="793961"/>
                  </a:lnTo>
                  <a:lnTo>
                    <a:pt x="2979672" y="808832"/>
                  </a:lnTo>
                  <a:lnTo>
                    <a:pt x="2862644" y="817557"/>
                  </a:lnTo>
                  <a:lnTo>
                    <a:pt x="2745617" y="826640"/>
                  </a:lnTo>
                  <a:lnTo>
                    <a:pt x="2628589" y="835505"/>
                  </a:lnTo>
                  <a:lnTo>
                    <a:pt x="2511561" y="839614"/>
                  </a:lnTo>
                  <a:lnTo>
                    <a:pt x="2394534" y="842431"/>
                  </a:lnTo>
                  <a:lnTo>
                    <a:pt x="2277506" y="845968"/>
                  </a:lnTo>
                  <a:lnTo>
                    <a:pt x="2160479" y="848442"/>
                  </a:lnTo>
                  <a:lnTo>
                    <a:pt x="2043451" y="850173"/>
                  </a:lnTo>
                  <a:lnTo>
                    <a:pt x="1926424" y="851641"/>
                  </a:lnTo>
                  <a:lnTo>
                    <a:pt x="1809396" y="852744"/>
                  </a:lnTo>
                  <a:lnTo>
                    <a:pt x="1692368" y="853793"/>
                  </a:lnTo>
                  <a:lnTo>
                    <a:pt x="1575341" y="855942"/>
                  </a:lnTo>
                  <a:lnTo>
                    <a:pt x="1458313" y="859670"/>
                  </a:lnTo>
                  <a:lnTo>
                    <a:pt x="1341286" y="865528"/>
                  </a:lnTo>
                  <a:lnTo>
                    <a:pt x="1224258" y="874024"/>
                  </a:lnTo>
                  <a:lnTo>
                    <a:pt x="1107230" y="885536"/>
                  </a:lnTo>
                  <a:lnTo>
                    <a:pt x="990203" y="900275"/>
                  </a:lnTo>
                  <a:lnTo>
                    <a:pt x="873175" y="918309"/>
                  </a:lnTo>
                  <a:lnTo>
                    <a:pt x="756148" y="939605"/>
                  </a:lnTo>
                  <a:lnTo>
                    <a:pt x="639120" y="964066"/>
                  </a:lnTo>
                  <a:lnTo>
                    <a:pt x="522092" y="991570"/>
                  </a:lnTo>
                  <a:lnTo>
                    <a:pt x="405065" y="1021982"/>
                  </a:lnTo>
                  <a:lnTo>
                    <a:pt x="288037" y="1055170"/>
                  </a:lnTo>
                  <a:lnTo>
                    <a:pt x="171010" y="1091006"/>
                  </a:lnTo>
                  <a:lnTo>
                    <a:pt x="53982" y="1129373"/>
                  </a:lnTo>
                  <a:lnTo>
                    <a:pt x="0" y="114818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80523"/>
              <a:ext cx="6145984" cy="628136"/>
            </a:xfrm>
            <a:custGeom>
              <a:avLst/>
              <a:pathLst>
                <a:path w="6145984" h="628136">
                  <a:moveTo>
                    <a:pt x="0" y="0"/>
                  </a:moveTo>
                  <a:lnTo>
                    <a:pt x="53982" y="35608"/>
                  </a:lnTo>
                  <a:lnTo>
                    <a:pt x="171010" y="108181"/>
                  </a:lnTo>
                  <a:lnTo>
                    <a:pt x="288037" y="176061"/>
                  </a:lnTo>
                  <a:lnTo>
                    <a:pt x="405065" y="239174"/>
                  </a:lnTo>
                  <a:lnTo>
                    <a:pt x="522092" y="297434"/>
                  </a:lnTo>
                  <a:lnTo>
                    <a:pt x="639120" y="350750"/>
                  </a:lnTo>
                  <a:lnTo>
                    <a:pt x="756148" y="399032"/>
                  </a:lnTo>
                  <a:lnTo>
                    <a:pt x="873175" y="442198"/>
                  </a:lnTo>
                  <a:lnTo>
                    <a:pt x="990203" y="480193"/>
                  </a:lnTo>
                  <a:lnTo>
                    <a:pt x="1107230" y="513028"/>
                  </a:lnTo>
                  <a:lnTo>
                    <a:pt x="1224258" y="540811"/>
                  </a:lnTo>
                  <a:lnTo>
                    <a:pt x="1341286" y="563797"/>
                  </a:lnTo>
                  <a:lnTo>
                    <a:pt x="1458313" y="582405"/>
                  </a:lnTo>
                  <a:lnTo>
                    <a:pt x="1575341" y="597186"/>
                  </a:lnTo>
                  <a:lnTo>
                    <a:pt x="1692368" y="608733"/>
                  </a:lnTo>
                  <a:lnTo>
                    <a:pt x="1809396" y="617546"/>
                  </a:lnTo>
                  <a:lnTo>
                    <a:pt x="1926424" y="623878"/>
                  </a:lnTo>
                  <a:lnTo>
                    <a:pt x="2043451" y="627471"/>
                  </a:lnTo>
                  <a:lnTo>
                    <a:pt x="2160479" y="628136"/>
                  </a:lnTo>
                  <a:lnTo>
                    <a:pt x="2277506" y="626409"/>
                  </a:lnTo>
                  <a:lnTo>
                    <a:pt x="2394534" y="624710"/>
                  </a:lnTo>
                  <a:lnTo>
                    <a:pt x="2511561" y="620248"/>
                  </a:lnTo>
                  <a:lnTo>
                    <a:pt x="2628589" y="612801"/>
                  </a:lnTo>
                  <a:lnTo>
                    <a:pt x="2745617" y="605456"/>
                  </a:lnTo>
                  <a:lnTo>
                    <a:pt x="2862644" y="594730"/>
                  </a:lnTo>
                  <a:lnTo>
                    <a:pt x="2979672" y="580539"/>
                  </a:lnTo>
                  <a:lnTo>
                    <a:pt x="3096699" y="567462"/>
                  </a:lnTo>
                  <a:lnTo>
                    <a:pt x="3213727" y="551863"/>
                  </a:lnTo>
                  <a:lnTo>
                    <a:pt x="3330755" y="532600"/>
                  </a:lnTo>
                  <a:lnTo>
                    <a:pt x="3447782" y="515004"/>
                  </a:lnTo>
                  <a:lnTo>
                    <a:pt x="3564810" y="496651"/>
                  </a:lnTo>
                  <a:lnTo>
                    <a:pt x="3681837" y="475438"/>
                  </a:lnTo>
                  <a:lnTo>
                    <a:pt x="3798865" y="457866"/>
                  </a:lnTo>
                  <a:lnTo>
                    <a:pt x="3915893" y="445609"/>
                  </a:lnTo>
                  <a:lnTo>
                    <a:pt x="4032920" y="433216"/>
                  </a:lnTo>
                  <a:lnTo>
                    <a:pt x="4149948" y="420943"/>
                  </a:lnTo>
                  <a:lnTo>
                    <a:pt x="4266975" y="409673"/>
                  </a:lnTo>
                  <a:lnTo>
                    <a:pt x="4384003" y="397528"/>
                  </a:lnTo>
                  <a:lnTo>
                    <a:pt x="4501031" y="383538"/>
                  </a:lnTo>
                  <a:lnTo>
                    <a:pt x="4618058" y="368188"/>
                  </a:lnTo>
                  <a:lnTo>
                    <a:pt x="4735086" y="351776"/>
                  </a:lnTo>
                  <a:lnTo>
                    <a:pt x="4852113" y="334445"/>
                  </a:lnTo>
                  <a:lnTo>
                    <a:pt x="4969141" y="316224"/>
                  </a:lnTo>
                  <a:lnTo>
                    <a:pt x="5086169" y="297058"/>
                  </a:lnTo>
                  <a:lnTo>
                    <a:pt x="5203196" y="276837"/>
                  </a:lnTo>
                  <a:lnTo>
                    <a:pt x="5320224" y="255418"/>
                  </a:lnTo>
                  <a:lnTo>
                    <a:pt x="5437251" y="232640"/>
                  </a:lnTo>
                  <a:lnTo>
                    <a:pt x="5554279" y="208343"/>
                  </a:lnTo>
                  <a:lnTo>
                    <a:pt x="5671307" y="182377"/>
                  </a:lnTo>
                  <a:lnTo>
                    <a:pt x="5788334" y="154608"/>
                  </a:lnTo>
                  <a:lnTo>
                    <a:pt x="5905362" y="124930"/>
                  </a:lnTo>
                  <a:lnTo>
                    <a:pt x="6022389" y="93258"/>
                  </a:lnTo>
                  <a:lnTo>
                    <a:pt x="6139417" y="59536"/>
                  </a:lnTo>
                  <a:lnTo>
                    <a:pt x="6145984" y="575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29908"/>
              <a:ext cx="6145984" cy="498803"/>
            </a:xfrm>
            <a:custGeom>
              <a:avLst/>
              <a:pathLst>
                <a:path w="6145984" h="498803">
                  <a:moveTo>
                    <a:pt x="6145984" y="89343"/>
                  </a:moveTo>
                  <a:lnTo>
                    <a:pt x="6139417" y="88336"/>
                  </a:lnTo>
                  <a:lnTo>
                    <a:pt x="6022389" y="72667"/>
                  </a:lnTo>
                  <a:lnTo>
                    <a:pt x="5905362" y="59151"/>
                  </a:lnTo>
                  <a:lnTo>
                    <a:pt x="5788334" y="47661"/>
                  </a:lnTo>
                  <a:lnTo>
                    <a:pt x="5671307" y="38044"/>
                  </a:lnTo>
                  <a:lnTo>
                    <a:pt x="5554279" y="30121"/>
                  </a:lnTo>
                  <a:lnTo>
                    <a:pt x="5437251" y="23690"/>
                  </a:lnTo>
                  <a:lnTo>
                    <a:pt x="5320224" y="18530"/>
                  </a:lnTo>
                  <a:lnTo>
                    <a:pt x="5203196" y="14410"/>
                  </a:lnTo>
                  <a:lnTo>
                    <a:pt x="5086169" y="11100"/>
                  </a:lnTo>
                  <a:lnTo>
                    <a:pt x="4969141" y="8386"/>
                  </a:lnTo>
                  <a:lnTo>
                    <a:pt x="4852113" y="6087"/>
                  </a:lnTo>
                  <a:lnTo>
                    <a:pt x="4735086" y="4080"/>
                  </a:lnTo>
                  <a:lnTo>
                    <a:pt x="4618058" y="2322"/>
                  </a:lnTo>
                  <a:lnTo>
                    <a:pt x="4501031" y="886"/>
                  </a:lnTo>
                  <a:lnTo>
                    <a:pt x="4384003" y="0"/>
                  </a:lnTo>
                  <a:lnTo>
                    <a:pt x="4266975" y="79"/>
                  </a:lnTo>
                  <a:lnTo>
                    <a:pt x="4149948" y="2249"/>
                  </a:lnTo>
                  <a:lnTo>
                    <a:pt x="4032920" y="7795"/>
                  </a:lnTo>
                  <a:lnTo>
                    <a:pt x="3915893" y="16759"/>
                  </a:lnTo>
                  <a:lnTo>
                    <a:pt x="3798865" y="28504"/>
                  </a:lnTo>
                  <a:lnTo>
                    <a:pt x="3681837" y="45182"/>
                  </a:lnTo>
                  <a:lnTo>
                    <a:pt x="3564810" y="67307"/>
                  </a:lnTo>
                  <a:lnTo>
                    <a:pt x="3447782" y="89016"/>
                  </a:lnTo>
                  <a:lnTo>
                    <a:pt x="3330755" y="106025"/>
                  </a:lnTo>
                  <a:lnTo>
                    <a:pt x="3213727" y="124586"/>
                  </a:lnTo>
                  <a:lnTo>
                    <a:pt x="3096699" y="144577"/>
                  </a:lnTo>
                  <a:lnTo>
                    <a:pt x="2979672" y="159447"/>
                  </a:lnTo>
                  <a:lnTo>
                    <a:pt x="2862644" y="168172"/>
                  </a:lnTo>
                  <a:lnTo>
                    <a:pt x="2745617" y="177256"/>
                  </a:lnTo>
                  <a:lnTo>
                    <a:pt x="2628589" y="186120"/>
                  </a:lnTo>
                  <a:lnTo>
                    <a:pt x="2511561" y="190229"/>
                  </a:lnTo>
                  <a:lnTo>
                    <a:pt x="2394534" y="193047"/>
                  </a:lnTo>
                  <a:lnTo>
                    <a:pt x="2277506" y="196584"/>
                  </a:lnTo>
                  <a:lnTo>
                    <a:pt x="2160479" y="199057"/>
                  </a:lnTo>
                  <a:lnTo>
                    <a:pt x="2043451" y="200789"/>
                  </a:lnTo>
                  <a:lnTo>
                    <a:pt x="1926424" y="202256"/>
                  </a:lnTo>
                  <a:lnTo>
                    <a:pt x="1809396" y="203360"/>
                  </a:lnTo>
                  <a:lnTo>
                    <a:pt x="1692368" y="204409"/>
                  </a:lnTo>
                  <a:lnTo>
                    <a:pt x="1575341" y="206558"/>
                  </a:lnTo>
                  <a:lnTo>
                    <a:pt x="1458313" y="210286"/>
                  </a:lnTo>
                  <a:lnTo>
                    <a:pt x="1341286" y="216143"/>
                  </a:lnTo>
                  <a:lnTo>
                    <a:pt x="1224258" y="224640"/>
                  </a:lnTo>
                  <a:lnTo>
                    <a:pt x="1107230" y="236152"/>
                  </a:lnTo>
                  <a:lnTo>
                    <a:pt x="990203" y="250890"/>
                  </a:lnTo>
                  <a:lnTo>
                    <a:pt x="873175" y="268925"/>
                  </a:lnTo>
                  <a:lnTo>
                    <a:pt x="756148" y="290220"/>
                  </a:lnTo>
                  <a:lnTo>
                    <a:pt x="639120" y="314682"/>
                  </a:lnTo>
                  <a:lnTo>
                    <a:pt x="522092" y="342186"/>
                  </a:lnTo>
                  <a:lnTo>
                    <a:pt x="405065" y="372598"/>
                  </a:lnTo>
                  <a:lnTo>
                    <a:pt x="288037" y="405786"/>
                  </a:lnTo>
                  <a:lnTo>
                    <a:pt x="171010" y="441622"/>
                  </a:lnTo>
                  <a:lnTo>
                    <a:pt x="53982" y="479989"/>
                  </a:lnTo>
                  <a:lnTo>
                    <a:pt x="0" y="4988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78651"/>
              <a:ext cx="6145984" cy="340695"/>
            </a:xfrm>
            <a:custGeom>
              <a:avLst/>
              <a:pathLst>
                <a:path w="6145984" h="340695">
                  <a:moveTo>
                    <a:pt x="0" y="175966"/>
                  </a:moveTo>
                  <a:lnTo>
                    <a:pt x="53982" y="184363"/>
                  </a:lnTo>
                  <a:lnTo>
                    <a:pt x="171010" y="201466"/>
                  </a:lnTo>
                  <a:lnTo>
                    <a:pt x="288037" y="217488"/>
                  </a:lnTo>
                  <a:lnTo>
                    <a:pt x="405065" y="232451"/>
                  </a:lnTo>
                  <a:lnTo>
                    <a:pt x="522092" y="246375"/>
                  </a:lnTo>
                  <a:lnTo>
                    <a:pt x="639120" y="259281"/>
                  </a:lnTo>
                  <a:lnTo>
                    <a:pt x="756148" y="271191"/>
                  </a:lnTo>
                  <a:lnTo>
                    <a:pt x="873175" y="282126"/>
                  </a:lnTo>
                  <a:lnTo>
                    <a:pt x="990203" y="292107"/>
                  </a:lnTo>
                  <a:lnTo>
                    <a:pt x="1107230" y="301154"/>
                  </a:lnTo>
                  <a:lnTo>
                    <a:pt x="1224258" y="309290"/>
                  </a:lnTo>
                  <a:lnTo>
                    <a:pt x="1341286" y="316535"/>
                  </a:lnTo>
                  <a:lnTo>
                    <a:pt x="1458313" y="322910"/>
                  </a:lnTo>
                  <a:lnTo>
                    <a:pt x="1575341" y="328437"/>
                  </a:lnTo>
                  <a:lnTo>
                    <a:pt x="1692368" y="333136"/>
                  </a:lnTo>
                  <a:lnTo>
                    <a:pt x="1809396" y="337018"/>
                  </a:lnTo>
                  <a:lnTo>
                    <a:pt x="1926424" y="339632"/>
                  </a:lnTo>
                  <a:lnTo>
                    <a:pt x="2043451" y="340695"/>
                  </a:lnTo>
                  <a:lnTo>
                    <a:pt x="2160479" y="340161"/>
                  </a:lnTo>
                  <a:lnTo>
                    <a:pt x="2277506" y="338061"/>
                  </a:lnTo>
                  <a:lnTo>
                    <a:pt x="2394534" y="335443"/>
                  </a:lnTo>
                  <a:lnTo>
                    <a:pt x="2511561" y="331803"/>
                  </a:lnTo>
                  <a:lnTo>
                    <a:pt x="2628589" y="326025"/>
                  </a:lnTo>
                  <a:lnTo>
                    <a:pt x="2745617" y="317921"/>
                  </a:lnTo>
                  <a:lnTo>
                    <a:pt x="2862644" y="308016"/>
                  </a:lnTo>
                  <a:lnTo>
                    <a:pt x="2979672" y="296558"/>
                  </a:lnTo>
                  <a:lnTo>
                    <a:pt x="3096699" y="282584"/>
                  </a:lnTo>
                  <a:lnTo>
                    <a:pt x="3213727" y="264789"/>
                  </a:lnTo>
                  <a:lnTo>
                    <a:pt x="3330755" y="245877"/>
                  </a:lnTo>
                  <a:lnTo>
                    <a:pt x="3447782" y="228574"/>
                  </a:lnTo>
                  <a:lnTo>
                    <a:pt x="3564810" y="208543"/>
                  </a:lnTo>
                  <a:lnTo>
                    <a:pt x="3681837" y="186875"/>
                  </a:lnTo>
                  <a:lnTo>
                    <a:pt x="3798865" y="169750"/>
                  </a:lnTo>
                  <a:lnTo>
                    <a:pt x="3915893" y="157749"/>
                  </a:lnTo>
                  <a:lnTo>
                    <a:pt x="4032920" y="147070"/>
                  </a:lnTo>
                  <a:lnTo>
                    <a:pt x="4149948" y="138161"/>
                  </a:lnTo>
                  <a:lnTo>
                    <a:pt x="4266975" y="131440"/>
                  </a:lnTo>
                  <a:lnTo>
                    <a:pt x="4384003" y="125329"/>
                  </a:lnTo>
                  <a:lnTo>
                    <a:pt x="4501031" y="118777"/>
                  </a:lnTo>
                  <a:lnTo>
                    <a:pt x="4618058" y="111820"/>
                  </a:lnTo>
                  <a:lnTo>
                    <a:pt x="4735086" y="104493"/>
                  </a:lnTo>
                  <a:lnTo>
                    <a:pt x="4852113" y="96831"/>
                  </a:lnTo>
                  <a:lnTo>
                    <a:pt x="4969141" y="88870"/>
                  </a:lnTo>
                  <a:lnTo>
                    <a:pt x="5086169" y="80644"/>
                  </a:lnTo>
                  <a:lnTo>
                    <a:pt x="5203196" y="72188"/>
                  </a:lnTo>
                  <a:lnTo>
                    <a:pt x="5320224" y="63539"/>
                  </a:lnTo>
                  <a:lnTo>
                    <a:pt x="5437251" y="54730"/>
                  </a:lnTo>
                  <a:lnTo>
                    <a:pt x="5554279" y="45797"/>
                  </a:lnTo>
                  <a:lnTo>
                    <a:pt x="5671307" y="36775"/>
                  </a:lnTo>
                  <a:lnTo>
                    <a:pt x="5788334" y="27699"/>
                  </a:lnTo>
                  <a:lnTo>
                    <a:pt x="5905362" y="18605"/>
                  </a:lnTo>
                  <a:lnTo>
                    <a:pt x="6022389" y="9527"/>
                  </a:lnTo>
                  <a:lnTo>
                    <a:pt x="6139417" y="50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39872"/>
              <a:ext cx="6145984" cy="1453880"/>
            </a:xfrm>
            <a:custGeom>
              <a:avLst/>
              <a:pathLst>
                <a:path w="6145984" h="1453880">
                  <a:moveTo>
                    <a:pt x="0" y="0"/>
                  </a:moveTo>
                  <a:lnTo>
                    <a:pt x="53982" y="27221"/>
                  </a:lnTo>
                  <a:lnTo>
                    <a:pt x="171010" y="84837"/>
                  </a:lnTo>
                  <a:lnTo>
                    <a:pt x="288037" y="140969"/>
                  </a:lnTo>
                  <a:lnTo>
                    <a:pt x="405065" y="195519"/>
                  </a:lnTo>
                  <a:lnTo>
                    <a:pt x="522092" y="248386"/>
                  </a:lnTo>
                  <a:lnTo>
                    <a:pt x="639120" y="299462"/>
                  </a:lnTo>
                  <a:lnTo>
                    <a:pt x="756148" y="348638"/>
                  </a:lnTo>
                  <a:lnTo>
                    <a:pt x="873175" y="395814"/>
                  </a:lnTo>
                  <a:lnTo>
                    <a:pt x="990203" y="440914"/>
                  </a:lnTo>
                  <a:lnTo>
                    <a:pt x="1107230" y="483914"/>
                  </a:lnTo>
                  <a:lnTo>
                    <a:pt x="1224258" y="524878"/>
                  </a:lnTo>
                  <a:lnTo>
                    <a:pt x="1341286" y="563992"/>
                  </a:lnTo>
                  <a:lnTo>
                    <a:pt x="1458313" y="601583"/>
                  </a:lnTo>
                  <a:lnTo>
                    <a:pt x="1575341" y="638090"/>
                  </a:lnTo>
                  <a:lnTo>
                    <a:pt x="1692368" y="673988"/>
                  </a:lnTo>
                  <a:lnTo>
                    <a:pt x="1809396" y="709738"/>
                  </a:lnTo>
                  <a:lnTo>
                    <a:pt x="1926424" y="747966"/>
                  </a:lnTo>
                  <a:lnTo>
                    <a:pt x="2043451" y="788461"/>
                  </a:lnTo>
                  <a:lnTo>
                    <a:pt x="2160479" y="829358"/>
                  </a:lnTo>
                  <a:lnTo>
                    <a:pt x="2277506" y="870146"/>
                  </a:lnTo>
                  <a:lnTo>
                    <a:pt x="2394534" y="921955"/>
                  </a:lnTo>
                  <a:lnTo>
                    <a:pt x="2511561" y="976693"/>
                  </a:lnTo>
                  <a:lnTo>
                    <a:pt x="2628589" y="1022622"/>
                  </a:lnTo>
                  <a:lnTo>
                    <a:pt x="2745617" y="1063291"/>
                  </a:lnTo>
                  <a:lnTo>
                    <a:pt x="2862644" y="1099879"/>
                  </a:lnTo>
                  <a:lnTo>
                    <a:pt x="2979672" y="1130232"/>
                  </a:lnTo>
                  <a:lnTo>
                    <a:pt x="3096699" y="1155941"/>
                  </a:lnTo>
                  <a:lnTo>
                    <a:pt x="3213727" y="1174031"/>
                  </a:lnTo>
                  <a:lnTo>
                    <a:pt x="3330755" y="1186735"/>
                  </a:lnTo>
                  <a:lnTo>
                    <a:pt x="3447782" y="1201878"/>
                  </a:lnTo>
                  <a:lnTo>
                    <a:pt x="3564810" y="1218693"/>
                  </a:lnTo>
                  <a:lnTo>
                    <a:pt x="3681837" y="1231613"/>
                  </a:lnTo>
                  <a:lnTo>
                    <a:pt x="3798865" y="1241600"/>
                  </a:lnTo>
                  <a:lnTo>
                    <a:pt x="3915893" y="1249275"/>
                  </a:lnTo>
                  <a:lnTo>
                    <a:pt x="4032920" y="1252275"/>
                  </a:lnTo>
                  <a:lnTo>
                    <a:pt x="4149948" y="1250325"/>
                  </a:lnTo>
                  <a:lnTo>
                    <a:pt x="4266975" y="1243741"/>
                  </a:lnTo>
                  <a:lnTo>
                    <a:pt x="4384003" y="1233935"/>
                  </a:lnTo>
                  <a:lnTo>
                    <a:pt x="4501031" y="1221993"/>
                  </a:lnTo>
                  <a:lnTo>
                    <a:pt x="4618058" y="1208309"/>
                  </a:lnTo>
                  <a:lnTo>
                    <a:pt x="4735086" y="1193116"/>
                  </a:lnTo>
                  <a:lnTo>
                    <a:pt x="4852113" y="1176518"/>
                  </a:lnTo>
                  <a:lnTo>
                    <a:pt x="4969141" y="1158517"/>
                  </a:lnTo>
                  <a:lnTo>
                    <a:pt x="5086169" y="1139049"/>
                  </a:lnTo>
                  <a:lnTo>
                    <a:pt x="5203196" y="1117998"/>
                  </a:lnTo>
                  <a:lnTo>
                    <a:pt x="5320224" y="1095223"/>
                  </a:lnTo>
                  <a:lnTo>
                    <a:pt x="5437251" y="1070568"/>
                  </a:lnTo>
                  <a:lnTo>
                    <a:pt x="5554279" y="1043874"/>
                  </a:lnTo>
                  <a:lnTo>
                    <a:pt x="5671307" y="1014994"/>
                  </a:lnTo>
                  <a:lnTo>
                    <a:pt x="5788334" y="983795"/>
                  </a:lnTo>
                  <a:lnTo>
                    <a:pt x="5905362" y="950165"/>
                  </a:lnTo>
                  <a:lnTo>
                    <a:pt x="6022389" y="914012"/>
                  </a:lnTo>
                  <a:lnTo>
                    <a:pt x="6139417" y="875269"/>
                  </a:lnTo>
                  <a:lnTo>
                    <a:pt x="6145984" y="872946"/>
                  </a:lnTo>
                  <a:lnTo>
                    <a:pt x="6145984" y="1453880"/>
                  </a:lnTo>
                  <a:lnTo>
                    <a:pt x="6139417" y="1453631"/>
                  </a:lnTo>
                  <a:lnTo>
                    <a:pt x="6022389" y="1450252"/>
                  </a:lnTo>
                  <a:lnTo>
                    <a:pt x="5905362" y="1447869"/>
                  </a:lnTo>
                  <a:lnTo>
                    <a:pt x="5788334" y="1446390"/>
                  </a:lnTo>
                  <a:lnTo>
                    <a:pt x="5671307" y="1445706"/>
                  </a:lnTo>
                  <a:lnTo>
                    <a:pt x="5554279" y="1445685"/>
                  </a:lnTo>
                  <a:lnTo>
                    <a:pt x="5437251" y="1446174"/>
                  </a:lnTo>
                  <a:lnTo>
                    <a:pt x="5320224" y="1447004"/>
                  </a:lnTo>
                  <a:lnTo>
                    <a:pt x="5203196" y="1447999"/>
                  </a:lnTo>
                  <a:lnTo>
                    <a:pt x="5086169" y="1448982"/>
                  </a:lnTo>
                  <a:lnTo>
                    <a:pt x="4969141" y="1449791"/>
                  </a:lnTo>
                  <a:lnTo>
                    <a:pt x="4852113" y="1450292"/>
                  </a:lnTo>
                  <a:lnTo>
                    <a:pt x="4735086" y="1450399"/>
                  </a:lnTo>
                  <a:lnTo>
                    <a:pt x="4618058" y="1450095"/>
                  </a:lnTo>
                  <a:lnTo>
                    <a:pt x="4501031" y="1449465"/>
                  </a:lnTo>
                  <a:lnTo>
                    <a:pt x="4384003" y="1448720"/>
                  </a:lnTo>
                  <a:lnTo>
                    <a:pt x="4266975" y="1448236"/>
                  </a:lnTo>
                  <a:lnTo>
                    <a:pt x="4149948" y="1447061"/>
                  </a:lnTo>
                  <a:lnTo>
                    <a:pt x="4032920" y="1443273"/>
                  </a:lnTo>
                  <a:lnTo>
                    <a:pt x="3915893" y="1437348"/>
                  </a:lnTo>
                  <a:lnTo>
                    <a:pt x="3798865" y="1429237"/>
                  </a:lnTo>
                  <a:lnTo>
                    <a:pt x="3681837" y="1418487"/>
                  </a:lnTo>
                  <a:lnTo>
                    <a:pt x="3564810" y="1406346"/>
                  </a:lnTo>
                  <a:lnTo>
                    <a:pt x="3447782" y="1392392"/>
                  </a:lnTo>
                  <a:lnTo>
                    <a:pt x="3330755" y="1376748"/>
                  </a:lnTo>
                  <a:lnTo>
                    <a:pt x="3213727" y="1363446"/>
                  </a:lnTo>
                  <a:lnTo>
                    <a:pt x="3096699" y="1349101"/>
                  </a:lnTo>
                  <a:lnTo>
                    <a:pt x="2979672" y="1324922"/>
                  </a:lnTo>
                  <a:lnTo>
                    <a:pt x="2862644" y="1289908"/>
                  </a:lnTo>
                  <a:lnTo>
                    <a:pt x="2745617" y="1251918"/>
                  </a:lnTo>
                  <a:lnTo>
                    <a:pt x="2628589" y="1212546"/>
                  </a:lnTo>
                  <a:lnTo>
                    <a:pt x="2511561" y="1163771"/>
                  </a:lnTo>
                  <a:lnTo>
                    <a:pt x="2394534" y="1107630"/>
                  </a:lnTo>
                  <a:lnTo>
                    <a:pt x="2277506" y="1057388"/>
                  </a:lnTo>
                  <a:lnTo>
                    <a:pt x="2160479" y="1017237"/>
                  </a:lnTo>
                  <a:lnTo>
                    <a:pt x="2043451" y="978383"/>
                  </a:lnTo>
                  <a:lnTo>
                    <a:pt x="1926424" y="942205"/>
                  </a:lnTo>
                  <a:lnTo>
                    <a:pt x="1809396" y="910316"/>
                  </a:lnTo>
                  <a:lnTo>
                    <a:pt x="1692368" y="882978"/>
                  </a:lnTo>
                  <a:lnTo>
                    <a:pt x="1575341" y="858759"/>
                  </a:lnTo>
                  <a:lnTo>
                    <a:pt x="1458313" y="838037"/>
                  </a:lnTo>
                  <a:lnTo>
                    <a:pt x="1341286" y="821311"/>
                  </a:lnTo>
                  <a:lnTo>
                    <a:pt x="1224258" y="809046"/>
                  </a:lnTo>
                  <a:lnTo>
                    <a:pt x="1107230" y="801592"/>
                  </a:lnTo>
                  <a:lnTo>
                    <a:pt x="990203" y="799163"/>
                  </a:lnTo>
                  <a:lnTo>
                    <a:pt x="873175" y="801846"/>
                  </a:lnTo>
                  <a:lnTo>
                    <a:pt x="756148" y="809643"/>
                  </a:lnTo>
                  <a:lnTo>
                    <a:pt x="639120" y="822504"/>
                  </a:lnTo>
                  <a:lnTo>
                    <a:pt x="522092" y="840352"/>
                  </a:lnTo>
                  <a:lnTo>
                    <a:pt x="405065" y="863105"/>
                  </a:lnTo>
                  <a:lnTo>
                    <a:pt x="288037" y="890680"/>
                  </a:lnTo>
                  <a:lnTo>
                    <a:pt x="171010" y="923000"/>
                  </a:lnTo>
                  <a:lnTo>
                    <a:pt x="53982" y="959994"/>
                  </a:lnTo>
                  <a:lnTo>
                    <a:pt x="0" y="97918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39872"/>
              <a:ext cx="6145984" cy="1252275"/>
            </a:xfrm>
            <a:custGeom>
              <a:avLst/>
              <a:pathLst>
                <a:path w="6145984" h="1252275">
                  <a:moveTo>
                    <a:pt x="0" y="0"/>
                  </a:moveTo>
                  <a:lnTo>
                    <a:pt x="53982" y="27221"/>
                  </a:lnTo>
                  <a:lnTo>
                    <a:pt x="171010" y="84837"/>
                  </a:lnTo>
                  <a:lnTo>
                    <a:pt x="288037" y="140969"/>
                  </a:lnTo>
                  <a:lnTo>
                    <a:pt x="405065" y="195519"/>
                  </a:lnTo>
                  <a:lnTo>
                    <a:pt x="522092" y="248386"/>
                  </a:lnTo>
                  <a:lnTo>
                    <a:pt x="639120" y="299462"/>
                  </a:lnTo>
                  <a:lnTo>
                    <a:pt x="756148" y="348638"/>
                  </a:lnTo>
                  <a:lnTo>
                    <a:pt x="873175" y="395814"/>
                  </a:lnTo>
                  <a:lnTo>
                    <a:pt x="990203" y="440914"/>
                  </a:lnTo>
                  <a:lnTo>
                    <a:pt x="1107230" y="483914"/>
                  </a:lnTo>
                  <a:lnTo>
                    <a:pt x="1224258" y="524878"/>
                  </a:lnTo>
                  <a:lnTo>
                    <a:pt x="1341286" y="563992"/>
                  </a:lnTo>
                  <a:lnTo>
                    <a:pt x="1458313" y="601583"/>
                  </a:lnTo>
                  <a:lnTo>
                    <a:pt x="1575341" y="638090"/>
                  </a:lnTo>
                  <a:lnTo>
                    <a:pt x="1692368" y="673988"/>
                  </a:lnTo>
                  <a:lnTo>
                    <a:pt x="1809396" y="709738"/>
                  </a:lnTo>
                  <a:lnTo>
                    <a:pt x="1926424" y="747966"/>
                  </a:lnTo>
                  <a:lnTo>
                    <a:pt x="2043451" y="788461"/>
                  </a:lnTo>
                  <a:lnTo>
                    <a:pt x="2160479" y="829358"/>
                  </a:lnTo>
                  <a:lnTo>
                    <a:pt x="2277506" y="870146"/>
                  </a:lnTo>
                  <a:lnTo>
                    <a:pt x="2394534" y="921955"/>
                  </a:lnTo>
                  <a:lnTo>
                    <a:pt x="2511561" y="976693"/>
                  </a:lnTo>
                  <a:lnTo>
                    <a:pt x="2628589" y="1022622"/>
                  </a:lnTo>
                  <a:lnTo>
                    <a:pt x="2745617" y="1063291"/>
                  </a:lnTo>
                  <a:lnTo>
                    <a:pt x="2862644" y="1099879"/>
                  </a:lnTo>
                  <a:lnTo>
                    <a:pt x="2979672" y="1130232"/>
                  </a:lnTo>
                  <a:lnTo>
                    <a:pt x="3096699" y="1155941"/>
                  </a:lnTo>
                  <a:lnTo>
                    <a:pt x="3213727" y="1174031"/>
                  </a:lnTo>
                  <a:lnTo>
                    <a:pt x="3330755" y="1186735"/>
                  </a:lnTo>
                  <a:lnTo>
                    <a:pt x="3447782" y="1201878"/>
                  </a:lnTo>
                  <a:lnTo>
                    <a:pt x="3564810" y="1218693"/>
                  </a:lnTo>
                  <a:lnTo>
                    <a:pt x="3681837" y="1231613"/>
                  </a:lnTo>
                  <a:lnTo>
                    <a:pt x="3798865" y="1241600"/>
                  </a:lnTo>
                  <a:lnTo>
                    <a:pt x="3915893" y="1249275"/>
                  </a:lnTo>
                  <a:lnTo>
                    <a:pt x="4032920" y="1252275"/>
                  </a:lnTo>
                  <a:lnTo>
                    <a:pt x="4149948" y="1250325"/>
                  </a:lnTo>
                  <a:lnTo>
                    <a:pt x="4266975" y="1243741"/>
                  </a:lnTo>
                  <a:lnTo>
                    <a:pt x="4384003" y="1233935"/>
                  </a:lnTo>
                  <a:lnTo>
                    <a:pt x="4501031" y="1221993"/>
                  </a:lnTo>
                  <a:lnTo>
                    <a:pt x="4618058" y="1208309"/>
                  </a:lnTo>
                  <a:lnTo>
                    <a:pt x="4735086" y="1193116"/>
                  </a:lnTo>
                  <a:lnTo>
                    <a:pt x="4852113" y="1176518"/>
                  </a:lnTo>
                  <a:lnTo>
                    <a:pt x="4969141" y="1158517"/>
                  </a:lnTo>
                  <a:lnTo>
                    <a:pt x="5086169" y="1139049"/>
                  </a:lnTo>
                  <a:lnTo>
                    <a:pt x="5203196" y="1117998"/>
                  </a:lnTo>
                  <a:lnTo>
                    <a:pt x="5320224" y="1095223"/>
                  </a:lnTo>
                  <a:lnTo>
                    <a:pt x="5437251" y="1070568"/>
                  </a:lnTo>
                  <a:lnTo>
                    <a:pt x="5554279" y="1043874"/>
                  </a:lnTo>
                  <a:lnTo>
                    <a:pt x="5671307" y="1014994"/>
                  </a:lnTo>
                  <a:lnTo>
                    <a:pt x="5788334" y="983795"/>
                  </a:lnTo>
                  <a:lnTo>
                    <a:pt x="5905362" y="950165"/>
                  </a:lnTo>
                  <a:lnTo>
                    <a:pt x="6022389" y="914012"/>
                  </a:lnTo>
                  <a:lnTo>
                    <a:pt x="6139417" y="875269"/>
                  </a:lnTo>
                  <a:lnTo>
                    <a:pt x="6145984" y="8729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39036"/>
              <a:ext cx="6145984" cy="654716"/>
            </a:xfrm>
            <a:custGeom>
              <a:avLst/>
              <a:pathLst>
                <a:path w="6145984" h="654716">
                  <a:moveTo>
                    <a:pt x="6145984" y="654716"/>
                  </a:moveTo>
                  <a:lnTo>
                    <a:pt x="6139417" y="654467"/>
                  </a:lnTo>
                  <a:lnTo>
                    <a:pt x="6022389" y="651089"/>
                  </a:lnTo>
                  <a:lnTo>
                    <a:pt x="5905362" y="648705"/>
                  </a:lnTo>
                  <a:lnTo>
                    <a:pt x="5788334" y="647226"/>
                  </a:lnTo>
                  <a:lnTo>
                    <a:pt x="5671307" y="646543"/>
                  </a:lnTo>
                  <a:lnTo>
                    <a:pt x="5554279" y="646522"/>
                  </a:lnTo>
                  <a:lnTo>
                    <a:pt x="5437251" y="647010"/>
                  </a:lnTo>
                  <a:lnTo>
                    <a:pt x="5320224" y="647841"/>
                  </a:lnTo>
                  <a:lnTo>
                    <a:pt x="5203196" y="648835"/>
                  </a:lnTo>
                  <a:lnTo>
                    <a:pt x="5086169" y="649818"/>
                  </a:lnTo>
                  <a:lnTo>
                    <a:pt x="4969141" y="650627"/>
                  </a:lnTo>
                  <a:lnTo>
                    <a:pt x="4852113" y="651128"/>
                  </a:lnTo>
                  <a:lnTo>
                    <a:pt x="4735086" y="651235"/>
                  </a:lnTo>
                  <a:lnTo>
                    <a:pt x="4618058" y="650932"/>
                  </a:lnTo>
                  <a:lnTo>
                    <a:pt x="4501031" y="650301"/>
                  </a:lnTo>
                  <a:lnTo>
                    <a:pt x="4384003" y="649556"/>
                  </a:lnTo>
                  <a:lnTo>
                    <a:pt x="4266975" y="649073"/>
                  </a:lnTo>
                  <a:lnTo>
                    <a:pt x="4149948" y="647897"/>
                  </a:lnTo>
                  <a:lnTo>
                    <a:pt x="4032920" y="644109"/>
                  </a:lnTo>
                  <a:lnTo>
                    <a:pt x="3915893" y="638185"/>
                  </a:lnTo>
                  <a:lnTo>
                    <a:pt x="3798865" y="630073"/>
                  </a:lnTo>
                  <a:lnTo>
                    <a:pt x="3681837" y="619323"/>
                  </a:lnTo>
                  <a:lnTo>
                    <a:pt x="3564810" y="607182"/>
                  </a:lnTo>
                  <a:lnTo>
                    <a:pt x="3447782" y="593228"/>
                  </a:lnTo>
                  <a:lnTo>
                    <a:pt x="3330755" y="577585"/>
                  </a:lnTo>
                  <a:lnTo>
                    <a:pt x="3213727" y="564282"/>
                  </a:lnTo>
                  <a:lnTo>
                    <a:pt x="3096699" y="549938"/>
                  </a:lnTo>
                  <a:lnTo>
                    <a:pt x="2979672" y="525759"/>
                  </a:lnTo>
                  <a:lnTo>
                    <a:pt x="2862644" y="490744"/>
                  </a:lnTo>
                  <a:lnTo>
                    <a:pt x="2745617" y="452754"/>
                  </a:lnTo>
                  <a:lnTo>
                    <a:pt x="2628589" y="413382"/>
                  </a:lnTo>
                  <a:lnTo>
                    <a:pt x="2511561" y="364607"/>
                  </a:lnTo>
                  <a:lnTo>
                    <a:pt x="2394534" y="308466"/>
                  </a:lnTo>
                  <a:lnTo>
                    <a:pt x="2277506" y="258225"/>
                  </a:lnTo>
                  <a:lnTo>
                    <a:pt x="2160479" y="218073"/>
                  </a:lnTo>
                  <a:lnTo>
                    <a:pt x="2043451" y="179220"/>
                  </a:lnTo>
                  <a:lnTo>
                    <a:pt x="1926424" y="143041"/>
                  </a:lnTo>
                  <a:lnTo>
                    <a:pt x="1809396" y="111153"/>
                  </a:lnTo>
                  <a:lnTo>
                    <a:pt x="1692368" y="83814"/>
                  </a:lnTo>
                  <a:lnTo>
                    <a:pt x="1575341" y="59596"/>
                  </a:lnTo>
                  <a:lnTo>
                    <a:pt x="1458313" y="38873"/>
                  </a:lnTo>
                  <a:lnTo>
                    <a:pt x="1341286" y="22147"/>
                  </a:lnTo>
                  <a:lnTo>
                    <a:pt x="1224258" y="9882"/>
                  </a:lnTo>
                  <a:lnTo>
                    <a:pt x="1107230" y="2429"/>
                  </a:lnTo>
                  <a:lnTo>
                    <a:pt x="990203" y="0"/>
                  </a:lnTo>
                  <a:lnTo>
                    <a:pt x="873175" y="2683"/>
                  </a:lnTo>
                  <a:lnTo>
                    <a:pt x="756148" y="10480"/>
                  </a:lnTo>
                  <a:lnTo>
                    <a:pt x="639120" y="23340"/>
                  </a:lnTo>
                  <a:lnTo>
                    <a:pt x="522092" y="41189"/>
                  </a:lnTo>
                  <a:lnTo>
                    <a:pt x="405065" y="63942"/>
                  </a:lnTo>
                  <a:lnTo>
                    <a:pt x="288037" y="91517"/>
                  </a:lnTo>
                  <a:lnTo>
                    <a:pt x="171010" y="123836"/>
                  </a:lnTo>
                  <a:lnTo>
                    <a:pt x="53982" y="160830"/>
                  </a:lnTo>
                  <a:lnTo>
                    <a:pt x="0" y="1800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229464"/>
              <a:ext cx="6145984" cy="859100"/>
            </a:xfrm>
            <a:custGeom>
              <a:avLst/>
              <a:pathLst>
                <a:path w="6145984" h="859100">
                  <a:moveTo>
                    <a:pt x="0" y="0"/>
                  </a:moveTo>
                  <a:lnTo>
                    <a:pt x="53982" y="4015"/>
                  </a:lnTo>
                  <a:lnTo>
                    <a:pt x="171010" y="14326"/>
                  </a:lnTo>
                  <a:lnTo>
                    <a:pt x="288037" y="26232"/>
                  </a:lnTo>
                  <a:lnTo>
                    <a:pt x="405065" y="39720"/>
                  </a:lnTo>
                  <a:lnTo>
                    <a:pt x="522092" y="54777"/>
                  </a:lnTo>
                  <a:lnTo>
                    <a:pt x="639120" y="71391"/>
                  </a:lnTo>
                  <a:lnTo>
                    <a:pt x="756148" y="89548"/>
                  </a:lnTo>
                  <a:lnTo>
                    <a:pt x="873175" y="109238"/>
                  </a:lnTo>
                  <a:lnTo>
                    <a:pt x="990203" y="130446"/>
                  </a:lnTo>
                  <a:lnTo>
                    <a:pt x="1107230" y="153161"/>
                  </a:lnTo>
                  <a:lnTo>
                    <a:pt x="1224258" y="177369"/>
                  </a:lnTo>
                  <a:lnTo>
                    <a:pt x="1341286" y="203059"/>
                  </a:lnTo>
                  <a:lnTo>
                    <a:pt x="1458313" y="230218"/>
                  </a:lnTo>
                  <a:lnTo>
                    <a:pt x="1575341" y="258832"/>
                  </a:lnTo>
                  <a:lnTo>
                    <a:pt x="1692368" y="288890"/>
                  </a:lnTo>
                  <a:lnTo>
                    <a:pt x="1809396" y="320435"/>
                  </a:lnTo>
                  <a:lnTo>
                    <a:pt x="1926424" y="355493"/>
                  </a:lnTo>
                  <a:lnTo>
                    <a:pt x="2043451" y="393830"/>
                  </a:lnTo>
                  <a:lnTo>
                    <a:pt x="2160479" y="433705"/>
                  </a:lnTo>
                  <a:lnTo>
                    <a:pt x="2277506" y="474175"/>
                  </a:lnTo>
                  <a:lnTo>
                    <a:pt x="2394534" y="525200"/>
                  </a:lnTo>
                  <a:lnTo>
                    <a:pt x="2511561" y="580639"/>
                  </a:lnTo>
                  <a:lnTo>
                    <a:pt x="2628589" y="627991"/>
                  </a:lnTo>
                  <a:lnTo>
                    <a:pt x="2745617" y="668012"/>
                  </a:lnTo>
                  <a:lnTo>
                    <a:pt x="2862644" y="705301"/>
                  </a:lnTo>
                  <a:lnTo>
                    <a:pt x="2979672" y="737985"/>
                  </a:lnTo>
                  <a:lnTo>
                    <a:pt x="3096699" y="762929"/>
                  </a:lnTo>
                  <a:lnTo>
                    <a:pt x="3213727" y="779146"/>
                  </a:lnTo>
                  <a:lnTo>
                    <a:pt x="3330755" y="792149"/>
                  </a:lnTo>
                  <a:lnTo>
                    <a:pt x="3447782" y="807542"/>
                  </a:lnTo>
                  <a:lnTo>
                    <a:pt x="3564810" y="822927"/>
                  </a:lnTo>
                  <a:lnTo>
                    <a:pt x="3681837" y="835457"/>
                  </a:lnTo>
                  <a:lnTo>
                    <a:pt x="3798865" y="845826"/>
                  </a:lnTo>
                  <a:lnTo>
                    <a:pt x="3915893" y="853719"/>
                  </a:lnTo>
                  <a:lnTo>
                    <a:pt x="4032920" y="858181"/>
                  </a:lnTo>
                  <a:lnTo>
                    <a:pt x="4149948" y="859100"/>
                  </a:lnTo>
                  <a:lnTo>
                    <a:pt x="4266975" y="856396"/>
                  </a:lnTo>
                  <a:lnTo>
                    <a:pt x="4384003" y="851735"/>
                  </a:lnTo>
                  <a:lnTo>
                    <a:pt x="4501031" y="846136"/>
                  </a:lnTo>
                  <a:lnTo>
                    <a:pt x="4618058" y="839610"/>
                  </a:lnTo>
                  <a:lnTo>
                    <a:pt x="4735086" y="832165"/>
                  </a:lnTo>
                  <a:lnTo>
                    <a:pt x="4852113" y="823812"/>
                  </a:lnTo>
                  <a:lnTo>
                    <a:pt x="4969141" y="814562"/>
                  </a:lnTo>
                  <a:lnTo>
                    <a:pt x="5086169" y="804423"/>
                  </a:lnTo>
                  <a:lnTo>
                    <a:pt x="5203196" y="793406"/>
                  </a:lnTo>
                  <a:lnTo>
                    <a:pt x="5320224" y="781521"/>
                  </a:lnTo>
                  <a:lnTo>
                    <a:pt x="5437251" y="768778"/>
                  </a:lnTo>
                  <a:lnTo>
                    <a:pt x="5554279" y="755187"/>
                  </a:lnTo>
                  <a:lnTo>
                    <a:pt x="5671307" y="740758"/>
                  </a:lnTo>
                  <a:lnTo>
                    <a:pt x="5788334" y="725500"/>
                  </a:lnTo>
                  <a:lnTo>
                    <a:pt x="5905362" y="709424"/>
                  </a:lnTo>
                  <a:lnTo>
                    <a:pt x="6022389" y="692540"/>
                  </a:lnTo>
                  <a:lnTo>
                    <a:pt x="6139417" y="674857"/>
                  </a:lnTo>
                  <a:lnTo>
                    <a:pt x="6145984" y="67382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26198"/>
              <a:ext cx="6145984" cy="1156661"/>
            </a:xfrm>
            <a:custGeom>
              <a:avLst/>
              <a:pathLst>
                <a:path w="6145984" h="1156661">
                  <a:moveTo>
                    <a:pt x="0" y="0"/>
                  </a:moveTo>
                  <a:lnTo>
                    <a:pt x="53982" y="15712"/>
                  </a:lnTo>
                  <a:lnTo>
                    <a:pt x="171010" y="49110"/>
                  </a:lnTo>
                  <a:lnTo>
                    <a:pt x="288037" y="81820"/>
                  </a:lnTo>
                  <a:lnTo>
                    <a:pt x="405065" y="113811"/>
                  </a:lnTo>
                  <a:lnTo>
                    <a:pt x="522092" y="145045"/>
                  </a:lnTo>
                  <a:lnTo>
                    <a:pt x="639120" y="175481"/>
                  </a:lnTo>
                  <a:lnTo>
                    <a:pt x="756148" y="205077"/>
                  </a:lnTo>
                  <a:lnTo>
                    <a:pt x="873175" y="233797"/>
                  </a:lnTo>
                  <a:lnTo>
                    <a:pt x="990203" y="261629"/>
                  </a:lnTo>
                  <a:lnTo>
                    <a:pt x="1107230" y="288611"/>
                  </a:lnTo>
                  <a:lnTo>
                    <a:pt x="1224258" y="314862"/>
                  </a:lnTo>
                  <a:lnTo>
                    <a:pt x="1341286" y="340614"/>
                  </a:lnTo>
                  <a:lnTo>
                    <a:pt x="1458313" y="366233"/>
                  </a:lnTo>
                  <a:lnTo>
                    <a:pt x="1575341" y="392191"/>
                  </a:lnTo>
                  <a:lnTo>
                    <a:pt x="1692368" y="418991"/>
                  </a:lnTo>
                  <a:lnTo>
                    <a:pt x="1809396" y="447087"/>
                  </a:lnTo>
                  <a:lnTo>
                    <a:pt x="1926424" y="477371"/>
                  </a:lnTo>
                  <a:lnTo>
                    <a:pt x="2043451" y="509027"/>
                  </a:lnTo>
                  <a:lnTo>
                    <a:pt x="2160479" y="540633"/>
                  </a:lnTo>
                  <a:lnTo>
                    <a:pt x="2277506" y="571850"/>
                  </a:lnTo>
                  <a:lnTo>
                    <a:pt x="2394534" y="610833"/>
                  </a:lnTo>
                  <a:lnTo>
                    <a:pt x="2511561" y="651451"/>
                  </a:lnTo>
                  <a:lnTo>
                    <a:pt x="2628589" y="685591"/>
                  </a:lnTo>
                  <a:lnTo>
                    <a:pt x="2745617" y="714982"/>
                  </a:lnTo>
                  <a:lnTo>
                    <a:pt x="2862644" y="740013"/>
                  </a:lnTo>
                  <a:lnTo>
                    <a:pt x="2979672" y="760981"/>
                  </a:lnTo>
                  <a:lnTo>
                    <a:pt x="3096699" y="781066"/>
                  </a:lnTo>
                  <a:lnTo>
                    <a:pt x="3213727" y="796411"/>
                  </a:lnTo>
                  <a:lnTo>
                    <a:pt x="3330755" y="807737"/>
                  </a:lnTo>
                  <a:lnTo>
                    <a:pt x="3447782" y="821080"/>
                  </a:lnTo>
                  <a:lnTo>
                    <a:pt x="3564810" y="836982"/>
                  </a:lnTo>
                  <a:lnTo>
                    <a:pt x="3681837" y="850283"/>
                  </a:lnTo>
                  <a:lnTo>
                    <a:pt x="3798865" y="860363"/>
                  </a:lnTo>
                  <a:lnTo>
                    <a:pt x="3915893" y="867814"/>
                  </a:lnTo>
                  <a:lnTo>
                    <a:pt x="4032920" y="871303"/>
                  </a:lnTo>
                  <a:lnTo>
                    <a:pt x="4149948" y="870119"/>
                  </a:lnTo>
                  <a:lnTo>
                    <a:pt x="4266975" y="864117"/>
                  </a:lnTo>
                  <a:lnTo>
                    <a:pt x="4384003" y="855329"/>
                  </a:lnTo>
                  <a:lnTo>
                    <a:pt x="4501031" y="845332"/>
                  </a:lnTo>
                  <a:lnTo>
                    <a:pt x="4618058" y="834483"/>
                  </a:lnTo>
                  <a:lnTo>
                    <a:pt x="4735086" y="822989"/>
                  </a:lnTo>
                  <a:lnTo>
                    <a:pt x="4852113" y="810934"/>
                  </a:lnTo>
                  <a:lnTo>
                    <a:pt x="4969141" y="798310"/>
                  </a:lnTo>
                  <a:lnTo>
                    <a:pt x="5086169" y="785043"/>
                  </a:lnTo>
                  <a:lnTo>
                    <a:pt x="5203196" y="771014"/>
                  </a:lnTo>
                  <a:lnTo>
                    <a:pt x="5320224" y="756077"/>
                  </a:lnTo>
                  <a:lnTo>
                    <a:pt x="5437251" y="740074"/>
                  </a:lnTo>
                  <a:lnTo>
                    <a:pt x="5554279" y="722846"/>
                  </a:lnTo>
                  <a:lnTo>
                    <a:pt x="5671307" y="704240"/>
                  </a:lnTo>
                  <a:lnTo>
                    <a:pt x="5788334" y="684121"/>
                  </a:lnTo>
                  <a:lnTo>
                    <a:pt x="5905362" y="662372"/>
                  </a:lnTo>
                  <a:lnTo>
                    <a:pt x="6022389" y="638895"/>
                  </a:lnTo>
                  <a:lnTo>
                    <a:pt x="6139417" y="613614"/>
                  </a:lnTo>
                  <a:lnTo>
                    <a:pt x="6145984" y="612091"/>
                  </a:lnTo>
                  <a:lnTo>
                    <a:pt x="6145984" y="1156661"/>
                  </a:lnTo>
                  <a:lnTo>
                    <a:pt x="6139417" y="1155774"/>
                  </a:lnTo>
                  <a:lnTo>
                    <a:pt x="6022389" y="1141570"/>
                  </a:lnTo>
                  <a:lnTo>
                    <a:pt x="5905362" y="1128923"/>
                  </a:lnTo>
                  <a:lnTo>
                    <a:pt x="5788334" y="1117761"/>
                  </a:lnTo>
                  <a:lnTo>
                    <a:pt x="5671307" y="1107992"/>
                  </a:lnTo>
                  <a:lnTo>
                    <a:pt x="5554279" y="1099506"/>
                  </a:lnTo>
                  <a:lnTo>
                    <a:pt x="5437251" y="1092170"/>
                  </a:lnTo>
                  <a:lnTo>
                    <a:pt x="5320224" y="1085839"/>
                  </a:lnTo>
                  <a:lnTo>
                    <a:pt x="5203196" y="1080359"/>
                  </a:lnTo>
                  <a:lnTo>
                    <a:pt x="5086169" y="1075577"/>
                  </a:lnTo>
                  <a:lnTo>
                    <a:pt x="4969141" y="1071352"/>
                  </a:lnTo>
                  <a:lnTo>
                    <a:pt x="4852113" y="1067572"/>
                  </a:lnTo>
                  <a:lnTo>
                    <a:pt x="4735086" y="1064167"/>
                  </a:lnTo>
                  <a:lnTo>
                    <a:pt x="4618058" y="1061135"/>
                  </a:lnTo>
                  <a:lnTo>
                    <a:pt x="4501031" y="1058565"/>
                  </a:lnTo>
                  <a:lnTo>
                    <a:pt x="4384003" y="1056669"/>
                  </a:lnTo>
                  <a:lnTo>
                    <a:pt x="4266975" y="1055812"/>
                  </a:lnTo>
                  <a:lnTo>
                    <a:pt x="4149948" y="1054540"/>
                  </a:lnTo>
                  <a:lnTo>
                    <a:pt x="4032920" y="1050346"/>
                  </a:lnTo>
                  <a:lnTo>
                    <a:pt x="3915893" y="1044115"/>
                  </a:lnTo>
                  <a:lnTo>
                    <a:pt x="3798865" y="1036255"/>
                  </a:lnTo>
                  <a:lnTo>
                    <a:pt x="3681837" y="1025460"/>
                  </a:lnTo>
                  <a:lnTo>
                    <a:pt x="3564810" y="1012888"/>
                  </a:lnTo>
                  <a:lnTo>
                    <a:pt x="3447782" y="999670"/>
                  </a:lnTo>
                  <a:lnTo>
                    <a:pt x="3330755" y="985857"/>
                  </a:lnTo>
                  <a:lnTo>
                    <a:pt x="3213727" y="973970"/>
                  </a:lnTo>
                  <a:lnTo>
                    <a:pt x="3096699" y="962136"/>
                  </a:lnTo>
                  <a:lnTo>
                    <a:pt x="2979672" y="943484"/>
                  </a:lnTo>
                  <a:lnTo>
                    <a:pt x="2862644" y="918146"/>
                  </a:lnTo>
                  <a:lnTo>
                    <a:pt x="2745617" y="891802"/>
                  </a:lnTo>
                  <a:lnTo>
                    <a:pt x="2628589" y="863626"/>
                  </a:lnTo>
                  <a:lnTo>
                    <a:pt x="2511561" y="826818"/>
                  </a:lnTo>
                  <a:lnTo>
                    <a:pt x="2394534" y="784885"/>
                  </a:lnTo>
                  <a:lnTo>
                    <a:pt x="2277506" y="747372"/>
                  </a:lnTo>
                  <a:lnTo>
                    <a:pt x="2160479" y="716752"/>
                  </a:lnTo>
                  <a:lnTo>
                    <a:pt x="2043451" y="687062"/>
                  </a:lnTo>
                  <a:lnTo>
                    <a:pt x="1926424" y="659451"/>
                  </a:lnTo>
                  <a:lnTo>
                    <a:pt x="1809396" y="635111"/>
                  </a:lnTo>
                  <a:lnTo>
                    <a:pt x="1692368" y="614899"/>
                  </a:lnTo>
                  <a:lnTo>
                    <a:pt x="1575341" y="599048"/>
                  </a:lnTo>
                  <a:lnTo>
                    <a:pt x="1458313" y="587886"/>
                  </a:lnTo>
                  <a:lnTo>
                    <a:pt x="1341286" y="581826"/>
                  </a:lnTo>
                  <a:lnTo>
                    <a:pt x="1224258" y="581242"/>
                  </a:lnTo>
                  <a:lnTo>
                    <a:pt x="1107230" y="586405"/>
                  </a:lnTo>
                  <a:lnTo>
                    <a:pt x="990203" y="597454"/>
                  </a:lnTo>
                  <a:lnTo>
                    <a:pt x="873175" y="614414"/>
                  </a:lnTo>
                  <a:lnTo>
                    <a:pt x="756148" y="637226"/>
                  </a:lnTo>
                  <a:lnTo>
                    <a:pt x="639120" y="665783"/>
                  </a:lnTo>
                  <a:lnTo>
                    <a:pt x="522092" y="699957"/>
                  </a:lnTo>
                  <a:lnTo>
                    <a:pt x="405065" y="739610"/>
                  </a:lnTo>
                  <a:lnTo>
                    <a:pt x="288037" y="784604"/>
                  </a:lnTo>
                  <a:lnTo>
                    <a:pt x="171010" y="834809"/>
                  </a:lnTo>
                  <a:lnTo>
                    <a:pt x="53982" y="890099"/>
                  </a:lnTo>
                  <a:lnTo>
                    <a:pt x="0" y="91789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26198"/>
              <a:ext cx="6145984" cy="871303"/>
            </a:xfrm>
            <a:custGeom>
              <a:avLst/>
              <a:pathLst>
                <a:path w="6145984" h="871303">
                  <a:moveTo>
                    <a:pt x="0" y="0"/>
                  </a:moveTo>
                  <a:lnTo>
                    <a:pt x="53982" y="15712"/>
                  </a:lnTo>
                  <a:lnTo>
                    <a:pt x="171010" y="49110"/>
                  </a:lnTo>
                  <a:lnTo>
                    <a:pt x="288037" y="81820"/>
                  </a:lnTo>
                  <a:lnTo>
                    <a:pt x="405065" y="113811"/>
                  </a:lnTo>
                  <a:lnTo>
                    <a:pt x="522092" y="145045"/>
                  </a:lnTo>
                  <a:lnTo>
                    <a:pt x="639120" y="175481"/>
                  </a:lnTo>
                  <a:lnTo>
                    <a:pt x="756148" y="205077"/>
                  </a:lnTo>
                  <a:lnTo>
                    <a:pt x="873175" y="233797"/>
                  </a:lnTo>
                  <a:lnTo>
                    <a:pt x="990203" y="261629"/>
                  </a:lnTo>
                  <a:lnTo>
                    <a:pt x="1107230" y="288611"/>
                  </a:lnTo>
                  <a:lnTo>
                    <a:pt x="1224258" y="314862"/>
                  </a:lnTo>
                  <a:lnTo>
                    <a:pt x="1341286" y="340614"/>
                  </a:lnTo>
                  <a:lnTo>
                    <a:pt x="1458313" y="366233"/>
                  </a:lnTo>
                  <a:lnTo>
                    <a:pt x="1575341" y="392191"/>
                  </a:lnTo>
                  <a:lnTo>
                    <a:pt x="1692368" y="418991"/>
                  </a:lnTo>
                  <a:lnTo>
                    <a:pt x="1809396" y="447087"/>
                  </a:lnTo>
                  <a:lnTo>
                    <a:pt x="1926424" y="477371"/>
                  </a:lnTo>
                  <a:lnTo>
                    <a:pt x="2043451" y="509027"/>
                  </a:lnTo>
                  <a:lnTo>
                    <a:pt x="2160479" y="540633"/>
                  </a:lnTo>
                  <a:lnTo>
                    <a:pt x="2277506" y="571850"/>
                  </a:lnTo>
                  <a:lnTo>
                    <a:pt x="2394534" y="610833"/>
                  </a:lnTo>
                  <a:lnTo>
                    <a:pt x="2511561" y="651451"/>
                  </a:lnTo>
                  <a:lnTo>
                    <a:pt x="2628589" y="685591"/>
                  </a:lnTo>
                  <a:lnTo>
                    <a:pt x="2745617" y="714982"/>
                  </a:lnTo>
                  <a:lnTo>
                    <a:pt x="2862644" y="740013"/>
                  </a:lnTo>
                  <a:lnTo>
                    <a:pt x="2979672" y="760981"/>
                  </a:lnTo>
                  <a:lnTo>
                    <a:pt x="3096699" y="781066"/>
                  </a:lnTo>
                  <a:lnTo>
                    <a:pt x="3213727" y="796411"/>
                  </a:lnTo>
                  <a:lnTo>
                    <a:pt x="3330755" y="807737"/>
                  </a:lnTo>
                  <a:lnTo>
                    <a:pt x="3447782" y="821080"/>
                  </a:lnTo>
                  <a:lnTo>
                    <a:pt x="3564810" y="836982"/>
                  </a:lnTo>
                  <a:lnTo>
                    <a:pt x="3681837" y="850283"/>
                  </a:lnTo>
                  <a:lnTo>
                    <a:pt x="3798865" y="860363"/>
                  </a:lnTo>
                  <a:lnTo>
                    <a:pt x="3915893" y="867814"/>
                  </a:lnTo>
                  <a:lnTo>
                    <a:pt x="4032920" y="871303"/>
                  </a:lnTo>
                  <a:lnTo>
                    <a:pt x="4149948" y="870119"/>
                  </a:lnTo>
                  <a:lnTo>
                    <a:pt x="4266975" y="864117"/>
                  </a:lnTo>
                  <a:lnTo>
                    <a:pt x="4384003" y="855329"/>
                  </a:lnTo>
                  <a:lnTo>
                    <a:pt x="4501031" y="845332"/>
                  </a:lnTo>
                  <a:lnTo>
                    <a:pt x="4618058" y="834483"/>
                  </a:lnTo>
                  <a:lnTo>
                    <a:pt x="4735086" y="822989"/>
                  </a:lnTo>
                  <a:lnTo>
                    <a:pt x="4852113" y="810934"/>
                  </a:lnTo>
                  <a:lnTo>
                    <a:pt x="4969141" y="798310"/>
                  </a:lnTo>
                  <a:lnTo>
                    <a:pt x="5086169" y="785043"/>
                  </a:lnTo>
                  <a:lnTo>
                    <a:pt x="5203196" y="771014"/>
                  </a:lnTo>
                  <a:lnTo>
                    <a:pt x="5320224" y="756077"/>
                  </a:lnTo>
                  <a:lnTo>
                    <a:pt x="5437251" y="740074"/>
                  </a:lnTo>
                  <a:lnTo>
                    <a:pt x="5554279" y="722846"/>
                  </a:lnTo>
                  <a:lnTo>
                    <a:pt x="5671307" y="704240"/>
                  </a:lnTo>
                  <a:lnTo>
                    <a:pt x="5788334" y="684121"/>
                  </a:lnTo>
                  <a:lnTo>
                    <a:pt x="5905362" y="662372"/>
                  </a:lnTo>
                  <a:lnTo>
                    <a:pt x="6022389" y="638895"/>
                  </a:lnTo>
                  <a:lnTo>
                    <a:pt x="6139417" y="613614"/>
                  </a:lnTo>
                  <a:lnTo>
                    <a:pt x="6145984" y="6120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07440"/>
              <a:ext cx="6145984" cy="575419"/>
            </a:xfrm>
            <a:custGeom>
              <a:avLst/>
              <a:pathLst>
                <a:path w="6145984" h="575419">
                  <a:moveTo>
                    <a:pt x="6145984" y="575419"/>
                  </a:moveTo>
                  <a:lnTo>
                    <a:pt x="6139417" y="574531"/>
                  </a:lnTo>
                  <a:lnTo>
                    <a:pt x="6022389" y="560328"/>
                  </a:lnTo>
                  <a:lnTo>
                    <a:pt x="5905362" y="547680"/>
                  </a:lnTo>
                  <a:lnTo>
                    <a:pt x="5788334" y="536518"/>
                  </a:lnTo>
                  <a:lnTo>
                    <a:pt x="5671307" y="526750"/>
                  </a:lnTo>
                  <a:lnTo>
                    <a:pt x="5554279" y="518263"/>
                  </a:lnTo>
                  <a:lnTo>
                    <a:pt x="5437251" y="510927"/>
                  </a:lnTo>
                  <a:lnTo>
                    <a:pt x="5320224" y="504596"/>
                  </a:lnTo>
                  <a:lnTo>
                    <a:pt x="5203196" y="499116"/>
                  </a:lnTo>
                  <a:lnTo>
                    <a:pt x="5086169" y="494334"/>
                  </a:lnTo>
                  <a:lnTo>
                    <a:pt x="4969141" y="490110"/>
                  </a:lnTo>
                  <a:lnTo>
                    <a:pt x="4852113" y="486329"/>
                  </a:lnTo>
                  <a:lnTo>
                    <a:pt x="4735086" y="482925"/>
                  </a:lnTo>
                  <a:lnTo>
                    <a:pt x="4618058" y="479893"/>
                  </a:lnTo>
                  <a:lnTo>
                    <a:pt x="4501031" y="477323"/>
                  </a:lnTo>
                  <a:lnTo>
                    <a:pt x="4384003" y="475427"/>
                  </a:lnTo>
                  <a:lnTo>
                    <a:pt x="4266975" y="474569"/>
                  </a:lnTo>
                  <a:lnTo>
                    <a:pt x="4149948" y="473298"/>
                  </a:lnTo>
                  <a:lnTo>
                    <a:pt x="4032920" y="469103"/>
                  </a:lnTo>
                  <a:lnTo>
                    <a:pt x="3915893" y="462872"/>
                  </a:lnTo>
                  <a:lnTo>
                    <a:pt x="3798865" y="455013"/>
                  </a:lnTo>
                  <a:lnTo>
                    <a:pt x="3681837" y="444217"/>
                  </a:lnTo>
                  <a:lnTo>
                    <a:pt x="3564810" y="431646"/>
                  </a:lnTo>
                  <a:lnTo>
                    <a:pt x="3447782" y="418427"/>
                  </a:lnTo>
                  <a:lnTo>
                    <a:pt x="3330755" y="404615"/>
                  </a:lnTo>
                  <a:lnTo>
                    <a:pt x="3213727" y="392728"/>
                  </a:lnTo>
                  <a:lnTo>
                    <a:pt x="3096699" y="380893"/>
                  </a:lnTo>
                  <a:lnTo>
                    <a:pt x="2979672" y="362242"/>
                  </a:lnTo>
                  <a:lnTo>
                    <a:pt x="2862644" y="336904"/>
                  </a:lnTo>
                  <a:lnTo>
                    <a:pt x="2745617" y="310560"/>
                  </a:lnTo>
                  <a:lnTo>
                    <a:pt x="2628589" y="282384"/>
                  </a:lnTo>
                  <a:lnTo>
                    <a:pt x="2511561" y="245576"/>
                  </a:lnTo>
                  <a:lnTo>
                    <a:pt x="2394534" y="203643"/>
                  </a:lnTo>
                  <a:lnTo>
                    <a:pt x="2277506" y="166130"/>
                  </a:lnTo>
                  <a:lnTo>
                    <a:pt x="2160479" y="135509"/>
                  </a:lnTo>
                  <a:lnTo>
                    <a:pt x="2043451" y="105819"/>
                  </a:lnTo>
                  <a:lnTo>
                    <a:pt x="1926424" y="78208"/>
                  </a:lnTo>
                  <a:lnTo>
                    <a:pt x="1809396" y="53869"/>
                  </a:lnTo>
                  <a:lnTo>
                    <a:pt x="1692368" y="33657"/>
                  </a:lnTo>
                  <a:lnTo>
                    <a:pt x="1575341" y="17805"/>
                  </a:lnTo>
                  <a:lnTo>
                    <a:pt x="1458313" y="6644"/>
                  </a:lnTo>
                  <a:lnTo>
                    <a:pt x="1341286" y="583"/>
                  </a:lnTo>
                  <a:lnTo>
                    <a:pt x="1224258" y="0"/>
                  </a:lnTo>
                  <a:lnTo>
                    <a:pt x="1107230" y="5163"/>
                  </a:lnTo>
                  <a:lnTo>
                    <a:pt x="990203" y="16212"/>
                  </a:lnTo>
                  <a:lnTo>
                    <a:pt x="873175" y="33172"/>
                  </a:lnTo>
                  <a:lnTo>
                    <a:pt x="756148" y="55983"/>
                  </a:lnTo>
                  <a:lnTo>
                    <a:pt x="639120" y="84541"/>
                  </a:lnTo>
                  <a:lnTo>
                    <a:pt x="522092" y="118715"/>
                  </a:lnTo>
                  <a:lnTo>
                    <a:pt x="405065" y="158367"/>
                  </a:lnTo>
                  <a:lnTo>
                    <a:pt x="288037" y="203362"/>
                  </a:lnTo>
                  <a:lnTo>
                    <a:pt x="171010" y="253567"/>
                  </a:lnTo>
                  <a:lnTo>
                    <a:pt x="53982" y="308856"/>
                  </a:lnTo>
                  <a:lnTo>
                    <a:pt x="0" y="3366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46831"/>
              <a:ext cx="6145984" cy="541697"/>
            </a:xfrm>
            <a:custGeom>
              <a:avLst/>
              <a:pathLst>
                <a:path w="6145984" h="541697">
                  <a:moveTo>
                    <a:pt x="0" y="38314"/>
                  </a:moveTo>
                  <a:lnTo>
                    <a:pt x="53982" y="32272"/>
                  </a:lnTo>
                  <a:lnTo>
                    <a:pt x="171010" y="21327"/>
                  </a:lnTo>
                  <a:lnTo>
                    <a:pt x="288037" y="12579"/>
                  </a:lnTo>
                  <a:lnTo>
                    <a:pt x="405065" y="6077"/>
                  </a:lnTo>
                  <a:lnTo>
                    <a:pt x="522092" y="1868"/>
                  </a:lnTo>
                  <a:lnTo>
                    <a:pt x="639120" y="0"/>
                  </a:lnTo>
                  <a:lnTo>
                    <a:pt x="756148" y="518"/>
                  </a:lnTo>
                  <a:lnTo>
                    <a:pt x="873175" y="3473"/>
                  </a:lnTo>
                  <a:lnTo>
                    <a:pt x="990203" y="8909"/>
                  </a:lnTo>
                  <a:lnTo>
                    <a:pt x="1107230" y="16875"/>
                  </a:lnTo>
                  <a:lnTo>
                    <a:pt x="1224258" y="27419"/>
                  </a:lnTo>
                  <a:lnTo>
                    <a:pt x="1341286" y="40587"/>
                  </a:lnTo>
                  <a:lnTo>
                    <a:pt x="1458313" y="56427"/>
                  </a:lnTo>
                  <a:lnTo>
                    <a:pt x="1575341" y="74986"/>
                  </a:lnTo>
                  <a:lnTo>
                    <a:pt x="1692368" y="96313"/>
                  </a:lnTo>
                  <a:lnTo>
                    <a:pt x="1809396" y="120466"/>
                  </a:lnTo>
                  <a:lnTo>
                    <a:pt x="1926424" y="147778"/>
                  </a:lnTo>
                  <a:lnTo>
                    <a:pt x="2043451" y="177412"/>
                  </a:lnTo>
                  <a:lnTo>
                    <a:pt x="2160479" y="208060"/>
                  </a:lnTo>
                  <a:lnTo>
                    <a:pt x="2277506" y="238978"/>
                  </a:lnTo>
                  <a:lnTo>
                    <a:pt x="2394534" y="277226"/>
                  </a:lnTo>
                  <a:lnTo>
                    <a:pt x="2511561" y="318502"/>
                  </a:lnTo>
                  <a:lnTo>
                    <a:pt x="2628589" y="353976"/>
                  </a:lnTo>
                  <a:lnTo>
                    <a:pt x="2745617" y="382759"/>
                  </a:lnTo>
                  <a:lnTo>
                    <a:pt x="2862644" y="408447"/>
                  </a:lnTo>
                  <a:lnTo>
                    <a:pt x="2979672" y="431600"/>
                  </a:lnTo>
                  <a:lnTo>
                    <a:pt x="3096699" y="450968"/>
                  </a:lnTo>
                  <a:lnTo>
                    <a:pt x="3213727" y="464558"/>
                  </a:lnTo>
                  <a:lnTo>
                    <a:pt x="3330755" y="476164"/>
                  </a:lnTo>
                  <a:lnTo>
                    <a:pt x="3447782" y="489742"/>
                  </a:lnTo>
                  <a:lnTo>
                    <a:pt x="3564810" y="504302"/>
                  </a:lnTo>
                  <a:lnTo>
                    <a:pt x="3681837" y="517238"/>
                  </a:lnTo>
                  <a:lnTo>
                    <a:pt x="3798865" y="527676"/>
                  </a:lnTo>
                  <a:lnTo>
                    <a:pt x="3915893" y="535331"/>
                  </a:lnTo>
                  <a:lnTo>
                    <a:pt x="4032920" y="540192"/>
                  </a:lnTo>
                  <a:lnTo>
                    <a:pt x="4149948" y="541697"/>
                  </a:lnTo>
                  <a:lnTo>
                    <a:pt x="4266975" y="539331"/>
                  </a:lnTo>
                  <a:lnTo>
                    <a:pt x="4384003" y="535366"/>
                  </a:lnTo>
                  <a:lnTo>
                    <a:pt x="4501031" y="531316"/>
                  </a:lnTo>
                  <a:lnTo>
                    <a:pt x="4618058" y="527176"/>
                  </a:lnTo>
                  <a:lnTo>
                    <a:pt x="4735086" y="522945"/>
                  </a:lnTo>
                  <a:lnTo>
                    <a:pt x="4852113" y="518620"/>
                  </a:lnTo>
                  <a:lnTo>
                    <a:pt x="4969141" y="514198"/>
                  </a:lnTo>
                  <a:lnTo>
                    <a:pt x="5086169" y="509677"/>
                  </a:lnTo>
                  <a:lnTo>
                    <a:pt x="5203196" y="505054"/>
                  </a:lnTo>
                  <a:lnTo>
                    <a:pt x="5320224" y="500325"/>
                  </a:lnTo>
                  <a:lnTo>
                    <a:pt x="5437251" y="495489"/>
                  </a:lnTo>
                  <a:lnTo>
                    <a:pt x="5554279" y="490543"/>
                  </a:lnTo>
                  <a:lnTo>
                    <a:pt x="5671307" y="485483"/>
                  </a:lnTo>
                  <a:lnTo>
                    <a:pt x="5788334" y="480308"/>
                  </a:lnTo>
                  <a:lnTo>
                    <a:pt x="5905362" y="475014"/>
                  </a:lnTo>
                  <a:lnTo>
                    <a:pt x="6022389" y="469600"/>
                  </a:lnTo>
                  <a:lnTo>
                    <a:pt x="6139417" y="464061"/>
                  </a:lnTo>
                  <a:lnTo>
                    <a:pt x="6145984" y="46374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69698"/>
              <a:ext cx="6145984" cy="708761"/>
            </a:xfrm>
            <a:custGeom>
              <a:avLst/>
              <a:pathLst>
                <a:path w="6145984" h="708761">
                  <a:moveTo>
                    <a:pt x="0" y="11175"/>
                  </a:moveTo>
                  <a:lnTo>
                    <a:pt x="53982" y="9205"/>
                  </a:lnTo>
                  <a:lnTo>
                    <a:pt x="171010" y="5779"/>
                  </a:lnTo>
                  <a:lnTo>
                    <a:pt x="288037" y="3175"/>
                  </a:lnTo>
                  <a:lnTo>
                    <a:pt x="405065" y="1367"/>
                  </a:lnTo>
                  <a:lnTo>
                    <a:pt x="522092" y="321"/>
                  </a:lnTo>
                  <a:lnTo>
                    <a:pt x="639120" y="0"/>
                  </a:lnTo>
                  <a:lnTo>
                    <a:pt x="756148" y="364"/>
                  </a:lnTo>
                  <a:lnTo>
                    <a:pt x="873175" y="1384"/>
                  </a:lnTo>
                  <a:lnTo>
                    <a:pt x="990203" y="3049"/>
                  </a:lnTo>
                  <a:lnTo>
                    <a:pt x="1107230" y="5391"/>
                  </a:lnTo>
                  <a:lnTo>
                    <a:pt x="1224258" y="8516"/>
                  </a:lnTo>
                  <a:lnTo>
                    <a:pt x="1341286" y="12634"/>
                  </a:lnTo>
                  <a:lnTo>
                    <a:pt x="1458313" y="18070"/>
                  </a:lnTo>
                  <a:lnTo>
                    <a:pt x="1575341" y="25247"/>
                  </a:lnTo>
                  <a:lnTo>
                    <a:pt x="1692368" y="34614"/>
                  </a:lnTo>
                  <a:lnTo>
                    <a:pt x="1809396" y="46598"/>
                  </a:lnTo>
                  <a:lnTo>
                    <a:pt x="1926424" y="62838"/>
                  </a:lnTo>
                  <a:lnTo>
                    <a:pt x="2043451" y="82577"/>
                  </a:lnTo>
                  <a:lnTo>
                    <a:pt x="2160479" y="103911"/>
                  </a:lnTo>
                  <a:lnTo>
                    <a:pt x="2277506" y="125994"/>
                  </a:lnTo>
                  <a:lnTo>
                    <a:pt x="2394534" y="156794"/>
                  </a:lnTo>
                  <a:lnTo>
                    <a:pt x="2511561" y="190037"/>
                  </a:lnTo>
                  <a:lnTo>
                    <a:pt x="2628589" y="217043"/>
                  </a:lnTo>
                  <a:lnTo>
                    <a:pt x="2745617" y="239256"/>
                  </a:lnTo>
                  <a:lnTo>
                    <a:pt x="2862644" y="257642"/>
                  </a:lnTo>
                  <a:lnTo>
                    <a:pt x="2979672" y="272571"/>
                  </a:lnTo>
                  <a:lnTo>
                    <a:pt x="3096699" y="286815"/>
                  </a:lnTo>
                  <a:lnTo>
                    <a:pt x="3213727" y="296735"/>
                  </a:lnTo>
                  <a:lnTo>
                    <a:pt x="3330755" y="303301"/>
                  </a:lnTo>
                  <a:lnTo>
                    <a:pt x="3447782" y="312258"/>
                  </a:lnTo>
                  <a:lnTo>
                    <a:pt x="3564810" y="324561"/>
                  </a:lnTo>
                  <a:lnTo>
                    <a:pt x="3681837" y="335082"/>
                  </a:lnTo>
                  <a:lnTo>
                    <a:pt x="3798865" y="342362"/>
                  </a:lnTo>
                  <a:lnTo>
                    <a:pt x="3915893" y="347032"/>
                  </a:lnTo>
                  <a:lnTo>
                    <a:pt x="4032920" y="348436"/>
                  </a:lnTo>
                  <a:lnTo>
                    <a:pt x="4149948" y="345511"/>
                  </a:lnTo>
                  <a:lnTo>
                    <a:pt x="4266975" y="337713"/>
                  </a:lnTo>
                  <a:lnTo>
                    <a:pt x="4384003" y="327208"/>
                  </a:lnTo>
                  <a:lnTo>
                    <a:pt x="4501031" y="315748"/>
                  </a:lnTo>
                  <a:lnTo>
                    <a:pt x="4618058" y="303654"/>
                  </a:lnTo>
                  <a:lnTo>
                    <a:pt x="4735086" y="291112"/>
                  </a:lnTo>
                  <a:lnTo>
                    <a:pt x="4852113" y="278195"/>
                  </a:lnTo>
                  <a:lnTo>
                    <a:pt x="4969141" y="264897"/>
                  </a:lnTo>
                  <a:lnTo>
                    <a:pt x="5086169" y="251151"/>
                  </a:lnTo>
                  <a:lnTo>
                    <a:pt x="5203196" y="236852"/>
                  </a:lnTo>
                  <a:lnTo>
                    <a:pt x="5320224" y="221868"/>
                  </a:lnTo>
                  <a:lnTo>
                    <a:pt x="5437251" y="206059"/>
                  </a:lnTo>
                  <a:lnTo>
                    <a:pt x="5554279" y="189282"/>
                  </a:lnTo>
                  <a:lnTo>
                    <a:pt x="5671307" y="171401"/>
                  </a:lnTo>
                  <a:lnTo>
                    <a:pt x="5788334" y="152296"/>
                  </a:lnTo>
                  <a:lnTo>
                    <a:pt x="5905362" y="131859"/>
                  </a:lnTo>
                  <a:lnTo>
                    <a:pt x="6022389" y="110006"/>
                  </a:lnTo>
                  <a:lnTo>
                    <a:pt x="6139417" y="86668"/>
                  </a:lnTo>
                  <a:lnTo>
                    <a:pt x="6145984" y="85272"/>
                  </a:lnTo>
                  <a:lnTo>
                    <a:pt x="6145984" y="572050"/>
                  </a:lnTo>
                  <a:lnTo>
                    <a:pt x="6139417" y="571291"/>
                  </a:lnTo>
                  <a:lnTo>
                    <a:pt x="6022389" y="559335"/>
                  </a:lnTo>
                  <a:lnTo>
                    <a:pt x="5905362" y="548898"/>
                  </a:lnTo>
                  <a:lnTo>
                    <a:pt x="5788334" y="539915"/>
                  </a:lnTo>
                  <a:lnTo>
                    <a:pt x="5671307" y="532306"/>
                  </a:lnTo>
                  <a:lnTo>
                    <a:pt x="5554279" y="525969"/>
                  </a:lnTo>
                  <a:lnTo>
                    <a:pt x="5437251" y="520789"/>
                  </a:lnTo>
                  <a:lnTo>
                    <a:pt x="5320224" y="516634"/>
                  </a:lnTo>
                  <a:lnTo>
                    <a:pt x="5203196" y="513367"/>
                  </a:lnTo>
                  <a:lnTo>
                    <a:pt x="5086169" y="510852"/>
                  </a:lnTo>
                  <a:lnTo>
                    <a:pt x="4969141" y="508962"/>
                  </a:lnTo>
                  <a:lnTo>
                    <a:pt x="4852113" y="507597"/>
                  </a:lnTo>
                  <a:lnTo>
                    <a:pt x="4735086" y="506695"/>
                  </a:lnTo>
                  <a:lnTo>
                    <a:pt x="4618058" y="506253"/>
                  </a:lnTo>
                  <a:lnTo>
                    <a:pt x="4501031" y="506352"/>
                  </a:lnTo>
                  <a:lnTo>
                    <a:pt x="4384003" y="507181"/>
                  </a:lnTo>
                  <a:lnTo>
                    <a:pt x="4266975" y="509065"/>
                  </a:lnTo>
                  <a:lnTo>
                    <a:pt x="4149948" y="510361"/>
                  </a:lnTo>
                  <a:lnTo>
                    <a:pt x="4032920" y="508478"/>
                  </a:lnTo>
                  <a:lnTo>
                    <a:pt x="3915893" y="504623"/>
                  </a:lnTo>
                  <a:lnTo>
                    <a:pt x="3798865" y="499587"/>
                  </a:lnTo>
                  <a:lnTo>
                    <a:pt x="3681837" y="491668"/>
                  </a:lnTo>
                  <a:lnTo>
                    <a:pt x="3564810" y="481800"/>
                  </a:lnTo>
                  <a:lnTo>
                    <a:pt x="3447782" y="471895"/>
                  </a:lnTo>
                  <a:lnTo>
                    <a:pt x="3330755" y="462518"/>
                  </a:lnTo>
                  <a:lnTo>
                    <a:pt x="3213727" y="455451"/>
                  </a:lnTo>
                  <a:lnTo>
                    <a:pt x="3096699" y="448668"/>
                  </a:lnTo>
                  <a:lnTo>
                    <a:pt x="2979672" y="435707"/>
                  </a:lnTo>
                  <a:lnTo>
                    <a:pt x="2862644" y="416872"/>
                  </a:lnTo>
                  <a:lnTo>
                    <a:pt x="2745617" y="397311"/>
                  </a:lnTo>
                  <a:lnTo>
                    <a:pt x="2628589" y="376185"/>
                  </a:lnTo>
                  <a:lnTo>
                    <a:pt x="2511561" y="346794"/>
                  </a:lnTo>
                  <a:lnTo>
                    <a:pt x="2394534" y="312375"/>
                  </a:lnTo>
                  <a:lnTo>
                    <a:pt x="2277506" y="282889"/>
                  </a:lnTo>
                  <a:lnTo>
                    <a:pt x="2160479" y="261340"/>
                  </a:lnTo>
                  <a:lnTo>
                    <a:pt x="2043451" y="241717"/>
                  </a:lnTo>
                  <a:lnTo>
                    <a:pt x="1926424" y="225595"/>
                  </a:lnTo>
                  <a:lnTo>
                    <a:pt x="1809396" y="214668"/>
                  </a:lnTo>
                  <a:lnTo>
                    <a:pt x="1692368" y="209731"/>
                  </a:lnTo>
                  <a:lnTo>
                    <a:pt x="1575341" y="210151"/>
                  </a:lnTo>
                  <a:lnTo>
                    <a:pt x="1458313" y="216201"/>
                  </a:lnTo>
                  <a:lnTo>
                    <a:pt x="1341286" y="228247"/>
                  </a:lnTo>
                  <a:lnTo>
                    <a:pt x="1224258" y="246627"/>
                  </a:lnTo>
                  <a:lnTo>
                    <a:pt x="1107230" y="271581"/>
                  </a:lnTo>
                  <a:lnTo>
                    <a:pt x="990203" y="303234"/>
                  </a:lnTo>
                  <a:lnTo>
                    <a:pt x="873175" y="341609"/>
                  </a:lnTo>
                  <a:lnTo>
                    <a:pt x="756148" y="386652"/>
                  </a:lnTo>
                  <a:lnTo>
                    <a:pt x="639120" y="438269"/>
                  </a:lnTo>
                  <a:lnTo>
                    <a:pt x="522092" y="496344"/>
                  </a:lnTo>
                  <a:lnTo>
                    <a:pt x="405065" y="560754"/>
                  </a:lnTo>
                  <a:lnTo>
                    <a:pt x="288037" y="631377"/>
                  </a:lnTo>
                  <a:lnTo>
                    <a:pt x="171010" y="708096"/>
                  </a:lnTo>
                  <a:lnTo>
                    <a:pt x="170068" y="70876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69698"/>
              <a:ext cx="6145984" cy="348436"/>
            </a:xfrm>
            <a:custGeom>
              <a:avLst/>
              <a:pathLst>
                <a:path w="6145984" h="348436">
                  <a:moveTo>
                    <a:pt x="0" y="11175"/>
                  </a:moveTo>
                  <a:lnTo>
                    <a:pt x="53982" y="9205"/>
                  </a:lnTo>
                  <a:lnTo>
                    <a:pt x="171010" y="5779"/>
                  </a:lnTo>
                  <a:lnTo>
                    <a:pt x="288037" y="3175"/>
                  </a:lnTo>
                  <a:lnTo>
                    <a:pt x="405065" y="1367"/>
                  </a:lnTo>
                  <a:lnTo>
                    <a:pt x="522092" y="321"/>
                  </a:lnTo>
                  <a:lnTo>
                    <a:pt x="639120" y="0"/>
                  </a:lnTo>
                  <a:lnTo>
                    <a:pt x="756148" y="364"/>
                  </a:lnTo>
                  <a:lnTo>
                    <a:pt x="873175" y="1384"/>
                  </a:lnTo>
                  <a:lnTo>
                    <a:pt x="990203" y="3049"/>
                  </a:lnTo>
                  <a:lnTo>
                    <a:pt x="1107230" y="5391"/>
                  </a:lnTo>
                  <a:lnTo>
                    <a:pt x="1224258" y="8516"/>
                  </a:lnTo>
                  <a:lnTo>
                    <a:pt x="1341286" y="12634"/>
                  </a:lnTo>
                  <a:lnTo>
                    <a:pt x="1458313" y="18070"/>
                  </a:lnTo>
                  <a:lnTo>
                    <a:pt x="1575341" y="25247"/>
                  </a:lnTo>
                  <a:lnTo>
                    <a:pt x="1692368" y="34614"/>
                  </a:lnTo>
                  <a:lnTo>
                    <a:pt x="1809396" y="46598"/>
                  </a:lnTo>
                  <a:lnTo>
                    <a:pt x="1926424" y="62838"/>
                  </a:lnTo>
                  <a:lnTo>
                    <a:pt x="2043451" y="82577"/>
                  </a:lnTo>
                  <a:lnTo>
                    <a:pt x="2160479" y="103911"/>
                  </a:lnTo>
                  <a:lnTo>
                    <a:pt x="2277506" y="125994"/>
                  </a:lnTo>
                  <a:lnTo>
                    <a:pt x="2394534" y="156794"/>
                  </a:lnTo>
                  <a:lnTo>
                    <a:pt x="2511561" y="190037"/>
                  </a:lnTo>
                  <a:lnTo>
                    <a:pt x="2628589" y="217043"/>
                  </a:lnTo>
                  <a:lnTo>
                    <a:pt x="2745617" y="239256"/>
                  </a:lnTo>
                  <a:lnTo>
                    <a:pt x="2862644" y="257642"/>
                  </a:lnTo>
                  <a:lnTo>
                    <a:pt x="2979672" y="272571"/>
                  </a:lnTo>
                  <a:lnTo>
                    <a:pt x="3096699" y="286815"/>
                  </a:lnTo>
                  <a:lnTo>
                    <a:pt x="3213727" y="296735"/>
                  </a:lnTo>
                  <a:lnTo>
                    <a:pt x="3330755" y="303301"/>
                  </a:lnTo>
                  <a:lnTo>
                    <a:pt x="3447782" y="312258"/>
                  </a:lnTo>
                  <a:lnTo>
                    <a:pt x="3564810" y="324561"/>
                  </a:lnTo>
                  <a:lnTo>
                    <a:pt x="3681837" y="335082"/>
                  </a:lnTo>
                  <a:lnTo>
                    <a:pt x="3798865" y="342362"/>
                  </a:lnTo>
                  <a:lnTo>
                    <a:pt x="3915893" y="347032"/>
                  </a:lnTo>
                  <a:lnTo>
                    <a:pt x="4032920" y="348436"/>
                  </a:lnTo>
                  <a:lnTo>
                    <a:pt x="4149948" y="345511"/>
                  </a:lnTo>
                  <a:lnTo>
                    <a:pt x="4266975" y="337713"/>
                  </a:lnTo>
                  <a:lnTo>
                    <a:pt x="4384003" y="327208"/>
                  </a:lnTo>
                  <a:lnTo>
                    <a:pt x="4501031" y="315748"/>
                  </a:lnTo>
                  <a:lnTo>
                    <a:pt x="4618058" y="303654"/>
                  </a:lnTo>
                  <a:lnTo>
                    <a:pt x="4735086" y="291112"/>
                  </a:lnTo>
                  <a:lnTo>
                    <a:pt x="4852113" y="278195"/>
                  </a:lnTo>
                  <a:lnTo>
                    <a:pt x="4969141" y="264897"/>
                  </a:lnTo>
                  <a:lnTo>
                    <a:pt x="5086169" y="251151"/>
                  </a:lnTo>
                  <a:lnTo>
                    <a:pt x="5203196" y="236852"/>
                  </a:lnTo>
                  <a:lnTo>
                    <a:pt x="5320224" y="221868"/>
                  </a:lnTo>
                  <a:lnTo>
                    <a:pt x="5437251" y="206059"/>
                  </a:lnTo>
                  <a:lnTo>
                    <a:pt x="5554279" y="189282"/>
                  </a:lnTo>
                  <a:lnTo>
                    <a:pt x="5671307" y="171401"/>
                  </a:lnTo>
                  <a:lnTo>
                    <a:pt x="5788334" y="152296"/>
                  </a:lnTo>
                  <a:lnTo>
                    <a:pt x="5905362" y="131859"/>
                  </a:lnTo>
                  <a:lnTo>
                    <a:pt x="6022389" y="110006"/>
                  </a:lnTo>
                  <a:lnTo>
                    <a:pt x="6139417" y="86668"/>
                  </a:lnTo>
                  <a:lnTo>
                    <a:pt x="6145984" y="852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111945" y="4879429"/>
              <a:ext cx="5975915" cy="499030"/>
            </a:xfrm>
            <a:custGeom>
              <a:avLst/>
              <a:pathLst>
                <a:path w="5975915" h="499030">
                  <a:moveTo>
                    <a:pt x="5975915" y="362319"/>
                  </a:moveTo>
                  <a:lnTo>
                    <a:pt x="5969348" y="361560"/>
                  </a:lnTo>
                  <a:lnTo>
                    <a:pt x="5852320" y="349604"/>
                  </a:lnTo>
                  <a:lnTo>
                    <a:pt x="5735293" y="339166"/>
                  </a:lnTo>
                  <a:lnTo>
                    <a:pt x="5618265" y="330184"/>
                  </a:lnTo>
                  <a:lnTo>
                    <a:pt x="5501238" y="322574"/>
                  </a:lnTo>
                  <a:lnTo>
                    <a:pt x="5384210" y="316238"/>
                  </a:lnTo>
                  <a:lnTo>
                    <a:pt x="5267182" y="311057"/>
                  </a:lnTo>
                  <a:lnTo>
                    <a:pt x="5150155" y="306903"/>
                  </a:lnTo>
                  <a:lnTo>
                    <a:pt x="5033127" y="303636"/>
                  </a:lnTo>
                  <a:lnTo>
                    <a:pt x="4916100" y="301120"/>
                  </a:lnTo>
                  <a:lnTo>
                    <a:pt x="4799072" y="299231"/>
                  </a:lnTo>
                  <a:lnTo>
                    <a:pt x="4682045" y="297865"/>
                  </a:lnTo>
                  <a:lnTo>
                    <a:pt x="4565017" y="296963"/>
                  </a:lnTo>
                  <a:lnTo>
                    <a:pt x="4447989" y="296522"/>
                  </a:lnTo>
                  <a:lnTo>
                    <a:pt x="4330962" y="296621"/>
                  </a:lnTo>
                  <a:lnTo>
                    <a:pt x="4213934" y="297449"/>
                  </a:lnTo>
                  <a:lnTo>
                    <a:pt x="4096907" y="299334"/>
                  </a:lnTo>
                  <a:lnTo>
                    <a:pt x="3979879" y="300629"/>
                  </a:lnTo>
                  <a:lnTo>
                    <a:pt x="3862851" y="298746"/>
                  </a:lnTo>
                  <a:lnTo>
                    <a:pt x="3745824" y="294891"/>
                  </a:lnTo>
                  <a:lnTo>
                    <a:pt x="3628796" y="289856"/>
                  </a:lnTo>
                  <a:lnTo>
                    <a:pt x="3511769" y="281937"/>
                  </a:lnTo>
                  <a:lnTo>
                    <a:pt x="3394741" y="272068"/>
                  </a:lnTo>
                  <a:lnTo>
                    <a:pt x="3277713" y="262164"/>
                  </a:lnTo>
                  <a:lnTo>
                    <a:pt x="3160686" y="252786"/>
                  </a:lnTo>
                  <a:lnTo>
                    <a:pt x="3043658" y="245719"/>
                  </a:lnTo>
                  <a:lnTo>
                    <a:pt x="2926631" y="238937"/>
                  </a:lnTo>
                  <a:lnTo>
                    <a:pt x="2809603" y="225976"/>
                  </a:lnTo>
                  <a:lnTo>
                    <a:pt x="2692575" y="207140"/>
                  </a:lnTo>
                  <a:lnTo>
                    <a:pt x="2575548" y="187580"/>
                  </a:lnTo>
                  <a:lnTo>
                    <a:pt x="2458520" y="166454"/>
                  </a:lnTo>
                  <a:lnTo>
                    <a:pt x="2341493" y="137063"/>
                  </a:lnTo>
                  <a:lnTo>
                    <a:pt x="2224465" y="102644"/>
                  </a:lnTo>
                  <a:lnTo>
                    <a:pt x="2107437" y="73157"/>
                  </a:lnTo>
                  <a:lnTo>
                    <a:pt x="1990410" y="51608"/>
                  </a:lnTo>
                  <a:lnTo>
                    <a:pt x="1873382" y="31986"/>
                  </a:lnTo>
                  <a:lnTo>
                    <a:pt x="1756355" y="15864"/>
                  </a:lnTo>
                  <a:lnTo>
                    <a:pt x="1639327" y="4936"/>
                  </a:lnTo>
                  <a:lnTo>
                    <a:pt x="1522299" y="0"/>
                  </a:lnTo>
                  <a:lnTo>
                    <a:pt x="1405272" y="419"/>
                  </a:lnTo>
                  <a:lnTo>
                    <a:pt x="1288244" y="6469"/>
                  </a:lnTo>
                  <a:lnTo>
                    <a:pt x="1171217" y="18516"/>
                  </a:lnTo>
                  <a:lnTo>
                    <a:pt x="1054189" y="36895"/>
                  </a:lnTo>
                  <a:lnTo>
                    <a:pt x="937162" y="61850"/>
                  </a:lnTo>
                  <a:lnTo>
                    <a:pt x="820134" y="93503"/>
                  </a:lnTo>
                  <a:lnTo>
                    <a:pt x="703106" y="131877"/>
                  </a:lnTo>
                  <a:lnTo>
                    <a:pt x="586079" y="176920"/>
                  </a:lnTo>
                  <a:lnTo>
                    <a:pt x="469051" y="228537"/>
                  </a:lnTo>
                  <a:lnTo>
                    <a:pt x="352024" y="286612"/>
                  </a:lnTo>
                  <a:lnTo>
                    <a:pt x="234996" y="351022"/>
                  </a:lnTo>
                  <a:lnTo>
                    <a:pt x="117968" y="421646"/>
                  </a:lnTo>
                  <a:lnTo>
                    <a:pt x="941" y="498365"/>
                  </a:lnTo>
                  <a:lnTo>
                    <a:pt x="0" y="4990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786834"/>
              <a:ext cx="6145984" cy="311321"/>
            </a:xfrm>
            <a:custGeom>
              <a:avLst/>
              <a:pathLst>
                <a:path w="6145984" h="311321">
                  <a:moveTo>
                    <a:pt x="0" y="304281"/>
                  </a:moveTo>
                  <a:lnTo>
                    <a:pt x="53982" y="282866"/>
                  </a:lnTo>
                  <a:lnTo>
                    <a:pt x="171010" y="239801"/>
                  </a:lnTo>
                  <a:lnTo>
                    <a:pt x="288037" y="200140"/>
                  </a:lnTo>
                  <a:lnTo>
                    <a:pt x="405065" y="163924"/>
                  </a:lnTo>
                  <a:lnTo>
                    <a:pt x="522092" y="131196"/>
                  </a:lnTo>
                  <a:lnTo>
                    <a:pt x="639120" y="101998"/>
                  </a:lnTo>
                  <a:lnTo>
                    <a:pt x="756148" y="76372"/>
                  </a:lnTo>
                  <a:lnTo>
                    <a:pt x="873175" y="54360"/>
                  </a:lnTo>
                  <a:lnTo>
                    <a:pt x="990203" y="36006"/>
                  </a:lnTo>
                  <a:lnTo>
                    <a:pt x="1107230" y="21350"/>
                  </a:lnTo>
                  <a:lnTo>
                    <a:pt x="1224258" y="10435"/>
                  </a:lnTo>
                  <a:lnTo>
                    <a:pt x="1341286" y="3304"/>
                  </a:lnTo>
                  <a:lnTo>
                    <a:pt x="1458313" y="0"/>
                  </a:lnTo>
                  <a:lnTo>
                    <a:pt x="1575341" y="563"/>
                  </a:lnTo>
                  <a:lnTo>
                    <a:pt x="1692368" y="5036"/>
                  </a:lnTo>
                  <a:lnTo>
                    <a:pt x="1809396" y="13497"/>
                  </a:lnTo>
                  <a:lnTo>
                    <a:pt x="1926424" y="27081"/>
                  </a:lnTo>
                  <a:lnTo>
                    <a:pt x="2043451" y="45011"/>
                  </a:lnTo>
                  <a:lnTo>
                    <a:pt x="2160479" y="65490"/>
                  </a:lnTo>
                  <a:lnTo>
                    <a:pt x="2277506" y="87305"/>
                  </a:lnTo>
                  <a:lnTo>
                    <a:pt x="2394534" y="117449"/>
                  </a:lnTo>
                  <a:lnTo>
                    <a:pt x="2511561" y="151280"/>
                  </a:lnTo>
                  <a:lnTo>
                    <a:pt x="2628589" y="179478"/>
                  </a:lnTo>
                  <a:lnTo>
                    <a:pt x="2745617" y="201147"/>
                  </a:lnTo>
                  <a:lnTo>
                    <a:pt x="2862644" y="220121"/>
                  </a:lnTo>
                  <a:lnTo>
                    <a:pt x="2979672" y="237003"/>
                  </a:lnTo>
                  <a:lnTo>
                    <a:pt x="3096699" y="250606"/>
                  </a:lnTo>
                  <a:lnTo>
                    <a:pt x="3213727" y="258957"/>
                  </a:lnTo>
                  <a:lnTo>
                    <a:pt x="3330755" y="265773"/>
                  </a:lnTo>
                  <a:lnTo>
                    <a:pt x="3447782" y="274941"/>
                  </a:lnTo>
                  <a:lnTo>
                    <a:pt x="3564810" y="286045"/>
                  </a:lnTo>
                  <a:lnTo>
                    <a:pt x="3681837" y="296239"/>
                  </a:lnTo>
                  <a:lnTo>
                    <a:pt x="3798865" y="303838"/>
                  </a:lnTo>
                  <a:lnTo>
                    <a:pt x="3915893" y="308691"/>
                  </a:lnTo>
                  <a:lnTo>
                    <a:pt x="4032920" y="311321"/>
                  </a:lnTo>
                  <a:lnTo>
                    <a:pt x="4149948" y="310800"/>
                  </a:lnTo>
                  <a:lnTo>
                    <a:pt x="4266975" y="306253"/>
                  </a:lnTo>
                  <a:lnTo>
                    <a:pt x="4384003" y="300058"/>
                  </a:lnTo>
                  <a:lnTo>
                    <a:pt x="4501031" y="293914"/>
                  </a:lnTo>
                  <a:lnTo>
                    <a:pt x="4618058" y="287818"/>
                  </a:lnTo>
                  <a:lnTo>
                    <a:pt x="4735086" y="281767"/>
                  </a:lnTo>
                  <a:lnTo>
                    <a:pt x="4852113" y="275760"/>
                  </a:lnTo>
                  <a:lnTo>
                    <a:pt x="4969141" y="269793"/>
                  </a:lnTo>
                  <a:lnTo>
                    <a:pt x="5086169" y="263866"/>
                  </a:lnTo>
                  <a:lnTo>
                    <a:pt x="5203196" y="257974"/>
                  </a:lnTo>
                  <a:lnTo>
                    <a:pt x="5320224" y="252115"/>
                  </a:lnTo>
                  <a:lnTo>
                    <a:pt x="5437251" y="246288"/>
                  </a:lnTo>
                  <a:lnTo>
                    <a:pt x="5554279" y="240490"/>
                  </a:lnTo>
                  <a:lnTo>
                    <a:pt x="5671307" y="234718"/>
                  </a:lnTo>
                  <a:lnTo>
                    <a:pt x="5788334" y="228969"/>
                  </a:lnTo>
                  <a:lnTo>
                    <a:pt x="5905362" y="223243"/>
                  </a:lnTo>
                  <a:lnTo>
                    <a:pt x="6022389" y="217535"/>
                  </a:lnTo>
                  <a:lnTo>
                    <a:pt x="6139417" y="211844"/>
                  </a:lnTo>
                  <a:lnTo>
                    <a:pt x="6145984" y="21152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2026-10-16T11:13:17Z</dcterms:modified>
  <cp:category/>
</cp:coreProperties>
</file>