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500474"/>
              <a:ext cx="6145984" cy="863081"/>
            </a:xfrm>
            <a:custGeom>
              <a:avLst/>
              <a:pathLst>
                <a:path w="6145984" h="863081">
                  <a:moveTo>
                    <a:pt x="0" y="472501"/>
                  </a:moveTo>
                  <a:lnTo>
                    <a:pt x="53982" y="482707"/>
                  </a:lnTo>
                  <a:lnTo>
                    <a:pt x="171010" y="503511"/>
                  </a:lnTo>
                  <a:lnTo>
                    <a:pt x="288037" y="522969"/>
                  </a:lnTo>
                  <a:lnTo>
                    <a:pt x="405065" y="541056"/>
                  </a:lnTo>
                  <a:lnTo>
                    <a:pt x="522092" y="557746"/>
                  </a:lnTo>
                  <a:lnTo>
                    <a:pt x="639120" y="573007"/>
                  </a:lnTo>
                  <a:lnTo>
                    <a:pt x="756148" y="586811"/>
                  </a:lnTo>
                  <a:lnTo>
                    <a:pt x="873175" y="599129"/>
                  </a:lnTo>
                  <a:lnTo>
                    <a:pt x="990203" y="609946"/>
                  </a:lnTo>
                  <a:lnTo>
                    <a:pt x="1107230" y="619264"/>
                  </a:lnTo>
                  <a:lnTo>
                    <a:pt x="1224258" y="627123"/>
                  </a:lnTo>
                  <a:lnTo>
                    <a:pt x="1341286" y="633610"/>
                  </a:lnTo>
                  <a:lnTo>
                    <a:pt x="1458313" y="638868"/>
                  </a:lnTo>
                  <a:lnTo>
                    <a:pt x="1575341" y="643086"/>
                  </a:lnTo>
                  <a:lnTo>
                    <a:pt x="1692368" y="646466"/>
                  </a:lnTo>
                  <a:lnTo>
                    <a:pt x="1809396" y="649183"/>
                  </a:lnTo>
                  <a:lnTo>
                    <a:pt x="1926424" y="651445"/>
                  </a:lnTo>
                  <a:lnTo>
                    <a:pt x="2043451" y="653176"/>
                  </a:lnTo>
                  <a:lnTo>
                    <a:pt x="2160479" y="654240"/>
                  </a:lnTo>
                  <a:lnTo>
                    <a:pt x="2277506" y="654717"/>
                  </a:lnTo>
                  <a:lnTo>
                    <a:pt x="2394534" y="654876"/>
                  </a:lnTo>
                  <a:lnTo>
                    <a:pt x="2511561" y="653929"/>
                  </a:lnTo>
                  <a:lnTo>
                    <a:pt x="2628589" y="652228"/>
                  </a:lnTo>
                  <a:lnTo>
                    <a:pt x="2745617" y="650047"/>
                  </a:lnTo>
                  <a:lnTo>
                    <a:pt x="2862644" y="646170"/>
                  </a:lnTo>
                  <a:lnTo>
                    <a:pt x="2979672" y="641553"/>
                  </a:lnTo>
                  <a:lnTo>
                    <a:pt x="3096699" y="639494"/>
                  </a:lnTo>
                  <a:lnTo>
                    <a:pt x="3213727" y="639360"/>
                  </a:lnTo>
                  <a:lnTo>
                    <a:pt x="3330755" y="637622"/>
                  </a:lnTo>
                  <a:lnTo>
                    <a:pt x="3447782" y="632961"/>
                  </a:lnTo>
                  <a:lnTo>
                    <a:pt x="3564810" y="628715"/>
                  </a:lnTo>
                  <a:lnTo>
                    <a:pt x="3681837" y="623414"/>
                  </a:lnTo>
                  <a:lnTo>
                    <a:pt x="3798865" y="613491"/>
                  </a:lnTo>
                  <a:lnTo>
                    <a:pt x="3915893" y="599070"/>
                  </a:lnTo>
                  <a:lnTo>
                    <a:pt x="4032920" y="582117"/>
                  </a:lnTo>
                  <a:lnTo>
                    <a:pt x="4149948" y="562543"/>
                  </a:lnTo>
                  <a:lnTo>
                    <a:pt x="4266975" y="540494"/>
                  </a:lnTo>
                  <a:lnTo>
                    <a:pt x="4384003" y="516567"/>
                  </a:lnTo>
                  <a:lnTo>
                    <a:pt x="4501031" y="491209"/>
                  </a:lnTo>
                  <a:lnTo>
                    <a:pt x="4618058" y="464575"/>
                  </a:lnTo>
                  <a:lnTo>
                    <a:pt x="4735086" y="436756"/>
                  </a:lnTo>
                  <a:lnTo>
                    <a:pt x="4852113" y="407790"/>
                  </a:lnTo>
                  <a:lnTo>
                    <a:pt x="4969141" y="377677"/>
                  </a:lnTo>
                  <a:lnTo>
                    <a:pt x="5086169" y="346389"/>
                  </a:lnTo>
                  <a:lnTo>
                    <a:pt x="5203196" y="313878"/>
                  </a:lnTo>
                  <a:lnTo>
                    <a:pt x="5320224" y="280085"/>
                  </a:lnTo>
                  <a:lnTo>
                    <a:pt x="5437251" y="244946"/>
                  </a:lnTo>
                  <a:lnTo>
                    <a:pt x="5554279" y="208396"/>
                  </a:lnTo>
                  <a:lnTo>
                    <a:pt x="5671307" y="170373"/>
                  </a:lnTo>
                  <a:lnTo>
                    <a:pt x="5788334" y="130823"/>
                  </a:lnTo>
                  <a:lnTo>
                    <a:pt x="5905362" y="89699"/>
                  </a:lnTo>
                  <a:lnTo>
                    <a:pt x="6022389" y="46962"/>
                  </a:lnTo>
                  <a:lnTo>
                    <a:pt x="6139417" y="2583"/>
                  </a:lnTo>
                  <a:lnTo>
                    <a:pt x="6145984" y="0"/>
                  </a:lnTo>
                  <a:lnTo>
                    <a:pt x="6145984" y="231724"/>
                  </a:lnTo>
                  <a:lnTo>
                    <a:pt x="6139417" y="233282"/>
                  </a:lnTo>
                  <a:lnTo>
                    <a:pt x="6022389" y="260859"/>
                  </a:lnTo>
                  <a:lnTo>
                    <a:pt x="5905362" y="288225"/>
                  </a:lnTo>
                  <a:lnTo>
                    <a:pt x="5788334" y="315345"/>
                  </a:lnTo>
                  <a:lnTo>
                    <a:pt x="5671307" y="342177"/>
                  </a:lnTo>
                  <a:lnTo>
                    <a:pt x="5554279" y="368671"/>
                  </a:lnTo>
                  <a:lnTo>
                    <a:pt x="5437251" y="394769"/>
                  </a:lnTo>
                  <a:lnTo>
                    <a:pt x="5320224" y="420405"/>
                  </a:lnTo>
                  <a:lnTo>
                    <a:pt x="5203196" y="445510"/>
                  </a:lnTo>
                  <a:lnTo>
                    <a:pt x="5086169" y="470016"/>
                  </a:lnTo>
                  <a:lnTo>
                    <a:pt x="4969141" y="493861"/>
                  </a:lnTo>
                  <a:lnTo>
                    <a:pt x="4852113" y="516994"/>
                  </a:lnTo>
                  <a:lnTo>
                    <a:pt x="4735086" y="539381"/>
                  </a:lnTo>
                  <a:lnTo>
                    <a:pt x="4618058" y="561020"/>
                  </a:lnTo>
                  <a:lnTo>
                    <a:pt x="4501031" y="581944"/>
                  </a:lnTo>
                  <a:lnTo>
                    <a:pt x="4384003" y="602241"/>
                  </a:lnTo>
                  <a:lnTo>
                    <a:pt x="4266975" y="622063"/>
                  </a:lnTo>
                  <a:lnTo>
                    <a:pt x="4149948" y="641017"/>
                  </a:lnTo>
                  <a:lnTo>
                    <a:pt x="4032920" y="658303"/>
                  </a:lnTo>
                  <a:lnTo>
                    <a:pt x="3915893" y="674090"/>
                  </a:lnTo>
                  <a:lnTo>
                    <a:pt x="3798865" y="688336"/>
                  </a:lnTo>
                  <a:lnTo>
                    <a:pt x="3681837" y="697955"/>
                  </a:lnTo>
                  <a:lnTo>
                    <a:pt x="3564810" y="703566"/>
                  </a:lnTo>
                  <a:lnTo>
                    <a:pt x="3447782" y="708954"/>
                  </a:lnTo>
                  <a:lnTo>
                    <a:pt x="3330755" y="713415"/>
                  </a:lnTo>
                  <a:lnTo>
                    <a:pt x="3213727" y="714915"/>
                  </a:lnTo>
                  <a:lnTo>
                    <a:pt x="3096699" y="716543"/>
                  </a:lnTo>
                  <a:lnTo>
                    <a:pt x="2979672" y="719212"/>
                  </a:lnTo>
                  <a:lnTo>
                    <a:pt x="2862644" y="721969"/>
                  </a:lnTo>
                  <a:lnTo>
                    <a:pt x="2745617" y="725287"/>
                  </a:lnTo>
                  <a:lnTo>
                    <a:pt x="2628589" y="727986"/>
                  </a:lnTo>
                  <a:lnTo>
                    <a:pt x="2511561" y="728551"/>
                  </a:lnTo>
                  <a:lnTo>
                    <a:pt x="2394534" y="728938"/>
                  </a:lnTo>
                  <a:lnTo>
                    <a:pt x="2277506" y="729404"/>
                  </a:lnTo>
                  <a:lnTo>
                    <a:pt x="2160479" y="729182"/>
                  </a:lnTo>
                  <a:lnTo>
                    <a:pt x="2043451" y="728933"/>
                  </a:lnTo>
                  <a:lnTo>
                    <a:pt x="1926424" y="728923"/>
                  </a:lnTo>
                  <a:lnTo>
                    <a:pt x="1809396" y="729190"/>
                  </a:lnTo>
                  <a:lnTo>
                    <a:pt x="1692368" y="729828"/>
                  </a:lnTo>
                  <a:lnTo>
                    <a:pt x="1575341" y="731107"/>
                  </a:lnTo>
                  <a:lnTo>
                    <a:pt x="1458313" y="733185"/>
                  </a:lnTo>
                  <a:lnTo>
                    <a:pt x="1341286" y="736250"/>
                  </a:lnTo>
                  <a:lnTo>
                    <a:pt x="1224258" y="740473"/>
                  </a:lnTo>
                  <a:lnTo>
                    <a:pt x="1107230" y="745981"/>
                  </a:lnTo>
                  <a:lnTo>
                    <a:pt x="990203" y="752845"/>
                  </a:lnTo>
                  <a:lnTo>
                    <a:pt x="873175" y="761089"/>
                  </a:lnTo>
                  <a:lnTo>
                    <a:pt x="756148" y="770698"/>
                  </a:lnTo>
                  <a:lnTo>
                    <a:pt x="639120" y="781640"/>
                  </a:lnTo>
                  <a:lnTo>
                    <a:pt x="522092" y="793871"/>
                  </a:lnTo>
                  <a:lnTo>
                    <a:pt x="405065" y="807345"/>
                  </a:lnTo>
                  <a:lnTo>
                    <a:pt x="288037" y="822016"/>
                  </a:lnTo>
                  <a:lnTo>
                    <a:pt x="171010" y="837840"/>
                  </a:lnTo>
                  <a:lnTo>
                    <a:pt x="53982" y="854774"/>
                  </a:lnTo>
                  <a:lnTo>
                    <a:pt x="0" y="86308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500474"/>
              <a:ext cx="6145984" cy="654876"/>
            </a:xfrm>
            <a:custGeom>
              <a:avLst/>
              <a:pathLst>
                <a:path w="6145984" h="654876">
                  <a:moveTo>
                    <a:pt x="0" y="472501"/>
                  </a:moveTo>
                  <a:lnTo>
                    <a:pt x="53982" y="482707"/>
                  </a:lnTo>
                  <a:lnTo>
                    <a:pt x="171010" y="503511"/>
                  </a:lnTo>
                  <a:lnTo>
                    <a:pt x="288037" y="522969"/>
                  </a:lnTo>
                  <a:lnTo>
                    <a:pt x="405065" y="541056"/>
                  </a:lnTo>
                  <a:lnTo>
                    <a:pt x="522092" y="557746"/>
                  </a:lnTo>
                  <a:lnTo>
                    <a:pt x="639120" y="573007"/>
                  </a:lnTo>
                  <a:lnTo>
                    <a:pt x="756148" y="586811"/>
                  </a:lnTo>
                  <a:lnTo>
                    <a:pt x="873175" y="599129"/>
                  </a:lnTo>
                  <a:lnTo>
                    <a:pt x="990203" y="609946"/>
                  </a:lnTo>
                  <a:lnTo>
                    <a:pt x="1107230" y="619264"/>
                  </a:lnTo>
                  <a:lnTo>
                    <a:pt x="1224258" y="627123"/>
                  </a:lnTo>
                  <a:lnTo>
                    <a:pt x="1341286" y="633610"/>
                  </a:lnTo>
                  <a:lnTo>
                    <a:pt x="1458313" y="638868"/>
                  </a:lnTo>
                  <a:lnTo>
                    <a:pt x="1575341" y="643086"/>
                  </a:lnTo>
                  <a:lnTo>
                    <a:pt x="1692368" y="646466"/>
                  </a:lnTo>
                  <a:lnTo>
                    <a:pt x="1809396" y="649183"/>
                  </a:lnTo>
                  <a:lnTo>
                    <a:pt x="1926424" y="651445"/>
                  </a:lnTo>
                  <a:lnTo>
                    <a:pt x="2043451" y="653176"/>
                  </a:lnTo>
                  <a:lnTo>
                    <a:pt x="2160479" y="654240"/>
                  </a:lnTo>
                  <a:lnTo>
                    <a:pt x="2277506" y="654717"/>
                  </a:lnTo>
                  <a:lnTo>
                    <a:pt x="2394534" y="654876"/>
                  </a:lnTo>
                  <a:lnTo>
                    <a:pt x="2511561" y="653929"/>
                  </a:lnTo>
                  <a:lnTo>
                    <a:pt x="2628589" y="652228"/>
                  </a:lnTo>
                  <a:lnTo>
                    <a:pt x="2745617" y="650047"/>
                  </a:lnTo>
                  <a:lnTo>
                    <a:pt x="2862644" y="646170"/>
                  </a:lnTo>
                  <a:lnTo>
                    <a:pt x="2979672" y="641553"/>
                  </a:lnTo>
                  <a:lnTo>
                    <a:pt x="3096699" y="639494"/>
                  </a:lnTo>
                  <a:lnTo>
                    <a:pt x="3213727" y="639360"/>
                  </a:lnTo>
                  <a:lnTo>
                    <a:pt x="3330755" y="637622"/>
                  </a:lnTo>
                  <a:lnTo>
                    <a:pt x="3447782" y="632961"/>
                  </a:lnTo>
                  <a:lnTo>
                    <a:pt x="3564810" y="628715"/>
                  </a:lnTo>
                  <a:lnTo>
                    <a:pt x="3681837" y="623414"/>
                  </a:lnTo>
                  <a:lnTo>
                    <a:pt x="3798865" y="613491"/>
                  </a:lnTo>
                  <a:lnTo>
                    <a:pt x="3915893" y="599070"/>
                  </a:lnTo>
                  <a:lnTo>
                    <a:pt x="4032920" y="582117"/>
                  </a:lnTo>
                  <a:lnTo>
                    <a:pt x="4149948" y="562543"/>
                  </a:lnTo>
                  <a:lnTo>
                    <a:pt x="4266975" y="540494"/>
                  </a:lnTo>
                  <a:lnTo>
                    <a:pt x="4384003" y="516567"/>
                  </a:lnTo>
                  <a:lnTo>
                    <a:pt x="4501031" y="491209"/>
                  </a:lnTo>
                  <a:lnTo>
                    <a:pt x="4618058" y="464575"/>
                  </a:lnTo>
                  <a:lnTo>
                    <a:pt x="4735086" y="436756"/>
                  </a:lnTo>
                  <a:lnTo>
                    <a:pt x="4852113" y="407790"/>
                  </a:lnTo>
                  <a:lnTo>
                    <a:pt x="4969141" y="377677"/>
                  </a:lnTo>
                  <a:lnTo>
                    <a:pt x="5086169" y="346389"/>
                  </a:lnTo>
                  <a:lnTo>
                    <a:pt x="5203196" y="313878"/>
                  </a:lnTo>
                  <a:lnTo>
                    <a:pt x="5320224" y="280085"/>
                  </a:lnTo>
                  <a:lnTo>
                    <a:pt x="5437251" y="244946"/>
                  </a:lnTo>
                  <a:lnTo>
                    <a:pt x="5554279" y="208396"/>
                  </a:lnTo>
                  <a:lnTo>
                    <a:pt x="5671307" y="170373"/>
                  </a:lnTo>
                  <a:lnTo>
                    <a:pt x="5788334" y="130823"/>
                  </a:lnTo>
                  <a:lnTo>
                    <a:pt x="5905362" y="89699"/>
                  </a:lnTo>
                  <a:lnTo>
                    <a:pt x="6022389" y="46962"/>
                  </a:lnTo>
                  <a:lnTo>
                    <a:pt x="6139417" y="258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732198"/>
              <a:ext cx="6145984" cy="631357"/>
            </a:xfrm>
            <a:custGeom>
              <a:avLst/>
              <a:pathLst>
                <a:path w="6145984" h="631357">
                  <a:moveTo>
                    <a:pt x="6145984" y="0"/>
                  </a:moveTo>
                  <a:lnTo>
                    <a:pt x="6139417" y="1558"/>
                  </a:lnTo>
                  <a:lnTo>
                    <a:pt x="6022389" y="29135"/>
                  </a:lnTo>
                  <a:lnTo>
                    <a:pt x="5905362" y="56500"/>
                  </a:lnTo>
                  <a:lnTo>
                    <a:pt x="5788334" y="83620"/>
                  </a:lnTo>
                  <a:lnTo>
                    <a:pt x="5671307" y="110453"/>
                  </a:lnTo>
                  <a:lnTo>
                    <a:pt x="5554279" y="136947"/>
                  </a:lnTo>
                  <a:lnTo>
                    <a:pt x="5437251" y="163045"/>
                  </a:lnTo>
                  <a:lnTo>
                    <a:pt x="5320224" y="188680"/>
                  </a:lnTo>
                  <a:lnTo>
                    <a:pt x="5203196" y="213785"/>
                  </a:lnTo>
                  <a:lnTo>
                    <a:pt x="5086169" y="238292"/>
                  </a:lnTo>
                  <a:lnTo>
                    <a:pt x="4969141" y="262137"/>
                  </a:lnTo>
                  <a:lnTo>
                    <a:pt x="4852113" y="285269"/>
                  </a:lnTo>
                  <a:lnTo>
                    <a:pt x="4735086" y="307657"/>
                  </a:lnTo>
                  <a:lnTo>
                    <a:pt x="4618058" y="329295"/>
                  </a:lnTo>
                  <a:lnTo>
                    <a:pt x="4501031" y="350220"/>
                  </a:lnTo>
                  <a:lnTo>
                    <a:pt x="4384003" y="370517"/>
                  </a:lnTo>
                  <a:lnTo>
                    <a:pt x="4266975" y="390339"/>
                  </a:lnTo>
                  <a:lnTo>
                    <a:pt x="4149948" y="409293"/>
                  </a:lnTo>
                  <a:lnTo>
                    <a:pt x="4032920" y="426578"/>
                  </a:lnTo>
                  <a:lnTo>
                    <a:pt x="3915893" y="442365"/>
                  </a:lnTo>
                  <a:lnTo>
                    <a:pt x="3798865" y="456612"/>
                  </a:lnTo>
                  <a:lnTo>
                    <a:pt x="3681837" y="466231"/>
                  </a:lnTo>
                  <a:lnTo>
                    <a:pt x="3564810" y="471842"/>
                  </a:lnTo>
                  <a:lnTo>
                    <a:pt x="3447782" y="477230"/>
                  </a:lnTo>
                  <a:lnTo>
                    <a:pt x="3330755" y="481690"/>
                  </a:lnTo>
                  <a:lnTo>
                    <a:pt x="3213727" y="483190"/>
                  </a:lnTo>
                  <a:lnTo>
                    <a:pt x="3096699" y="484818"/>
                  </a:lnTo>
                  <a:lnTo>
                    <a:pt x="2979672" y="487488"/>
                  </a:lnTo>
                  <a:lnTo>
                    <a:pt x="2862644" y="490244"/>
                  </a:lnTo>
                  <a:lnTo>
                    <a:pt x="2745617" y="493563"/>
                  </a:lnTo>
                  <a:lnTo>
                    <a:pt x="2628589" y="496261"/>
                  </a:lnTo>
                  <a:lnTo>
                    <a:pt x="2511561" y="496826"/>
                  </a:lnTo>
                  <a:lnTo>
                    <a:pt x="2394534" y="497214"/>
                  </a:lnTo>
                  <a:lnTo>
                    <a:pt x="2277506" y="497680"/>
                  </a:lnTo>
                  <a:lnTo>
                    <a:pt x="2160479" y="497458"/>
                  </a:lnTo>
                  <a:lnTo>
                    <a:pt x="2043451" y="497208"/>
                  </a:lnTo>
                  <a:lnTo>
                    <a:pt x="1926424" y="497199"/>
                  </a:lnTo>
                  <a:lnTo>
                    <a:pt x="1809396" y="497466"/>
                  </a:lnTo>
                  <a:lnTo>
                    <a:pt x="1692368" y="498104"/>
                  </a:lnTo>
                  <a:lnTo>
                    <a:pt x="1575341" y="499382"/>
                  </a:lnTo>
                  <a:lnTo>
                    <a:pt x="1458313" y="501461"/>
                  </a:lnTo>
                  <a:lnTo>
                    <a:pt x="1341286" y="504525"/>
                  </a:lnTo>
                  <a:lnTo>
                    <a:pt x="1224258" y="508748"/>
                  </a:lnTo>
                  <a:lnTo>
                    <a:pt x="1107230" y="514256"/>
                  </a:lnTo>
                  <a:lnTo>
                    <a:pt x="990203" y="521121"/>
                  </a:lnTo>
                  <a:lnTo>
                    <a:pt x="873175" y="529364"/>
                  </a:lnTo>
                  <a:lnTo>
                    <a:pt x="756148" y="538973"/>
                  </a:lnTo>
                  <a:lnTo>
                    <a:pt x="639120" y="549915"/>
                  </a:lnTo>
                  <a:lnTo>
                    <a:pt x="522092" y="562147"/>
                  </a:lnTo>
                  <a:lnTo>
                    <a:pt x="405065" y="575621"/>
                  </a:lnTo>
                  <a:lnTo>
                    <a:pt x="288037" y="590292"/>
                  </a:lnTo>
                  <a:lnTo>
                    <a:pt x="171010" y="606115"/>
                  </a:lnTo>
                  <a:lnTo>
                    <a:pt x="53982" y="623050"/>
                  </a:lnTo>
                  <a:lnTo>
                    <a:pt x="0" y="6313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616336"/>
              <a:ext cx="6145984" cy="576198"/>
            </a:xfrm>
            <a:custGeom>
              <a:avLst/>
              <a:pathLst>
                <a:path w="6145984" h="576198">
                  <a:moveTo>
                    <a:pt x="0" y="551929"/>
                  </a:moveTo>
                  <a:lnTo>
                    <a:pt x="53982" y="552879"/>
                  </a:lnTo>
                  <a:lnTo>
                    <a:pt x="171010" y="554813"/>
                  </a:lnTo>
                  <a:lnTo>
                    <a:pt x="288037" y="556630"/>
                  </a:lnTo>
                  <a:lnTo>
                    <a:pt x="405065" y="558339"/>
                  </a:lnTo>
                  <a:lnTo>
                    <a:pt x="522092" y="559946"/>
                  </a:lnTo>
                  <a:lnTo>
                    <a:pt x="639120" y="561461"/>
                  </a:lnTo>
                  <a:lnTo>
                    <a:pt x="756148" y="562892"/>
                  </a:lnTo>
                  <a:lnTo>
                    <a:pt x="873175" y="564247"/>
                  </a:lnTo>
                  <a:lnTo>
                    <a:pt x="990203" y="565533"/>
                  </a:lnTo>
                  <a:lnTo>
                    <a:pt x="1107230" y="566760"/>
                  </a:lnTo>
                  <a:lnTo>
                    <a:pt x="1224258" y="567936"/>
                  </a:lnTo>
                  <a:lnTo>
                    <a:pt x="1341286" y="569068"/>
                  </a:lnTo>
                  <a:lnTo>
                    <a:pt x="1458313" y="570164"/>
                  </a:lnTo>
                  <a:lnTo>
                    <a:pt x="1575341" y="571234"/>
                  </a:lnTo>
                  <a:lnTo>
                    <a:pt x="1692368" y="572285"/>
                  </a:lnTo>
                  <a:lnTo>
                    <a:pt x="1809396" y="573325"/>
                  </a:lnTo>
                  <a:lnTo>
                    <a:pt x="1926424" y="574322"/>
                  </a:lnTo>
                  <a:lnTo>
                    <a:pt x="2043451" y="575192"/>
                  </a:lnTo>
                  <a:lnTo>
                    <a:pt x="2160479" y="575849"/>
                  </a:lnTo>
                  <a:lnTo>
                    <a:pt x="2277506" y="576198"/>
                  </a:lnTo>
                  <a:lnTo>
                    <a:pt x="2394534" y="576045"/>
                  </a:lnTo>
                  <a:lnTo>
                    <a:pt x="2511561" y="575378"/>
                  </a:lnTo>
                  <a:lnTo>
                    <a:pt x="2628589" y="574245"/>
                  </a:lnTo>
                  <a:lnTo>
                    <a:pt x="2745617" y="571805"/>
                  </a:lnTo>
                  <a:lnTo>
                    <a:pt x="2862644" y="568207"/>
                  </a:lnTo>
                  <a:lnTo>
                    <a:pt x="2979672" y="564520"/>
                  </a:lnTo>
                  <a:lnTo>
                    <a:pt x="3096699" y="562156"/>
                  </a:lnTo>
                  <a:lnTo>
                    <a:pt x="3213727" y="561275"/>
                  </a:lnTo>
                  <a:lnTo>
                    <a:pt x="3330755" y="559656"/>
                  </a:lnTo>
                  <a:lnTo>
                    <a:pt x="3447782" y="555095"/>
                  </a:lnTo>
                  <a:lnTo>
                    <a:pt x="3564810" y="550278"/>
                  </a:lnTo>
                  <a:lnTo>
                    <a:pt x="3681837" y="544822"/>
                  </a:lnTo>
                  <a:lnTo>
                    <a:pt x="3798865" y="535052"/>
                  </a:lnTo>
                  <a:lnTo>
                    <a:pt x="3915893" y="520718"/>
                  </a:lnTo>
                  <a:lnTo>
                    <a:pt x="4032920" y="504347"/>
                  </a:lnTo>
                  <a:lnTo>
                    <a:pt x="4149948" y="485918"/>
                  </a:lnTo>
                  <a:lnTo>
                    <a:pt x="4266975" y="465416"/>
                  </a:lnTo>
                  <a:lnTo>
                    <a:pt x="4384003" y="443542"/>
                  </a:lnTo>
                  <a:lnTo>
                    <a:pt x="4501031" y="420714"/>
                  </a:lnTo>
                  <a:lnTo>
                    <a:pt x="4618058" y="396935"/>
                  </a:lnTo>
                  <a:lnTo>
                    <a:pt x="4735086" y="372206"/>
                  </a:lnTo>
                  <a:lnTo>
                    <a:pt x="4852113" y="346530"/>
                  </a:lnTo>
                  <a:lnTo>
                    <a:pt x="4969141" y="319907"/>
                  </a:lnTo>
                  <a:lnTo>
                    <a:pt x="5086169" y="292341"/>
                  </a:lnTo>
                  <a:lnTo>
                    <a:pt x="5203196" y="263832"/>
                  </a:lnTo>
                  <a:lnTo>
                    <a:pt x="5320224" y="234383"/>
                  </a:lnTo>
                  <a:lnTo>
                    <a:pt x="5437251" y="203995"/>
                  </a:lnTo>
                  <a:lnTo>
                    <a:pt x="5554279" y="172671"/>
                  </a:lnTo>
                  <a:lnTo>
                    <a:pt x="5671307" y="140413"/>
                  </a:lnTo>
                  <a:lnTo>
                    <a:pt x="5788334" y="107222"/>
                  </a:lnTo>
                  <a:lnTo>
                    <a:pt x="5905362" y="73100"/>
                  </a:lnTo>
                  <a:lnTo>
                    <a:pt x="6022389" y="38049"/>
                  </a:lnTo>
                  <a:lnTo>
                    <a:pt x="6139417" y="207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402308"/>
              <a:ext cx="6145984" cy="976151"/>
            </a:xfrm>
            <a:custGeom>
              <a:avLst/>
              <a:pathLst>
                <a:path w="6145984" h="976151">
                  <a:moveTo>
                    <a:pt x="0" y="518475"/>
                  </a:moveTo>
                  <a:lnTo>
                    <a:pt x="53982" y="531800"/>
                  </a:lnTo>
                  <a:lnTo>
                    <a:pt x="171010" y="558806"/>
                  </a:lnTo>
                  <a:lnTo>
                    <a:pt x="288037" y="583896"/>
                  </a:lnTo>
                  <a:lnTo>
                    <a:pt x="405065" y="607030"/>
                  </a:lnTo>
                  <a:lnTo>
                    <a:pt x="522092" y="628166"/>
                  </a:lnTo>
                  <a:lnTo>
                    <a:pt x="639120" y="647258"/>
                  </a:lnTo>
                  <a:lnTo>
                    <a:pt x="756148" y="664261"/>
                  </a:lnTo>
                  <a:lnTo>
                    <a:pt x="873175" y="679133"/>
                  </a:lnTo>
                  <a:lnTo>
                    <a:pt x="990203" y="691846"/>
                  </a:lnTo>
                  <a:lnTo>
                    <a:pt x="1107230" y="702397"/>
                  </a:lnTo>
                  <a:lnTo>
                    <a:pt x="1224258" y="710829"/>
                  </a:lnTo>
                  <a:lnTo>
                    <a:pt x="1341286" y="717248"/>
                  </a:lnTo>
                  <a:lnTo>
                    <a:pt x="1458313" y="721833"/>
                  </a:lnTo>
                  <a:lnTo>
                    <a:pt x="1575341" y="724819"/>
                  </a:lnTo>
                  <a:lnTo>
                    <a:pt x="1692368" y="726461"/>
                  </a:lnTo>
                  <a:lnTo>
                    <a:pt x="1809396" y="726973"/>
                  </a:lnTo>
                  <a:lnTo>
                    <a:pt x="1926424" y="726442"/>
                  </a:lnTo>
                  <a:lnTo>
                    <a:pt x="2043451" y="724912"/>
                  </a:lnTo>
                  <a:lnTo>
                    <a:pt x="2160479" y="722517"/>
                  </a:lnTo>
                  <a:lnTo>
                    <a:pt x="2277506" y="719576"/>
                  </a:lnTo>
                  <a:lnTo>
                    <a:pt x="2394534" y="715403"/>
                  </a:lnTo>
                  <a:lnTo>
                    <a:pt x="2511561" y="709606"/>
                  </a:lnTo>
                  <a:lnTo>
                    <a:pt x="2628589" y="703957"/>
                  </a:lnTo>
                  <a:lnTo>
                    <a:pt x="2745617" y="698264"/>
                  </a:lnTo>
                  <a:lnTo>
                    <a:pt x="2862644" y="690615"/>
                  </a:lnTo>
                  <a:lnTo>
                    <a:pt x="2979672" y="683088"/>
                  </a:lnTo>
                  <a:lnTo>
                    <a:pt x="3096699" y="681462"/>
                  </a:lnTo>
                  <a:lnTo>
                    <a:pt x="3213727" y="685437"/>
                  </a:lnTo>
                  <a:lnTo>
                    <a:pt x="3330755" y="687607"/>
                  </a:lnTo>
                  <a:lnTo>
                    <a:pt x="3447782" y="683362"/>
                  </a:lnTo>
                  <a:lnTo>
                    <a:pt x="3564810" y="678048"/>
                  </a:lnTo>
                  <a:lnTo>
                    <a:pt x="3681837" y="671360"/>
                  </a:lnTo>
                  <a:lnTo>
                    <a:pt x="3798865" y="658649"/>
                  </a:lnTo>
                  <a:lnTo>
                    <a:pt x="3915893" y="640248"/>
                  </a:lnTo>
                  <a:lnTo>
                    <a:pt x="4032920" y="619068"/>
                  </a:lnTo>
                  <a:lnTo>
                    <a:pt x="4149948" y="595221"/>
                  </a:lnTo>
                  <a:lnTo>
                    <a:pt x="4266975" y="569114"/>
                  </a:lnTo>
                  <a:lnTo>
                    <a:pt x="4384003" y="541404"/>
                  </a:lnTo>
                  <a:lnTo>
                    <a:pt x="4501031" y="512516"/>
                  </a:lnTo>
                  <a:lnTo>
                    <a:pt x="4618058" y="482645"/>
                  </a:lnTo>
                  <a:lnTo>
                    <a:pt x="4735086" y="451903"/>
                  </a:lnTo>
                  <a:lnTo>
                    <a:pt x="4852113" y="420333"/>
                  </a:lnTo>
                  <a:lnTo>
                    <a:pt x="4969141" y="387928"/>
                  </a:lnTo>
                  <a:lnTo>
                    <a:pt x="5086169" y="354646"/>
                  </a:lnTo>
                  <a:lnTo>
                    <a:pt x="5203196" y="320419"/>
                  </a:lnTo>
                  <a:lnTo>
                    <a:pt x="5320224" y="285165"/>
                  </a:lnTo>
                  <a:lnTo>
                    <a:pt x="5437251" y="248795"/>
                  </a:lnTo>
                  <a:lnTo>
                    <a:pt x="5554279" y="211219"/>
                  </a:lnTo>
                  <a:lnTo>
                    <a:pt x="5671307" y="172353"/>
                  </a:lnTo>
                  <a:lnTo>
                    <a:pt x="5788334" y="132118"/>
                  </a:lnTo>
                  <a:lnTo>
                    <a:pt x="5905362" y="90449"/>
                  </a:lnTo>
                  <a:lnTo>
                    <a:pt x="6022389" y="47289"/>
                  </a:lnTo>
                  <a:lnTo>
                    <a:pt x="6139417" y="2596"/>
                  </a:lnTo>
                  <a:lnTo>
                    <a:pt x="6145984" y="0"/>
                  </a:lnTo>
                  <a:lnTo>
                    <a:pt x="6145984" y="298844"/>
                  </a:lnTo>
                  <a:lnTo>
                    <a:pt x="6139417" y="300118"/>
                  </a:lnTo>
                  <a:lnTo>
                    <a:pt x="6022389" y="323143"/>
                  </a:lnTo>
                  <a:lnTo>
                    <a:pt x="5905362" y="346478"/>
                  </a:lnTo>
                  <a:lnTo>
                    <a:pt x="5788334" y="370087"/>
                  </a:lnTo>
                  <a:lnTo>
                    <a:pt x="5671307" y="393921"/>
                  </a:lnTo>
                  <a:lnTo>
                    <a:pt x="5554279" y="417920"/>
                  </a:lnTo>
                  <a:lnTo>
                    <a:pt x="5437251" y="442015"/>
                  </a:lnTo>
                  <a:lnTo>
                    <a:pt x="5320224" y="466129"/>
                  </a:lnTo>
                  <a:lnTo>
                    <a:pt x="5203196" y="490178"/>
                  </a:lnTo>
                  <a:lnTo>
                    <a:pt x="5086169" y="514082"/>
                  </a:lnTo>
                  <a:lnTo>
                    <a:pt x="4969141" y="537765"/>
                  </a:lnTo>
                  <a:lnTo>
                    <a:pt x="4852113" y="561168"/>
                  </a:lnTo>
                  <a:lnTo>
                    <a:pt x="4735086" y="584255"/>
                  </a:lnTo>
                  <a:lnTo>
                    <a:pt x="4618058" y="607026"/>
                  </a:lnTo>
                  <a:lnTo>
                    <a:pt x="4501031" y="629532"/>
                  </a:lnTo>
                  <a:lnTo>
                    <a:pt x="4384003" y="651894"/>
                  </a:lnTo>
                  <a:lnTo>
                    <a:pt x="4266975" y="674311"/>
                  </a:lnTo>
                  <a:lnTo>
                    <a:pt x="4149948" y="696426"/>
                  </a:lnTo>
                  <a:lnTo>
                    <a:pt x="4032920" y="717321"/>
                  </a:lnTo>
                  <a:lnTo>
                    <a:pt x="3915893" y="736997"/>
                  </a:lnTo>
                  <a:lnTo>
                    <a:pt x="3798865" y="755174"/>
                  </a:lnTo>
                  <a:lnTo>
                    <a:pt x="3681837" y="767492"/>
                  </a:lnTo>
                  <a:lnTo>
                    <a:pt x="3564810" y="774580"/>
                  </a:lnTo>
                  <a:lnTo>
                    <a:pt x="3447782" y="781367"/>
                  </a:lnTo>
                  <a:lnTo>
                    <a:pt x="3330755" y="785354"/>
                  </a:lnTo>
                  <a:lnTo>
                    <a:pt x="3213727" y="782876"/>
                  </a:lnTo>
                  <a:lnTo>
                    <a:pt x="3096699" y="780828"/>
                  </a:lnTo>
                  <a:lnTo>
                    <a:pt x="2979672" y="783241"/>
                  </a:lnTo>
                  <a:lnTo>
                    <a:pt x="2862644" y="788369"/>
                  </a:lnTo>
                  <a:lnTo>
                    <a:pt x="2745617" y="795298"/>
                  </a:lnTo>
                  <a:lnTo>
                    <a:pt x="2628589" y="801658"/>
                  </a:lnTo>
                  <a:lnTo>
                    <a:pt x="2511561" y="805843"/>
                  </a:lnTo>
                  <a:lnTo>
                    <a:pt x="2394534" y="810918"/>
                  </a:lnTo>
                  <a:lnTo>
                    <a:pt x="2277506" y="815898"/>
                  </a:lnTo>
                  <a:lnTo>
                    <a:pt x="2160479" y="819166"/>
                  </a:lnTo>
                  <a:lnTo>
                    <a:pt x="2043451" y="822612"/>
                  </a:lnTo>
                  <a:lnTo>
                    <a:pt x="1926424" y="826362"/>
                  </a:lnTo>
                  <a:lnTo>
                    <a:pt x="1809396" y="830155"/>
                  </a:lnTo>
                  <a:lnTo>
                    <a:pt x="1692368" y="833970"/>
                  </a:lnTo>
                  <a:lnTo>
                    <a:pt x="1575341" y="838336"/>
                  </a:lnTo>
                  <a:lnTo>
                    <a:pt x="1458313" y="843470"/>
                  </a:lnTo>
                  <a:lnTo>
                    <a:pt x="1341286" y="849618"/>
                  </a:lnTo>
                  <a:lnTo>
                    <a:pt x="1224258" y="857011"/>
                  </a:lnTo>
                  <a:lnTo>
                    <a:pt x="1107230" y="865817"/>
                  </a:lnTo>
                  <a:lnTo>
                    <a:pt x="990203" y="876137"/>
                  </a:lnTo>
                  <a:lnTo>
                    <a:pt x="873175" y="888005"/>
                  </a:lnTo>
                  <a:lnTo>
                    <a:pt x="756148" y="901412"/>
                  </a:lnTo>
                  <a:lnTo>
                    <a:pt x="639120" y="916322"/>
                  </a:lnTo>
                  <a:lnTo>
                    <a:pt x="522092" y="932686"/>
                  </a:lnTo>
                  <a:lnTo>
                    <a:pt x="405065" y="950451"/>
                  </a:lnTo>
                  <a:lnTo>
                    <a:pt x="288037" y="969564"/>
                  </a:lnTo>
                  <a:lnTo>
                    <a:pt x="250274" y="97615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402308"/>
              <a:ext cx="6145984" cy="726973"/>
            </a:xfrm>
            <a:custGeom>
              <a:avLst/>
              <a:pathLst>
                <a:path w="6145984" h="726973">
                  <a:moveTo>
                    <a:pt x="0" y="518475"/>
                  </a:moveTo>
                  <a:lnTo>
                    <a:pt x="53982" y="531800"/>
                  </a:lnTo>
                  <a:lnTo>
                    <a:pt x="171010" y="558806"/>
                  </a:lnTo>
                  <a:lnTo>
                    <a:pt x="288037" y="583896"/>
                  </a:lnTo>
                  <a:lnTo>
                    <a:pt x="405065" y="607030"/>
                  </a:lnTo>
                  <a:lnTo>
                    <a:pt x="522092" y="628166"/>
                  </a:lnTo>
                  <a:lnTo>
                    <a:pt x="639120" y="647258"/>
                  </a:lnTo>
                  <a:lnTo>
                    <a:pt x="756148" y="664261"/>
                  </a:lnTo>
                  <a:lnTo>
                    <a:pt x="873175" y="679133"/>
                  </a:lnTo>
                  <a:lnTo>
                    <a:pt x="990203" y="691846"/>
                  </a:lnTo>
                  <a:lnTo>
                    <a:pt x="1107230" y="702397"/>
                  </a:lnTo>
                  <a:lnTo>
                    <a:pt x="1224258" y="710829"/>
                  </a:lnTo>
                  <a:lnTo>
                    <a:pt x="1341286" y="717248"/>
                  </a:lnTo>
                  <a:lnTo>
                    <a:pt x="1458313" y="721833"/>
                  </a:lnTo>
                  <a:lnTo>
                    <a:pt x="1575341" y="724819"/>
                  </a:lnTo>
                  <a:lnTo>
                    <a:pt x="1692368" y="726461"/>
                  </a:lnTo>
                  <a:lnTo>
                    <a:pt x="1809396" y="726973"/>
                  </a:lnTo>
                  <a:lnTo>
                    <a:pt x="1926424" y="726442"/>
                  </a:lnTo>
                  <a:lnTo>
                    <a:pt x="2043451" y="724912"/>
                  </a:lnTo>
                  <a:lnTo>
                    <a:pt x="2160479" y="722517"/>
                  </a:lnTo>
                  <a:lnTo>
                    <a:pt x="2277506" y="719576"/>
                  </a:lnTo>
                  <a:lnTo>
                    <a:pt x="2394534" y="715403"/>
                  </a:lnTo>
                  <a:lnTo>
                    <a:pt x="2511561" y="709606"/>
                  </a:lnTo>
                  <a:lnTo>
                    <a:pt x="2628589" y="703957"/>
                  </a:lnTo>
                  <a:lnTo>
                    <a:pt x="2745617" y="698264"/>
                  </a:lnTo>
                  <a:lnTo>
                    <a:pt x="2862644" y="690615"/>
                  </a:lnTo>
                  <a:lnTo>
                    <a:pt x="2979672" y="683088"/>
                  </a:lnTo>
                  <a:lnTo>
                    <a:pt x="3096699" y="681462"/>
                  </a:lnTo>
                  <a:lnTo>
                    <a:pt x="3213727" y="685437"/>
                  </a:lnTo>
                  <a:lnTo>
                    <a:pt x="3330755" y="687607"/>
                  </a:lnTo>
                  <a:lnTo>
                    <a:pt x="3447782" y="683362"/>
                  </a:lnTo>
                  <a:lnTo>
                    <a:pt x="3564810" y="678048"/>
                  </a:lnTo>
                  <a:lnTo>
                    <a:pt x="3681837" y="671360"/>
                  </a:lnTo>
                  <a:lnTo>
                    <a:pt x="3798865" y="658649"/>
                  </a:lnTo>
                  <a:lnTo>
                    <a:pt x="3915893" y="640248"/>
                  </a:lnTo>
                  <a:lnTo>
                    <a:pt x="4032920" y="619068"/>
                  </a:lnTo>
                  <a:lnTo>
                    <a:pt x="4149948" y="595221"/>
                  </a:lnTo>
                  <a:lnTo>
                    <a:pt x="4266975" y="569114"/>
                  </a:lnTo>
                  <a:lnTo>
                    <a:pt x="4384003" y="541404"/>
                  </a:lnTo>
                  <a:lnTo>
                    <a:pt x="4501031" y="512516"/>
                  </a:lnTo>
                  <a:lnTo>
                    <a:pt x="4618058" y="482645"/>
                  </a:lnTo>
                  <a:lnTo>
                    <a:pt x="4735086" y="451903"/>
                  </a:lnTo>
                  <a:lnTo>
                    <a:pt x="4852113" y="420333"/>
                  </a:lnTo>
                  <a:lnTo>
                    <a:pt x="4969141" y="387928"/>
                  </a:lnTo>
                  <a:lnTo>
                    <a:pt x="5086169" y="354646"/>
                  </a:lnTo>
                  <a:lnTo>
                    <a:pt x="5203196" y="320419"/>
                  </a:lnTo>
                  <a:lnTo>
                    <a:pt x="5320224" y="285165"/>
                  </a:lnTo>
                  <a:lnTo>
                    <a:pt x="5437251" y="248795"/>
                  </a:lnTo>
                  <a:lnTo>
                    <a:pt x="5554279" y="211219"/>
                  </a:lnTo>
                  <a:lnTo>
                    <a:pt x="5671307" y="172353"/>
                  </a:lnTo>
                  <a:lnTo>
                    <a:pt x="5788334" y="132118"/>
                  </a:lnTo>
                  <a:lnTo>
                    <a:pt x="5905362" y="90449"/>
                  </a:lnTo>
                  <a:lnTo>
                    <a:pt x="6022389" y="47289"/>
                  </a:lnTo>
                  <a:lnTo>
                    <a:pt x="6139417" y="259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92151" y="4701153"/>
              <a:ext cx="5895709" cy="677306"/>
            </a:xfrm>
            <a:custGeom>
              <a:avLst/>
              <a:pathLst>
                <a:path w="5895709" h="677306">
                  <a:moveTo>
                    <a:pt x="5895709" y="0"/>
                  </a:moveTo>
                  <a:lnTo>
                    <a:pt x="5889142" y="1273"/>
                  </a:lnTo>
                  <a:lnTo>
                    <a:pt x="5772114" y="24298"/>
                  </a:lnTo>
                  <a:lnTo>
                    <a:pt x="5655087" y="47634"/>
                  </a:lnTo>
                  <a:lnTo>
                    <a:pt x="5538059" y="71242"/>
                  </a:lnTo>
                  <a:lnTo>
                    <a:pt x="5421032" y="95076"/>
                  </a:lnTo>
                  <a:lnTo>
                    <a:pt x="5304004" y="119075"/>
                  </a:lnTo>
                  <a:lnTo>
                    <a:pt x="5186976" y="143170"/>
                  </a:lnTo>
                  <a:lnTo>
                    <a:pt x="5069949" y="167284"/>
                  </a:lnTo>
                  <a:lnTo>
                    <a:pt x="4952921" y="191334"/>
                  </a:lnTo>
                  <a:lnTo>
                    <a:pt x="4835894" y="215237"/>
                  </a:lnTo>
                  <a:lnTo>
                    <a:pt x="4718866" y="238921"/>
                  </a:lnTo>
                  <a:lnTo>
                    <a:pt x="4601839" y="262323"/>
                  </a:lnTo>
                  <a:lnTo>
                    <a:pt x="4484811" y="285410"/>
                  </a:lnTo>
                  <a:lnTo>
                    <a:pt x="4367783" y="308181"/>
                  </a:lnTo>
                  <a:lnTo>
                    <a:pt x="4250756" y="330688"/>
                  </a:lnTo>
                  <a:lnTo>
                    <a:pt x="4133728" y="353049"/>
                  </a:lnTo>
                  <a:lnTo>
                    <a:pt x="4016701" y="375466"/>
                  </a:lnTo>
                  <a:lnTo>
                    <a:pt x="3899673" y="397581"/>
                  </a:lnTo>
                  <a:lnTo>
                    <a:pt x="3782645" y="418476"/>
                  </a:lnTo>
                  <a:lnTo>
                    <a:pt x="3665618" y="438152"/>
                  </a:lnTo>
                  <a:lnTo>
                    <a:pt x="3548590" y="456329"/>
                  </a:lnTo>
                  <a:lnTo>
                    <a:pt x="3431563" y="468647"/>
                  </a:lnTo>
                  <a:lnTo>
                    <a:pt x="3314535" y="475736"/>
                  </a:lnTo>
                  <a:lnTo>
                    <a:pt x="3197507" y="482522"/>
                  </a:lnTo>
                  <a:lnTo>
                    <a:pt x="3080480" y="486509"/>
                  </a:lnTo>
                  <a:lnTo>
                    <a:pt x="2963452" y="484032"/>
                  </a:lnTo>
                  <a:lnTo>
                    <a:pt x="2846425" y="481983"/>
                  </a:lnTo>
                  <a:lnTo>
                    <a:pt x="2729397" y="484396"/>
                  </a:lnTo>
                  <a:lnTo>
                    <a:pt x="2612369" y="489524"/>
                  </a:lnTo>
                  <a:lnTo>
                    <a:pt x="2495342" y="496453"/>
                  </a:lnTo>
                  <a:lnTo>
                    <a:pt x="2378314" y="502813"/>
                  </a:lnTo>
                  <a:lnTo>
                    <a:pt x="2261287" y="506998"/>
                  </a:lnTo>
                  <a:lnTo>
                    <a:pt x="2144259" y="512073"/>
                  </a:lnTo>
                  <a:lnTo>
                    <a:pt x="2027231" y="517053"/>
                  </a:lnTo>
                  <a:lnTo>
                    <a:pt x="1910204" y="520321"/>
                  </a:lnTo>
                  <a:lnTo>
                    <a:pt x="1793176" y="523767"/>
                  </a:lnTo>
                  <a:lnTo>
                    <a:pt x="1676149" y="527517"/>
                  </a:lnTo>
                  <a:lnTo>
                    <a:pt x="1559121" y="531310"/>
                  </a:lnTo>
                  <a:lnTo>
                    <a:pt x="1442093" y="535125"/>
                  </a:lnTo>
                  <a:lnTo>
                    <a:pt x="1325066" y="539491"/>
                  </a:lnTo>
                  <a:lnTo>
                    <a:pt x="1208038" y="544625"/>
                  </a:lnTo>
                  <a:lnTo>
                    <a:pt x="1091011" y="550773"/>
                  </a:lnTo>
                  <a:lnTo>
                    <a:pt x="973983" y="558166"/>
                  </a:lnTo>
                  <a:lnTo>
                    <a:pt x="856955" y="566972"/>
                  </a:lnTo>
                  <a:lnTo>
                    <a:pt x="739928" y="577292"/>
                  </a:lnTo>
                  <a:lnTo>
                    <a:pt x="622900" y="589160"/>
                  </a:lnTo>
                  <a:lnTo>
                    <a:pt x="505873" y="602567"/>
                  </a:lnTo>
                  <a:lnTo>
                    <a:pt x="388845" y="617477"/>
                  </a:lnTo>
                  <a:lnTo>
                    <a:pt x="271818" y="633841"/>
                  </a:lnTo>
                  <a:lnTo>
                    <a:pt x="154790" y="651606"/>
                  </a:lnTo>
                  <a:lnTo>
                    <a:pt x="37762" y="670720"/>
                  </a:lnTo>
                  <a:lnTo>
                    <a:pt x="0" y="6773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551731"/>
              <a:ext cx="6145984" cy="634684"/>
            </a:xfrm>
            <a:custGeom>
              <a:avLst/>
              <a:pathLst>
                <a:path w="6145984" h="634684">
                  <a:moveTo>
                    <a:pt x="0" y="620909"/>
                  </a:moveTo>
                  <a:lnTo>
                    <a:pt x="53982" y="622297"/>
                  </a:lnTo>
                  <a:lnTo>
                    <a:pt x="171010" y="624969"/>
                  </a:lnTo>
                  <a:lnTo>
                    <a:pt x="288037" y="627308"/>
                  </a:lnTo>
                  <a:lnTo>
                    <a:pt x="405065" y="629318"/>
                  </a:lnTo>
                  <a:lnTo>
                    <a:pt x="522092" y="631004"/>
                  </a:lnTo>
                  <a:lnTo>
                    <a:pt x="639120" y="632368"/>
                  </a:lnTo>
                  <a:lnTo>
                    <a:pt x="756148" y="633414"/>
                  </a:lnTo>
                  <a:lnTo>
                    <a:pt x="873175" y="634147"/>
                  </a:lnTo>
                  <a:lnTo>
                    <a:pt x="990203" y="634569"/>
                  </a:lnTo>
                  <a:lnTo>
                    <a:pt x="1107230" y="634684"/>
                  </a:lnTo>
                  <a:lnTo>
                    <a:pt x="1224258" y="634497"/>
                  </a:lnTo>
                  <a:lnTo>
                    <a:pt x="1341286" y="634011"/>
                  </a:lnTo>
                  <a:lnTo>
                    <a:pt x="1458313" y="633229"/>
                  </a:lnTo>
                  <a:lnTo>
                    <a:pt x="1575341" y="632155"/>
                  </a:lnTo>
                  <a:lnTo>
                    <a:pt x="1692368" y="630793"/>
                  </a:lnTo>
                  <a:lnTo>
                    <a:pt x="1809396" y="629141"/>
                  </a:lnTo>
                  <a:lnTo>
                    <a:pt x="1926424" y="626979"/>
                  </a:lnTo>
                  <a:lnTo>
                    <a:pt x="2043451" y="624340"/>
                  </a:lnTo>
                  <a:lnTo>
                    <a:pt x="2160479" y="621419"/>
                  </a:lnTo>
                  <a:lnTo>
                    <a:pt x="2277506" y="618315"/>
                  </a:lnTo>
                  <a:lnTo>
                    <a:pt x="2394534" y="613738"/>
                  </a:lnTo>
                  <a:lnTo>
                    <a:pt x="2511561" y="608302"/>
                  </a:lnTo>
                  <a:lnTo>
                    <a:pt x="2628589" y="603385"/>
                  </a:lnTo>
                  <a:lnTo>
                    <a:pt x="2745617" y="597358"/>
                  </a:lnTo>
                  <a:lnTo>
                    <a:pt x="2862644" y="590070"/>
                  </a:lnTo>
                  <a:lnTo>
                    <a:pt x="2979672" y="583742"/>
                  </a:lnTo>
                  <a:lnTo>
                    <a:pt x="3096699" y="581722"/>
                  </a:lnTo>
                  <a:lnTo>
                    <a:pt x="3213727" y="584734"/>
                  </a:lnTo>
                  <a:lnTo>
                    <a:pt x="3330755" y="587058"/>
                  </a:lnTo>
                  <a:lnTo>
                    <a:pt x="3447782" y="582942"/>
                  </a:lnTo>
                  <a:lnTo>
                    <a:pt x="3564810" y="576892"/>
                  </a:lnTo>
                  <a:lnTo>
                    <a:pt x="3681837" y="570004"/>
                  </a:lnTo>
                  <a:lnTo>
                    <a:pt x="3798865" y="557489"/>
                  </a:lnTo>
                  <a:lnTo>
                    <a:pt x="3915893" y="539200"/>
                  </a:lnTo>
                  <a:lnTo>
                    <a:pt x="4032920" y="518772"/>
                  </a:lnTo>
                  <a:lnTo>
                    <a:pt x="4149948" y="496401"/>
                  </a:lnTo>
                  <a:lnTo>
                    <a:pt x="4266975" y="472290"/>
                  </a:lnTo>
                  <a:lnTo>
                    <a:pt x="4384003" y="447226"/>
                  </a:lnTo>
                  <a:lnTo>
                    <a:pt x="4501031" y="421602"/>
                  </a:lnTo>
                  <a:lnTo>
                    <a:pt x="4618058" y="395413"/>
                  </a:lnTo>
                  <a:lnTo>
                    <a:pt x="4735086" y="368656"/>
                  </a:lnTo>
                  <a:lnTo>
                    <a:pt x="4852113" y="341328"/>
                  </a:lnTo>
                  <a:lnTo>
                    <a:pt x="4969141" y="313424"/>
                  </a:lnTo>
                  <a:lnTo>
                    <a:pt x="5086169" y="284942"/>
                  </a:lnTo>
                  <a:lnTo>
                    <a:pt x="5203196" y="255876"/>
                  </a:lnTo>
                  <a:lnTo>
                    <a:pt x="5320224" y="226224"/>
                  </a:lnTo>
                  <a:lnTo>
                    <a:pt x="5437251" y="195983"/>
                  </a:lnTo>
                  <a:lnTo>
                    <a:pt x="5554279" y="165147"/>
                  </a:lnTo>
                  <a:lnTo>
                    <a:pt x="5671307" y="133714"/>
                  </a:lnTo>
                  <a:lnTo>
                    <a:pt x="5788334" y="101680"/>
                  </a:lnTo>
                  <a:lnTo>
                    <a:pt x="5905362" y="69041"/>
                  </a:lnTo>
                  <a:lnTo>
                    <a:pt x="6022389" y="35794"/>
                  </a:lnTo>
                  <a:lnTo>
                    <a:pt x="6139417" y="193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505349"/>
              <a:ext cx="6145984" cy="873110"/>
            </a:xfrm>
            <a:custGeom>
              <a:avLst/>
              <a:pathLst>
                <a:path w="6145984" h="873110">
                  <a:moveTo>
                    <a:pt x="0" y="430334"/>
                  </a:moveTo>
                  <a:lnTo>
                    <a:pt x="53982" y="443878"/>
                  </a:lnTo>
                  <a:lnTo>
                    <a:pt x="171010" y="471277"/>
                  </a:lnTo>
                  <a:lnTo>
                    <a:pt x="288037" y="496678"/>
                  </a:lnTo>
                  <a:lnTo>
                    <a:pt x="405065" y="520045"/>
                  </a:lnTo>
                  <a:lnTo>
                    <a:pt x="522092" y="541335"/>
                  </a:lnTo>
                  <a:lnTo>
                    <a:pt x="639120" y="560504"/>
                  </a:lnTo>
                  <a:lnTo>
                    <a:pt x="756148" y="577507"/>
                  </a:lnTo>
                  <a:lnTo>
                    <a:pt x="873175" y="592305"/>
                  </a:lnTo>
                  <a:lnTo>
                    <a:pt x="990203" y="604869"/>
                  </a:lnTo>
                  <a:lnTo>
                    <a:pt x="1107230" y="615196"/>
                  </a:lnTo>
                  <a:lnTo>
                    <a:pt x="1224258" y="623326"/>
                  </a:lnTo>
                  <a:lnTo>
                    <a:pt x="1341286" y="629358"/>
                  </a:lnTo>
                  <a:lnTo>
                    <a:pt x="1458313" y="633460"/>
                  </a:lnTo>
                  <a:lnTo>
                    <a:pt x="1575341" y="635858"/>
                  </a:lnTo>
                  <a:lnTo>
                    <a:pt x="1692368" y="636790"/>
                  </a:lnTo>
                  <a:lnTo>
                    <a:pt x="1809396" y="636454"/>
                  </a:lnTo>
                  <a:lnTo>
                    <a:pt x="1926424" y="634731"/>
                  </a:lnTo>
                  <a:lnTo>
                    <a:pt x="2043451" y="631688"/>
                  </a:lnTo>
                  <a:lnTo>
                    <a:pt x="2160479" y="627625"/>
                  </a:lnTo>
                  <a:lnTo>
                    <a:pt x="2277506" y="623017"/>
                  </a:lnTo>
                  <a:lnTo>
                    <a:pt x="2394534" y="617221"/>
                  </a:lnTo>
                  <a:lnTo>
                    <a:pt x="2511561" y="609813"/>
                  </a:lnTo>
                  <a:lnTo>
                    <a:pt x="2628589" y="602450"/>
                  </a:lnTo>
                  <a:lnTo>
                    <a:pt x="2745617" y="595370"/>
                  </a:lnTo>
                  <a:lnTo>
                    <a:pt x="2862644" y="586581"/>
                  </a:lnTo>
                  <a:lnTo>
                    <a:pt x="2979672" y="577384"/>
                  </a:lnTo>
                  <a:lnTo>
                    <a:pt x="3096699" y="570556"/>
                  </a:lnTo>
                  <a:lnTo>
                    <a:pt x="3213727" y="563869"/>
                  </a:lnTo>
                  <a:lnTo>
                    <a:pt x="3330755" y="556353"/>
                  </a:lnTo>
                  <a:lnTo>
                    <a:pt x="3447782" y="549835"/>
                  </a:lnTo>
                  <a:lnTo>
                    <a:pt x="3564810" y="546061"/>
                  </a:lnTo>
                  <a:lnTo>
                    <a:pt x="3681837" y="542268"/>
                  </a:lnTo>
                  <a:lnTo>
                    <a:pt x="3798865" y="536262"/>
                  </a:lnTo>
                  <a:lnTo>
                    <a:pt x="3915893" y="528383"/>
                  </a:lnTo>
                  <a:lnTo>
                    <a:pt x="4032920" y="519530"/>
                  </a:lnTo>
                  <a:lnTo>
                    <a:pt x="4149948" y="509504"/>
                  </a:lnTo>
                  <a:lnTo>
                    <a:pt x="4266975" y="498367"/>
                  </a:lnTo>
                  <a:lnTo>
                    <a:pt x="4384003" y="485151"/>
                  </a:lnTo>
                  <a:lnTo>
                    <a:pt x="4501031" y="469430"/>
                  </a:lnTo>
                  <a:lnTo>
                    <a:pt x="4618058" y="451388"/>
                  </a:lnTo>
                  <a:lnTo>
                    <a:pt x="4735086" y="431130"/>
                  </a:lnTo>
                  <a:lnTo>
                    <a:pt x="4852113" y="408696"/>
                  </a:lnTo>
                  <a:lnTo>
                    <a:pt x="4969141" y="384079"/>
                  </a:lnTo>
                  <a:lnTo>
                    <a:pt x="5086169" y="357237"/>
                  </a:lnTo>
                  <a:lnTo>
                    <a:pt x="5203196" y="328105"/>
                  </a:lnTo>
                  <a:lnTo>
                    <a:pt x="5320224" y="296604"/>
                  </a:lnTo>
                  <a:lnTo>
                    <a:pt x="5437251" y="262648"/>
                  </a:lnTo>
                  <a:lnTo>
                    <a:pt x="5554279" y="226151"/>
                  </a:lnTo>
                  <a:lnTo>
                    <a:pt x="5671307" y="187031"/>
                  </a:lnTo>
                  <a:lnTo>
                    <a:pt x="5788334" y="145212"/>
                  </a:lnTo>
                  <a:lnTo>
                    <a:pt x="5905362" y="100632"/>
                  </a:lnTo>
                  <a:lnTo>
                    <a:pt x="6022389" y="53237"/>
                  </a:lnTo>
                  <a:lnTo>
                    <a:pt x="6139417" y="2982"/>
                  </a:lnTo>
                  <a:lnTo>
                    <a:pt x="6145984" y="0"/>
                  </a:lnTo>
                  <a:lnTo>
                    <a:pt x="6145984" y="284127"/>
                  </a:lnTo>
                  <a:lnTo>
                    <a:pt x="6139417" y="285852"/>
                  </a:lnTo>
                  <a:lnTo>
                    <a:pt x="6022389" y="315505"/>
                  </a:lnTo>
                  <a:lnTo>
                    <a:pt x="5905362" y="344053"/>
                  </a:lnTo>
                  <a:lnTo>
                    <a:pt x="5788334" y="371462"/>
                  </a:lnTo>
                  <a:lnTo>
                    <a:pt x="5671307" y="397687"/>
                  </a:lnTo>
                  <a:lnTo>
                    <a:pt x="5554279" y="422672"/>
                  </a:lnTo>
                  <a:lnTo>
                    <a:pt x="5437251" y="446353"/>
                  </a:lnTo>
                  <a:lnTo>
                    <a:pt x="5320224" y="468656"/>
                  </a:lnTo>
                  <a:lnTo>
                    <a:pt x="5203196" y="489505"/>
                  </a:lnTo>
                  <a:lnTo>
                    <a:pt x="5086169" y="508822"/>
                  </a:lnTo>
                  <a:lnTo>
                    <a:pt x="4969141" y="526538"/>
                  </a:lnTo>
                  <a:lnTo>
                    <a:pt x="4852113" y="542596"/>
                  </a:lnTo>
                  <a:lnTo>
                    <a:pt x="4735086" y="556964"/>
                  </a:lnTo>
                  <a:lnTo>
                    <a:pt x="4618058" y="569643"/>
                  </a:lnTo>
                  <a:lnTo>
                    <a:pt x="4501031" y="580684"/>
                  </a:lnTo>
                  <a:lnTo>
                    <a:pt x="4384003" y="590200"/>
                  </a:lnTo>
                  <a:lnTo>
                    <a:pt x="4266975" y="598383"/>
                  </a:lnTo>
                  <a:lnTo>
                    <a:pt x="4149948" y="605724"/>
                  </a:lnTo>
                  <a:lnTo>
                    <a:pt x="4032920" y="612944"/>
                  </a:lnTo>
                  <a:lnTo>
                    <a:pt x="3915893" y="620368"/>
                  </a:lnTo>
                  <a:lnTo>
                    <a:pt x="3798865" y="628032"/>
                  </a:lnTo>
                  <a:lnTo>
                    <a:pt x="3681837" y="633666"/>
                  </a:lnTo>
                  <a:lnTo>
                    <a:pt x="3564810" y="637839"/>
                  </a:lnTo>
                  <a:lnTo>
                    <a:pt x="3447782" y="643013"/>
                  </a:lnTo>
                  <a:lnTo>
                    <a:pt x="3330755" y="649286"/>
                  </a:lnTo>
                  <a:lnTo>
                    <a:pt x="3213727" y="656510"/>
                  </a:lnTo>
                  <a:lnTo>
                    <a:pt x="3096699" y="665028"/>
                  </a:lnTo>
                  <a:lnTo>
                    <a:pt x="2979672" y="672604"/>
                  </a:lnTo>
                  <a:lnTo>
                    <a:pt x="2862644" y="679521"/>
                  </a:lnTo>
                  <a:lnTo>
                    <a:pt x="2745617" y="687625"/>
                  </a:lnTo>
                  <a:lnTo>
                    <a:pt x="2628589" y="695339"/>
                  </a:lnTo>
                  <a:lnTo>
                    <a:pt x="2511561" y="701310"/>
                  </a:lnTo>
                  <a:lnTo>
                    <a:pt x="2394534" y="708032"/>
                  </a:lnTo>
                  <a:lnTo>
                    <a:pt x="2277506" y="714595"/>
                  </a:lnTo>
                  <a:lnTo>
                    <a:pt x="2160479" y="719514"/>
                  </a:lnTo>
                  <a:lnTo>
                    <a:pt x="2043451" y="724576"/>
                  </a:lnTo>
                  <a:lnTo>
                    <a:pt x="1926424" y="729731"/>
                  </a:lnTo>
                  <a:lnTo>
                    <a:pt x="1809396" y="734555"/>
                  </a:lnTo>
                  <a:lnTo>
                    <a:pt x="1692368" y="739005"/>
                  </a:lnTo>
                  <a:lnTo>
                    <a:pt x="1575341" y="743784"/>
                  </a:lnTo>
                  <a:lnTo>
                    <a:pt x="1458313" y="749107"/>
                  </a:lnTo>
                  <a:lnTo>
                    <a:pt x="1341286" y="755209"/>
                  </a:lnTo>
                  <a:lnTo>
                    <a:pt x="1224258" y="762308"/>
                  </a:lnTo>
                  <a:lnTo>
                    <a:pt x="1107230" y="770569"/>
                  </a:lnTo>
                  <a:lnTo>
                    <a:pt x="990203" y="780084"/>
                  </a:lnTo>
                  <a:lnTo>
                    <a:pt x="873175" y="790891"/>
                  </a:lnTo>
                  <a:lnTo>
                    <a:pt x="756148" y="802979"/>
                  </a:lnTo>
                  <a:lnTo>
                    <a:pt x="639120" y="816317"/>
                  </a:lnTo>
                  <a:lnTo>
                    <a:pt x="522092" y="830858"/>
                  </a:lnTo>
                  <a:lnTo>
                    <a:pt x="405065" y="846553"/>
                  </a:lnTo>
                  <a:lnTo>
                    <a:pt x="288037" y="863353"/>
                  </a:lnTo>
                  <a:lnTo>
                    <a:pt x="224098" y="87311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505349"/>
              <a:ext cx="6145984" cy="636790"/>
            </a:xfrm>
            <a:custGeom>
              <a:avLst/>
              <a:pathLst>
                <a:path w="6145984" h="636790">
                  <a:moveTo>
                    <a:pt x="0" y="430334"/>
                  </a:moveTo>
                  <a:lnTo>
                    <a:pt x="53982" y="443878"/>
                  </a:lnTo>
                  <a:lnTo>
                    <a:pt x="171010" y="471277"/>
                  </a:lnTo>
                  <a:lnTo>
                    <a:pt x="288037" y="496678"/>
                  </a:lnTo>
                  <a:lnTo>
                    <a:pt x="405065" y="520045"/>
                  </a:lnTo>
                  <a:lnTo>
                    <a:pt x="522092" y="541335"/>
                  </a:lnTo>
                  <a:lnTo>
                    <a:pt x="639120" y="560504"/>
                  </a:lnTo>
                  <a:lnTo>
                    <a:pt x="756148" y="577507"/>
                  </a:lnTo>
                  <a:lnTo>
                    <a:pt x="873175" y="592305"/>
                  </a:lnTo>
                  <a:lnTo>
                    <a:pt x="990203" y="604869"/>
                  </a:lnTo>
                  <a:lnTo>
                    <a:pt x="1107230" y="615196"/>
                  </a:lnTo>
                  <a:lnTo>
                    <a:pt x="1224258" y="623326"/>
                  </a:lnTo>
                  <a:lnTo>
                    <a:pt x="1341286" y="629358"/>
                  </a:lnTo>
                  <a:lnTo>
                    <a:pt x="1458313" y="633460"/>
                  </a:lnTo>
                  <a:lnTo>
                    <a:pt x="1575341" y="635858"/>
                  </a:lnTo>
                  <a:lnTo>
                    <a:pt x="1692368" y="636790"/>
                  </a:lnTo>
                  <a:lnTo>
                    <a:pt x="1809396" y="636454"/>
                  </a:lnTo>
                  <a:lnTo>
                    <a:pt x="1926424" y="634731"/>
                  </a:lnTo>
                  <a:lnTo>
                    <a:pt x="2043451" y="631688"/>
                  </a:lnTo>
                  <a:lnTo>
                    <a:pt x="2160479" y="627625"/>
                  </a:lnTo>
                  <a:lnTo>
                    <a:pt x="2277506" y="623017"/>
                  </a:lnTo>
                  <a:lnTo>
                    <a:pt x="2394534" y="617221"/>
                  </a:lnTo>
                  <a:lnTo>
                    <a:pt x="2511561" y="609813"/>
                  </a:lnTo>
                  <a:lnTo>
                    <a:pt x="2628589" y="602450"/>
                  </a:lnTo>
                  <a:lnTo>
                    <a:pt x="2745617" y="595370"/>
                  </a:lnTo>
                  <a:lnTo>
                    <a:pt x="2862644" y="586581"/>
                  </a:lnTo>
                  <a:lnTo>
                    <a:pt x="2979672" y="577384"/>
                  </a:lnTo>
                  <a:lnTo>
                    <a:pt x="3096699" y="570556"/>
                  </a:lnTo>
                  <a:lnTo>
                    <a:pt x="3213727" y="563869"/>
                  </a:lnTo>
                  <a:lnTo>
                    <a:pt x="3330755" y="556353"/>
                  </a:lnTo>
                  <a:lnTo>
                    <a:pt x="3447782" y="549835"/>
                  </a:lnTo>
                  <a:lnTo>
                    <a:pt x="3564810" y="546061"/>
                  </a:lnTo>
                  <a:lnTo>
                    <a:pt x="3681837" y="542268"/>
                  </a:lnTo>
                  <a:lnTo>
                    <a:pt x="3798865" y="536262"/>
                  </a:lnTo>
                  <a:lnTo>
                    <a:pt x="3915893" y="528383"/>
                  </a:lnTo>
                  <a:lnTo>
                    <a:pt x="4032920" y="519530"/>
                  </a:lnTo>
                  <a:lnTo>
                    <a:pt x="4149948" y="509504"/>
                  </a:lnTo>
                  <a:lnTo>
                    <a:pt x="4266975" y="498367"/>
                  </a:lnTo>
                  <a:lnTo>
                    <a:pt x="4384003" y="485151"/>
                  </a:lnTo>
                  <a:lnTo>
                    <a:pt x="4501031" y="469430"/>
                  </a:lnTo>
                  <a:lnTo>
                    <a:pt x="4618058" y="451388"/>
                  </a:lnTo>
                  <a:lnTo>
                    <a:pt x="4735086" y="431130"/>
                  </a:lnTo>
                  <a:lnTo>
                    <a:pt x="4852113" y="408696"/>
                  </a:lnTo>
                  <a:lnTo>
                    <a:pt x="4969141" y="384079"/>
                  </a:lnTo>
                  <a:lnTo>
                    <a:pt x="5086169" y="357237"/>
                  </a:lnTo>
                  <a:lnTo>
                    <a:pt x="5203196" y="328105"/>
                  </a:lnTo>
                  <a:lnTo>
                    <a:pt x="5320224" y="296604"/>
                  </a:lnTo>
                  <a:lnTo>
                    <a:pt x="5437251" y="262648"/>
                  </a:lnTo>
                  <a:lnTo>
                    <a:pt x="5554279" y="226151"/>
                  </a:lnTo>
                  <a:lnTo>
                    <a:pt x="5671307" y="187031"/>
                  </a:lnTo>
                  <a:lnTo>
                    <a:pt x="5788334" y="145212"/>
                  </a:lnTo>
                  <a:lnTo>
                    <a:pt x="5905362" y="100632"/>
                  </a:lnTo>
                  <a:lnTo>
                    <a:pt x="6022389" y="53237"/>
                  </a:lnTo>
                  <a:lnTo>
                    <a:pt x="6139417" y="298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65974" y="4789476"/>
              <a:ext cx="5921886" cy="588983"/>
            </a:xfrm>
            <a:custGeom>
              <a:avLst/>
              <a:pathLst>
                <a:path w="5921886" h="588983">
                  <a:moveTo>
                    <a:pt x="5921886" y="0"/>
                  </a:moveTo>
                  <a:lnTo>
                    <a:pt x="5915318" y="1724"/>
                  </a:lnTo>
                  <a:lnTo>
                    <a:pt x="5798291" y="31378"/>
                  </a:lnTo>
                  <a:lnTo>
                    <a:pt x="5681263" y="59926"/>
                  </a:lnTo>
                  <a:lnTo>
                    <a:pt x="5564235" y="87335"/>
                  </a:lnTo>
                  <a:lnTo>
                    <a:pt x="5447208" y="113559"/>
                  </a:lnTo>
                  <a:lnTo>
                    <a:pt x="5330180" y="138545"/>
                  </a:lnTo>
                  <a:lnTo>
                    <a:pt x="5213153" y="162225"/>
                  </a:lnTo>
                  <a:lnTo>
                    <a:pt x="5096125" y="184529"/>
                  </a:lnTo>
                  <a:lnTo>
                    <a:pt x="4979098" y="205377"/>
                  </a:lnTo>
                  <a:lnTo>
                    <a:pt x="4862070" y="224695"/>
                  </a:lnTo>
                  <a:lnTo>
                    <a:pt x="4745042" y="242410"/>
                  </a:lnTo>
                  <a:lnTo>
                    <a:pt x="4628015" y="258468"/>
                  </a:lnTo>
                  <a:lnTo>
                    <a:pt x="4510987" y="272836"/>
                  </a:lnTo>
                  <a:lnTo>
                    <a:pt x="4393960" y="285516"/>
                  </a:lnTo>
                  <a:lnTo>
                    <a:pt x="4276932" y="296557"/>
                  </a:lnTo>
                  <a:lnTo>
                    <a:pt x="4159904" y="306072"/>
                  </a:lnTo>
                  <a:lnTo>
                    <a:pt x="4042877" y="314256"/>
                  </a:lnTo>
                  <a:lnTo>
                    <a:pt x="3925849" y="321597"/>
                  </a:lnTo>
                  <a:lnTo>
                    <a:pt x="3808822" y="328817"/>
                  </a:lnTo>
                  <a:lnTo>
                    <a:pt x="3691794" y="336240"/>
                  </a:lnTo>
                  <a:lnTo>
                    <a:pt x="3574766" y="343905"/>
                  </a:lnTo>
                  <a:lnTo>
                    <a:pt x="3457739" y="349539"/>
                  </a:lnTo>
                  <a:lnTo>
                    <a:pt x="3340711" y="353712"/>
                  </a:lnTo>
                  <a:lnTo>
                    <a:pt x="3223684" y="358886"/>
                  </a:lnTo>
                  <a:lnTo>
                    <a:pt x="3106656" y="365159"/>
                  </a:lnTo>
                  <a:lnTo>
                    <a:pt x="2989628" y="372383"/>
                  </a:lnTo>
                  <a:lnTo>
                    <a:pt x="2872601" y="380901"/>
                  </a:lnTo>
                  <a:lnTo>
                    <a:pt x="2755573" y="388477"/>
                  </a:lnTo>
                  <a:lnTo>
                    <a:pt x="2638546" y="395394"/>
                  </a:lnTo>
                  <a:lnTo>
                    <a:pt x="2521518" y="403498"/>
                  </a:lnTo>
                  <a:lnTo>
                    <a:pt x="2404490" y="411212"/>
                  </a:lnTo>
                  <a:lnTo>
                    <a:pt x="2287463" y="417183"/>
                  </a:lnTo>
                  <a:lnTo>
                    <a:pt x="2170435" y="423904"/>
                  </a:lnTo>
                  <a:lnTo>
                    <a:pt x="2053408" y="430467"/>
                  </a:lnTo>
                  <a:lnTo>
                    <a:pt x="1936380" y="435387"/>
                  </a:lnTo>
                  <a:lnTo>
                    <a:pt x="1819352" y="440449"/>
                  </a:lnTo>
                  <a:lnTo>
                    <a:pt x="1702325" y="445603"/>
                  </a:lnTo>
                  <a:lnTo>
                    <a:pt x="1585297" y="450427"/>
                  </a:lnTo>
                  <a:lnTo>
                    <a:pt x="1468270" y="454877"/>
                  </a:lnTo>
                  <a:lnTo>
                    <a:pt x="1351242" y="459657"/>
                  </a:lnTo>
                  <a:lnTo>
                    <a:pt x="1234215" y="464980"/>
                  </a:lnTo>
                  <a:lnTo>
                    <a:pt x="1117187" y="471082"/>
                  </a:lnTo>
                  <a:lnTo>
                    <a:pt x="1000159" y="478181"/>
                  </a:lnTo>
                  <a:lnTo>
                    <a:pt x="883132" y="486441"/>
                  </a:lnTo>
                  <a:lnTo>
                    <a:pt x="766104" y="495957"/>
                  </a:lnTo>
                  <a:lnTo>
                    <a:pt x="649077" y="506763"/>
                  </a:lnTo>
                  <a:lnTo>
                    <a:pt x="532049" y="518852"/>
                  </a:lnTo>
                  <a:lnTo>
                    <a:pt x="415021" y="532189"/>
                  </a:lnTo>
                  <a:lnTo>
                    <a:pt x="297994" y="546731"/>
                  </a:lnTo>
                  <a:lnTo>
                    <a:pt x="180966" y="562426"/>
                  </a:lnTo>
                  <a:lnTo>
                    <a:pt x="63939" y="579226"/>
                  </a:lnTo>
                  <a:lnTo>
                    <a:pt x="0" y="5889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647412"/>
              <a:ext cx="6145984" cy="550819"/>
            </a:xfrm>
            <a:custGeom>
              <a:avLst/>
              <a:pathLst>
                <a:path w="6145984" h="550819">
                  <a:moveTo>
                    <a:pt x="0" y="527724"/>
                  </a:moveTo>
                  <a:lnTo>
                    <a:pt x="53982" y="529918"/>
                  </a:lnTo>
                  <a:lnTo>
                    <a:pt x="171010" y="534181"/>
                  </a:lnTo>
                  <a:lnTo>
                    <a:pt x="288037" y="537952"/>
                  </a:lnTo>
                  <a:lnTo>
                    <a:pt x="405065" y="541235"/>
                  </a:lnTo>
                  <a:lnTo>
                    <a:pt x="522092" y="544033"/>
                  </a:lnTo>
                  <a:lnTo>
                    <a:pt x="639120" y="546347"/>
                  </a:lnTo>
                  <a:lnTo>
                    <a:pt x="756148" y="548180"/>
                  </a:lnTo>
                  <a:lnTo>
                    <a:pt x="873175" y="549534"/>
                  </a:lnTo>
                  <a:lnTo>
                    <a:pt x="990203" y="550413"/>
                  </a:lnTo>
                  <a:lnTo>
                    <a:pt x="1107230" y="550819"/>
                  </a:lnTo>
                  <a:lnTo>
                    <a:pt x="1224258" y="550753"/>
                  </a:lnTo>
                  <a:lnTo>
                    <a:pt x="1341286" y="550220"/>
                  </a:lnTo>
                  <a:lnTo>
                    <a:pt x="1458313" y="549220"/>
                  </a:lnTo>
                  <a:lnTo>
                    <a:pt x="1575341" y="547757"/>
                  </a:lnTo>
                  <a:lnTo>
                    <a:pt x="1692368" y="545834"/>
                  </a:lnTo>
                  <a:lnTo>
                    <a:pt x="1809396" y="543441"/>
                  </a:lnTo>
                  <a:lnTo>
                    <a:pt x="1926424" y="540167"/>
                  </a:lnTo>
                  <a:lnTo>
                    <a:pt x="2043451" y="536068"/>
                  </a:lnTo>
                  <a:lnTo>
                    <a:pt x="2160479" y="531506"/>
                  </a:lnTo>
                  <a:lnTo>
                    <a:pt x="2277506" y="526742"/>
                  </a:lnTo>
                  <a:lnTo>
                    <a:pt x="2394534" y="520562"/>
                  </a:lnTo>
                  <a:lnTo>
                    <a:pt x="2511561" y="513498"/>
                  </a:lnTo>
                  <a:lnTo>
                    <a:pt x="2628589" y="506831"/>
                  </a:lnTo>
                  <a:lnTo>
                    <a:pt x="2745617" y="499434"/>
                  </a:lnTo>
                  <a:lnTo>
                    <a:pt x="2862644" y="490987"/>
                  </a:lnTo>
                  <a:lnTo>
                    <a:pt x="2979672" y="482930"/>
                  </a:lnTo>
                  <a:lnTo>
                    <a:pt x="3096699" y="475729"/>
                  </a:lnTo>
                  <a:lnTo>
                    <a:pt x="3213727" y="468126"/>
                  </a:lnTo>
                  <a:lnTo>
                    <a:pt x="3330755" y="460756"/>
                  </a:lnTo>
                  <a:lnTo>
                    <a:pt x="3447782" y="454360"/>
                  </a:lnTo>
                  <a:lnTo>
                    <a:pt x="3564810" y="449886"/>
                  </a:lnTo>
                  <a:lnTo>
                    <a:pt x="3681837" y="445903"/>
                  </a:lnTo>
                  <a:lnTo>
                    <a:pt x="3798865" y="440083"/>
                  </a:lnTo>
                  <a:lnTo>
                    <a:pt x="3915893" y="432312"/>
                  </a:lnTo>
                  <a:lnTo>
                    <a:pt x="4032920" y="424173"/>
                  </a:lnTo>
                  <a:lnTo>
                    <a:pt x="4149948" y="415550"/>
                  </a:lnTo>
                  <a:lnTo>
                    <a:pt x="4266975" y="406311"/>
                  </a:lnTo>
                  <a:lnTo>
                    <a:pt x="4384003" y="395612"/>
                  </a:lnTo>
                  <a:lnTo>
                    <a:pt x="4501031" y="382993"/>
                  </a:lnTo>
                  <a:lnTo>
                    <a:pt x="4618058" y="368452"/>
                  </a:lnTo>
                  <a:lnTo>
                    <a:pt x="4735086" y="351983"/>
                  </a:lnTo>
                  <a:lnTo>
                    <a:pt x="4852113" y="333582"/>
                  </a:lnTo>
                  <a:lnTo>
                    <a:pt x="4969141" y="313245"/>
                  </a:lnTo>
                  <a:lnTo>
                    <a:pt x="5086169" y="290966"/>
                  </a:lnTo>
                  <a:lnTo>
                    <a:pt x="5203196" y="266741"/>
                  </a:lnTo>
                  <a:lnTo>
                    <a:pt x="5320224" y="240567"/>
                  </a:lnTo>
                  <a:lnTo>
                    <a:pt x="5437251" y="212437"/>
                  </a:lnTo>
                  <a:lnTo>
                    <a:pt x="5554279" y="182348"/>
                  </a:lnTo>
                  <a:lnTo>
                    <a:pt x="5671307" y="150295"/>
                  </a:lnTo>
                  <a:lnTo>
                    <a:pt x="5788334" y="116273"/>
                  </a:lnTo>
                  <a:lnTo>
                    <a:pt x="5905362" y="80279"/>
                  </a:lnTo>
                  <a:lnTo>
                    <a:pt x="6022389" y="42307"/>
                  </a:lnTo>
                  <a:lnTo>
                    <a:pt x="6139417" y="235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572364"/>
              <a:ext cx="6145984" cy="806095"/>
            </a:xfrm>
            <a:custGeom>
              <a:avLst/>
              <a:pathLst>
                <a:path w="6145984" h="806095">
                  <a:moveTo>
                    <a:pt x="0" y="386319"/>
                  </a:moveTo>
                  <a:lnTo>
                    <a:pt x="53982" y="399600"/>
                  </a:lnTo>
                  <a:lnTo>
                    <a:pt x="171010" y="426408"/>
                  </a:lnTo>
                  <a:lnTo>
                    <a:pt x="288037" y="451199"/>
                  </a:lnTo>
                  <a:lnTo>
                    <a:pt x="405065" y="473934"/>
                  </a:lnTo>
                  <a:lnTo>
                    <a:pt x="522092" y="494571"/>
                  </a:lnTo>
                  <a:lnTo>
                    <a:pt x="639120" y="513069"/>
                  </a:lnTo>
                  <a:lnTo>
                    <a:pt x="756148" y="529381"/>
                  </a:lnTo>
                  <a:lnTo>
                    <a:pt x="873175" y="543470"/>
                  </a:lnTo>
                  <a:lnTo>
                    <a:pt x="990203" y="555304"/>
                  </a:lnTo>
                  <a:lnTo>
                    <a:pt x="1107230" y="564878"/>
                  </a:lnTo>
                  <a:lnTo>
                    <a:pt x="1224258" y="572223"/>
                  </a:lnTo>
                  <a:lnTo>
                    <a:pt x="1341286" y="577424"/>
                  </a:lnTo>
                  <a:lnTo>
                    <a:pt x="1458313" y="580627"/>
                  </a:lnTo>
                  <a:lnTo>
                    <a:pt x="1575341" y="582027"/>
                  </a:lnTo>
                  <a:lnTo>
                    <a:pt x="1692368" y="581837"/>
                  </a:lnTo>
                  <a:lnTo>
                    <a:pt x="1809396" y="580214"/>
                  </a:lnTo>
                  <a:lnTo>
                    <a:pt x="1926424" y="576661"/>
                  </a:lnTo>
                  <a:lnTo>
                    <a:pt x="2043451" y="571389"/>
                  </a:lnTo>
                  <a:lnTo>
                    <a:pt x="2160479" y="565143"/>
                  </a:lnTo>
                  <a:lnTo>
                    <a:pt x="2277506" y="558646"/>
                  </a:lnTo>
                  <a:lnTo>
                    <a:pt x="2394534" y="549136"/>
                  </a:lnTo>
                  <a:lnTo>
                    <a:pt x="2511561" y="537477"/>
                  </a:lnTo>
                  <a:lnTo>
                    <a:pt x="2628589" y="527770"/>
                  </a:lnTo>
                  <a:lnTo>
                    <a:pt x="2745617" y="518759"/>
                  </a:lnTo>
                  <a:lnTo>
                    <a:pt x="2862644" y="508000"/>
                  </a:lnTo>
                  <a:lnTo>
                    <a:pt x="2979672" y="498754"/>
                  </a:lnTo>
                  <a:lnTo>
                    <a:pt x="3096699" y="495460"/>
                  </a:lnTo>
                  <a:lnTo>
                    <a:pt x="3213727" y="495557"/>
                  </a:lnTo>
                  <a:lnTo>
                    <a:pt x="3330755" y="495795"/>
                  </a:lnTo>
                  <a:lnTo>
                    <a:pt x="3447782" y="495463"/>
                  </a:lnTo>
                  <a:lnTo>
                    <a:pt x="3564810" y="498072"/>
                  </a:lnTo>
                  <a:lnTo>
                    <a:pt x="3681837" y="501577"/>
                  </a:lnTo>
                  <a:lnTo>
                    <a:pt x="3798865" y="501938"/>
                  </a:lnTo>
                  <a:lnTo>
                    <a:pt x="3915893" y="499526"/>
                  </a:lnTo>
                  <a:lnTo>
                    <a:pt x="4032920" y="496349"/>
                  </a:lnTo>
                  <a:lnTo>
                    <a:pt x="4149948" y="491531"/>
                  </a:lnTo>
                  <a:lnTo>
                    <a:pt x="4266975" y="484437"/>
                  </a:lnTo>
                  <a:lnTo>
                    <a:pt x="4384003" y="474491"/>
                  </a:lnTo>
                  <a:lnTo>
                    <a:pt x="4501031" y="461722"/>
                  </a:lnTo>
                  <a:lnTo>
                    <a:pt x="4618058" y="446296"/>
                  </a:lnTo>
                  <a:lnTo>
                    <a:pt x="4735086" y="428310"/>
                  </a:lnTo>
                  <a:lnTo>
                    <a:pt x="4852113" y="407804"/>
                  </a:lnTo>
                  <a:lnTo>
                    <a:pt x="4969141" y="384774"/>
                  </a:lnTo>
                  <a:lnTo>
                    <a:pt x="5086169" y="359185"/>
                  </a:lnTo>
                  <a:lnTo>
                    <a:pt x="5203196" y="330983"/>
                  </a:lnTo>
                  <a:lnTo>
                    <a:pt x="5320224" y="300100"/>
                  </a:lnTo>
                  <a:lnTo>
                    <a:pt x="5437251" y="266462"/>
                  </a:lnTo>
                  <a:lnTo>
                    <a:pt x="5554279" y="229997"/>
                  </a:lnTo>
                  <a:lnTo>
                    <a:pt x="5671307" y="190633"/>
                  </a:lnTo>
                  <a:lnTo>
                    <a:pt x="5788334" y="148307"/>
                  </a:lnTo>
                  <a:lnTo>
                    <a:pt x="5905362" y="102966"/>
                  </a:lnTo>
                  <a:lnTo>
                    <a:pt x="6022389" y="54563"/>
                  </a:lnTo>
                  <a:lnTo>
                    <a:pt x="6139417" y="3065"/>
                  </a:lnTo>
                  <a:lnTo>
                    <a:pt x="6145984" y="0"/>
                  </a:lnTo>
                  <a:lnTo>
                    <a:pt x="6145984" y="253662"/>
                  </a:lnTo>
                  <a:lnTo>
                    <a:pt x="6139417" y="255605"/>
                  </a:lnTo>
                  <a:lnTo>
                    <a:pt x="6022389" y="288711"/>
                  </a:lnTo>
                  <a:lnTo>
                    <a:pt x="5905362" y="320287"/>
                  </a:lnTo>
                  <a:lnTo>
                    <a:pt x="5788334" y="350298"/>
                  </a:lnTo>
                  <a:lnTo>
                    <a:pt x="5671307" y="378702"/>
                  </a:lnTo>
                  <a:lnTo>
                    <a:pt x="5554279" y="405446"/>
                  </a:lnTo>
                  <a:lnTo>
                    <a:pt x="5437251" y="430470"/>
                  </a:lnTo>
                  <a:lnTo>
                    <a:pt x="5320224" y="453704"/>
                  </a:lnTo>
                  <a:lnTo>
                    <a:pt x="5203196" y="475076"/>
                  </a:lnTo>
                  <a:lnTo>
                    <a:pt x="5086169" y="494516"/>
                  </a:lnTo>
                  <a:lnTo>
                    <a:pt x="4969141" y="511957"/>
                  </a:lnTo>
                  <a:lnTo>
                    <a:pt x="4852113" y="527347"/>
                  </a:lnTo>
                  <a:lnTo>
                    <a:pt x="4735086" y="540652"/>
                  </a:lnTo>
                  <a:lnTo>
                    <a:pt x="4618058" y="551872"/>
                  </a:lnTo>
                  <a:lnTo>
                    <a:pt x="4501031" y="561047"/>
                  </a:lnTo>
                  <a:lnTo>
                    <a:pt x="4384003" y="568276"/>
                  </a:lnTo>
                  <a:lnTo>
                    <a:pt x="4266975" y="573729"/>
                  </a:lnTo>
                  <a:lnTo>
                    <a:pt x="4149948" y="577435"/>
                  </a:lnTo>
                  <a:lnTo>
                    <a:pt x="4032920" y="579748"/>
                  </a:lnTo>
                  <a:lnTo>
                    <a:pt x="3915893" y="581648"/>
                  </a:lnTo>
                  <a:lnTo>
                    <a:pt x="3798865" y="583869"/>
                  </a:lnTo>
                  <a:lnTo>
                    <a:pt x="3681837" y="583175"/>
                  </a:lnTo>
                  <a:lnTo>
                    <a:pt x="3564810" y="580010"/>
                  </a:lnTo>
                  <a:lnTo>
                    <a:pt x="3447782" y="578651"/>
                  </a:lnTo>
                  <a:lnTo>
                    <a:pt x="3330755" y="578764"/>
                  </a:lnTo>
                  <a:lnTo>
                    <a:pt x="3213727" y="578264"/>
                  </a:lnTo>
                  <a:lnTo>
                    <a:pt x="3096699" y="579802"/>
                  </a:lnTo>
                  <a:lnTo>
                    <a:pt x="2979672" y="583765"/>
                  </a:lnTo>
                  <a:lnTo>
                    <a:pt x="2862644" y="590975"/>
                  </a:lnTo>
                  <a:lnTo>
                    <a:pt x="2745617" y="601123"/>
                  </a:lnTo>
                  <a:lnTo>
                    <a:pt x="2628589" y="610699"/>
                  </a:lnTo>
                  <a:lnTo>
                    <a:pt x="2511561" y="619163"/>
                  </a:lnTo>
                  <a:lnTo>
                    <a:pt x="2394534" y="630210"/>
                  </a:lnTo>
                  <a:lnTo>
                    <a:pt x="2277506" y="640405"/>
                  </a:lnTo>
                  <a:lnTo>
                    <a:pt x="2160479" y="647180"/>
                  </a:lnTo>
                  <a:lnTo>
                    <a:pt x="2043451" y="654318"/>
                  </a:lnTo>
                  <a:lnTo>
                    <a:pt x="1926424" y="661474"/>
                  </a:lnTo>
                  <a:lnTo>
                    <a:pt x="1809396" y="667796"/>
                  </a:lnTo>
                  <a:lnTo>
                    <a:pt x="1692368" y="673091"/>
                  </a:lnTo>
                  <a:lnTo>
                    <a:pt x="1575341" y="678382"/>
                  </a:lnTo>
                  <a:lnTo>
                    <a:pt x="1458313" y="683874"/>
                  </a:lnTo>
                  <a:lnTo>
                    <a:pt x="1341286" y="689781"/>
                  </a:lnTo>
                  <a:lnTo>
                    <a:pt x="1224258" y="696304"/>
                  </a:lnTo>
                  <a:lnTo>
                    <a:pt x="1107230" y="703591"/>
                  </a:lnTo>
                  <a:lnTo>
                    <a:pt x="990203" y="711732"/>
                  </a:lnTo>
                  <a:lnTo>
                    <a:pt x="873175" y="720762"/>
                  </a:lnTo>
                  <a:lnTo>
                    <a:pt x="756148" y="730678"/>
                  </a:lnTo>
                  <a:lnTo>
                    <a:pt x="639120" y="741453"/>
                  </a:lnTo>
                  <a:lnTo>
                    <a:pt x="522092" y="753051"/>
                  </a:lnTo>
                  <a:lnTo>
                    <a:pt x="405065" y="765433"/>
                  </a:lnTo>
                  <a:lnTo>
                    <a:pt x="288037" y="778558"/>
                  </a:lnTo>
                  <a:lnTo>
                    <a:pt x="171010" y="792389"/>
                  </a:lnTo>
                  <a:lnTo>
                    <a:pt x="60411" y="80609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572364"/>
              <a:ext cx="6145984" cy="582027"/>
            </a:xfrm>
            <a:custGeom>
              <a:avLst/>
              <a:pathLst>
                <a:path w="6145984" h="582027">
                  <a:moveTo>
                    <a:pt x="0" y="386319"/>
                  </a:moveTo>
                  <a:lnTo>
                    <a:pt x="53982" y="399600"/>
                  </a:lnTo>
                  <a:lnTo>
                    <a:pt x="171010" y="426408"/>
                  </a:lnTo>
                  <a:lnTo>
                    <a:pt x="288037" y="451199"/>
                  </a:lnTo>
                  <a:lnTo>
                    <a:pt x="405065" y="473934"/>
                  </a:lnTo>
                  <a:lnTo>
                    <a:pt x="522092" y="494571"/>
                  </a:lnTo>
                  <a:lnTo>
                    <a:pt x="639120" y="513069"/>
                  </a:lnTo>
                  <a:lnTo>
                    <a:pt x="756148" y="529381"/>
                  </a:lnTo>
                  <a:lnTo>
                    <a:pt x="873175" y="543470"/>
                  </a:lnTo>
                  <a:lnTo>
                    <a:pt x="990203" y="555304"/>
                  </a:lnTo>
                  <a:lnTo>
                    <a:pt x="1107230" y="564878"/>
                  </a:lnTo>
                  <a:lnTo>
                    <a:pt x="1224258" y="572223"/>
                  </a:lnTo>
                  <a:lnTo>
                    <a:pt x="1341286" y="577424"/>
                  </a:lnTo>
                  <a:lnTo>
                    <a:pt x="1458313" y="580627"/>
                  </a:lnTo>
                  <a:lnTo>
                    <a:pt x="1575341" y="582027"/>
                  </a:lnTo>
                  <a:lnTo>
                    <a:pt x="1692368" y="581837"/>
                  </a:lnTo>
                  <a:lnTo>
                    <a:pt x="1809396" y="580214"/>
                  </a:lnTo>
                  <a:lnTo>
                    <a:pt x="1926424" y="576661"/>
                  </a:lnTo>
                  <a:lnTo>
                    <a:pt x="2043451" y="571389"/>
                  </a:lnTo>
                  <a:lnTo>
                    <a:pt x="2160479" y="565143"/>
                  </a:lnTo>
                  <a:lnTo>
                    <a:pt x="2277506" y="558646"/>
                  </a:lnTo>
                  <a:lnTo>
                    <a:pt x="2394534" y="549136"/>
                  </a:lnTo>
                  <a:lnTo>
                    <a:pt x="2511561" y="537477"/>
                  </a:lnTo>
                  <a:lnTo>
                    <a:pt x="2628589" y="527770"/>
                  </a:lnTo>
                  <a:lnTo>
                    <a:pt x="2745617" y="518759"/>
                  </a:lnTo>
                  <a:lnTo>
                    <a:pt x="2862644" y="508000"/>
                  </a:lnTo>
                  <a:lnTo>
                    <a:pt x="2979672" y="498754"/>
                  </a:lnTo>
                  <a:lnTo>
                    <a:pt x="3096699" y="495460"/>
                  </a:lnTo>
                  <a:lnTo>
                    <a:pt x="3213727" y="495557"/>
                  </a:lnTo>
                  <a:lnTo>
                    <a:pt x="3330755" y="495795"/>
                  </a:lnTo>
                  <a:lnTo>
                    <a:pt x="3447782" y="495463"/>
                  </a:lnTo>
                  <a:lnTo>
                    <a:pt x="3564810" y="498072"/>
                  </a:lnTo>
                  <a:lnTo>
                    <a:pt x="3681837" y="501577"/>
                  </a:lnTo>
                  <a:lnTo>
                    <a:pt x="3798865" y="501938"/>
                  </a:lnTo>
                  <a:lnTo>
                    <a:pt x="3915893" y="499526"/>
                  </a:lnTo>
                  <a:lnTo>
                    <a:pt x="4032920" y="496349"/>
                  </a:lnTo>
                  <a:lnTo>
                    <a:pt x="4149948" y="491531"/>
                  </a:lnTo>
                  <a:lnTo>
                    <a:pt x="4266975" y="484437"/>
                  </a:lnTo>
                  <a:lnTo>
                    <a:pt x="4384003" y="474491"/>
                  </a:lnTo>
                  <a:lnTo>
                    <a:pt x="4501031" y="461722"/>
                  </a:lnTo>
                  <a:lnTo>
                    <a:pt x="4618058" y="446296"/>
                  </a:lnTo>
                  <a:lnTo>
                    <a:pt x="4735086" y="428310"/>
                  </a:lnTo>
                  <a:lnTo>
                    <a:pt x="4852113" y="407804"/>
                  </a:lnTo>
                  <a:lnTo>
                    <a:pt x="4969141" y="384774"/>
                  </a:lnTo>
                  <a:lnTo>
                    <a:pt x="5086169" y="359185"/>
                  </a:lnTo>
                  <a:lnTo>
                    <a:pt x="5203196" y="330983"/>
                  </a:lnTo>
                  <a:lnTo>
                    <a:pt x="5320224" y="300100"/>
                  </a:lnTo>
                  <a:lnTo>
                    <a:pt x="5437251" y="266462"/>
                  </a:lnTo>
                  <a:lnTo>
                    <a:pt x="5554279" y="229997"/>
                  </a:lnTo>
                  <a:lnTo>
                    <a:pt x="5671307" y="190633"/>
                  </a:lnTo>
                  <a:lnTo>
                    <a:pt x="5788334" y="148307"/>
                  </a:lnTo>
                  <a:lnTo>
                    <a:pt x="5905362" y="102966"/>
                  </a:lnTo>
                  <a:lnTo>
                    <a:pt x="6022389" y="54563"/>
                  </a:lnTo>
                  <a:lnTo>
                    <a:pt x="6139417" y="306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002287" y="4826027"/>
              <a:ext cx="6085573" cy="552432"/>
            </a:xfrm>
            <a:custGeom>
              <a:avLst/>
              <a:pathLst>
                <a:path w="6085573" h="552432">
                  <a:moveTo>
                    <a:pt x="6085573" y="0"/>
                  </a:moveTo>
                  <a:lnTo>
                    <a:pt x="6079005" y="1942"/>
                  </a:lnTo>
                  <a:lnTo>
                    <a:pt x="5961978" y="35048"/>
                  </a:lnTo>
                  <a:lnTo>
                    <a:pt x="5844950" y="66624"/>
                  </a:lnTo>
                  <a:lnTo>
                    <a:pt x="5727922" y="96635"/>
                  </a:lnTo>
                  <a:lnTo>
                    <a:pt x="5610895" y="125039"/>
                  </a:lnTo>
                  <a:lnTo>
                    <a:pt x="5493867" y="151784"/>
                  </a:lnTo>
                  <a:lnTo>
                    <a:pt x="5376840" y="176807"/>
                  </a:lnTo>
                  <a:lnTo>
                    <a:pt x="5259812" y="200041"/>
                  </a:lnTo>
                  <a:lnTo>
                    <a:pt x="5142784" y="221414"/>
                  </a:lnTo>
                  <a:lnTo>
                    <a:pt x="5025757" y="240853"/>
                  </a:lnTo>
                  <a:lnTo>
                    <a:pt x="4908729" y="258295"/>
                  </a:lnTo>
                  <a:lnTo>
                    <a:pt x="4791702" y="273684"/>
                  </a:lnTo>
                  <a:lnTo>
                    <a:pt x="4674674" y="286989"/>
                  </a:lnTo>
                  <a:lnTo>
                    <a:pt x="4557646" y="298209"/>
                  </a:lnTo>
                  <a:lnTo>
                    <a:pt x="4440619" y="307384"/>
                  </a:lnTo>
                  <a:lnTo>
                    <a:pt x="4323591" y="314614"/>
                  </a:lnTo>
                  <a:lnTo>
                    <a:pt x="4206564" y="320066"/>
                  </a:lnTo>
                  <a:lnTo>
                    <a:pt x="4089536" y="323772"/>
                  </a:lnTo>
                  <a:lnTo>
                    <a:pt x="3972509" y="326085"/>
                  </a:lnTo>
                  <a:lnTo>
                    <a:pt x="3855481" y="327985"/>
                  </a:lnTo>
                  <a:lnTo>
                    <a:pt x="3738453" y="330207"/>
                  </a:lnTo>
                  <a:lnTo>
                    <a:pt x="3621426" y="329512"/>
                  </a:lnTo>
                  <a:lnTo>
                    <a:pt x="3504398" y="326347"/>
                  </a:lnTo>
                  <a:lnTo>
                    <a:pt x="3387371" y="324988"/>
                  </a:lnTo>
                  <a:lnTo>
                    <a:pt x="3270343" y="325101"/>
                  </a:lnTo>
                  <a:lnTo>
                    <a:pt x="3153315" y="324601"/>
                  </a:lnTo>
                  <a:lnTo>
                    <a:pt x="3036288" y="326140"/>
                  </a:lnTo>
                  <a:lnTo>
                    <a:pt x="2919260" y="330103"/>
                  </a:lnTo>
                  <a:lnTo>
                    <a:pt x="2802233" y="337312"/>
                  </a:lnTo>
                  <a:lnTo>
                    <a:pt x="2685205" y="347460"/>
                  </a:lnTo>
                  <a:lnTo>
                    <a:pt x="2568177" y="357037"/>
                  </a:lnTo>
                  <a:lnTo>
                    <a:pt x="2451150" y="365501"/>
                  </a:lnTo>
                  <a:lnTo>
                    <a:pt x="2334122" y="376547"/>
                  </a:lnTo>
                  <a:lnTo>
                    <a:pt x="2217095" y="386742"/>
                  </a:lnTo>
                  <a:lnTo>
                    <a:pt x="2100067" y="393517"/>
                  </a:lnTo>
                  <a:lnTo>
                    <a:pt x="1983039" y="400655"/>
                  </a:lnTo>
                  <a:lnTo>
                    <a:pt x="1866012" y="407812"/>
                  </a:lnTo>
                  <a:lnTo>
                    <a:pt x="1748984" y="414133"/>
                  </a:lnTo>
                  <a:lnTo>
                    <a:pt x="1631957" y="419429"/>
                  </a:lnTo>
                  <a:lnTo>
                    <a:pt x="1514929" y="424719"/>
                  </a:lnTo>
                  <a:lnTo>
                    <a:pt x="1397901" y="430211"/>
                  </a:lnTo>
                  <a:lnTo>
                    <a:pt x="1280874" y="436118"/>
                  </a:lnTo>
                  <a:lnTo>
                    <a:pt x="1163846" y="442641"/>
                  </a:lnTo>
                  <a:lnTo>
                    <a:pt x="1046819" y="449929"/>
                  </a:lnTo>
                  <a:lnTo>
                    <a:pt x="929791" y="458070"/>
                  </a:lnTo>
                  <a:lnTo>
                    <a:pt x="812763" y="467100"/>
                  </a:lnTo>
                  <a:lnTo>
                    <a:pt x="695736" y="477015"/>
                  </a:lnTo>
                  <a:lnTo>
                    <a:pt x="578708" y="487790"/>
                  </a:lnTo>
                  <a:lnTo>
                    <a:pt x="461681" y="499389"/>
                  </a:lnTo>
                  <a:lnTo>
                    <a:pt x="344653" y="511770"/>
                  </a:lnTo>
                  <a:lnTo>
                    <a:pt x="227626" y="524896"/>
                  </a:lnTo>
                  <a:lnTo>
                    <a:pt x="110598" y="538727"/>
                  </a:lnTo>
                  <a:lnTo>
                    <a:pt x="0" y="55243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699195"/>
              <a:ext cx="6145984" cy="507432"/>
            </a:xfrm>
            <a:custGeom>
              <a:avLst/>
              <a:pathLst>
                <a:path w="6145984" h="507432">
                  <a:moveTo>
                    <a:pt x="0" y="473266"/>
                  </a:moveTo>
                  <a:lnTo>
                    <a:pt x="53982" y="476414"/>
                  </a:lnTo>
                  <a:lnTo>
                    <a:pt x="171010" y="482567"/>
                  </a:lnTo>
                  <a:lnTo>
                    <a:pt x="288037" y="488047"/>
                  </a:lnTo>
                  <a:lnTo>
                    <a:pt x="405065" y="492852"/>
                  </a:lnTo>
                  <a:lnTo>
                    <a:pt x="522092" y="496980"/>
                  </a:lnTo>
                  <a:lnTo>
                    <a:pt x="639120" y="500429"/>
                  </a:lnTo>
                  <a:lnTo>
                    <a:pt x="756148" y="503198"/>
                  </a:lnTo>
                  <a:lnTo>
                    <a:pt x="873175" y="505285"/>
                  </a:lnTo>
                  <a:lnTo>
                    <a:pt x="990203" y="506687"/>
                  </a:lnTo>
                  <a:lnTo>
                    <a:pt x="1107230" y="507403"/>
                  </a:lnTo>
                  <a:lnTo>
                    <a:pt x="1224258" y="507432"/>
                  </a:lnTo>
                  <a:lnTo>
                    <a:pt x="1341286" y="506771"/>
                  </a:lnTo>
                  <a:lnTo>
                    <a:pt x="1458313" y="505419"/>
                  </a:lnTo>
                  <a:lnTo>
                    <a:pt x="1575341" y="503373"/>
                  </a:lnTo>
                  <a:lnTo>
                    <a:pt x="1692368" y="500633"/>
                  </a:lnTo>
                  <a:lnTo>
                    <a:pt x="1809396" y="497174"/>
                  </a:lnTo>
                  <a:lnTo>
                    <a:pt x="1926424" y="492236"/>
                  </a:lnTo>
                  <a:lnTo>
                    <a:pt x="2043451" y="486022"/>
                  </a:lnTo>
                  <a:lnTo>
                    <a:pt x="2160479" y="479330"/>
                  </a:lnTo>
                  <a:lnTo>
                    <a:pt x="2277506" y="472694"/>
                  </a:lnTo>
                  <a:lnTo>
                    <a:pt x="2394534" y="462842"/>
                  </a:lnTo>
                  <a:lnTo>
                    <a:pt x="2511561" y="451489"/>
                  </a:lnTo>
                  <a:lnTo>
                    <a:pt x="2628589" y="442403"/>
                  </a:lnTo>
                  <a:lnTo>
                    <a:pt x="2745617" y="433110"/>
                  </a:lnTo>
                  <a:lnTo>
                    <a:pt x="2862644" y="422656"/>
                  </a:lnTo>
                  <a:lnTo>
                    <a:pt x="2979672" y="414429"/>
                  </a:lnTo>
                  <a:lnTo>
                    <a:pt x="3096699" y="410800"/>
                  </a:lnTo>
                  <a:lnTo>
                    <a:pt x="3213727" y="410079"/>
                  </a:lnTo>
                  <a:lnTo>
                    <a:pt x="3330755" y="410448"/>
                  </a:lnTo>
                  <a:lnTo>
                    <a:pt x="3447782" y="410226"/>
                  </a:lnTo>
                  <a:lnTo>
                    <a:pt x="3564810" y="412210"/>
                  </a:lnTo>
                  <a:lnTo>
                    <a:pt x="3681837" y="415545"/>
                  </a:lnTo>
                  <a:lnTo>
                    <a:pt x="3798865" y="416073"/>
                  </a:lnTo>
                  <a:lnTo>
                    <a:pt x="3915893" y="413755"/>
                  </a:lnTo>
                  <a:lnTo>
                    <a:pt x="4032920" y="411217"/>
                  </a:lnTo>
                  <a:lnTo>
                    <a:pt x="4149948" y="407652"/>
                  </a:lnTo>
                  <a:lnTo>
                    <a:pt x="4266975" y="402252"/>
                  </a:lnTo>
                  <a:lnTo>
                    <a:pt x="4384003" y="394553"/>
                  </a:lnTo>
                  <a:lnTo>
                    <a:pt x="4501031" y="384553"/>
                  </a:lnTo>
                  <a:lnTo>
                    <a:pt x="4618058" y="372253"/>
                  </a:lnTo>
                  <a:lnTo>
                    <a:pt x="4735086" y="357650"/>
                  </a:lnTo>
                  <a:lnTo>
                    <a:pt x="4852113" y="340744"/>
                  </a:lnTo>
                  <a:lnTo>
                    <a:pt x="4969141" y="321534"/>
                  </a:lnTo>
                  <a:lnTo>
                    <a:pt x="5086169" y="300019"/>
                  </a:lnTo>
                  <a:lnTo>
                    <a:pt x="5203196" y="276198"/>
                  </a:lnTo>
                  <a:lnTo>
                    <a:pt x="5320224" y="250070"/>
                  </a:lnTo>
                  <a:lnTo>
                    <a:pt x="5437251" y="221635"/>
                  </a:lnTo>
                  <a:lnTo>
                    <a:pt x="5554279" y="190890"/>
                  </a:lnTo>
                  <a:lnTo>
                    <a:pt x="5671307" y="157836"/>
                  </a:lnTo>
                  <a:lnTo>
                    <a:pt x="5788334" y="122471"/>
                  </a:lnTo>
                  <a:lnTo>
                    <a:pt x="5905362" y="84795"/>
                  </a:lnTo>
                  <a:lnTo>
                    <a:pt x="6022389" y="44806"/>
                  </a:lnTo>
                  <a:lnTo>
                    <a:pt x="6139417" y="250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576179"/>
              <a:ext cx="6145984" cy="802280"/>
            </a:xfrm>
            <a:custGeom>
              <a:avLst/>
              <a:pathLst>
                <a:path w="6145984" h="802280">
                  <a:moveTo>
                    <a:pt x="0" y="399145"/>
                  </a:moveTo>
                  <a:lnTo>
                    <a:pt x="53982" y="411151"/>
                  </a:lnTo>
                  <a:lnTo>
                    <a:pt x="171010" y="435392"/>
                  </a:lnTo>
                  <a:lnTo>
                    <a:pt x="288037" y="457807"/>
                  </a:lnTo>
                  <a:lnTo>
                    <a:pt x="405065" y="478361"/>
                  </a:lnTo>
                  <a:lnTo>
                    <a:pt x="522092" y="497012"/>
                  </a:lnTo>
                  <a:lnTo>
                    <a:pt x="639120" y="513716"/>
                  </a:lnTo>
                  <a:lnTo>
                    <a:pt x="756148" y="528431"/>
                  </a:lnTo>
                  <a:lnTo>
                    <a:pt x="873175" y="541115"/>
                  </a:lnTo>
                  <a:lnTo>
                    <a:pt x="990203" y="551741"/>
                  </a:lnTo>
                  <a:lnTo>
                    <a:pt x="1107230" y="560299"/>
                  </a:lnTo>
                  <a:lnTo>
                    <a:pt x="1224258" y="566821"/>
                  </a:lnTo>
                  <a:lnTo>
                    <a:pt x="1341286" y="571388"/>
                  </a:lnTo>
                  <a:lnTo>
                    <a:pt x="1458313" y="574141"/>
                  </a:lnTo>
                  <a:lnTo>
                    <a:pt x="1575341" y="575271"/>
                  </a:lnTo>
                  <a:lnTo>
                    <a:pt x="1692368" y="574983"/>
                  </a:lnTo>
                  <a:lnTo>
                    <a:pt x="1809396" y="573438"/>
                  </a:lnTo>
                  <a:lnTo>
                    <a:pt x="1926424" y="570430"/>
                  </a:lnTo>
                  <a:lnTo>
                    <a:pt x="2043451" y="566121"/>
                  </a:lnTo>
                  <a:lnTo>
                    <a:pt x="2160479" y="560977"/>
                  </a:lnTo>
                  <a:lnTo>
                    <a:pt x="2277506" y="555543"/>
                  </a:lnTo>
                  <a:lnTo>
                    <a:pt x="2394534" y="548344"/>
                  </a:lnTo>
                  <a:lnTo>
                    <a:pt x="2511561" y="539578"/>
                  </a:lnTo>
                  <a:lnTo>
                    <a:pt x="2628589" y="531839"/>
                  </a:lnTo>
                  <a:lnTo>
                    <a:pt x="2745617" y="524562"/>
                  </a:lnTo>
                  <a:lnTo>
                    <a:pt x="2862644" y="515838"/>
                  </a:lnTo>
                  <a:lnTo>
                    <a:pt x="2979672" y="508014"/>
                  </a:lnTo>
                  <a:lnTo>
                    <a:pt x="3096699" y="504744"/>
                  </a:lnTo>
                  <a:lnTo>
                    <a:pt x="3213727" y="503893"/>
                  </a:lnTo>
                  <a:lnTo>
                    <a:pt x="3330755" y="503025"/>
                  </a:lnTo>
                  <a:lnTo>
                    <a:pt x="3447782" y="502163"/>
                  </a:lnTo>
                  <a:lnTo>
                    <a:pt x="3564810" y="504462"/>
                  </a:lnTo>
                  <a:lnTo>
                    <a:pt x="3681837" y="507532"/>
                  </a:lnTo>
                  <a:lnTo>
                    <a:pt x="3798865" y="507449"/>
                  </a:lnTo>
                  <a:lnTo>
                    <a:pt x="3915893" y="504422"/>
                  </a:lnTo>
                  <a:lnTo>
                    <a:pt x="4032920" y="500382"/>
                  </a:lnTo>
                  <a:lnTo>
                    <a:pt x="4149948" y="494700"/>
                  </a:lnTo>
                  <a:lnTo>
                    <a:pt x="4266975" y="486983"/>
                  </a:lnTo>
                  <a:lnTo>
                    <a:pt x="4384003" y="476586"/>
                  </a:lnTo>
                  <a:lnTo>
                    <a:pt x="4501031" y="463412"/>
                  </a:lnTo>
                  <a:lnTo>
                    <a:pt x="4618058" y="447622"/>
                  </a:lnTo>
                  <a:lnTo>
                    <a:pt x="4735086" y="429310"/>
                  </a:lnTo>
                  <a:lnTo>
                    <a:pt x="4852113" y="408514"/>
                  </a:lnTo>
                  <a:lnTo>
                    <a:pt x="4969141" y="385229"/>
                  </a:lnTo>
                  <a:lnTo>
                    <a:pt x="5086169" y="359421"/>
                  </a:lnTo>
                  <a:lnTo>
                    <a:pt x="5203196" y="331035"/>
                  </a:lnTo>
                  <a:lnTo>
                    <a:pt x="5320224" y="300006"/>
                  </a:lnTo>
                  <a:lnTo>
                    <a:pt x="5437251" y="266260"/>
                  </a:lnTo>
                  <a:lnTo>
                    <a:pt x="5554279" y="229725"/>
                  </a:lnTo>
                  <a:lnTo>
                    <a:pt x="5671307" y="190331"/>
                  </a:lnTo>
                  <a:lnTo>
                    <a:pt x="5788334" y="148016"/>
                  </a:lnTo>
                  <a:lnTo>
                    <a:pt x="5905362" y="102727"/>
                  </a:lnTo>
                  <a:lnTo>
                    <a:pt x="6022389" y="54418"/>
                  </a:lnTo>
                  <a:lnTo>
                    <a:pt x="6139417" y="3055"/>
                  </a:lnTo>
                  <a:lnTo>
                    <a:pt x="6145984" y="0"/>
                  </a:lnTo>
                  <a:lnTo>
                    <a:pt x="6145984" y="247257"/>
                  </a:lnTo>
                  <a:lnTo>
                    <a:pt x="6139417" y="249218"/>
                  </a:lnTo>
                  <a:lnTo>
                    <a:pt x="6022389" y="282653"/>
                  </a:lnTo>
                  <a:lnTo>
                    <a:pt x="5905362" y="314560"/>
                  </a:lnTo>
                  <a:lnTo>
                    <a:pt x="5788334" y="344906"/>
                  </a:lnTo>
                  <a:lnTo>
                    <a:pt x="5671307" y="373651"/>
                  </a:lnTo>
                  <a:lnTo>
                    <a:pt x="5554279" y="400744"/>
                  </a:lnTo>
                  <a:lnTo>
                    <a:pt x="5437251" y="426126"/>
                  </a:lnTo>
                  <a:lnTo>
                    <a:pt x="5320224" y="449731"/>
                  </a:lnTo>
                  <a:lnTo>
                    <a:pt x="5203196" y="471490"/>
                  </a:lnTo>
                  <a:lnTo>
                    <a:pt x="5086169" y="491335"/>
                  </a:lnTo>
                  <a:lnTo>
                    <a:pt x="4969141" y="509201"/>
                  </a:lnTo>
                  <a:lnTo>
                    <a:pt x="4852113" y="525038"/>
                  </a:lnTo>
                  <a:lnTo>
                    <a:pt x="4735086" y="538815"/>
                  </a:lnTo>
                  <a:lnTo>
                    <a:pt x="4618058" y="550532"/>
                  </a:lnTo>
                  <a:lnTo>
                    <a:pt x="4501031" y="560229"/>
                  </a:lnTo>
                  <a:lnTo>
                    <a:pt x="4384003" y="568003"/>
                  </a:lnTo>
                  <a:lnTo>
                    <a:pt x="4266975" y="574020"/>
                  </a:lnTo>
                  <a:lnTo>
                    <a:pt x="4149948" y="578435"/>
                  </a:lnTo>
                  <a:lnTo>
                    <a:pt x="4032920" y="581675"/>
                  </a:lnTo>
                  <a:lnTo>
                    <a:pt x="3915893" y="584470"/>
                  </a:lnTo>
                  <a:lnTo>
                    <a:pt x="3798865" y="587311"/>
                  </a:lnTo>
                  <a:lnTo>
                    <a:pt x="3681837" y="587070"/>
                  </a:lnTo>
                  <a:lnTo>
                    <a:pt x="3564810" y="584331"/>
                  </a:lnTo>
                  <a:lnTo>
                    <a:pt x="3447782" y="583250"/>
                  </a:lnTo>
                  <a:lnTo>
                    <a:pt x="3330755" y="583898"/>
                  </a:lnTo>
                  <a:lnTo>
                    <a:pt x="3213727" y="584512"/>
                  </a:lnTo>
                  <a:lnTo>
                    <a:pt x="3096699" y="586957"/>
                  </a:lnTo>
                  <a:lnTo>
                    <a:pt x="2979672" y="590879"/>
                  </a:lnTo>
                  <a:lnTo>
                    <a:pt x="2862644" y="596718"/>
                  </a:lnTo>
                  <a:lnTo>
                    <a:pt x="2745617" y="604846"/>
                  </a:lnTo>
                  <a:lnTo>
                    <a:pt x="2628589" y="612675"/>
                  </a:lnTo>
                  <a:lnTo>
                    <a:pt x="2511561" y="619202"/>
                  </a:lnTo>
                  <a:lnTo>
                    <a:pt x="2394534" y="627370"/>
                  </a:lnTo>
                  <a:lnTo>
                    <a:pt x="2277506" y="635237"/>
                  </a:lnTo>
                  <a:lnTo>
                    <a:pt x="2160479" y="640943"/>
                  </a:lnTo>
                  <a:lnTo>
                    <a:pt x="2043451" y="646956"/>
                  </a:lnTo>
                  <a:lnTo>
                    <a:pt x="1926424" y="653102"/>
                  </a:lnTo>
                  <a:lnTo>
                    <a:pt x="1809396" y="658808"/>
                  </a:lnTo>
                  <a:lnTo>
                    <a:pt x="1692368" y="663933"/>
                  </a:lnTo>
                  <a:lnTo>
                    <a:pt x="1575341" y="669193"/>
                  </a:lnTo>
                  <a:lnTo>
                    <a:pt x="1458313" y="674781"/>
                  </a:lnTo>
                  <a:lnTo>
                    <a:pt x="1341286" y="680908"/>
                  </a:lnTo>
                  <a:lnTo>
                    <a:pt x="1224258" y="687768"/>
                  </a:lnTo>
                  <a:lnTo>
                    <a:pt x="1107230" y="695510"/>
                  </a:lnTo>
                  <a:lnTo>
                    <a:pt x="990203" y="704219"/>
                  </a:lnTo>
                  <a:lnTo>
                    <a:pt x="873175" y="713931"/>
                  </a:lnTo>
                  <a:lnTo>
                    <a:pt x="756148" y="724644"/>
                  </a:lnTo>
                  <a:lnTo>
                    <a:pt x="639120" y="736333"/>
                  </a:lnTo>
                  <a:lnTo>
                    <a:pt x="522092" y="748965"/>
                  </a:lnTo>
                  <a:lnTo>
                    <a:pt x="405065" y="762500"/>
                  </a:lnTo>
                  <a:lnTo>
                    <a:pt x="288037" y="776900"/>
                  </a:lnTo>
                  <a:lnTo>
                    <a:pt x="171010" y="792131"/>
                  </a:lnTo>
                  <a:lnTo>
                    <a:pt x="96909" y="80228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576179"/>
              <a:ext cx="6145984" cy="575271"/>
            </a:xfrm>
            <a:custGeom>
              <a:avLst/>
              <a:pathLst>
                <a:path w="6145984" h="575271">
                  <a:moveTo>
                    <a:pt x="0" y="399145"/>
                  </a:moveTo>
                  <a:lnTo>
                    <a:pt x="53982" y="411151"/>
                  </a:lnTo>
                  <a:lnTo>
                    <a:pt x="171010" y="435392"/>
                  </a:lnTo>
                  <a:lnTo>
                    <a:pt x="288037" y="457807"/>
                  </a:lnTo>
                  <a:lnTo>
                    <a:pt x="405065" y="478361"/>
                  </a:lnTo>
                  <a:lnTo>
                    <a:pt x="522092" y="497012"/>
                  </a:lnTo>
                  <a:lnTo>
                    <a:pt x="639120" y="513716"/>
                  </a:lnTo>
                  <a:lnTo>
                    <a:pt x="756148" y="528431"/>
                  </a:lnTo>
                  <a:lnTo>
                    <a:pt x="873175" y="541115"/>
                  </a:lnTo>
                  <a:lnTo>
                    <a:pt x="990203" y="551741"/>
                  </a:lnTo>
                  <a:lnTo>
                    <a:pt x="1107230" y="560299"/>
                  </a:lnTo>
                  <a:lnTo>
                    <a:pt x="1224258" y="566821"/>
                  </a:lnTo>
                  <a:lnTo>
                    <a:pt x="1341286" y="571388"/>
                  </a:lnTo>
                  <a:lnTo>
                    <a:pt x="1458313" y="574141"/>
                  </a:lnTo>
                  <a:lnTo>
                    <a:pt x="1575341" y="575271"/>
                  </a:lnTo>
                  <a:lnTo>
                    <a:pt x="1692368" y="574983"/>
                  </a:lnTo>
                  <a:lnTo>
                    <a:pt x="1809396" y="573438"/>
                  </a:lnTo>
                  <a:lnTo>
                    <a:pt x="1926424" y="570430"/>
                  </a:lnTo>
                  <a:lnTo>
                    <a:pt x="2043451" y="566121"/>
                  </a:lnTo>
                  <a:lnTo>
                    <a:pt x="2160479" y="560977"/>
                  </a:lnTo>
                  <a:lnTo>
                    <a:pt x="2277506" y="555543"/>
                  </a:lnTo>
                  <a:lnTo>
                    <a:pt x="2394534" y="548344"/>
                  </a:lnTo>
                  <a:lnTo>
                    <a:pt x="2511561" y="539578"/>
                  </a:lnTo>
                  <a:lnTo>
                    <a:pt x="2628589" y="531839"/>
                  </a:lnTo>
                  <a:lnTo>
                    <a:pt x="2745617" y="524562"/>
                  </a:lnTo>
                  <a:lnTo>
                    <a:pt x="2862644" y="515838"/>
                  </a:lnTo>
                  <a:lnTo>
                    <a:pt x="2979672" y="508014"/>
                  </a:lnTo>
                  <a:lnTo>
                    <a:pt x="3096699" y="504744"/>
                  </a:lnTo>
                  <a:lnTo>
                    <a:pt x="3213727" y="503893"/>
                  </a:lnTo>
                  <a:lnTo>
                    <a:pt x="3330755" y="503025"/>
                  </a:lnTo>
                  <a:lnTo>
                    <a:pt x="3447782" y="502163"/>
                  </a:lnTo>
                  <a:lnTo>
                    <a:pt x="3564810" y="504462"/>
                  </a:lnTo>
                  <a:lnTo>
                    <a:pt x="3681837" y="507532"/>
                  </a:lnTo>
                  <a:lnTo>
                    <a:pt x="3798865" y="507449"/>
                  </a:lnTo>
                  <a:lnTo>
                    <a:pt x="3915893" y="504422"/>
                  </a:lnTo>
                  <a:lnTo>
                    <a:pt x="4032920" y="500382"/>
                  </a:lnTo>
                  <a:lnTo>
                    <a:pt x="4149948" y="494700"/>
                  </a:lnTo>
                  <a:lnTo>
                    <a:pt x="4266975" y="486983"/>
                  </a:lnTo>
                  <a:lnTo>
                    <a:pt x="4384003" y="476586"/>
                  </a:lnTo>
                  <a:lnTo>
                    <a:pt x="4501031" y="463412"/>
                  </a:lnTo>
                  <a:lnTo>
                    <a:pt x="4618058" y="447622"/>
                  </a:lnTo>
                  <a:lnTo>
                    <a:pt x="4735086" y="429310"/>
                  </a:lnTo>
                  <a:lnTo>
                    <a:pt x="4852113" y="408514"/>
                  </a:lnTo>
                  <a:lnTo>
                    <a:pt x="4969141" y="385229"/>
                  </a:lnTo>
                  <a:lnTo>
                    <a:pt x="5086169" y="359421"/>
                  </a:lnTo>
                  <a:lnTo>
                    <a:pt x="5203196" y="331035"/>
                  </a:lnTo>
                  <a:lnTo>
                    <a:pt x="5320224" y="300006"/>
                  </a:lnTo>
                  <a:lnTo>
                    <a:pt x="5437251" y="266260"/>
                  </a:lnTo>
                  <a:lnTo>
                    <a:pt x="5554279" y="229725"/>
                  </a:lnTo>
                  <a:lnTo>
                    <a:pt x="5671307" y="190331"/>
                  </a:lnTo>
                  <a:lnTo>
                    <a:pt x="5788334" y="148016"/>
                  </a:lnTo>
                  <a:lnTo>
                    <a:pt x="5905362" y="102727"/>
                  </a:lnTo>
                  <a:lnTo>
                    <a:pt x="6022389" y="54418"/>
                  </a:lnTo>
                  <a:lnTo>
                    <a:pt x="6139417" y="305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038785" y="4823437"/>
              <a:ext cx="6049075" cy="555022"/>
            </a:xfrm>
            <a:custGeom>
              <a:avLst/>
              <a:pathLst>
                <a:path w="6049075" h="555022">
                  <a:moveTo>
                    <a:pt x="6049075" y="0"/>
                  </a:moveTo>
                  <a:lnTo>
                    <a:pt x="6042508" y="1960"/>
                  </a:lnTo>
                  <a:lnTo>
                    <a:pt x="5925480" y="35396"/>
                  </a:lnTo>
                  <a:lnTo>
                    <a:pt x="5808452" y="67303"/>
                  </a:lnTo>
                  <a:lnTo>
                    <a:pt x="5691425" y="97649"/>
                  </a:lnTo>
                  <a:lnTo>
                    <a:pt x="5574397" y="126394"/>
                  </a:lnTo>
                  <a:lnTo>
                    <a:pt x="5457370" y="153486"/>
                  </a:lnTo>
                  <a:lnTo>
                    <a:pt x="5340342" y="178868"/>
                  </a:lnTo>
                  <a:lnTo>
                    <a:pt x="5223314" y="202474"/>
                  </a:lnTo>
                  <a:lnTo>
                    <a:pt x="5106287" y="224233"/>
                  </a:lnTo>
                  <a:lnTo>
                    <a:pt x="4989259" y="244077"/>
                  </a:lnTo>
                  <a:lnTo>
                    <a:pt x="4872232" y="261943"/>
                  </a:lnTo>
                  <a:lnTo>
                    <a:pt x="4755204" y="277780"/>
                  </a:lnTo>
                  <a:lnTo>
                    <a:pt x="4638177" y="291558"/>
                  </a:lnTo>
                  <a:lnTo>
                    <a:pt x="4521149" y="303274"/>
                  </a:lnTo>
                  <a:lnTo>
                    <a:pt x="4404121" y="312971"/>
                  </a:lnTo>
                  <a:lnTo>
                    <a:pt x="4287094" y="320746"/>
                  </a:lnTo>
                  <a:lnTo>
                    <a:pt x="4170066" y="326763"/>
                  </a:lnTo>
                  <a:lnTo>
                    <a:pt x="4053039" y="331178"/>
                  </a:lnTo>
                  <a:lnTo>
                    <a:pt x="3936011" y="334417"/>
                  </a:lnTo>
                  <a:lnTo>
                    <a:pt x="3818983" y="337213"/>
                  </a:lnTo>
                  <a:lnTo>
                    <a:pt x="3701956" y="340054"/>
                  </a:lnTo>
                  <a:lnTo>
                    <a:pt x="3584928" y="339813"/>
                  </a:lnTo>
                  <a:lnTo>
                    <a:pt x="3467901" y="337074"/>
                  </a:lnTo>
                  <a:lnTo>
                    <a:pt x="3350873" y="335992"/>
                  </a:lnTo>
                  <a:lnTo>
                    <a:pt x="3233845" y="336641"/>
                  </a:lnTo>
                  <a:lnTo>
                    <a:pt x="3116818" y="337255"/>
                  </a:lnTo>
                  <a:lnTo>
                    <a:pt x="2999790" y="339700"/>
                  </a:lnTo>
                  <a:lnTo>
                    <a:pt x="2882763" y="343621"/>
                  </a:lnTo>
                  <a:lnTo>
                    <a:pt x="2765735" y="349460"/>
                  </a:lnTo>
                  <a:lnTo>
                    <a:pt x="2648707" y="357588"/>
                  </a:lnTo>
                  <a:lnTo>
                    <a:pt x="2531680" y="365417"/>
                  </a:lnTo>
                  <a:lnTo>
                    <a:pt x="2414652" y="371945"/>
                  </a:lnTo>
                  <a:lnTo>
                    <a:pt x="2297625" y="380113"/>
                  </a:lnTo>
                  <a:lnTo>
                    <a:pt x="2180597" y="387980"/>
                  </a:lnTo>
                  <a:lnTo>
                    <a:pt x="2063569" y="393685"/>
                  </a:lnTo>
                  <a:lnTo>
                    <a:pt x="1946542" y="399699"/>
                  </a:lnTo>
                  <a:lnTo>
                    <a:pt x="1829514" y="405845"/>
                  </a:lnTo>
                  <a:lnTo>
                    <a:pt x="1712487" y="411551"/>
                  </a:lnTo>
                  <a:lnTo>
                    <a:pt x="1595459" y="416676"/>
                  </a:lnTo>
                  <a:lnTo>
                    <a:pt x="1478431" y="421935"/>
                  </a:lnTo>
                  <a:lnTo>
                    <a:pt x="1361404" y="427524"/>
                  </a:lnTo>
                  <a:lnTo>
                    <a:pt x="1244376" y="433650"/>
                  </a:lnTo>
                  <a:lnTo>
                    <a:pt x="1127349" y="440511"/>
                  </a:lnTo>
                  <a:lnTo>
                    <a:pt x="1010321" y="448252"/>
                  </a:lnTo>
                  <a:lnTo>
                    <a:pt x="893294" y="456962"/>
                  </a:lnTo>
                  <a:lnTo>
                    <a:pt x="776266" y="466674"/>
                  </a:lnTo>
                  <a:lnTo>
                    <a:pt x="659238" y="477387"/>
                  </a:lnTo>
                  <a:lnTo>
                    <a:pt x="542211" y="489076"/>
                  </a:lnTo>
                  <a:lnTo>
                    <a:pt x="425183" y="501707"/>
                  </a:lnTo>
                  <a:lnTo>
                    <a:pt x="308156" y="515242"/>
                  </a:lnTo>
                  <a:lnTo>
                    <a:pt x="191128" y="529643"/>
                  </a:lnTo>
                  <a:lnTo>
                    <a:pt x="74100" y="544874"/>
                  </a:lnTo>
                  <a:lnTo>
                    <a:pt x="0" y="5550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699808"/>
              <a:ext cx="6145984" cy="504351"/>
            </a:xfrm>
            <a:custGeom>
              <a:avLst/>
              <a:pathLst>
                <a:path w="6145984" h="504351">
                  <a:moveTo>
                    <a:pt x="0" y="483897"/>
                  </a:moveTo>
                  <a:lnTo>
                    <a:pt x="53982" y="486026"/>
                  </a:lnTo>
                  <a:lnTo>
                    <a:pt x="171010" y="490133"/>
                  </a:lnTo>
                  <a:lnTo>
                    <a:pt x="288037" y="493725"/>
                  </a:lnTo>
                  <a:lnTo>
                    <a:pt x="405065" y="496802"/>
                  </a:lnTo>
                  <a:lnTo>
                    <a:pt x="522092" y="499360"/>
                  </a:lnTo>
                  <a:lnTo>
                    <a:pt x="639120" y="501396"/>
                  </a:lnTo>
                  <a:lnTo>
                    <a:pt x="756148" y="502909"/>
                  </a:lnTo>
                  <a:lnTo>
                    <a:pt x="873175" y="503894"/>
                  </a:lnTo>
                  <a:lnTo>
                    <a:pt x="990203" y="504351"/>
                  </a:lnTo>
                  <a:lnTo>
                    <a:pt x="1107230" y="504276"/>
                  </a:lnTo>
                  <a:lnTo>
                    <a:pt x="1224258" y="503666"/>
                  </a:lnTo>
                  <a:lnTo>
                    <a:pt x="1341286" y="502519"/>
                  </a:lnTo>
                  <a:lnTo>
                    <a:pt x="1458313" y="500832"/>
                  </a:lnTo>
                  <a:lnTo>
                    <a:pt x="1575341" y="498603"/>
                  </a:lnTo>
                  <a:lnTo>
                    <a:pt x="1692368" y="495829"/>
                  </a:lnTo>
                  <a:lnTo>
                    <a:pt x="1809396" y="492494"/>
                  </a:lnTo>
                  <a:lnTo>
                    <a:pt x="1926424" y="488138"/>
                  </a:lnTo>
                  <a:lnTo>
                    <a:pt x="2043451" y="482910"/>
                  </a:lnTo>
                  <a:lnTo>
                    <a:pt x="2160479" y="477331"/>
                  </a:lnTo>
                  <a:lnTo>
                    <a:pt x="2277506" y="471761"/>
                  </a:lnTo>
                  <a:lnTo>
                    <a:pt x="2394534" y="464228"/>
                  </a:lnTo>
                  <a:lnTo>
                    <a:pt x="2511561" y="455761"/>
                  </a:lnTo>
                  <a:lnTo>
                    <a:pt x="2628589" y="448628"/>
                  </a:lnTo>
                  <a:lnTo>
                    <a:pt x="2745617" y="441075"/>
                  </a:lnTo>
                  <a:lnTo>
                    <a:pt x="2862644" y="432649"/>
                  </a:lnTo>
                  <a:lnTo>
                    <a:pt x="2979672" y="425818"/>
                  </a:lnTo>
                  <a:lnTo>
                    <a:pt x="3096699" y="422222"/>
                  </a:lnTo>
                  <a:lnTo>
                    <a:pt x="3213727" y="420574"/>
                  </a:lnTo>
                  <a:lnTo>
                    <a:pt x="3330755" y="419833"/>
                  </a:lnTo>
                  <a:lnTo>
                    <a:pt x="3447782" y="419077"/>
                  </a:lnTo>
                  <a:lnTo>
                    <a:pt x="3564810" y="420768"/>
                  </a:lnTo>
                  <a:lnTo>
                    <a:pt x="3681837" y="423672"/>
                  </a:lnTo>
                  <a:lnTo>
                    <a:pt x="3798865" y="423751"/>
                  </a:lnTo>
                  <a:lnTo>
                    <a:pt x="3915893" y="420818"/>
                  </a:lnTo>
                  <a:lnTo>
                    <a:pt x="4032920" y="417400"/>
                  </a:lnTo>
                  <a:lnTo>
                    <a:pt x="4149948" y="412939"/>
                  </a:lnTo>
                  <a:lnTo>
                    <a:pt x="4266975" y="406873"/>
                  </a:lnTo>
                  <a:lnTo>
                    <a:pt x="4384003" y="398666"/>
                  </a:lnTo>
                  <a:lnTo>
                    <a:pt x="4501031" y="388192"/>
                  </a:lnTo>
                  <a:lnTo>
                    <a:pt x="4618058" y="375448"/>
                  </a:lnTo>
                  <a:lnTo>
                    <a:pt x="4735086" y="360434"/>
                  </a:lnTo>
                  <a:lnTo>
                    <a:pt x="4852113" y="343147"/>
                  </a:lnTo>
                  <a:lnTo>
                    <a:pt x="4969141" y="323586"/>
                  </a:lnTo>
                  <a:lnTo>
                    <a:pt x="5086169" y="301749"/>
                  </a:lnTo>
                  <a:lnTo>
                    <a:pt x="5203196" y="277634"/>
                  </a:lnTo>
                  <a:lnTo>
                    <a:pt x="5320224" y="251240"/>
                  </a:lnTo>
                  <a:lnTo>
                    <a:pt x="5437251" y="222564"/>
                  </a:lnTo>
                  <a:lnTo>
                    <a:pt x="5554279" y="191605"/>
                  </a:lnTo>
                  <a:lnTo>
                    <a:pt x="5671307" y="158362"/>
                  </a:lnTo>
                  <a:lnTo>
                    <a:pt x="5788334" y="122833"/>
                  </a:lnTo>
                  <a:lnTo>
                    <a:pt x="5905362" y="85015"/>
                  </a:lnTo>
                  <a:lnTo>
                    <a:pt x="6022389" y="44907"/>
                  </a:lnTo>
                  <a:lnTo>
                    <a:pt x="6139417" y="250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388233"/>
              <a:ext cx="6145984" cy="990226"/>
            </a:xfrm>
            <a:custGeom>
              <a:avLst/>
              <a:pathLst>
                <a:path w="6145984" h="990226">
                  <a:moveTo>
                    <a:pt x="0" y="527896"/>
                  </a:moveTo>
                  <a:lnTo>
                    <a:pt x="53982" y="541333"/>
                  </a:lnTo>
                  <a:lnTo>
                    <a:pt x="171010" y="568480"/>
                  </a:lnTo>
                  <a:lnTo>
                    <a:pt x="288037" y="593601"/>
                  </a:lnTo>
                  <a:lnTo>
                    <a:pt x="405065" y="616647"/>
                  </a:lnTo>
                  <a:lnTo>
                    <a:pt x="522092" y="637566"/>
                  </a:lnTo>
                  <a:lnTo>
                    <a:pt x="639120" y="656304"/>
                  </a:lnTo>
                  <a:lnTo>
                    <a:pt x="756148" y="672804"/>
                  </a:lnTo>
                  <a:lnTo>
                    <a:pt x="873175" y="687015"/>
                  </a:lnTo>
                  <a:lnTo>
                    <a:pt x="990203" y="698902"/>
                  </a:lnTo>
                  <a:lnTo>
                    <a:pt x="1107230" y="708455"/>
                  </a:lnTo>
                  <a:lnTo>
                    <a:pt x="1224258" y="715716"/>
                  </a:lnTo>
                  <a:lnTo>
                    <a:pt x="1341286" y="720793"/>
                  </a:lnTo>
                  <a:lnTo>
                    <a:pt x="1458313" y="723876"/>
                  </a:lnTo>
                  <a:lnTo>
                    <a:pt x="1575341" y="725216"/>
                  </a:lnTo>
                  <a:lnTo>
                    <a:pt x="1692368" y="725084"/>
                  </a:lnTo>
                  <a:lnTo>
                    <a:pt x="1809396" y="723707"/>
                  </a:lnTo>
                  <a:lnTo>
                    <a:pt x="1926424" y="721284"/>
                  </a:lnTo>
                  <a:lnTo>
                    <a:pt x="2043451" y="717924"/>
                  </a:lnTo>
                  <a:lnTo>
                    <a:pt x="2160479" y="713781"/>
                  </a:lnTo>
                  <a:lnTo>
                    <a:pt x="2277506" y="709233"/>
                  </a:lnTo>
                  <a:lnTo>
                    <a:pt x="2394534" y="703798"/>
                  </a:lnTo>
                  <a:lnTo>
                    <a:pt x="2511561" y="696956"/>
                  </a:lnTo>
                  <a:lnTo>
                    <a:pt x="2628589" y="690402"/>
                  </a:lnTo>
                  <a:lnTo>
                    <a:pt x="2745617" y="684654"/>
                  </a:lnTo>
                  <a:lnTo>
                    <a:pt x="2862644" y="677589"/>
                  </a:lnTo>
                  <a:lnTo>
                    <a:pt x="2979672" y="670558"/>
                  </a:lnTo>
                  <a:lnTo>
                    <a:pt x="3096699" y="669465"/>
                  </a:lnTo>
                  <a:lnTo>
                    <a:pt x="3213727" y="674750"/>
                  </a:lnTo>
                  <a:lnTo>
                    <a:pt x="3330755" y="678281"/>
                  </a:lnTo>
                  <a:lnTo>
                    <a:pt x="3447782" y="674927"/>
                  </a:lnTo>
                  <a:lnTo>
                    <a:pt x="3564810" y="670477"/>
                  </a:lnTo>
                  <a:lnTo>
                    <a:pt x="3681837" y="664756"/>
                  </a:lnTo>
                  <a:lnTo>
                    <a:pt x="3798865" y="652884"/>
                  </a:lnTo>
                  <a:lnTo>
                    <a:pt x="3915893" y="635196"/>
                  </a:lnTo>
                  <a:lnTo>
                    <a:pt x="4032920" y="614686"/>
                  </a:lnTo>
                  <a:lnTo>
                    <a:pt x="4149948" y="591476"/>
                  </a:lnTo>
                  <a:lnTo>
                    <a:pt x="4266975" y="566003"/>
                  </a:lnTo>
                  <a:lnTo>
                    <a:pt x="4384003" y="538881"/>
                  </a:lnTo>
                  <a:lnTo>
                    <a:pt x="4501031" y="510515"/>
                  </a:lnTo>
                  <a:lnTo>
                    <a:pt x="4618058" y="481117"/>
                  </a:lnTo>
                  <a:lnTo>
                    <a:pt x="4735086" y="450808"/>
                  </a:lnTo>
                  <a:lnTo>
                    <a:pt x="4852113" y="419637"/>
                  </a:lnTo>
                  <a:lnTo>
                    <a:pt x="4969141" y="387595"/>
                  </a:lnTo>
                  <a:lnTo>
                    <a:pt x="5086169" y="354637"/>
                  </a:lnTo>
                  <a:lnTo>
                    <a:pt x="5203196" y="320690"/>
                  </a:lnTo>
                  <a:lnTo>
                    <a:pt x="5320224" y="285663"/>
                  </a:lnTo>
                  <a:lnTo>
                    <a:pt x="5437251" y="249461"/>
                  </a:lnTo>
                  <a:lnTo>
                    <a:pt x="5554279" y="211985"/>
                  </a:lnTo>
                  <a:lnTo>
                    <a:pt x="5671307" y="173144"/>
                  </a:lnTo>
                  <a:lnTo>
                    <a:pt x="5788334" y="132853"/>
                  </a:lnTo>
                  <a:lnTo>
                    <a:pt x="5905362" y="91040"/>
                  </a:lnTo>
                  <a:lnTo>
                    <a:pt x="6022389" y="47645"/>
                  </a:lnTo>
                  <a:lnTo>
                    <a:pt x="6139417" y="2620"/>
                  </a:lnTo>
                  <a:lnTo>
                    <a:pt x="6145984" y="0"/>
                  </a:lnTo>
                  <a:lnTo>
                    <a:pt x="6145984" y="325272"/>
                  </a:lnTo>
                  <a:lnTo>
                    <a:pt x="6139417" y="326452"/>
                  </a:lnTo>
                  <a:lnTo>
                    <a:pt x="6022389" y="347893"/>
                  </a:lnTo>
                  <a:lnTo>
                    <a:pt x="5905362" y="369711"/>
                  </a:lnTo>
                  <a:lnTo>
                    <a:pt x="5788334" y="391866"/>
                  </a:lnTo>
                  <a:lnTo>
                    <a:pt x="5671307" y="414306"/>
                  </a:lnTo>
                  <a:lnTo>
                    <a:pt x="5554279" y="436965"/>
                  </a:lnTo>
                  <a:lnTo>
                    <a:pt x="5437251" y="459768"/>
                  </a:lnTo>
                  <a:lnTo>
                    <a:pt x="5320224" y="482630"/>
                  </a:lnTo>
                  <a:lnTo>
                    <a:pt x="5203196" y="505461"/>
                  </a:lnTo>
                  <a:lnTo>
                    <a:pt x="5086169" y="528173"/>
                  </a:lnTo>
                  <a:lnTo>
                    <a:pt x="4969141" y="550683"/>
                  </a:lnTo>
                  <a:lnTo>
                    <a:pt x="4852113" y="572926"/>
                  </a:lnTo>
                  <a:lnTo>
                    <a:pt x="4735086" y="594864"/>
                  </a:lnTo>
                  <a:lnTo>
                    <a:pt x="4618058" y="616496"/>
                  </a:lnTo>
                  <a:lnTo>
                    <a:pt x="4501031" y="637879"/>
                  </a:lnTo>
                  <a:lnTo>
                    <a:pt x="4384003" y="659141"/>
                  </a:lnTo>
                  <a:lnTo>
                    <a:pt x="4266975" y="680503"/>
                  </a:lnTo>
                  <a:lnTo>
                    <a:pt x="4149948" y="701631"/>
                  </a:lnTo>
                  <a:lnTo>
                    <a:pt x="4032920" y="721629"/>
                  </a:lnTo>
                  <a:lnTo>
                    <a:pt x="3915893" y="740500"/>
                  </a:lnTo>
                  <a:lnTo>
                    <a:pt x="3798865" y="757944"/>
                  </a:lnTo>
                  <a:lnTo>
                    <a:pt x="3681837" y="769389"/>
                  </a:lnTo>
                  <a:lnTo>
                    <a:pt x="3564810" y="775546"/>
                  </a:lnTo>
                  <a:lnTo>
                    <a:pt x="3447782" y="781599"/>
                  </a:lnTo>
                  <a:lnTo>
                    <a:pt x="3330755" y="784672"/>
                  </a:lnTo>
                  <a:lnTo>
                    <a:pt x="3213727" y="780806"/>
                  </a:lnTo>
                  <a:lnTo>
                    <a:pt x="3096699" y="777618"/>
                  </a:lnTo>
                  <a:lnTo>
                    <a:pt x="2979672" y="779568"/>
                  </a:lnTo>
                  <a:lnTo>
                    <a:pt x="2862644" y="783989"/>
                  </a:lnTo>
                  <a:lnTo>
                    <a:pt x="2745617" y="790269"/>
                  </a:lnTo>
                  <a:lnTo>
                    <a:pt x="2628589" y="796743"/>
                  </a:lnTo>
                  <a:lnTo>
                    <a:pt x="2511561" y="801703"/>
                  </a:lnTo>
                  <a:lnTo>
                    <a:pt x="2394534" y="807759"/>
                  </a:lnTo>
                  <a:lnTo>
                    <a:pt x="2277506" y="814073"/>
                  </a:lnTo>
                  <a:lnTo>
                    <a:pt x="2160479" y="818977"/>
                  </a:lnTo>
                  <a:lnTo>
                    <a:pt x="2043451" y="824264"/>
                  </a:lnTo>
                  <a:lnTo>
                    <a:pt x="1926424" y="830040"/>
                  </a:lnTo>
                  <a:lnTo>
                    <a:pt x="1809396" y="836014"/>
                  </a:lnTo>
                  <a:lnTo>
                    <a:pt x="1692368" y="842100"/>
                  </a:lnTo>
                  <a:lnTo>
                    <a:pt x="1575341" y="848772"/>
                  </a:lnTo>
                  <a:lnTo>
                    <a:pt x="1458313" y="856270"/>
                  </a:lnTo>
                  <a:lnTo>
                    <a:pt x="1341286" y="864869"/>
                  </a:lnTo>
                  <a:lnTo>
                    <a:pt x="1224258" y="874825"/>
                  </a:lnTo>
                  <a:lnTo>
                    <a:pt x="1107230" y="886327"/>
                  </a:lnTo>
                  <a:lnTo>
                    <a:pt x="990203" y="899490"/>
                  </a:lnTo>
                  <a:lnTo>
                    <a:pt x="873175" y="914358"/>
                  </a:lnTo>
                  <a:lnTo>
                    <a:pt x="756148" y="930926"/>
                  </a:lnTo>
                  <a:lnTo>
                    <a:pt x="639120" y="949161"/>
                  </a:lnTo>
                  <a:lnTo>
                    <a:pt x="522092" y="969016"/>
                  </a:lnTo>
                  <a:lnTo>
                    <a:pt x="406221" y="99022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388233"/>
              <a:ext cx="6145984" cy="725216"/>
            </a:xfrm>
            <a:custGeom>
              <a:avLst/>
              <a:pathLst>
                <a:path w="6145984" h="725216">
                  <a:moveTo>
                    <a:pt x="0" y="527896"/>
                  </a:moveTo>
                  <a:lnTo>
                    <a:pt x="53982" y="541333"/>
                  </a:lnTo>
                  <a:lnTo>
                    <a:pt x="171010" y="568480"/>
                  </a:lnTo>
                  <a:lnTo>
                    <a:pt x="288037" y="593601"/>
                  </a:lnTo>
                  <a:lnTo>
                    <a:pt x="405065" y="616647"/>
                  </a:lnTo>
                  <a:lnTo>
                    <a:pt x="522092" y="637566"/>
                  </a:lnTo>
                  <a:lnTo>
                    <a:pt x="639120" y="656304"/>
                  </a:lnTo>
                  <a:lnTo>
                    <a:pt x="756148" y="672804"/>
                  </a:lnTo>
                  <a:lnTo>
                    <a:pt x="873175" y="687015"/>
                  </a:lnTo>
                  <a:lnTo>
                    <a:pt x="990203" y="698902"/>
                  </a:lnTo>
                  <a:lnTo>
                    <a:pt x="1107230" y="708455"/>
                  </a:lnTo>
                  <a:lnTo>
                    <a:pt x="1224258" y="715716"/>
                  </a:lnTo>
                  <a:lnTo>
                    <a:pt x="1341286" y="720793"/>
                  </a:lnTo>
                  <a:lnTo>
                    <a:pt x="1458313" y="723876"/>
                  </a:lnTo>
                  <a:lnTo>
                    <a:pt x="1575341" y="725216"/>
                  </a:lnTo>
                  <a:lnTo>
                    <a:pt x="1692368" y="725084"/>
                  </a:lnTo>
                  <a:lnTo>
                    <a:pt x="1809396" y="723707"/>
                  </a:lnTo>
                  <a:lnTo>
                    <a:pt x="1926424" y="721284"/>
                  </a:lnTo>
                  <a:lnTo>
                    <a:pt x="2043451" y="717924"/>
                  </a:lnTo>
                  <a:lnTo>
                    <a:pt x="2160479" y="713781"/>
                  </a:lnTo>
                  <a:lnTo>
                    <a:pt x="2277506" y="709233"/>
                  </a:lnTo>
                  <a:lnTo>
                    <a:pt x="2394534" y="703798"/>
                  </a:lnTo>
                  <a:lnTo>
                    <a:pt x="2511561" y="696956"/>
                  </a:lnTo>
                  <a:lnTo>
                    <a:pt x="2628589" y="690402"/>
                  </a:lnTo>
                  <a:lnTo>
                    <a:pt x="2745617" y="684654"/>
                  </a:lnTo>
                  <a:lnTo>
                    <a:pt x="2862644" y="677589"/>
                  </a:lnTo>
                  <a:lnTo>
                    <a:pt x="2979672" y="670558"/>
                  </a:lnTo>
                  <a:lnTo>
                    <a:pt x="3096699" y="669465"/>
                  </a:lnTo>
                  <a:lnTo>
                    <a:pt x="3213727" y="674750"/>
                  </a:lnTo>
                  <a:lnTo>
                    <a:pt x="3330755" y="678281"/>
                  </a:lnTo>
                  <a:lnTo>
                    <a:pt x="3447782" y="674927"/>
                  </a:lnTo>
                  <a:lnTo>
                    <a:pt x="3564810" y="670477"/>
                  </a:lnTo>
                  <a:lnTo>
                    <a:pt x="3681837" y="664756"/>
                  </a:lnTo>
                  <a:lnTo>
                    <a:pt x="3798865" y="652884"/>
                  </a:lnTo>
                  <a:lnTo>
                    <a:pt x="3915893" y="635196"/>
                  </a:lnTo>
                  <a:lnTo>
                    <a:pt x="4032920" y="614686"/>
                  </a:lnTo>
                  <a:lnTo>
                    <a:pt x="4149948" y="591476"/>
                  </a:lnTo>
                  <a:lnTo>
                    <a:pt x="4266975" y="566003"/>
                  </a:lnTo>
                  <a:lnTo>
                    <a:pt x="4384003" y="538881"/>
                  </a:lnTo>
                  <a:lnTo>
                    <a:pt x="4501031" y="510515"/>
                  </a:lnTo>
                  <a:lnTo>
                    <a:pt x="4618058" y="481117"/>
                  </a:lnTo>
                  <a:lnTo>
                    <a:pt x="4735086" y="450808"/>
                  </a:lnTo>
                  <a:lnTo>
                    <a:pt x="4852113" y="419637"/>
                  </a:lnTo>
                  <a:lnTo>
                    <a:pt x="4969141" y="387595"/>
                  </a:lnTo>
                  <a:lnTo>
                    <a:pt x="5086169" y="354637"/>
                  </a:lnTo>
                  <a:lnTo>
                    <a:pt x="5203196" y="320690"/>
                  </a:lnTo>
                  <a:lnTo>
                    <a:pt x="5320224" y="285663"/>
                  </a:lnTo>
                  <a:lnTo>
                    <a:pt x="5437251" y="249461"/>
                  </a:lnTo>
                  <a:lnTo>
                    <a:pt x="5554279" y="211985"/>
                  </a:lnTo>
                  <a:lnTo>
                    <a:pt x="5671307" y="173144"/>
                  </a:lnTo>
                  <a:lnTo>
                    <a:pt x="5788334" y="132853"/>
                  </a:lnTo>
                  <a:lnTo>
                    <a:pt x="5905362" y="91040"/>
                  </a:lnTo>
                  <a:lnTo>
                    <a:pt x="6022389" y="47645"/>
                  </a:lnTo>
                  <a:lnTo>
                    <a:pt x="6139417" y="262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348097" y="4713506"/>
              <a:ext cx="5739763" cy="664953"/>
            </a:xfrm>
            <a:custGeom>
              <a:avLst/>
              <a:pathLst>
                <a:path w="5739763" h="664953">
                  <a:moveTo>
                    <a:pt x="5739763" y="0"/>
                  </a:moveTo>
                  <a:lnTo>
                    <a:pt x="5733196" y="1180"/>
                  </a:lnTo>
                  <a:lnTo>
                    <a:pt x="5616168" y="22621"/>
                  </a:lnTo>
                  <a:lnTo>
                    <a:pt x="5499140" y="44439"/>
                  </a:lnTo>
                  <a:lnTo>
                    <a:pt x="5382113" y="66594"/>
                  </a:lnTo>
                  <a:lnTo>
                    <a:pt x="5265085" y="89033"/>
                  </a:lnTo>
                  <a:lnTo>
                    <a:pt x="5148058" y="111692"/>
                  </a:lnTo>
                  <a:lnTo>
                    <a:pt x="5031030" y="134496"/>
                  </a:lnTo>
                  <a:lnTo>
                    <a:pt x="4914003" y="157358"/>
                  </a:lnTo>
                  <a:lnTo>
                    <a:pt x="4796975" y="180189"/>
                  </a:lnTo>
                  <a:lnTo>
                    <a:pt x="4679947" y="202901"/>
                  </a:lnTo>
                  <a:lnTo>
                    <a:pt x="4562920" y="225411"/>
                  </a:lnTo>
                  <a:lnTo>
                    <a:pt x="4445892" y="247654"/>
                  </a:lnTo>
                  <a:lnTo>
                    <a:pt x="4328865" y="269591"/>
                  </a:lnTo>
                  <a:lnTo>
                    <a:pt x="4211837" y="291224"/>
                  </a:lnTo>
                  <a:lnTo>
                    <a:pt x="4094809" y="312607"/>
                  </a:lnTo>
                  <a:lnTo>
                    <a:pt x="3977782" y="333869"/>
                  </a:lnTo>
                  <a:lnTo>
                    <a:pt x="3860754" y="355230"/>
                  </a:lnTo>
                  <a:lnTo>
                    <a:pt x="3743727" y="376358"/>
                  </a:lnTo>
                  <a:lnTo>
                    <a:pt x="3626699" y="396356"/>
                  </a:lnTo>
                  <a:lnTo>
                    <a:pt x="3509671" y="415228"/>
                  </a:lnTo>
                  <a:lnTo>
                    <a:pt x="3392644" y="432672"/>
                  </a:lnTo>
                  <a:lnTo>
                    <a:pt x="3275616" y="444117"/>
                  </a:lnTo>
                  <a:lnTo>
                    <a:pt x="3158589" y="450274"/>
                  </a:lnTo>
                  <a:lnTo>
                    <a:pt x="3041561" y="456326"/>
                  </a:lnTo>
                  <a:lnTo>
                    <a:pt x="2924533" y="459400"/>
                  </a:lnTo>
                  <a:lnTo>
                    <a:pt x="2807506" y="455534"/>
                  </a:lnTo>
                  <a:lnTo>
                    <a:pt x="2690478" y="452346"/>
                  </a:lnTo>
                  <a:lnTo>
                    <a:pt x="2573451" y="454295"/>
                  </a:lnTo>
                  <a:lnTo>
                    <a:pt x="2456423" y="458716"/>
                  </a:lnTo>
                  <a:lnTo>
                    <a:pt x="2339395" y="464996"/>
                  </a:lnTo>
                  <a:lnTo>
                    <a:pt x="2222368" y="471470"/>
                  </a:lnTo>
                  <a:lnTo>
                    <a:pt x="2105340" y="476430"/>
                  </a:lnTo>
                  <a:lnTo>
                    <a:pt x="1988313" y="482487"/>
                  </a:lnTo>
                  <a:lnTo>
                    <a:pt x="1871285" y="488801"/>
                  </a:lnTo>
                  <a:lnTo>
                    <a:pt x="1754257" y="493705"/>
                  </a:lnTo>
                  <a:lnTo>
                    <a:pt x="1637230" y="498991"/>
                  </a:lnTo>
                  <a:lnTo>
                    <a:pt x="1520202" y="504768"/>
                  </a:lnTo>
                  <a:lnTo>
                    <a:pt x="1403175" y="510742"/>
                  </a:lnTo>
                  <a:lnTo>
                    <a:pt x="1286147" y="516827"/>
                  </a:lnTo>
                  <a:lnTo>
                    <a:pt x="1169120" y="523500"/>
                  </a:lnTo>
                  <a:lnTo>
                    <a:pt x="1052092" y="530998"/>
                  </a:lnTo>
                  <a:lnTo>
                    <a:pt x="935064" y="539597"/>
                  </a:lnTo>
                  <a:lnTo>
                    <a:pt x="818037" y="549552"/>
                  </a:lnTo>
                  <a:lnTo>
                    <a:pt x="701009" y="561055"/>
                  </a:lnTo>
                  <a:lnTo>
                    <a:pt x="583982" y="574218"/>
                  </a:lnTo>
                  <a:lnTo>
                    <a:pt x="466954" y="589086"/>
                  </a:lnTo>
                  <a:lnTo>
                    <a:pt x="349926" y="605654"/>
                  </a:lnTo>
                  <a:lnTo>
                    <a:pt x="232899" y="623889"/>
                  </a:lnTo>
                  <a:lnTo>
                    <a:pt x="115871" y="643743"/>
                  </a:lnTo>
                  <a:lnTo>
                    <a:pt x="0" y="6649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550870"/>
              <a:ext cx="6145984" cy="640906"/>
            </a:xfrm>
            <a:custGeom>
              <a:avLst/>
              <a:pathLst>
                <a:path w="6145984" h="640906">
                  <a:moveTo>
                    <a:pt x="0" y="639390"/>
                  </a:moveTo>
                  <a:lnTo>
                    <a:pt x="53982" y="639833"/>
                  </a:lnTo>
                  <a:lnTo>
                    <a:pt x="171010" y="640493"/>
                  </a:lnTo>
                  <a:lnTo>
                    <a:pt x="288037" y="640851"/>
                  </a:lnTo>
                  <a:lnTo>
                    <a:pt x="405065" y="640906"/>
                  </a:lnTo>
                  <a:lnTo>
                    <a:pt x="522092" y="640655"/>
                  </a:lnTo>
                  <a:lnTo>
                    <a:pt x="639120" y="640096"/>
                  </a:lnTo>
                  <a:lnTo>
                    <a:pt x="756148" y="639229"/>
                  </a:lnTo>
                  <a:lnTo>
                    <a:pt x="873175" y="638051"/>
                  </a:lnTo>
                  <a:lnTo>
                    <a:pt x="990203" y="636560"/>
                  </a:lnTo>
                  <a:lnTo>
                    <a:pt x="1107230" y="634755"/>
                  </a:lnTo>
                  <a:lnTo>
                    <a:pt x="1224258" y="632634"/>
                  </a:lnTo>
                  <a:lnTo>
                    <a:pt x="1341286" y="630195"/>
                  </a:lnTo>
                  <a:lnTo>
                    <a:pt x="1458313" y="627437"/>
                  </a:lnTo>
                  <a:lnTo>
                    <a:pt x="1575341" y="624358"/>
                  </a:lnTo>
                  <a:lnTo>
                    <a:pt x="1692368" y="620956"/>
                  </a:lnTo>
                  <a:lnTo>
                    <a:pt x="1809396" y="617224"/>
                  </a:lnTo>
                  <a:lnTo>
                    <a:pt x="1926424" y="613026"/>
                  </a:lnTo>
                  <a:lnTo>
                    <a:pt x="2043451" y="608458"/>
                  </a:lnTo>
                  <a:lnTo>
                    <a:pt x="2160479" y="603743"/>
                  </a:lnTo>
                  <a:lnTo>
                    <a:pt x="2277506" y="599017"/>
                  </a:lnTo>
                  <a:lnTo>
                    <a:pt x="2394534" y="593142"/>
                  </a:lnTo>
                  <a:lnTo>
                    <a:pt x="2511561" y="586693"/>
                  </a:lnTo>
                  <a:lnTo>
                    <a:pt x="2628589" y="580936"/>
                  </a:lnTo>
                  <a:lnTo>
                    <a:pt x="2745617" y="574825"/>
                  </a:lnTo>
                  <a:lnTo>
                    <a:pt x="2862644" y="568153"/>
                  </a:lnTo>
                  <a:lnTo>
                    <a:pt x="2979672" y="562427"/>
                  </a:lnTo>
                  <a:lnTo>
                    <a:pt x="3096699" y="560906"/>
                  </a:lnTo>
                  <a:lnTo>
                    <a:pt x="3213727" y="565142"/>
                  </a:lnTo>
                  <a:lnTo>
                    <a:pt x="3330755" y="568840"/>
                  </a:lnTo>
                  <a:lnTo>
                    <a:pt x="3447782" y="565627"/>
                  </a:lnTo>
                  <a:lnTo>
                    <a:pt x="3564810" y="560375"/>
                  </a:lnTo>
                  <a:lnTo>
                    <a:pt x="3681837" y="554436"/>
                  </a:lnTo>
                  <a:lnTo>
                    <a:pt x="3798865" y="542778"/>
                  </a:lnTo>
                  <a:lnTo>
                    <a:pt x="3915893" y="525212"/>
                  </a:lnTo>
                  <a:lnTo>
                    <a:pt x="4032920" y="505521"/>
                  </a:lnTo>
                  <a:lnTo>
                    <a:pt x="4149948" y="483917"/>
                  </a:lnTo>
                  <a:lnTo>
                    <a:pt x="4266975" y="460617"/>
                  </a:lnTo>
                  <a:lnTo>
                    <a:pt x="4384003" y="436375"/>
                  </a:lnTo>
                  <a:lnTo>
                    <a:pt x="4501031" y="411561"/>
                  </a:lnTo>
                  <a:lnTo>
                    <a:pt x="4618058" y="386170"/>
                  </a:lnTo>
                  <a:lnTo>
                    <a:pt x="4735086" y="360200"/>
                  </a:lnTo>
                  <a:lnTo>
                    <a:pt x="4852113" y="333645"/>
                  </a:lnTo>
                  <a:lnTo>
                    <a:pt x="4969141" y="306503"/>
                  </a:lnTo>
                  <a:lnTo>
                    <a:pt x="5086169" y="278769"/>
                  </a:lnTo>
                  <a:lnTo>
                    <a:pt x="5203196" y="250439"/>
                  </a:lnTo>
                  <a:lnTo>
                    <a:pt x="5320224" y="221510"/>
                  </a:lnTo>
                  <a:lnTo>
                    <a:pt x="5437251" y="191978"/>
                  </a:lnTo>
                  <a:lnTo>
                    <a:pt x="5554279" y="161839"/>
                  </a:lnTo>
                  <a:lnTo>
                    <a:pt x="5671307" y="131089"/>
                  </a:lnTo>
                  <a:lnTo>
                    <a:pt x="5788334" y="99723"/>
                  </a:lnTo>
                  <a:lnTo>
                    <a:pt x="5905362" y="67739"/>
                  </a:lnTo>
                  <a:lnTo>
                    <a:pt x="6022389" y="35133"/>
                  </a:lnTo>
                  <a:lnTo>
                    <a:pt x="6139417" y="190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957726"/>
              <a:ext cx="6145984" cy="1420733"/>
            </a:xfrm>
            <a:custGeom>
              <a:avLst/>
              <a:pathLst>
                <a:path w="6145984" h="1420733">
                  <a:moveTo>
                    <a:pt x="0" y="753130"/>
                  </a:moveTo>
                  <a:lnTo>
                    <a:pt x="53982" y="779512"/>
                  </a:lnTo>
                  <a:lnTo>
                    <a:pt x="171010" y="832575"/>
                  </a:lnTo>
                  <a:lnTo>
                    <a:pt x="288037" y="881450"/>
                  </a:lnTo>
                  <a:lnTo>
                    <a:pt x="405065" y="926075"/>
                  </a:lnTo>
                  <a:lnTo>
                    <a:pt x="522092" y="966383"/>
                  </a:lnTo>
                  <a:lnTo>
                    <a:pt x="639120" y="1002300"/>
                  </a:lnTo>
                  <a:lnTo>
                    <a:pt x="756148" y="1033754"/>
                  </a:lnTo>
                  <a:lnTo>
                    <a:pt x="873175" y="1060676"/>
                  </a:lnTo>
                  <a:lnTo>
                    <a:pt x="990203" y="1083023"/>
                  </a:lnTo>
                  <a:lnTo>
                    <a:pt x="1107230" y="1100796"/>
                  </a:lnTo>
                  <a:lnTo>
                    <a:pt x="1224258" y="1114071"/>
                  </a:lnTo>
                  <a:lnTo>
                    <a:pt x="1341286" y="1123034"/>
                  </a:lnTo>
                  <a:lnTo>
                    <a:pt x="1458313" y="1127992"/>
                  </a:lnTo>
                  <a:lnTo>
                    <a:pt x="1575341" y="1129351"/>
                  </a:lnTo>
                  <a:lnTo>
                    <a:pt x="1692368" y="1127548"/>
                  </a:lnTo>
                  <a:lnTo>
                    <a:pt x="1809396" y="1122953"/>
                  </a:lnTo>
                  <a:lnTo>
                    <a:pt x="1926424" y="1115769"/>
                  </a:lnTo>
                  <a:lnTo>
                    <a:pt x="2043451" y="1105989"/>
                  </a:lnTo>
                  <a:lnTo>
                    <a:pt x="2160479" y="1093693"/>
                  </a:lnTo>
                  <a:lnTo>
                    <a:pt x="2277506" y="1079322"/>
                  </a:lnTo>
                  <a:lnTo>
                    <a:pt x="2394534" y="1062147"/>
                  </a:lnTo>
                  <a:lnTo>
                    <a:pt x="2511561" y="1041311"/>
                  </a:lnTo>
                  <a:lnTo>
                    <a:pt x="2628589" y="1019352"/>
                  </a:lnTo>
                  <a:lnTo>
                    <a:pt x="2745617" y="995613"/>
                  </a:lnTo>
                  <a:lnTo>
                    <a:pt x="2862644" y="967163"/>
                  </a:lnTo>
                  <a:lnTo>
                    <a:pt x="2979672" y="938024"/>
                  </a:lnTo>
                  <a:lnTo>
                    <a:pt x="3096699" y="915624"/>
                  </a:lnTo>
                  <a:lnTo>
                    <a:pt x="3213727" y="896398"/>
                  </a:lnTo>
                  <a:lnTo>
                    <a:pt x="3330755" y="874421"/>
                  </a:lnTo>
                  <a:lnTo>
                    <a:pt x="3447782" y="848696"/>
                  </a:lnTo>
                  <a:lnTo>
                    <a:pt x="3564810" y="823049"/>
                  </a:lnTo>
                  <a:lnTo>
                    <a:pt x="3681837" y="795710"/>
                  </a:lnTo>
                  <a:lnTo>
                    <a:pt x="3798865" y="764471"/>
                  </a:lnTo>
                  <a:lnTo>
                    <a:pt x="3915893" y="729859"/>
                  </a:lnTo>
                  <a:lnTo>
                    <a:pt x="4032920" y="692736"/>
                  </a:lnTo>
                  <a:lnTo>
                    <a:pt x="4149948" y="653797"/>
                  </a:lnTo>
                  <a:lnTo>
                    <a:pt x="4266975" y="614227"/>
                  </a:lnTo>
                  <a:lnTo>
                    <a:pt x="4384003" y="574482"/>
                  </a:lnTo>
                  <a:lnTo>
                    <a:pt x="4501031" y="534726"/>
                  </a:lnTo>
                  <a:lnTo>
                    <a:pt x="4618058" y="495279"/>
                  </a:lnTo>
                  <a:lnTo>
                    <a:pt x="4735086" y="456320"/>
                  </a:lnTo>
                  <a:lnTo>
                    <a:pt x="4852113" y="417916"/>
                  </a:lnTo>
                  <a:lnTo>
                    <a:pt x="4969141" y="380044"/>
                  </a:lnTo>
                  <a:lnTo>
                    <a:pt x="5086169" y="342622"/>
                  </a:lnTo>
                  <a:lnTo>
                    <a:pt x="5203196" y="305525"/>
                  </a:lnTo>
                  <a:lnTo>
                    <a:pt x="5320224" y="268604"/>
                  </a:lnTo>
                  <a:lnTo>
                    <a:pt x="5437251" y="231698"/>
                  </a:lnTo>
                  <a:lnTo>
                    <a:pt x="5554279" y="194643"/>
                  </a:lnTo>
                  <a:lnTo>
                    <a:pt x="5671307" y="157285"/>
                  </a:lnTo>
                  <a:lnTo>
                    <a:pt x="5788334" y="119483"/>
                  </a:lnTo>
                  <a:lnTo>
                    <a:pt x="5905362" y="81115"/>
                  </a:lnTo>
                  <a:lnTo>
                    <a:pt x="6022389" y="42075"/>
                  </a:lnTo>
                  <a:lnTo>
                    <a:pt x="6139417" y="2279"/>
                  </a:lnTo>
                  <a:lnTo>
                    <a:pt x="6145984" y="0"/>
                  </a:lnTo>
                  <a:lnTo>
                    <a:pt x="6145984" y="508716"/>
                  </a:lnTo>
                  <a:lnTo>
                    <a:pt x="6139417" y="508743"/>
                  </a:lnTo>
                  <a:lnTo>
                    <a:pt x="6022389" y="511654"/>
                  </a:lnTo>
                  <a:lnTo>
                    <a:pt x="5905362" y="516948"/>
                  </a:lnTo>
                  <a:lnTo>
                    <a:pt x="5788334" y="524572"/>
                  </a:lnTo>
                  <a:lnTo>
                    <a:pt x="5671307" y="534454"/>
                  </a:lnTo>
                  <a:lnTo>
                    <a:pt x="5554279" y="546504"/>
                  </a:lnTo>
                  <a:lnTo>
                    <a:pt x="5437251" y="560611"/>
                  </a:lnTo>
                  <a:lnTo>
                    <a:pt x="5320224" y="576654"/>
                  </a:lnTo>
                  <a:lnTo>
                    <a:pt x="5203196" y="594503"/>
                  </a:lnTo>
                  <a:lnTo>
                    <a:pt x="5086169" y="614026"/>
                  </a:lnTo>
                  <a:lnTo>
                    <a:pt x="4969141" y="635108"/>
                  </a:lnTo>
                  <a:lnTo>
                    <a:pt x="4852113" y="657656"/>
                  </a:lnTo>
                  <a:lnTo>
                    <a:pt x="4735086" y="681619"/>
                  </a:lnTo>
                  <a:lnTo>
                    <a:pt x="4618058" y="707008"/>
                  </a:lnTo>
                  <a:lnTo>
                    <a:pt x="4501031" y="733920"/>
                  </a:lnTo>
                  <a:lnTo>
                    <a:pt x="4384003" y="762567"/>
                  </a:lnTo>
                  <a:lnTo>
                    <a:pt x="4266975" y="793301"/>
                  </a:lnTo>
                  <a:lnTo>
                    <a:pt x="4149948" y="826076"/>
                  </a:lnTo>
                  <a:lnTo>
                    <a:pt x="4032920" y="859990"/>
                  </a:lnTo>
                  <a:lnTo>
                    <a:pt x="3915893" y="894552"/>
                  </a:lnTo>
                  <a:lnTo>
                    <a:pt x="3798865" y="928782"/>
                  </a:lnTo>
                  <a:lnTo>
                    <a:pt x="3681837" y="959353"/>
                  </a:lnTo>
                  <a:lnTo>
                    <a:pt x="3564810" y="987374"/>
                  </a:lnTo>
                  <a:lnTo>
                    <a:pt x="3447782" y="1015527"/>
                  </a:lnTo>
                  <a:lnTo>
                    <a:pt x="3330755" y="1040813"/>
                  </a:lnTo>
                  <a:lnTo>
                    <a:pt x="3213727" y="1062267"/>
                  </a:lnTo>
                  <a:lnTo>
                    <a:pt x="3096699" y="1084772"/>
                  </a:lnTo>
                  <a:lnTo>
                    <a:pt x="2979672" y="1108512"/>
                  </a:lnTo>
                  <a:lnTo>
                    <a:pt x="2862644" y="1133569"/>
                  </a:lnTo>
                  <a:lnTo>
                    <a:pt x="2745617" y="1160792"/>
                  </a:lnTo>
                  <a:lnTo>
                    <a:pt x="2628589" y="1185666"/>
                  </a:lnTo>
                  <a:lnTo>
                    <a:pt x="2511561" y="1205133"/>
                  </a:lnTo>
                  <a:lnTo>
                    <a:pt x="2394534" y="1224739"/>
                  </a:lnTo>
                  <a:lnTo>
                    <a:pt x="2277506" y="1243288"/>
                  </a:lnTo>
                  <a:lnTo>
                    <a:pt x="2160479" y="1258216"/>
                  </a:lnTo>
                  <a:lnTo>
                    <a:pt x="2043451" y="1272301"/>
                  </a:lnTo>
                  <a:lnTo>
                    <a:pt x="1926424" y="1285861"/>
                  </a:lnTo>
                  <a:lnTo>
                    <a:pt x="1809396" y="1298597"/>
                  </a:lnTo>
                  <a:lnTo>
                    <a:pt x="1692368" y="1310558"/>
                  </a:lnTo>
                  <a:lnTo>
                    <a:pt x="1575341" y="1322588"/>
                  </a:lnTo>
                  <a:lnTo>
                    <a:pt x="1458313" y="1335052"/>
                  </a:lnTo>
                  <a:lnTo>
                    <a:pt x="1341286" y="1348365"/>
                  </a:lnTo>
                  <a:lnTo>
                    <a:pt x="1224258" y="1362913"/>
                  </a:lnTo>
                  <a:lnTo>
                    <a:pt x="1107230" y="1378983"/>
                  </a:lnTo>
                  <a:lnTo>
                    <a:pt x="990203" y="1396738"/>
                  </a:lnTo>
                  <a:lnTo>
                    <a:pt x="873175" y="1416233"/>
                  </a:lnTo>
                  <a:lnTo>
                    <a:pt x="848353" y="142073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957726"/>
              <a:ext cx="6145984" cy="1129351"/>
            </a:xfrm>
            <a:custGeom>
              <a:avLst/>
              <a:pathLst>
                <a:path w="6145984" h="1129351">
                  <a:moveTo>
                    <a:pt x="0" y="753130"/>
                  </a:moveTo>
                  <a:lnTo>
                    <a:pt x="53982" y="779512"/>
                  </a:lnTo>
                  <a:lnTo>
                    <a:pt x="171010" y="832575"/>
                  </a:lnTo>
                  <a:lnTo>
                    <a:pt x="288037" y="881450"/>
                  </a:lnTo>
                  <a:lnTo>
                    <a:pt x="405065" y="926075"/>
                  </a:lnTo>
                  <a:lnTo>
                    <a:pt x="522092" y="966383"/>
                  </a:lnTo>
                  <a:lnTo>
                    <a:pt x="639120" y="1002300"/>
                  </a:lnTo>
                  <a:lnTo>
                    <a:pt x="756148" y="1033754"/>
                  </a:lnTo>
                  <a:lnTo>
                    <a:pt x="873175" y="1060676"/>
                  </a:lnTo>
                  <a:lnTo>
                    <a:pt x="990203" y="1083023"/>
                  </a:lnTo>
                  <a:lnTo>
                    <a:pt x="1107230" y="1100796"/>
                  </a:lnTo>
                  <a:lnTo>
                    <a:pt x="1224258" y="1114071"/>
                  </a:lnTo>
                  <a:lnTo>
                    <a:pt x="1341286" y="1123034"/>
                  </a:lnTo>
                  <a:lnTo>
                    <a:pt x="1458313" y="1127992"/>
                  </a:lnTo>
                  <a:lnTo>
                    <a:pt x="1575341" y="1129351"/>
                  </a:lnTo>
                  <a:lnTo>
                    <a:pt x="1692368" y="1127548"/>
                  </a:lnTo>
                  <a:lnTo>
                    <a:pt x="1809396" y="1122953"/>
                  </a:lnTo>
                  <a:lnTo>
                    <a:pt x="1926424" y="1115769"/>
                  </a:lnTo>
                  <a:lnTo>
                    <a:pt x="2043451" y="1105989"/>
                  </a:lnTo>
                  <a:lnTo>
                    <a:pt x="2160479" y="1093693"/>
                  </a:lnTo>
                  <a:lnTo>
                    <a:pt x="2277506" y="1079322"/>
                  </a:lnTo>
                  <a:lnTo>
                    <a:pt x="2394534" y="1062147"/>
                  </a:lnTo>
                  <a:lnTo>
                    <a:pt x="2511561" y="1041311"/>
                  </a:lnTo>
                  <a:lnTo>
                    <a:pt x="2628589" y="1019352"/>
                  </a:lnTo>
                  <a:lnTo>
                    <a:pt x="2745617" y="995613"/>
                  </a:lnTo>
                  <a:lnTo>
                    <a:pt x="2862644" y="967163"/>
                  </a:lnTo>
                  <a:lnTo>
                    <a:pt x="2979672" y="938024"/>
                  </a:lnTo>
                  <a:lnTo>
                    <a:pt x="3096699" y="915624"/>
                  </a:lnTo>
                  <a:lnTo>
                    <a:pt x="3213727" y="896398"/>
                  </a:lnTo>
                  <a:lnTo>
                    <a:pt x="3330755" y="874421"/>
                  </a:lnTo>
                  <a:lnTo>
                    <a:pt x="3447782" y="848696"/>
                  </a:lnTo>
                  <a:lnTo>
                    <a:pt x="3564810" y="823049"/>
                  </a:lnTo>
                  <a:lnTo>
                    <a:pt x="3681837" y="795710"/>
                  </a:lnTo>
                  <a:lnTo>
                    <a:pt x="3798865" y="764471"/>
                  </a:lnTo>
                  <a:lnTo>
                    <a:pt x="3915893" y="729859"/>
                  </a:lnTo>
                  <a:lnTo>
                    <a:pt x="4032920" y="692736"/>
                  </a:lnTo>
                  <a:lnTo>
                    <a:pt x="4149948" y="653797"/>
                  </a:lnTo>
                  <a:lnTo>
                    <a:pt x="4266975" y="614227"/>
                  </a:lnTo>
                  <a:lnTo>
                    <a:pt x="4384003" y="574482"/>
                  </a:lnTo>
                  <a:lnTo>
                    <a:pt x="4501031" y="534726"/>
                  </a:lnTo>
                  <a:lnTo>
                    <a:pt x="4618058" y="495279"/>
                  </a:lnTo>
                  <a:lnTo>
                    <a:pt x="4735086" y="456320"/>
                  </a:lnTo>
                  <a:lnTo>
                    <a:pt x="4852113" y="417916"/>
                  </a:lnTo>
                  <a:lnTo>
                    <a:pt x="4969141" y="380044"/>
                  </a:lnTo>
                  <a:lnTo>
                    <a:pt x="5086169" y="342622"/>
                  </a:lnTo>
                  <a:lnTo>
                    <a:pt x="5203196" y="305525"/>
                  </a:lnTo>
                  <a:lnTo>
                    <a:pt x="5320224" y="268604"/>
                  </a:lnTo>
                  <a:lnTo>
                    <a:pt x="5437251" y="231698"/>
                  </a:lnTo>
                  <a:lnTo>
                    <a:pt x="5554279" y="194643"/>
                  </a:lnTo>
                  <a:lnTo>
                    <a:pt x="5671307" y="157285"/>
                  </a:lnTo>
                  <a:lnTo>
                    <a:pt x="5788334" y="119483"/>
                  </a:lnTo>
                  <a:lnTo>
                    <a:pt x="5905362" y="81115"/>
                  </a:lnTo>
                  <a:lnTo>
                    <a:pt x="6022389" y="42075"/>
                  </a:lnTo>
                  <a:lnTo>
                    <a:pt x="6139417" y="227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790230" y="4466442"/>
              <a:ext cx="5297630" cy="912017"/>
            </a:xfrm>
            <a:custGeom>
              <a:avLst/>
              <a:pathLst>
                <a:path w="5297630" h="912017">
                  <a:moveTo>
                    <a:pt x="5297630" y="0"/>
                  </a:moveTo>
                  <a:lnTo>
                    <a:pt x="5291063" y="27"/>
                  </a:lnTo>
                  <a:lnTo>
                    <a:pt x="5174035" y="2938"/>
                  </a:lnTo>
                  <a:lnTo>
                    <a:pt x="5057008" y="8232"/>
                  </a:lnTo>
                  <a:lnTo>
                    <a:pt x="4939980" y="15856"/>
                  </a:lnTo>
                  <a:lnTo>
                    <a:pt x="4822953" y="25738"/>
                  </a:lnTo>
                  <a:lnTo>
                    <a:pt x="4705925" y="37788"/>
                  </a:lnTo>
                  <a:lnTo>
                    <a:pt x="4588897" y="51895"/>
                  </a:lnTo>
                  <a:lnTo>
                    <a:pt x="4471870" y="67938"/>
                  </a:lnTo>
                  <a:lnTo>
                    <a:pt x="4354842" y="85786"/>
                  </a:lnTo>
                  <a:lnTo>
                    <a:pt x="4237815" y="105310"/>
                  </a:lnTo>
                  <a:lnTo>
                    <a:pt x="4120787" y="126392"/>
                  </a:lnTo>
                  <a:lnTo>
                    <a:pt x="4003759" y="148940"/>
                  </a:lnTo>
                  <a:lnTo>
                    <a:pt x="3886732" y="172903"/>
                  </a:lnTo>
                  <a:lnTo>
                    <a:pt x="3769704" y="198292"/>
                  </a:lnTo>
                  <a:lnTo>
                    <a:pt x="3652677" y="225204"/>
                  </a:lnTo>
                  <a:lnTo>
                    <a:pt x="3535649" y="253850"/>
                  </a:lnTo>
                  <a:lnTo>
                    <a:pt x="3418621" y="284585"/>
                  </a:lnTo>
                  <a:lnTo>
                    <a:pt x="3301594" y="317360"/>
                  </a:lnTo>
                  <a:lnTo>
                    <a:pt x="3184566" y="351274"/>
                  </a:lnTo>
                  <a:lnTo>
                    <a:pt x="3067539" y="385836"/>
                  </a:lnTo>
                  <a:lnTo>
                    <a:pt x="2950511" y="420066"/>
                  </a:lnTo>
                  <a:lnTo>
                    <a:pt x="2833483" y="450637"/>
                  </a:lnTo>
                  <a:lnTo>
                    <a:pt x="2716456" y="478658"/>
                  </a:lnTo>
                  <a:lnTo>
                    <a:pt x="2599428" y="506811"/>
                  </a:lnTo>
                  <a:lnTo>
                    <a:pt x="2482401" y="532097"/>
                  </a:lnTo>
                  <a:lnTo>
                    <a:pt x="2365373" y="553551"/>
                  </a:lnTo>
                  <a:lnTo>
                    <a:pt x="2248346" y="576056"/>
                  </a:lnTo>
                  <a:lnTo>
                    <a:pt x="2131318" y="599796"/>
                  </a:lnTo>
                  <a:lnTo>
                    <a:pt x="2014290" y="624853"/>
                  </a:lnTo>
                  <a:lnTo>
                    <a:pt x="1897263" y="652076"/>
                  </a:lnTo>
                  <a:lnTo>
                    <a:pt x="1780235" y="676950"/>
                  </a:lnTo>
                  <a:lnTo>
                    <a:pt x="1663208" y="696417"/>
                  </a:lnTo>
                  <a:lnTo>
                    <a:pt x="1546180" y="716023"/>
                  </a:lnTo>
                  <a:lnTo>
                    <a:pt x="1429152" y="734571"/>
                  </a:lnTo>
                  <a:lnTo>
                    <a:pt x="1312125" y="749500"/>
                  </a:lnTo>
                  <a:lnTo>
                    <a:pt x="1195097" y="763585"/>
                  </a:lnTo>
                  <a:lnTo>
                    <a:pt x="1078070" y="777145"/>
                  </a:lnTo>
                  <a:lnTo>
                    <a:pt x="961042" y="789881"/>
                  </a:lnTo>
                  <a:lnTo>
                    <a:pt x="844014" y="801842"/>
                  </a:lnTo>
                  <a:lnTo>
                    <a:pt x="726987" y="813872"/>
                  </a:lnTo>
                  <a:lnTo>
                    <a:pt x="609959" y="826335"/>
                  </a:lnTo>
                  <a:lnTo>
                    <a:pt x="492932" y="839649"/>
                  </a:lnTo>
                  <a:lnTo>
                    <a:pt x="375904" y="854197"/>
                  </a:lnTo>
                  <a:lnTo>
                    <a:pt x="258876" y="870267"/>
                  </a:lnTo>
                  <a:lnTo>
                    <a:pt x="141849" y="888021"/>
                  </a:lnTo>
                  <a:lnTo>
                    <a:pt x="24821" y="907517"/>
                  </a:lnTo>
                  <a:lnTo>
                    <a:pt x="0" y="91201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212084"/>
              <a:ext cx="6145984" cy="985531"/>
            </a:xfrm>
            <a:custGeom>
              <a:avLst/>
              <a:pathLst>
                <a:path w="6145984" h="985531">
                  <a:moveTo>
                    <a:pt x="0" y="927502"/>
                  </a:moveTo>
                  <a:lnTo>
                    <a:pt x="53982" y="933563"/>
                  </a:lnTo>
                  <a:lnTo>
                    <a:pt x="171010" y="945201"/>
                  </a:lnTo>
                  <a:lnTo>
                    <a:pt x="288037" y="955348"/>
                  </a:lnTo>
                  <a:lnTo>
                    <a:pt x="405065" y="964016"/>
                  </a:lnTo>
                  <a:lnTo>
                    <a:pt x="522092" y="971214"/>
                  </a:lnTo>
                  <a:lnTo>
                    <a:pt x="639120" y="976953"/>
                  </a:lnTo>
                  <a:lnTo>
                    <a:pt x="756148" y="981244"/>
                  </a:lnTo>
                  <a:lnTo>
                    <a:pt x="873175" y="984097"/>
                  </a:lnTo>
                  <a:lnTo>
                    <a:pt x="990203" y="985522"/>
                  </a:lnTo>
                  <a:lnTo>
                    <a:pt x="1107230" y="985531"/>
                  </a:lnTo>
                  <a:lnTo>
                    <a:pt x="1224258" y="984134"/>
                  </a:lnTo>
                  <a:lnTo>
                    <a:pt x="1341286" y="981341"/>
                  </a:lnTo>
                  <a:lnTo>
                    <a:pt x="1458313" y="977164"/>
                  </a:lnTo>
                  <a:lnTo>
                    <a:pt x="1575341" y="971611"/>
                  </a:lnTo>
                  <a:lnTo>
                    <a:pt x="1692368" y="964695"/>
                  </a:lnTo>
                  <a:lnTo>
                    <a:pt x="1809396" y="956417"/>
                  </a:lnTo>
                  <a:lnTo>
                    <a:pt x="1926424" y="946457"/>
                  </a:lnTo>
                  <a:lnTo>
                    <a:pt x="2043451" y="934787"/>
                  </a:lnTo>
                  <a:lnTo>
                    <a:pt x="2160479" y="921596"/>
                  </a:lnTo>
                  <a:lnTo>
                    <a:pt x="2277506" y="906947"/>
                  </a:lnTo>
                  <a:lnTo>
                    <a:pt x="2394534" y="889085"/>
                  </a:lnTo>
                  <a:lnTo>
                    <a:pt x="2511561" y="868864"/>
                  </a:lnTo>
                  <a:lnTo>
                    <a:pt x="2628589" y="848151"/>
                  </a:lnTo>
                  <a:lnTo>
                    <a:pt x="2745617" y="823845"/>
                  </a:lnTo>
                  <a:lnTo>
                    <a:pt x="2862644" y="796008"/>
                  </a:lnTo>
                  <a:lnTo>
                    <a:pt x="2979672" y="768910"/>
                  </a:lnTo>
                  <a:lnTo>
                    <a:pt x="3096699" y="745840"/>
                  </a:lnTo>
                  <a:lnTo>
                    <a:pt x="3213727" y="724974"/>
                  </a:lnTo>
                  <a:lnTo>
                    <a:pt x="3330755" y="703259"/>
                  </a:lnTo>
                  <a:lnTo>
                    <a:pt x="3447782" y="677754"/>
                  </a:lnTo>
                  <a:lnTo>
                    <a:pt x="3564810" y="650853"/>
                  </a:lnTo>
                  <a:lnTo>
                    <a:pt x="3681837" y="623173"/>
                  </a:lnTo>
                  <a:lnTo>
                    <a:pt x="3798865" y="592268"/>
                  </a:lnTo>
                  <a:lnTo>
                    <a:pt x="3915893" y="557847"/>
                  </a:lnTo>
                  <a:lnTo>
                    <a:pt x="4032920" y="522005"/>
                  </a:lnTo>
                  <a:lnTo>
                    <a:pt x="4149948" y="485579"/>
                  </a:lnTo>
                  <a:lnTo>
                    <a:pt x="4266975" y="449406"/>
                  </a:lnTo>
                  <a:lnTo>
                    <a:pt x="4384003" y="414166"/>
                  </a:lnTo>
                  <a:lnTo>
                    <a:pt x="4501031" y="379965"/>
                  </a:lnTo>
                  <a:lnTo>
                    <a:pt x="4618058" y="346785"/>
                  </a:lnTo>
                  <a:lnTo>
                    <a:pt x="4735086" y="314612"/>
                  </a:lnTo>
                  <a:lnTo>
                    <a:pt x="4852113" y="283428"/>
                  </a:lnTo>
                  <a:lnTo>
                    <a:pt x="4969141" y="253218"/>
                  </a:lnTo>
                  <a:lnTo>
                    <a:pt x="5086169" y="223966"/>
                  </a:lnTo>
                  <a:lnTo>
                    <a:pt x="5203196" y="195656"/>
                  </a:lnTo>
                  <a:lnTo>
                    <a:pt x="5320224" y="168271"/>
                  </a:lnTo>
                  <a:lnTo>
                    <a:pt x="5437251" y="141796"/>
                  </a:lnTo>
                  <a:lnTo>
                    <a:pt x="5554279" y="116215"/>
                  </a:lnTo>
                  <a:lnTo>
                    <a:pt x="5671307" y="91512"/>
                  </a:lnTo>
                  <a:lnTo>
                    <a:pt x="5788334" y="67670"/>
                  </a:lnTo>
                  <a:lnTo>
                    <a:pt x="5905362" y="44673"/>
                  </a:lnTo>
                  <a:lnTo>
                    <a:pt x="6022389" y="22506"/>
                  </a:lnTo>
                  <a:lnTo>
                    <a:pt x="6139417" y="115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296885"/>
              <a:ext cx="6145984" cy="1081574"/>
            </a:xfrm>
            <a:custGeom>
              <a:avLst/>
              <a:pathLst>
                <a:path w="6145984" h="1081574">
                  <a:moveTo>
                    <a:pt x="0" y="417665"/>
                  </a:moveTo>
                  <a:lnTo>
                    <a:pt x="53982" y="440171"/>
                  </a:lnTo>
                  <a:lnTo>
                    <a:pt x="171010" y="485296"/>
                  </a:lnTo>
                  <a:lnTo>
                    <a:pt x="288037" y="526686"/>
                  </a:lnTo>
                  <a:lnTo>
                    <a:pt x="405065" y="564266"/>
                  </a:lnTo>
                  <a:lnTo>
                    <a:pt x="522092" y="597954"/>
                  </a:lnTo>
                  <a:lnTo>
                    <a:pt x="639120" y="627666"/>
                  </a:lnTo>
                  <a:lnTo>
                    <a:pt x="756148" y="653315"/>
                  </a:lnTo>
                  <a:lnTo>
                    <a:pt x="873175" y="674822"/>
                  </a:lnTo>
                  <a:lnTo>
                    <a:pt x="990203" y="692128"/>
                  </a:lnTo>
                  <a:lnTo>
                    <a:pt x="1107230" y="705221"/>
                  </a:lnTo>
                  <a:lnTo>
                    <a:pt x="1224258" y="714161"/>
                  </a:lnTo>
                  <a:lnTo>
                    <a:pt x="1341286" y="719117"/>
                  </a:lnTo>
                  <a:lnTo>
                    <a:pt x="1458313" y="720374"/>
                  </a:lnTo>
                  <a:lnTo>
                    <a:pt x="1575341" y="718319"/>
                  </a:lnTo>
                  <a:lnTo>
                    <a:pt x="1692368" y="713365"/>
                  </a:lnTo>
                  <a:lnTo>
                    <a:pt x="1809396" y="705833"/>
                  </a:lnTo>
                  <a:lnTo>
                    <a:pt x="1926424" y="695026"/>
                  </a:lnTo>
                  <a:lnTo>
                    <a:pt x="2043451" y="681265"/>
                  </a:lnTo>
                  <a:lnTo>
                    <a:pt x="2160479" y="665693"/>
                  </a:lnTo>
                  <a:lnTo>
                    <a:pt x="2277506" y="649586"/>
                  </a:lnTo>
                  <a:lnTo>
                    <a:pt x="2394534" y="629877"/>
                  </a:lnTo>
                  <a:lnTo>
                    <a:pt x="2511561" y="607089"/>
                  </a:lnTo>
                  <a:lnTo>
                    <a:pt x="2628589" y="586705"/>
                  </a:lnTo>
                  <a:lnTo>
                    <a:pt x="2745617" y="567984"/>
                  </a:lnTo>
                  <a:lnTo>
                    <a:pt x="2862644" y="546758"/>
                  </a:lnTo>
                  <a:lnTo>
                    <a:pt x="2979672" y="527076"/>
                  </a:lnTo>
                  <a:lnTo>
                    <a:pt x="3096699" y="514282"/>
                  </a:lnTo>
                  <a:lnTo>
                    <a:pt x="3213727" y="502766"/>
                  </a:lnTo>
                  <a:lnTo>
                    <a:pt x="3330755" y="491770"/>
                  </a:lnTo>
                  <a:lnTo>
                    <a:pt x="3447782" y="485569"/>
                  </a:lnTo>
                  <a:lnTo>
                    <a:pt x="3564810" y="487423"/>
                  </a:lnTo>
                  <a:lnTo>
                    <a:pt x="3681837" y="491811"/>
                  </a:lnTo>
                  <a:lnTo>
                    <a:pt x="3798865" y="494318"/>
                  </a:lnTo>
                  <a:lnTo>
                    <a:pt x="3915893" y="495689"/>
                  </a:lnTo>
                  <a:lnTo>
                    <a:pt x="4032920" y="496989"/>
                  </a:lnTo>
                  <a:lnTo>
                    <a:pt x="4149948" y="496183"/>
                  </a:lnTo>
                  <a:lnTo>
                    <a:pt x="4266975" y="491736"/>
                  </a:lnTo>
                  <a:lnTo>
                    <a:pt x="4384003" y="483373"/>
                  </a:lnTo>
                  <a:lnTo>
                    <a:pt x="4501031" y="471753"/>
                  </a:lnTo>
                  <a:lnTo>
                    <a:pt x="4618058" y="457212"/>
                  </a:lnTo>
                  <a:lnTo>
                    <a:pt x="4735086" y="439946"/>
                  </a:lnTo>
                  <a:lnTo>
                    <a:pt x="4852113" y="420039"/>
                  </a:lnTo>
                  <a:lnTo>
                    <a:pt x="4969141" y="397489"/>
                  </a:lnTo>
                  <a:lnTo>
                    <a:pt x="5086169" y="372237"/>
                  </a:lnTo>
                  <a:lnTo>
                    <a:pt x="5203196" y="344179"/>
                  </a:lnTo>
                  <a:lnTo>
                    <a:pt x="5320224" y="313190"/>
                  </a:lnTo>
                  <a:lnTo>
                    <a:pt x="5437251" y="279130"/>
                  </a:lnTo>
                  <a:lnTo>
                    <a:pt x="5554279" y="241860"/>
                  </a:lnTo>
                  <a:lnTo>
                    <a:pt x="5671307" y="201249"/>
                  </a:lnTo>
                  <a:lnTo>
                    <a:pt x="5788334" y="157179"/>
                  </a:lnTo>
                  <a:lnTo>
                    <a:pt x="5905362" y="109548"/>
                  </a:lnTo>
                  <a:lnTo>
                    <a:pt x="6022389" y="58275"/>
                  </a:lnTo>
                  <a:lnTo>
                    <a:pt x="6139417" y="3295"/>
                  </a:lnTo>
                  <a:lnTo>
                    <a:pt x="6145984" y="0"/>
                  </a:lnTo>
                  <a:lnTo>
                    <a:pt x="6145984" y="498895"/>
                  </a:lnTo>
                  <a:lnTo>
                    <a:pt x="6139417" y="499982"/>
                  </a:lnTo>
                  <a:lnTo>
                    <a:pt x="6022389" y="518788"/>
                  </a:lnTo>
                  <a:lnTo>
                    <a:pt x="5905362" y="536967"/>
                  </a:lnTo>
                  <a:lnTo>
                    <a:pt x="5788334" y="554447"/>
                  </a:lnTo>
                  <a:lnTo>
                    <a:pt x="5671307" y="571137"/>
                  </a:lnTo>
                  <a:lnTo>
                    <a:pt x="5554279" y="586928"/>
                  </a:lnTo>
                  <a:lnTo>
                    <a:pt x="5437251" y="601694"/>
                  </a:lnTo>
                  <a:lnTo>
                    <a:pt x="5320224" y="615293"/>
                  </a:lnTo>
                  <a:lnTo>
                    <a:pt x="5203196" y="627578"/>
                  </a:lnTo>
                  <a:lnTo>
                    <a:pt x="5086169" y="638402"/>
                  </a:lnTo>
                  <a:lnTo>
                    <a:pt x="4969141" y="647630"/>
                  </a:lnTo>
                  <a:lnTo>
                    <a:pt x="4852113" y="655151"/>
                  </a:lnTo>
                  <a:lnTo>
                    <a:pt x="4735086" y="660895"/>
                  </a:lnTo>
                  <a:lnTo>
                    <a:pt x="4618058" y="664854"/>
                  </a:lnTo>
                  <a:lnTo>
                    <a:pt x="4501031" y="667101"/>
                  </a:lnTo>
                  <a:lnTo>
                    <a:pt x="4384003" y="667826"/>
                  </a:lnTo>
                  <a:lnTo>
                    <a:pt x="4266975" y="667353"/>
                  </a:lnTo>
                  <a:lnTo>
                    <a:pt x="4149948" y="665136"/>
                  </a:lnTo>
                  <a:lnTo>
                    <a:pt x="4032920" y="661015"/>
                  </a:lnTo>
                  <a:lnTo>
                    <a:pt x="3915893" y="657203"/>
                  </a:lnTo>
                  <a:lnTo>
                    <a:pt x="3798865" y="655457"/>
                  </a:lnTo>
                  <a:lnTo>
                    <a:pt x="3681837" y="652295"/>
                  </a:lnTo>
                  <a:lnTo>
                    <a:pt x="3564810" y="648575"/>
                  </a:lnTo>
                  <a:lnTo>
                    <a:pt x="3447782" y="649179"/>
                  </a:lnTo>
                  <a:lnTo>
                    <a:pt x="3330755" y="654950"/>
                  </a:lnTo>
                  <a:lnTo>
                    <a:pt x="3213727" y="665432"/>
                  </a:lnTo>
                  <a:lnTo>
                    <a:pt x="3096699" y="680165"/>
                  </a:lnTo>
                  <a:lnTo>
                    <a:pt x="2979672" y="694273"/>
                  </a:lnTo>
                  <a:lnTo>
                    <a:pt x="2862644" y="709951"/>
                  </a:lnTo>
                  <a:lnTo>
                    <a:pt x="2745617" y="729974"/>
                  </a:lnTo>
                  <a:lnTo>
                    <a:pt x="2628589" y="749808"/>
                  </a:lnTo>
                  <a:lnTo>
                    <a:pt x="2511561" y="767748"/>
                  </a:lnTo>
                  <a:lnTo>
                    <a:pt x="2394534" y="789331"/>
                  </a:lnTo>
                  <a:lnTo>
                    <a:pt x="2277506" y="810387"/>
                  </a:lnTo>
                  <a:lnTo>
                    <a:pt x="2160479" y="827040"/>
                  </a:lnTo>
                  <a:lnTo>
                    <a:pt x="2043451" y="844367"/>
                  </a:lnTo>
                  <a:lnTo>
                    <a:pt x="1926424" y="861834"/>
                  </a:lnTo>
                  <a:lnTo>
                    <a:pt x="1809396" y="878086"/>
                  </a:lnTo>
                  <a:lnTo>
                    <a:pt x="1692368" y="892841"/>
                  </a:lnTo>
                  <a:lnTo>
                    <a:pt x="1575341" y="907826"/>
                  </a:lnTo>
                  <a:lnTo>
                    <a:pt x="1458313" y="923437"/>
                  </a:lnTo>
                  <a:lnTo>
                    <a:pt x="1341286" y="940097"/>
                  </a:lnTo>
                  <a:lnTo>
                    <a:pt x="1224258" y="958199"/>
                  </a:lnTo>
                  <a:lnTo>
                    <a:pt x="1107230" y="978037"/>
                  </a:lnTo>
                  <a:lnTo>
                    <a:pt x="990203" y="999786"/>
                  </a:lnTo>
                  <a:lnTo>
                    <a:pt x="873175" y="1023515"/>
                  </a:lnTo>
                  <a:lnTo>
                    <a:pt x="756148" y="1049218"/>
                  </a:lnTo>
                  <a:lnTo>
                    <a:pt x="639120" y="1076845"/>
                  </a:lnTo>
                  <a:lnTo>
                    <a:pt x="620345" y="108157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296885"/>
              <a:ext cx="6145984" cy="720374"/>
            </a:xfrm>
            <a:custGeom>
              <a:avLst/>
              <a:pathLst>
                <a:path w="6145984" h="720374">
                  <a:moveTo>
                    <a:pt x="0" y="417665"/>
                  </a:moveTo>
                  <a:lnTo>
                    <a:pt x="53982" y="440171"/>
                  </a:lnTo>
                  <a:lnTo>
                    <a:pt x="171010" y="485296"/>
                  </a:lnTo>
                  <a:lnTo>
                    <a:pt x="288037" y="526686"/>
                  </a:lnTo>
                  <a:lnTo>
                    <a:pt x="405065" y="564266"/>
                  </a:lnTo>
                  <a:lnTo>
                    <a:pt x="522092" y="597954"/>
                  </a:lnTo>
                  <a:lnTo>
                    <a:pt x="639120" y="627666"/>
                  </a:lnTo>
                  <a:lnTo>
                    <a:pt x="756148" y="653315"/>
                  </a:lnTo>
                  <a:lnTo>
                    <a:pt x="873175" y="674822"/>
                  </a:lnTo>
                  <a:lnTo>
                    <a:pt x="990203" y="692128"/>
                  </a:lnTo>
                  <a:lnTo>
                    <a:pt x="1107230" y="705221"/>
                  </a:lnTo>
                  <a:lnTo>
                    <a:pt x="1224258" y="714161"/>
                  </a:lnTo>
                  <a:lnTo>
                    <a:pt x="1341286" y="719117"/>
                  </a:lnTo>
                  <a:lnTo>
                    <a:pt x="1458313" y="720374"/>
                  </a:lnTo>
                  <a:lnTo>
                    <a:pt x="1575341" y="718319"/>
                  </a:lnTo>
                  <a:lnTo>
                    <a:pt x="1692368" y="713365"/>
                  </a:lnTo>
                  <a:lnTo>
                    <a:pt x="1809396" y="705833"/>
                  </a:lnTo>
                  <a:lnTo>
                    <a:pt x="1926424" y="695026"/>
                  </a:lnTo>
                  <a:lnTo>
                    <a:pt x="2043451" y="681265"/>
                  </a:lnTo>
                  <a:lnTo>
                    <a:pt x="2160479" y="665693"/>
                  </a:lnTo>
                  <a:lnTo>
                    <a:pt x="2277506" y="649586"/>
                  </a:lnTo>
                  <a:lnTo>
                    <a:pt x="2394534" y="629877"/>
                  </a:lnTo>
                  <a:lnTo>
                    <a:pt x="2511561" y="607089"/>
                  </a:lnTo>
                  <a:lnTo>
                    <a:pt x="2628589" y="586705"/>
                  </a:lnTo>
                  <a:lnTo>
                    <a:pt x="2745617" y="567984"/>
                  </a:lnTo>
                  <a:lnTo>
                    <a:pt x="2862644" y="546758"/>
                  </a:lnTo>
                  <a:lnTo>
                    <a:pt x="2979672" y="527076"/>
                  </a:lnTo>
                  <a:lnTo>
                    <a:pt x="3096699" y="514282"/>
                  </a:lnTo>
                  <a:lnTo>
                    <a:pt x="3213727" y="502766"/>
                  </a:lnTo>
                  <a:lnTo>
                    <a:pt x="3330755" y="491770"/>
                  </a:lnTo>
                  <a:lnTo>
                    <a:pt x="3447782" y="485569"/>
                  </a:lnTo>
                  <a:lnTo>
                    <a:pt x="3564810" y="487423"/>
                  </a:lnTo>
                  <a:lnTo>
                    <a:pt x="3681837" y="491811"/>
                  </a:lnTo>
                  <a:lnTo>
                    <a:pt x="3798865" y="494318"/>
                  </a:lnTo>
                  <a:lnTo>
                    <a:pt x="3915893" y="495689"/>
                  </a:lnTo>
                  <a:lnTo>
                    <a:pt x="4032920" y="496989"/>
                  </a:lnTo>
                  <a:lnTo>
                    <a:pt x="4149948" y="496183"/>
                  </a:lnTo>
                  <a:lnTo>
                    <a:pt x="4266975" y="491736"/>
                  </a:lnTo>
                  <a:lnTo>
                    <a:pt x="4384003" y="483373"/>
                  </a:lnTo>
                  <a:lnTo>
                    <a:pt x="4501031" y="471753"/>
                  </a:lnTo>
                  <a:lnTo>
                    <a:pt x="4618058" y="457212"/>
                  </a:lnTo>
                  <a:lnTo>
                    <a:pt x="4735086" y="439946"/>
                  </a:lnTo>
                  <a:lnTo>
                    <a:pt x="4852113" y="420039"/>
                  </a:lnTo>
                  <a:lnTo>
                    <a:pt x="4969141" y="397489"/>
                  </a:lnTo>
                  <a:lnTo>
                    <a:pt x="5086169" y="372237"/>
                  </a:lnTo>
                  <a:lnTo>
                    <a:pt x="5203196" y="344179"/>
                  </a:lnTo>
                  <a:lnTo>
                    <a:pt x="5320224" y="313190"/>
                  </a:lnTo>
                  <a:lnTo>
                    <a:pt x="5437251" y="279130"/>
                  </a:lnTo>
                  <a:lnTo>
                    <a:pt x="5554279" y="241860"/>
                  </a:lnTo>
                  <a:lnTo>
                    <a:pt x="5671307" y="201249"/>
                  </a:lnTo>
                  <a:lnTo>
                    <a:pt x="5788334" y="157179"/>
                  </a:lnTo>
                  <a:lnTo>
                    <a:pt x="5905362" y="109548"/>
                  </a:lnTo>
                  <a:lnTo>
                    <a:pt x="6022389" y="58275"/>
                  </a:lnTo>
                  <a:lnTo>
                    <a:pt x="6139417" y="329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562221" y="4795780"/>
              <a:ext cx="5525639" cy="582679"/>
            </a:xfrm>
            <a:custGeom>
              <a:avLst/>
              <a:pathLst>
                <a:path w="5525639" h="582679">
                  <a:moveTo>
                    <a:pt x="5525639" y="0"/>
                  </a:moveTo>
                  <a:lnTo>
                    <a:pt x="5519071" y="1087"/>
                  </a:lnTo>
                  <a:lnTo>
                    <a:pt x="5402044" y="19893"/>
                  </a:lnTo>
                  <a:lnTo>
                    <a:pt x="5285016" y="38072"/>
                  </a:lnTo>
                  <a:lnTo>
                    <a:pt x="5167989" y="55552"/>
                  </a:lnTo>
                  <a:lnTo>
                    <a:pt x="5050961" y="72242"/>
                  </a:lnTo>
                  <a:lnTo>
                    <a:pt x="4933933" y="88033"/>
                  </a:lnTo>
                  <a:lnTo>
                    <a:pt x="4816906" y="102799"/>
                  </a:lnTo>
                  <a:lnTo>
                    <a:pt x="4699878" y="116398"/>
                  </a:lnTo>
                  <a:lnTo>
                    <a:pt x="4582851" y="128683"/>
                  </a:lnTo>
                  <a:lnTo>
                    <a:pt x="4465823" y="139507"/>
                  </a:lnTo>
                  <a:lnTo>
                    <a:pt x="4348795" y="148735"/>
                  </a:lnTo>
                  <a:lnTo>
                    <a:pt x="4231768" y="156256"/>
                  </a:lnTo>
                  <a:lnTo>
                    <a:pt x="4114740" y="162000"/>
                  </a:lnTo>
                  <a:lnTo>
                    <a:pt x="3997713" y="165959"/>
                  </a:lnTo>
                  <a:lnTo>
                    <a:pt x="3880685" y="168206"/>
                  </a:lnTo>
                  <a:lnTo>
                    <a:pt x="3763657" y="168931"/>
                  </a:lnTo>
                  <a:lnTo>
                    <a:pt x="3646630" y="168458"/>
                  </a:lnTo>
                  <a:lnTo>
                    <a:pt x="3529602" y="166241"/>
                  </a:lnTo>
                  <a:lnTo>
                    <a:pt x="3412575" y="162120"/>
                  </a:lnTo>
                  <a:lnTo>
                    <a:pt x="3295547" y="158308"/>
                  </a:lnTo>
                  <a:lnTo>
                    <a:pt x="3178519" y="156562"/>
                  </a:lnTo>
                  <a:lnTo>
                    <a:pt x="3061492" y="153400"/>
                  </a:lnTo>
                  <a:lnTo>
                    <a:pt x="2944464" y="149680"/>
                  </a:lnTo>
                  <a:lnTo>
                    <a:pt x="2827437" y="150284"/>
                  </a:lnTo>
                  <a:lnTo>
                    <a:pt x="2710409" y="156055"/>
                  </a:lnTo>
                  <a:lnTo>
                    <a:pt x="2593382" y="166537"/>
                  </a:lnTo>
                  <a:lnTo>
                    <a:pt x="2476354" y="181270"/>
                  </a:lnTo>
                  <a:lnTo>
                    <a:pt x="2359326" y="195378"/>
                  </a:lnTo>
                  <a:lnTo>
                    <a:pt x="2242299" y="211056"/>
                  </a:lnTo>
                  <a:lnTo>
                    <a:pt x="2125271" y="231079"/>
                  </a:lnTo>
                  <a:lnTo>
                    <a:pt x="2008244" y="250913"/>
                  </a:lnTo>
                  <a:lnTo>
                    <a:pt x="1891216" y="268853"/>
                  </a:lnTo>
                  <a:lnTo>
                    <a:pt x="1774188" y="290436"/>
                  </a:lnTo>
                  <a:lnTo>
                    <a:pt x="1657161" y="311492"/>
                  </a:lnTo>
                  <a:lnTo>
                    <a:pt x="1540133" y="328145"/>
                  </a:lnTo>
                  <a:lnTo>
                    <a:pt x="1423106" y="345472"/>
                  </a:lnTo>
                  <a:lnTo>
                    <a:pt x="1306078" y="362939"/>
                  </a:lnTo>
                  <a:lnTo>
                    <a:pt x="1189050" y="379191"/>
                  </a:lnTo>
                  <a:lnTo>
                    <a:pt x="1072023" y="393946"/>
                  </a:lnTo>
                  <a:lnTo>
                    <a:pt x="954995" y="408931"/>
                  </a:lnTo>
                  <a:lnTo>
                    <a:pt x="837968" y="424542"/>
                  </a:lnTo>
                  <a:lnTo>
                    <a:pt x="720940" y="441202"/>
                  </a:lnTo>
                  <a:lnTo>
                    <a:pt x="603912" y="459304"/>
                  </a:lnTo>
                  <a:lnTo>
                    <a:pt x="486885" y="479142"/>
                  </a:lnTo>
                  <a:lnTo>
                    <a:pt x="369857" y="500891"/>
                  </a:lnTo>
                  <a:lnTo>
                    <a:pt x="252830" y="524620"/>
                  </a:lnTo>
                  <a:lnTo>
                    <a:pt x="135802" y="550323"/>
                  </a:lnTo>
                  <a:lnTo>
                    <a:pt x="18774" y="577950"/>
                  </a:lnTo>
                  <a:lnTo>
                    <a:pt x="0" y="58267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46333"/>
              <a:ext cx="6145984" cy="602808"/>
            </a:xfrm>
            <a:custGeom>
              <a:avLst/>
              <a:pathLst>
                <a:path w="6145984" h="602808">
                  <a:moveTo>
                    <a:pt x="0" y="588671"/>
                  </a:moveTo>
                  <a:lnTo>
                    <a:pt x="53982" y="591248"/>
                  </a:lnTo>
                  <a:lnTo>
                    <a:pt x="171010" y="595748"/>
                  </a:lnTo>
                  <a:lnTo>
                    <a:pt x="288037" y="599158"/>
                  </a:lnTo>
                  <a:lnTo>
                    <a:pt x="405065" y="601473"/>
                  </a:lnTo>
                  <a:lnTo>
                    <a:pt x="522092" y="602691"/>
                  </a:lnTo>
                  <a:lnTo>
                    <a:pt x="639120" y="602808"/>
                  </a:lnTo>
                  <a:lnTo>
                    <a:pt x="756148" y="601819"/>
                  </a:lnTo>
                  <a:lnTo>
                    <a:pt x="873175" y="599721"/>
                  </a:lnTo>
                  <a:lnTo>
                    <a:pt x="990203" y="596509"/>
                  </a:lnTo>
                  <a:lnTo>
                    <a:pt x="1107230" y="592181"/>
                  </a:lnTo>
                  <a:lnTo>
                    <a:pt x="1224258" y="586733"/>
                  </a:lnTo>
                  <a:lnTo>
                    <a:pt x="1341286" y="580160"/>
                  </a:lnTo>
                  <a:lnTo>
                    <a:pt x="1458313" y="572458"/>
                  </a:lnTo>
                  <a:lnTo>
                    <a:pt x="1575341" y="563625"/>
                  </a:lnTo>
                  <a:lnTo>
                    <a:pt x="1692368" y="553655"/>
                  </a:lnTo>
                  <a:lnTo>
                    <a:pt x="1809396" y="542512"/>
                  </a:lnTo>
                  <a:lnTo>
                    <a:pt x="1926424" y="528982"/>
                  </a:lnTo>
                  <a:lnTo>
                    <a:pt x="2043451" y="513368"/>
                  </a:lnTo>
                  <a:lnTo>
                    <a:pt x="2160479" y="496919"/>
                  </a:lnTo>
                  <a:lnTo>
                    <a:pt x="2277506" y="480539"/>
                  </a:lnTo>
                  <a:lnTo>
                    <a:pt x="2394534" y="460156"/>
                  </a:lnTo>
                  <a:lnTo>
                    <a:pt x="2511561" y="437971"/>
                  </a:lnTo>
                  <a:lnTo>
                    <a:pt x="2628589" y="418809"/>
                  </a:lnTo>
                  <a:lnTo>
                    <a:pt x="2745617" y="399531"/>
                  </a:lnTo>
                  <a:lnTo>
                    <a:pt x="2862644" y="378907"/>
                  </a:lnTo>
                  <a:lnTo>
                    <a:pt x="2979672" y="361227"/>
                  </a:lnTo>
                  <a:lnTo>
                    <a:pt x="3096699" y="347776"/>
                  </a:lnTo>
                  <a:lnTo>
                    <a:pt x="3213727" y="334652"/>
                  </a:lnTo>
                  <a:lnTo>
                    <a:pt x="3330755" y="323912"/>
                  </a:lnTo>
                  <a:lnTo>
                    <a:pt x="3447782" y="317927"/>
                  </a:lnTo>
                  <a:lnTo>
                    <a:pt x="3564810" y="318551"/>
                  </a:lnTo>
                  <a:lnTo>
                    <a:pt x="3681837" y="322605"/>
                  </a:lnTo>
                  <a:lnTo>
                    <a:pt x="3798865" y="325440"/>
                  </a:lnTo>
                  <a:lnTo>
                    <a:pt x="3915893" y="326999"/>
                  </a:lnTo>
                  <a:lnTo>
                    <a:pt x="4032920" y="329554"/>
                  </a:lnTo>
                  <a:lnTo>
                    <a:pt x="4149948" y="331212"/>
                  </a:lnTo>
                  <a:lnTo>
                    <a:pt x="4266975" y="330097"/>
                  </a:lnTo>
                  <a:lnTo>
                    <a:pt x="4384003" y="326152"/>
                  </a:lnTo>
                  <a:lnTo>
                    <a:pt x="4501031" y="319980"/>
                  </a:lnTo>
                  <a:lnTo>
                    <a:pt x="4618058" y="311585"/>
                  </a:lnTo>
                  <a:lnTo>
                    <a:pt x="4735086" y="300973"/>
                  </a:lnTo>
                  <a:lnTo>
                    <a:pt x="4852113" y="288147"/>
                  </a:lnTo>
                  <a:lnTo>
                    <a:pt x="4969141" y="273112"/>
                  </a:lnTo>
                  <a:lnTo>
                    <a:pt x="5086169" y="255872"/>
                  </a:lnTo>
                  <a:lnTo>
                    <a:pt x="5203196" y="236431"/>
                  </a:lnTo>
                  <a:lnTo>
                    <a:pt x="5320224" y="214794"/>
                  </a:lnTo>
                  <a:lnTo>
                    <a:pt x="5437251" y="190964"/>
                  </a:lnTo>
                  <a:lnTo>
                    <a:pt x="5554279" y="164947"/>
                  </a:lnTo>
                  <a:lnTo>
                    <a:pt x="5671307" y="136746"/>
                  </a:lnTo>
                  <a:lnTo>
                    <a:pt x="5788334" y="106365"/>
                  </a:lnTo>
                  <a:lnTo>
                    <a:pt x="5905362" y="73810"/>
                  </a:lnTo>
                  <a:lnTo>
                    <a:pt x="6022389" y="39084"/>
                  </a:lnTo>
                  <a:lnTo>
                    <a:pt x="6139417" y="219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244479"/>
              <a:ext cx="6145984" cy="1133980"/>
            </a:xfrm>
            <a:custGeom>
              <a:avLst/>
              <a:pathLst>
                <a:path w="6145984" h="1133980">
                  <a:moveTo>
                    <a:pt x="0" y="515366"/>
                  </a:moveTo>
                  <a:lnTo>
                    <a:pt x="53982" y="534039"/>
                  </a:lnTo>
                  <a:lnTo>
                    <a:pt x="171010" y="571502"/>
                  </a:lnTo>
                  <a:lnTo>
                    <a:pt x="288037" y="605880"/>
                  </a:lnTo>
                  <a:lnTo>
                    <a:pt x="405065" y="637100"/>
                  </a:lnTo>
                  <a:lnTo>
                    <a:pt x="522092" y="665084"/>
                  </a:lnTo>
                  <a:lnTo>
                    <a:pt x="639120" y="689748"/>
                  </a:lnTo>
                  <a:lnTo>
                    <a:pt x="756148" y="711009"/>
                  </a:lnTo>
                  <a:lnTo>
                    <a:pt x="873175" y="728790"/>
                  </a:lnTo>
                  <a:lnTo>
                    <a:pt x="990203" y="743034"/>
                  </a:lnTo>
                  <a:lnTo>
                    <a:pt x="1107230" y="753726"/>
                  </a:lnTo>
                  <a:lnTo>
                    <a:pt x="1224258" y="760924"/>
                  </a:lnTo>
                  <a:lnTo>
                    <a:pt x="1341286" y="764785"/>
                  </a:lnTo>
                  <a:lnTo>
                    <a:pt x="1458313" y="765578"/>
                  </a:lnTo>
                  <a:lnTo>
                    <a:pt x="1575341" y="763668"/>
                  </a:lnTo>
                  <a:lnTo>
                    <a:pt x="1692368" y="759448"/>
                  </a:lnTo>
                  <a:lnTo>
                    <a:pt x="1809396" y="753226"/>
                  </a:lnTo>
                  <a:lnTo>
                    <a:pt x="1926424" y="744560"/>
                  </a:lnTo>
                  <a:lnTo>
                    <a:pt x="2043451" y="733710"/>
                  </a:lnTo>
                  <a:lnTo>
                    <a:pt x="2160479" y="721539"/>
                  </a:lnTo>
                  <a:lnTo>
                    <a:pt x="2277506" y="709112"/>
                  </a:lnTo>
                  <a:lnTo>
                    <a:pt x="2394534" y="694377"/>
                  </a:lnTo>
                  <a:lnTo>
                    <a:pt x="2511561" y="677446"/>
                  </a:lnTo>
                  <a:lnTo>
                    <a:pt x="2628589" y="662615"/>
                  </a:lnTo>
                  <a:lnTo>
                    <a:pt x="2745617" y="650710"/>
                  </a:lnTo>
                  <a:lnTo>
                    <a:pt x="2862644" y="637684"/>
                  </a:lnTo>
                  <a:lnTo>
                    <a:pt x="2979672" y="625207"/>
                  </a:lnTo>
                  <a:lnTo>
                    <a:pt x="3096699" y="617823"/>
                  </a:lnTo>
                  <a:lnTo>
                    <a:pt x="3213727" y="612280"/>
                  </a:lnTo>
                  <a:lnTo>
                    <a:pt x="3330755" y="606437"/>
                  </a:lnTo>
                  <a:lnTo>
                    <a:pt x="3447782" y="602776"/>
                  </a:lnTo>
                  <a:lnTo>
                    <a:pt x="3564810" y="603867"/>
                  </a:lnTo>
                  <a:lnTo>
                    <a:pt x="3681837" y="606035"/>
                  </a:lnTo>
                  <a:lnTo>
                    <a:pt x="3798865" y="606870"/>
                  </a:lnTo>
                  <a:lnTo>
                    <a:pt x="3915893" y="607275"/>
                  </a:lnTo>
                  <a:lnTo>
                    <a:pt x="4032920" y="607367"/>
                  </a:lnTo>
                  <a:lnTo>
                    <a:pt x="4149948" y="605603"/>
                  </a:lnTo>
                  <a:lnTo>
                    <a:pt x="4266975" y="600895"/>
                  </a:lnTo>
                  <a:lnTo>
                    <a:pt x="4384003" y="592065"/>
                  </a:lnTo>
                  <a:lnTo>
                    <a:pt x="4501031" y="579083"/>
                  </a:lnTo>
                  <a:lnTo>
                    <a:pt x="4618058" y="562283"/>
                  </a:lnTo>
                  <a:lnTo>
                    <a:pt x="4735086" y="541866"/>
                  </a:lnTo>
                  <a:lnTo>
                    <a:pt x="4852113" y="517925"/>
                  </a:lnTo>
                  <a:lnTo>
                    <a:pt x="4969141" y="490476"/>
                  </a:lnTo>
                  <a:lnTo>
                    <a:pt x="5086169" y="459474"/>
                  </a:lnTo>
                  <a:lnTo>
                    <a:pt x="5203196" y="424838"/>
                  </a:lnTo>
                  <a:lnTo>
                    <a:pt x="5320224" y="386462"/>
                  </a:lnTo>
                  <a:lnTo>
                    <a:pt x="5437251" y="344229"/>
                  </a:lnTo>
                  <a:lnTo>
                    <a:pt x="5554279" y="298023"/>
                  </a:lnTo>
                  <a:lnTo>
                    <a:pt x="5671307" y="247732"/>
                  </a:lnTo>
                  <a:lnTo>
                    <a:pt x="5788334" y="193259"/>
                  </a:lnTo>
                  <a:lnTo>
                    <a:pt x="5905362" y="134524"/>
                  </a:lnTo>
                  <a:lnTo>
                    <a:pt x="6022389" y="71463"/>
                  </a:lnTo>
                  <a:lnTo>
                    <a:pt x="6139417" y="4031"/>
                  </a:lnTo>
                  <a:lnTo>
                    <a:pt x="6145984" y="0"/>
                  </a:lnTo>
                  <a:lnTo>
                    <a:pt x="6145984" y="473736"/>
                  </a:lnTo>
                  <a:lnTo>
                    <a:pt x="6139417" y="475670"/>
                  </a:lnTo>
                  <a:lnTo>
                    <a:pt x="6022389" y="508753"/>
                  </a:lnTo>
                  <a:lnTo>
                    <a:pt x="5905362" y="540388"/>
                  </a:lnTo>
                  <a:lnTo>
                    <a:pt x="5788334" y="570493"/>
                  </a:lnTo>
                  <a:lnTo>
                    <a:pt x="5671307" y="598966"/>
                  </a:lnTo>
                  <a:lnTo>
                    <a:pt x="5554279" y="625689"/>
                  </a:lnTo>
                  <a:lnTo>
                    <a:pt x="5437251" y="650526"/>
                  </a:lnTo>
                  <a:lnTo>
                    <a:pt x="5320224" y="673330"/>
                  </a:lnTo>
                  <a:lnTo>
                    <a:pt x="5203196" y="693945"/>
                  </a:lnTo>
                  <a:lnTo>
                    <a:pt x="5086169" y="712217"/>
                  </a:lnTo>
                  <a:lnTo>
                    <a:pt x="4969141" y="728002"/>
                  </a:lnTo>
                  <a:lnTo>
                    <a:pt x="4852113" y="741181"/>
                  </a:lnTo>
                  <a:lnTo>
                    <a:pt x="4735086" y="751673"/>
                  </a:lnTo>
                  <a:lnTo>
                    <a:pt x="4618058" y="759454"/>
                  </a:lnTo>
                  <a:lnTo>
                    <a:pt x="4501031" y="764581"/>
                  </a:lnTo>
                  <a:lnTo>
                    <a:pt x="4384003" y="767216"/>
                  </a:lnTo>
                  <a:lnTo>
                    <a:pt x="4266975" y="767656"/>
                  </a:lnTo>
                  <a:lnTo>
                    <a:pt x="4149948" y="766035"/>
                  </a:lnTo>
                  <a:lnTo>
                    <a:pt x="4032920" y="763120"/>
                  </a:lnTo>
                  <a:lnTo>
                    <a:pt x="3915893" y="760644"/>
                  </a:lnTo>
                  <a:lnTo>
                    <a:pt x="3798865" y="759882"/>
                  </a:lnTo>
                  <a:lnTo>
                    <a:pt x="3681837" y="758426"/>
                  </a:lnTo>
                  <a:lnTo>
                    <a:pt x="3564810" y="756893"/>
                  </a:lnTo>
                  <a:lnTo>
                    <a:pt x="3447782" y="758136"/>
                  </a:lnTo>
                  <a:lnTo>
                    <a:pt x="3330755" y="761388"/>
                  </a:lnTo>
                  <a:lnTo>
                    <a:pt x="3213727" y="766743"/>
                  </a:lnTo>
                  <a:lnTo>
                    <a:pt x="3096699" y="775340"/>
                  </a:lnTo>
                  <a:lnTo>
                    <a:pt x="2979672" y="783971"/>
                  </a:lnTo>
                  <a:lnTo>
                    <a:pt x="2862644" y="792647"/>
                  </a:lnTo>
                  <a:lnTo>
                    <a:pt x="2745617" y="804531"/>
                  </a:lnTo>
                  <a:lnTo>
                    <a:pt x="2628589" y="817493"/>
                  </a:lnTo>
                  <a:lnTo>
                    <a:pt x="2511561" y="830002"/>
                  </a:lnTo>
                  <a:lnTo>
                    <a:pt x="2394534" y="845789"/>
                  </a:lnTo>
                  <a:lnTo>
                    <a:pt x="2277506" y="861803"/>
                  </a:lnTo>
                  <a:lnTo>
                    <a:pt x="2160479" y="874750"/>
                  </a:lnTo>
                  <a:lnTo>
                    <a:pt x="2043451" y="888586"/>
                  </a:lnTo>
                  <a:lnTo>
                    <a:pt x="1926424" y="902956"/>
                  </a:lnTo>
                  <a:lnTo>
                    <a:pt x="1809396" y="916792"/>
                  </a:lnTo>
                  <a:lnTo>
                    <a:pt x="1692368" y="929873"/>
                  </a:lnTo>
                  <a:lnTo>
                    <a:pt x="1575341" y="943619"/>
                  </a:lnTo>
                  <a:lnTo>
                    <a:pt x="1458313" y="958400"/>
                  </a:lnTo>
                  <a:lnTo>
                    <a:pt x="1341286" y="974621"/>
                  </a:lnTo>
                  <a:lnTo>
                    <a:pt x="1224258" y="992655"/>
                  </a:lnTo>
                  <a:lnTo>
                    <a:pt x="1107230" y="1012785"/>
                  </a:lnTo>
                  <a:lnTo>
                    <a:pt x="990203" y="1035177"/>
                  </a:lnTo>
                  <a:lnTo>
                    <a:pt x="873175" y="1059899"/>
                  </a:lnTo>
                  <a:lnTo>
                    <a:pt x="756148" y="1086947"/>
                  </a:lnTo>
                  <a:lnTo>
                    <a:pt x="639120" y="1116275"/>
                  </a:lnTo>
                  <a:lnTo>
                    <a:pt x="573428" y="113398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244479"/>
              <a:ext cx="6145984" cy="765578"/>
            </a:xfrm>
            <a:custGeom>
              <a:avLst/>
              <a:pathLst>
                <a:path w="6145984" h="765578">
                  <a:moveTo>
                    <a:pt x="0" y="515366"/>
                  </a:moveTo>
                  <a:lnTo>
                    <a:pt x="53982" y="534039"/>
                  </a:lnTo>
                  <a:lnTo>
                    <a:pt x="171010" y="571502"/>
                  </a:lnTo>
                  <a:lnTo>
                    <a:pt x="288037" y="605880"/>
                  </a:lnTo>
                  <a:lnTo>
                    <a:pt x="405065" y="637100"/>
                  </a:lnTo>
                  <a:lnTo>
                    <a:pt x="522092" y="665084"/>
                  </a:lnTo>
                  <a:lnTo>
                    <a:pt x="639120" y="689748"/>
                  </a:lnTo>
                  <a:lnTo>
                    <a:pt x="756148" y="711009"/>
                  </a:lnTo>
                  <a:lnTo>
                    <a:pt x="873175" y="728790"/>
                  </a:lnTo>
                  <a:lnTo>
                    <a:pt x="990203" y="743034"/>
                  </a:lnTo>
                  <a:lnTo>
                    <a:pt x="1107230" y="753726"/>
                  </a:lnTo>
                  <a:lnTo>
                    <a:pt x="1224258" y="760924"/>
                  </a:lnTo>
                  <a:lnTo>
                    <a:pt x="1341286" y="764785"/>
                  </a:lnTo>
                  <a:lnTo>
                    <a:pt x="1458313" y="765578"/>
                  </a:lnTo>
                  <a:lnTo>
                    <a:pt x="1575341" y="763668"/>
                  </a:lnTo>
                  <a:lnTo>
                    <a:pt x="1692368" y="759448"/>
                  </a:lnTo>
                  <a:lnTo>
                    <a:pt x="1809396" y="753226"/>
                  </a:lnTo>
                  <a:lnTo>
                    <a:pt x="1926424" y="744560"/>
                  </a:lnTo>
                  <a:lnTo>
                    <a:pt x="2043451" y="733710"/>
                  </a:lnTo>
                  <a:lnTo>
                    <a:pt x="2160479" y="721539"/>
                  </a:lnTo>
                  <a:lnTo>
                    <a:pt x="2277506" y="709112"/>
                  </a:lnTo>
                  <a:lnTo>
                    <a:pt x="2394534" y="694377"/>
                  </a:lnTo>
                  <a:lnTo>
                    <a:pt x="2511561" y="677446"/>
                  </a:lnTo>
                  <a:lnTo>
                    <a:pt x="2628589" y="662615"/>
                  </a:lnTo>
                  <a:lnTo>
                    <a:pt x="2745617" y="650710"/>
                  </a:lnTo>
                  <a:lnTo>
                    <a:pt x="2862644" y="637684"/>
                  </a:lnTo>
                  <a:lnTo>
                    <a:pt x="2979672" y="625207"/>
                  </a:lnTo>
                  <a:lnTo>
                    <a:pt x="3096699" y="617823"/>
                  </a:lnTo>
                  <a:lnTo>
                    <a:pt x="3213727" y="612280"/>
                  </a:lnTo>
                  <a:lnTo>
                    <a:pt x="3330755" y="606437"/>
                  </a:lnTo>
                  <a:lnTo>
                    <a:pt x="3447782" y="602776"/>
                  </a:lnTo>
                  <a:lnTo>
                    <a:pt x="3564810" y="603867"/>
                  </a:lnTo>
                  <a:lnTo>
                    <a:pt x="3681837" y="606035"/>
                  </a:lnTo>
                  <a:lnTo>
                    <a:pt x="3798865" y="606870"/>
                  </a:lnTo>
                  <a:lnTo>
                    <a:pt x="3915893" y="607275"/>
                  </a:lnTo>
                  <a:lnTo>
                    <a:pt x="4032920" y="607367"/>
                  </a:lnTo>
                  <a:lnTo>
                    <a:pt x="4149948" y="605603"/>
                  </a:lnTo>
                  <a:lnTo>
                    <a:pt x="4266975" y="600895"/>
                  </a:lnTo>
                  <a:lnTo>
                    <a:pt x="4384003" y="592065"/>
                  </a:lnTo>
                  <a:lnTo>
                    <a:pt x="4501031" y="579083"/>
                  </a:lnTo>
                  <a:lnTo>
                    <a:pt x="4618058" y="562283"/>
                  </a:lnTo>
                  <a:lnTo>
                    <a:pt x="4735086" y="541866"/>
                  </a:lnTo>
                  <a:lnTo>
                    <a:pt x="4852113" y="517925"/>
                  </a:lnTo>
                  <a:lnTo>
                    <a:pt x="4969141" y="490476"/>
                  </a:lnTo>
                  <a:lnTo>
                    <a:pt x="5086169" y="459474"/>
                  </a:lnTo>
                  <a:lnTo>
                    <a:pt x="5203196" y="424838"/>
                  </a:lnTo>
                  <a:lnTo>
                    <a:pt x="5320224" y="386462"/>
                  </a:lnTo>
                  <a:lnTo>
                    <a:pt x="5437251" y="344229"/>
                  </a:lnTo>
                  <a:lnTo>
                    <a:pt x="5554279" y="298023"/>
                  </a:lnTo>
                  <a:lnTo>
                    <a:pt x="5671307" y="247732"/>
                  </a:lnTo>
                  <a:lnTo>
                    <a:pt x="5788334" y="193259"/>
                  </a:lnTo>
                  <a:lnTo>
                    <a:pt x="5905362" y="134524"/>
                  </a:lnTo>
                  <a:lnTo>
                    <a:pt x="6022389" y="71463"/>
                  </a:lnTo>
                  <a:lnTo>
                    <a:pt x="6139417" y="403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515304" y="4718215"/>
              <a:ext cx="5572556" cy="660244"/>
            </a:xfrm>
            <a:custGeom>
              <a:avLst/>
              <a:pathLst>
                <a:path w="5572556" h="660244">
                  <a:moveTo>
                    <a:pt x="5572556" y="0"/>
                  </a:moveTo>
                  <a:lnTo>
                    <a:pt x="5565988" y="1934"/>
                  </a:lnTo>
                  <a:lnTo>
                    <a:pt x="5448961" y="35017"/>
                  </a:lnTo>
                  <a:lnTo>
                    <a:pt x="5331933" y="66652"/>
                  </a:lnTo>
                  <a:lnTo>
                    <a:pt x="5214905" y="96757"/>
                  </a:lnTo>
                  <a:lnTo>
                    <a:pt x="5097878" y="125230"/>
                  </a:lnTo>
                  <a:lnTo>
                    <a:pt x="4980850" y="151953"/>
                  </a:lnTo>
                  <a:lnTo>
                    <a:pt x="4863823" y="176790"/>
                  </a:lnTo>
                  <a:lnTo>
                    <a:pt x="4746795" y="199594"/>
                  </a:lnTo>
                  <a:lnTo>
                    <a:pt x="4629768" y="220209"/>
                  </a:lnTo>
                  <a:lnTo>
                    <a:pt x="4512740" y="238480"/>
                  </a:lnTo>
                  <a:lnTo>
                    <a:pt x="4395712" y="254266"/>
                  </a:lnTo>
                  <a:lnTo>
                    <a:pt x="4278685" y="267445"/>
                  </a:lnTo>
                  <a:lnTo>
                    <a:pt x="4161657" y="277937"/>
                  </a:lnTo>
                  <a:lnTo>
                    <a:pt x="4044630" y="285718"/>
                  </a:lnTo>
                  <a:lnTo>
                    <a:pt x="3927602" y="290845"/>
                  </a:lnTo>
                  <a:lnTo>
                    <a:pt x="3810574" y="293480"/>
                  </a:lnTo>
                  <a:lnTo>
                    <a:pt x="3693547" y="293920"/>
                  </a:lnTo>
                  <a:lnTo>
                    <a:pt x="3576519" y="292299"/>
                  </a:lnTo>
                  <a:lnTo>
                    <a:pt x="3459492" y="289384"/>
                  </a:lnTo>
                  <a:lnTo>
                    <a:pt x="3342464" y="286908"/>
                  </a:lnTo>
                  <a:lnTo>
                    <a:pt x="3225436" y="286146"/>
                  </a:lnTo>
                  <a:lnTo>
                    <a:pt x="3108409" y="284690"/>
                  </a:lnTo>
                  <a:lnTo>
                    <a:pt x="2991381" y="283157"/>
                  </a:lnTo>
                  <a:lnTo>
                    <a:pt x="2874354" y="284400"/>
                  </a:lnTo>
                  <a:lnTo>
                    <a:pt x="2757326" y="287652"/>
                  </a:lnTo>
                  <a:lnTo>
                    <a:pt x="2640298" y="293007"/>
                  </a:lnTo>
                  <a:lnTo>
                    <a:pt x="2523271" y="301604"/>
                  </a:lnTo>
                  <a:lnTo>
                    <a:pt x="2406243" y="310235"/>
                  </a:lnTo>
                  <a:lnTo>
                    <a:pt x="2289216" y="318911"/>
                  </a:lnTo>
                  <a:lnTo>
                    <a:pt x="2172188" y="330795"/>
                  </a:lnTo>
                  <a:lnTo>
                    <a:pt x="2055160" y="343757"/>
                  </a:lnTo>
                  <a:lnTo>
                    <a:pt x="1938133" y="356266"/>
                  </a:lnTo>
                  <a:lnTo>
                    <a:pt x="1821105" y="372053"/>
                  </a:lnTo>
                  <a:lnTo>
                    <a:pt x="1704078" y="388067"/>
                  </a:lnTo>
                  <a:lnTo>
                    <a:pt x="1587050" y="401013"/>
                  </a:lnTo>
                  <a:lnTo>
                    <a:pt x="1470022" y="414850"/>
                  </a:lnTo>
                  <a:lnTo>
                    <a:pt x="1352995" y="429220"/>
                  </a:lnTo>
                  <a:lnTo>
                    <a:pt x="1235967" y="443056"/>
                  </a:lnTo>
                  <a:lnTo>
                    <a:pt x="1118940" y="456137"/>
                  </a:lnTo>
                  <a:lnTo>
                    <a:pt x="1001912" y="469882"/>
                  </a:lnTo>
                  <a:lnTo>
                    <a:pt x="884885" y="484664"/>
                  </a:lnTo>
                  <a:lnTo>
                    <a:pt x="767857" y="500885"/>
                  </a:lnTo>
                  <a:lnTo>
                    <a:pt x="650829" y="518919"/>
                  </a:lnTo>
                  <a:lnTo>
                    <a:pt x="533802" y="539049"/>
                  </a:lnTo>
                  <a:lnTo>
                    <a:pt x="416774" y="561441"/>
                  </a:lnTo>
                  <a:lnTo>
                    <a:pt x="299747" y="586163"/>
                  </a:lnTo>
                  <a:lnTo>
                    <a:pt x="182719" y="613211"/>
                  </a:lnTo>
                  <a:lnTo>
                    <a:pt x="65691" y="642539"/>
                  </a:lnTo>
                  <a:lnTo>
                    <a:pt x="0" y="66024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481347"/>
              <a:ext cx="6145984" cy="677748"/>
            </a:xfrm>
            <a:custGeom>
              <a:avLst/>
              <a:pathLst>
                <a:path w="6145984" h="677748">
                  <a:moveTo>
                    <a:pt x="0" y="677748"/>
                  </a:moveTo>
                  <a:lnTo>
                    <a:pt x="53982" y="677496"/>
                  </a:lnTo>
                  <a:lnTo>
                    <a:pt x="171010" y="676383"/>
                  </a:lnTo>
                  <a:lnTo>
                    <a:pt x="288037" y="674697"/>
                  </a:lnTo>
                  <a:lnTo>
                    <a:pt x="405065" y="672432"/>
                  </a:lnTo>
                  <a:lnTo>
                    <a:pt x="522092" y="669582"/>
                  </a:lnTo>
                  <a:lnTo>
                    <a:pt x="639120" y="666143"/>
                  </a:lnTo>
                  <a:lnTo>
                    <a:pt x="756148" y="662110"/>
                  </a:lnTo>
                  <a:lnTo>
                    <a:pt x="873175" y="657476"/>
                  </a:lnTo>
                  <a:lnTo>
                    <a:pt x="990203" y="652237"/>
                  </a:lnTo>
                  <a:lnTo>
                    <a:pt x="1107230" y="646388"/>
                  </a:lnTo>
                  <a:lnTo>
                    <a:pt x="1224258" y="639922"/>
                  </a:lnTo>
                  <a:lnTo>
                    <a:pt x="1341286" y="632835"/>
                  </a:lnTo>
                  <a:lnTo>
                    <a:pt x="1458313" y="625121"/>
                  </a:lnTo>
                  <a:lnTo>
                    <a:pt x="1575341" y="616775"/>
                  </a:lnTo>
                  <a:lnTo>
                    <a:pt x="1692368" y="607792"/>
                  </a:lnTo>
                  <a:lnTo>
                    <a:pt x="1809396" y="598141"/>
                  </a:lnTo>
                  <a:lnTo>
                    <a:pt x="1926424" y="586890"/>
                  </a:lnTo>
                  <a:lnTo>
                    <a:pt x="2043451" y="574280"/>
                  </a:lnTo>
                  <a:lnTo>
                    <a:pt x="2160479" y="561276"/>
                  </a:lnTo>
                  <a:lnTo>
                    <a:pt x="2277506" y="548589"/>
                  </a:lnTo>
                  <a:lnTo>
                    <a:pt x="2394534" y="533215"/>
                  </a:lnTo>
                  <a:lnTo>
                    <a:pt x="2511561" y="516856"/>
                  </a:lnTo>
                  <a:lnTo>
                    <a:pt x="2628589" y="503186"/>
                  </a:lnTo>
                  <a:lnTo>
                    <a:pt x="2745617" y="490753"/>
                  </a:lnTo>
                  <a:lnTo>
                    <a:pt x="2862644" y="478298"/>
                  </a:lnTo>
                  <a:lnTo>
                    <a:pt x="2979672" y="467721"/>
                  </a:lnTo>
                  <a:lnTo>
                    <a:pt x="3096699" y="459714"/>
                  </a:lnTo>
                  <a:lnTo>
                    <a:pt x="3213727" y="452643"/>
                  </a:lnTo>
                  <a:lnTo>
                    <a:pt x="3330755" y="447045"/>
                  </a:lnTo>
                  <a:lnTo>
                    <a:pt x="3447782" y="443588"/>
                  </a:lnTo>
                  <a:lnTo>
                    <a:pt x="3564810" y="443512"/>
                  </a:lnTo>
                  <a:lnTo>
                    <a:pt x="3681837" y="445362"/>
                  </a:lnTo>
                  <a:lnTo>
                    <a:pt x="3798865" y="446508"/>
                  </a:lnTo>
                  <a:lnTo>
                    <a:pt x="3915893" y="447091"/>
                  </a:lnTo>
                  <a:lnTo>
                    <a:pt x="4032920" y="448375"/>
                  </a:lnTo>
                  <a:lnTo>
                    <a:pt x="4149948" y="448951"/>
                  </a:lnTo>
                  <a:lnTo>
                    <a:pt x="4266975" y="447408"/>
                  </a:lnTo>
                  <a:lnTo>
                    <a:pt x="4384003" y="442773"/>
                  </a:lnTo>
                  <a:lnTo>
                    <a:pt x="4501031" y="434964"/>
                  </a:lnTo>
                  <a:lnTo>
                    <a:pt x="4618058" y="424001"/>
                  </a:lnTo>
                  <a:lnTo>
                    <a:pt x="4735086" y="409901"/>
                  </a:lnTo>
                  <a:lnTo>
                    <a:pt x="4852113" y="392685"/>
                  </a:lnTo>
                  <a:lnTo>
                    <a:pt x="4969141" y="372371"/>
                  </a:lnTo>
                  <a:lnTo>
                    <a:pt x="5086169" y="348977"/>
                  </a:lnTo>
                  <a:lnTo>
                    <a:pt x="5203196" y="322523"/>
                  </a:lnTo>
                  <a:lnTo>
                    <a:pt x="5320224" y="293028"/>
                  </a:lnTo>
                  <a:lnTo>
                    <a:pt x="5437251" y="260510"/>
                  </a:lnTo>
                  <a:lnTo>
                    <a:pt x="5554279" y="224988"/>
                  </a:lnTo>
                  <a:lnTo>
                    <a:pt x="5671307" y="186481"/>
                  </a:lnTo>
                  <a:lnTo>
                    <a:pt x="5788334" y="145008"/>
                  </a:lnTo>
                  <a:lnTo>
                    <a:pt x="5905362" y="100588"/>
                  </a:lnTo>
                  <a:lnTo>
                    <a:pt x="6022389" y="53240"/>
                  </a:lnTo>
                  <a:lnTo>
                    <a:pt x="6139417" y="298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421876"/>
              <a:ext cx="6145984" cy="956583"/>
            </a:xfrm>
            <a:custGeom>
              <a:avLst/>
              <a:pathLst>
                <a:path w="6145984" h="956583">
                  <a:moveTo>
                    <a:pt x="0" y="344383"/>
                  </a:moveTo>
                  <a:lnTo>
                    <a:pt x="53982" y="363897"/>
                  </a:lnTo>
                  <a:lnTo>
                    <a:pt x="171010" y="403228"/>
                  </a:lnTo>
                  <a:lnTo>
                    <a:pt x="288037" y="439536"/>
                  </a:lnTo>
                  <a:lnTo>
                    <a:pt x="405065" y="472764"/>
                  </a:lnTo>
                  <a:lnTo>
                    <a:pt x="522092" y="502853"/>
                  </a:lnTo>
                  <a:lnTo>
                    <a:pt x="639120" y="529739"/>
                  </a:lnTo>
                  <a:lnTo>
                    <a:pt x="756148" y="553356"/>
                  </a:lnTo>
                  <a:lnTo>
                    <a:pt x="873175" y="573646"/>
                  </a:lnTo>
                  <a:lnTo>
                    <a:pt x="990203" y="590568"/>
                  </a:lnTo>
                  <a:lnTo>
                    <a:pt x="1107230" y="604119"/>
                  </a:lnTo>
                  <a:lnTo>
                    <a:pt x="1224258" y="614359"/>
                  </a:lnTo>
                  <a:lnTo>
                    <a:pt x="1341286" y="621436"/>
                  </a:lnTo>
                  <a:lnTo>
                    <a:pt x="1458313" y="625602"/>
                  </a:lnTo>
                  <a:lnTo>
                    <a:pt x="1575341" y="627187"/>
                  </a:lnTo>
                  <a:lnTo>
                    <a:pt x="1692368" y="626551"/>
                  </a:lnTo>
                  <a:lnTo>
                    <a:pt x="1809396" y="623978"/>
                  </a:lnTo>
                  <a:lnTo>
                    <a:pt x="1926424" y="619084"/>
                  </a:lnTo>
                  <a:lnTo>
                    <a:pt x="2043451" y="611974"/>
                  </a:lnTo>
                  <a:lnTo>
                    <a:pt x="2160479" y="603249"/>
                  </a:lnTo>
                  <a:lnTo>
                    <a:pt x="2277506" y="593687"/>
                  </a:lnTo>
                  <a:lnTo>
                    <a:pt x="2394534" y="581399"/>
                  </a:lnTo>
                  <a:lnTo>
                    <a:pt x="2511561" y="566519"/>
                  </a:lnTo>
                  <a:lnTo>
                    <a:pt x="2628589" y="552886"/>
                  </a:lnTo>
                  <a:lnTo>
                    <a:pt x="2745617" y="539316"/>
                  </a:lnTo>
                  <a:lnTo>
                    <a:pt x="2862644" y="522808"/>
                  </a:lnTo>
                  <a:lnTo>
                    <a:pt x="2979672" y="507570"/>
                  </a:lnTo>
                  <a:lnTo>
                    <a:pt x="3096699" y="498311"/>
                  </a:lnTo>
                  <a:lnTo>
                    <a:pt x="3213727" y="489503"/>
                  </a:lnTo>
                  <a:lnTo>
                    <a:pt x="3330755" y="480887"/>
                  </a:lnTo>
                  <a:lnTo>
                    <a:pt x="3447782" y="476479"/>
                  </a:lnTo>
                  <a:lnTo>
                    <a:pt x="3564810" y="478166"/>
                  </a:lnTo>
                  <a:lnTo>
                    <a:pt x="3681837" y="481493"/>
                  </a:lnTo>
                  <a:lnTo>
                    <a:pt x="3798865" y="483890"/>
                  </a:lnTo>
                  <a:lnTo>
                    <a:pt x="3915893" y="486031"/>
                  </a:lnTo>
                  <a:lnTo>
                    <a:pt x="4032920" y="488013"/>
                  </a:lnTo>
                  <a:lnTo>
                    <a:pt x="4149948" y="488163"/>
                  </a:lnTo>
                  <a:lnTo>
                    <a:pt x="4266975" y="485221"/>
                  </a:lnTo>
                  <a:lnTo>
                    <a:pt x="4384003" y="478563"/>
                  </a:lnTo>
                  <a:lnTo>
                    <a:pt x="4501031" y="468505"/>
                  </a:lnTo>
                  <a:lnTo>
                    <a:pt x="4618058" y="455333"/>
                  </a:lnTo>
                  <a:lnTo>
                    <a:pt x="4735086" y="439216"/>
                  </a:lnTo>
                  <a:lnTo>
                    <a:pt x="4852113" y="420229"/>
                  </a:lnTo>
                  <a:lnTo>
                    <a:pt x="4969141" y="398376"/>
                  </a:lnTo>
                  <a:lnTo>
                    <a:pt x="5086169" y="373608"/>
                  </a:lnTo>
                  <a:lnTo>
                    <a:pt x="5203196" y="345844"/>
                  </a:lnTo>
                  <a:lnTo>
                    <a:pt x="5320224" y="314980"/>
                  </a:lnTo>
                  <a:lnTo>
                    <a:pt x="5437251" y="280904"/>
                  </a:lnTo>
                  <a:lnTo>
                    <a:pt x="5554279" y="243503"/>
                  </a:lnTo>
                  <a:lnTo>
                    <a:pt x="5671307" y="202669"/>
                  </a:lnTo>
                  <a:lnTo>
                    <a:pt x="5788334" y="158307"/>
                  </a:lnTo>
                  <a:lnTo>
                    <a:pt x="5905362" y="110335"/>
                  </a:lnTo>
                  <a:lnTo>
                    <a:pt x="6022389" y="58689"/>
                  </a:lnTo>
                  <a:lnTo>
                    <a:pt x="6139417" y="3318"/>
                  </a:lnTo>
                  <a:lnTo>
                    <a:pt x="6145984" y="0"/>
                  </a:lnTo>
                  <a:lnTo>
                    <a:pt x="6145984" y="420583"/>
                  </a:lnTo>
                  <a:lnTo>
                    <a:pt x="6139417" y="422039"/>
                  </a:lnTo>
                  <a:lnTo>
                    <a:pt x="6022389" y="446915"/>
                  </a:lnTo>
                  <a:lnTo>
                    <a:pt x="5905362" y="470662"/>
                  </a:lnTo>
                  <a:lnTo>
                    <a:pt x="5788334" y="493216"/>
                  </a:lnTo>
                  <a:lnTo>
                    <a:pt x="5671307" y="514496"/>
                  </a:lnTo>
                  <a:lnTo>
                    <a:pt x="5554279" y="534406"/>
                  </a:lnTo>
                  <a:lnTo>
                    <a:pt x="5437251" y="552835"/>
                  </a:lnTo>
                  <a:lnTo>
                    <a:pt x="5320224" y="569662"/>
                  </a:lnTo>
                  <a:lnTo>
                    <a:pt x="5203196" y="584757"/>
                  </a:lnTo>
                  <a:lnTo>
                    <a:pt x="5086169" y="597993"/>
                  </a:lnTo>
                  <a:lnTo>
                    <a:pt x="4969141" y="609252"/>
                  </a:lnTo>
                  <a:lnTo>
                    <a:pt x="4852113" y="618436"/>
                  </a:lnTo>
                  <a:lnTo>
                    <a:pt x="4735086" y="625483"/>
                  </a:lnTo>
                  <a:lnTo>
                    <a:pt x="4618058" y="630381"/>
                  </a:lnTo>
                  <a:lnTo>
                    <a:pt x="4501031" y="633190"/>
                  </a:lnTo>
                  <a:lnTo>
                    <a:pt x="4384003" y="634063"/>
                  </a:lnTo>
                  <a:lnTo>
                    <a:pt x="4266975" y="633272"/>
                  </a:lnTo>
                  <a:lnTo>
                    <a:pt x="4149948" y="630595"/>
                  </a:lnTo>
                  <a:lnTo>
                    <a:pt x="4032920" y="626291"/>
                  </a:lnTo>
                  <a:lnTo>
                    <a:pt x="3915893" y="622192"/>
                  </a:lnTo>
                  <a:lnTo>
                    <a:pt x="3798865" y="619735"/>
                  </a:lnTo>
                  <a:lnTo>
                    <a:pt x="3681837" y="616786"/>
                  </a:lnTo>
                  <a:lnTo>
                    <a:pt x="3564810" y="614022"/>
                  </a:lnTo>
                  <a:lnTo>
                    <a:pt x="3447782" y="614407"/>
                  </a:lnTo>
                  <a:lnTo>
                    <a:pt x="3330755" y="618452"/>
                  </a:lnTo>
                  <a:lnTo>
                    <a:pt x="3213727" y="626636"/>
                  </a:lnTo>
                  <a:lnTo>
                    <a:pt x="3096699" y="638155"/>
                  </a:lnTo>
                  <a:lnTo>
                    <a:pt x="2979672" y="648522"/>
                  </a:lnTo>
                  <a:lnTo>
                    <a:pt x="2862644" y="660384"/>
                  </a:lnTo>
                  <a:lnTo>
                    <a:pt x="2745617" y="675878"/>
                  </a:lnTo>
                  <a:lnTo>
                    <a:pt x="2628589" y="690387"/>
                  </a:lnTo>
                  <a:lnTo>
                    <a:pt x="2511561" y="701959"/>
                  </a:lnTo>
                  <a:lnTo>
                    <a:pt x="2394534" y="715823"/>
                  </a:lnTo>
                  <a:lnTo>
                    <a:pt x="2277506" y="729247"/>
                  </a:lnTo>
                  <a:lnTo>
                    <a:pt x="2160479" y="739269"/>
                  </a:lnTo>
                  <a:lnTo>
                    <a:pt x="2043451" y="749474"/>
                  </a:lnTo>
                  <a:lnTo>
                    <a:pt x="1926424" y="759709"/>
                  </a:lnTo>
                  <a:lnTo>
                    <a:pt x="1809396" y="769192"/>
                  </a:lnTo>
                  <a:lnTo>
                    <a:pt x="1692368" y="777855"/>
                  </a:lnTo>
                  <a:lnTo>
                    <a:pt x="1575341" y="786947"/>
                  </a:lnTo>
                  <a:lnTo>
                    <a:pt x="1458313" y="796789"/>
                  </a:lnTo>
                  <a:lnTo>
                    <a:pt x="1341286" y="807729"/>
                  </a:lnTo>
                  <a:lnTo>
                    <a:pt x="1224258" y="820090"/>
                  </a:lnTo>
                  <a:lnTo>
                    <a:pt x="1107230" y="834111"/>
                  </a:lnTo>
                  <a:lnTo>
                    <a:pt x="990203" y="849932"/>
                  </a:lnTo>
                  <a:lnTo>
                    <a:pt x="873175" y="867604"/>
                  </a:lnTo>
                  <a:lnTo>
                    <a:pt x="756148" y="887113"/>
                  </a:lnTo>
                  <a:lnTo>
                    <a:pt x="639120" y="908409"/>
                  </a:lnTo>
                  <a:lnTo>
                    <a:pt x="522092" y="931424"/>
                  </a:lnTo>
                  <a:lnTo>
                    <a:pt x="405065" y="956082"/>
                  </a:lnTo>
                  <a:lnTo>
                    <a:pt x="402829" y="95658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421876"/>
              <a:ext cx="6145984" cy="627187"/>
            </a:xfrm>
            <a:custGeom>
              <a:avLst/>
              <a:pathLst>
                <a:path w="6145984" h="627187">
                  <a:moveTo>
                    <a:pt x="0" y="344383"/>
                  </a:moveTo>
                  <a:lnTo>
                    <a:pt x="53982" y="363897"/>
                  </a:lnTo>
                  <a:lnTo>
                    <a:pt x="171010" y="403228"/>
                  </a:lnTo>
                  <a:lnTo>
                    <a:pt x="288037" y="439536"/>
                  </a:lnTo>
                  <a:lnTo>
                    <a:pt x="405065" y="472764"/>
                  </a:lnTo>
                  <a:lnTo>
                    <a:pt x="522092" y="502853"/>
                  </a:lnTo>
                  <a:lnTo>
                    <a:pt x="639120" y="529739"/>
                  </a:lnTo>
                  <a:lnTo>
                    <a:pt x="756148" y="553356"/>
                  </a:lnTo>
                  <a:lnTo>
                    <a:pt x="873175" y="573646"/>
                  </a:lnTo>
                  <a:lnTo>
                    <a:pt x="990203" y="590568"/>
                  </a:lnTo>
                  <a:lnTo>
                    <a:pt x="1107230" y="604119"/>
                  </a:lnTo>
                  <a:lnTo>
                    <a:pt x="1224258" y="614359"/>
                  </a:lnTo>
                  <a:lnTo>
                    <a:pt x="1341286" y="621436"/>
                  </a:lnTo>
                  <a:lnTo>
                    <a:pt x="1458313" y="625602"/>
                  </a:lnTo>
                  <a:lnTo>
                    <a:pt x="1575341" y="627187"/>
                  </a:lnTo>
                  <a:lnTo>
                    <a:pt x="1692368" y="626551"/>
                  </a:lnTo>
                  <a:lnTo>
                    <a:pt x="1809396" y="623978"/>
                  </a:lnTo>
                  <a:lnTo>
                    <a:pt x="1926424" y="619084"/>
                  </a:lnTo>
                  <a:lnTo>
                    <a:pt x="2043451" y="611974"/>
                  </a:lnTo>
                  <a:lnTo>
                    <a:pt x="2160479" y="603249"/>
                  </a:lnTo>
                  <a:lnTo>
                    <a:pt x="2277506" y="593687"/>
                  </a:lnTo>
                  <a:lnTo>
                    <a:pt x="2394534" y="581399"/>
                  </a:lnTo>
                  <a:lnTo>
                    <a:pt x="2511561" y="566519"/>
                  </a:lnTo>
                  <a:lnTo>
                    <a:pt x="2628589" y="552886"/>
                  </a:lnTo>
                  <a:lnTo>
                    <a:pt x="2745617" y="539316"/>
                  </a:lnTo>
                  <a:lnTo>
                    <a:pt x="2862644" y="522808"/>
                  </a:lnTo>
                  <a:lnTo>
                    <a:pt x="2979672" y="507570"/>
                  </a:lnTo>
                  <a:lnTo>
                    <a:pt x="3096699" y="498311"/>
                  </a:lnTo>
                  <a:lnTo>
                    <a:pt x="3213727" y="489503"/>
                  </a:lnTo>
                  <a:lnTo>
                    <a:pt x="3330755" y="480887"/>
                  </a:lnTo>
                  <a:lnTo>
                    <a:pt x="3447782" y="476479"/>
                  </a:lnTo>
                  <a:lnTo>
                    <a:pt x="3564810" y="478166"/>
                  </a:lnTo>
                  <a:lnTo>
                    <a:pt x="3681837" y="481493"/>
                  </a:lnTo>
                  <a:lnTo>
                    <a:pt x="3798865" y="483890"/>
                  </a:lnTo>
                  <a:lnTo>
                    <a:pt x="3915893" y="486031"/>
                  </a:lnTo>
                  <a:lnTo>
                    <a:pt x="4032920" y="488013"/>
                  </a:lnTo>
                  <a:lnTo>
                    <a:pt x="4149948" y="488163"/>
                  </a:lnTo>
                  <a:lnTo>
                    <a:pt x="4266975" y="485221"/>
                  </a:lnTo>
                  <a:lnTo>
                    <a:pt x="4384003" y="478563"/>
                  </a:lnTo>
                  <a:lnTo>
                    <a:pt x="4501031" y="468505"/>
                  </a:lnTo>
                  <a:lnTo>
                    <a:pt x="4618058" y="455333"/>
                  </a:lnTo>
                  <a:lnTo>
                    <a:pt x="4735086" y="439216"/>
                  </a:lnTo>
                  <a:lnTo>
                    <a:pt x="4852113" y="420229"/>
                  </a:lnTo>
                  <a:lnTo>
                    <a:pt x="4969141" y="398376"/>
                  </a:lnTo>
                  <a:lnTo>
                    <a:pt x="5086169" y="373608"/>
                  </a:lnTo>
                  <a:lnTo>
                    <a:pt x="5203196" y="345844"/>
                  </a:lnTo>
                  <a:lnTo>
                    <a:pt x="5320224" y="314980"/>
                  </a:lnTo>
                  <a:lnTo>
                    <a:pt x="5437251" y="280904"/>
                  </a:lnTo>
                  <a:lnTo>
                    <a:pt x="5554279" y="243503"/>
                  </a:lnTo>
                  <a:lnTo>
                    <a:pt x="5671307" y="202669"/>
                  </a:lnTo>
                  <a:lnTo>
                    <a:pt x="5788334" y="158307"/>
                  </a:lnTo>
                  <a:lnTo>
                    <a:pt x="5905362" y="110335"/>
                  </a:lnTo>
                  <a:lnTo>
                    <a:pt x="6022389" y="58689"/>
                  </a:lnTo>
                  <a:lnTo>
                    <a:pt x="6139417" y="331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344706" y="4842459"/>
              <a:ext cx="5743154" cy="536000"/>
            </a:xfrm>
            <a:custGeom>
              <a:avLst/>
              <a:pathLst>
                <a:path w="5743154" h="536000">
                  <a:moveTo>
                    <a:pt x="5743154" y="0"/>
                  </a:moveTo>
                  <a:lnTo>
                    <a:pt x="5736587" y="1456"/>
                  </a:lnTo>
                  <a:lnTo>
                    <a:pt x="5619559" y="26332"/>
                  </a:lnTo>
                  <a:lnTo>
                    <a:pt x="5502532" y="50079"/>
                  </a:lnTo>
                  <a:lnTo>
                    <a:pt x="5385504" y="72632"/>
                  </a:lnTo>
                  <a:lnTo>
                    <a:pt x="5268477" y="93912"/>
                  </a:lnTo>
                  <a:lnTo>
                    <a:pt x="5151449" y="113822"/>
                  </a:lnTo>
                  <a:lnTo>
                    <a:pt x="5034421" y="132252"/>
                  </a:lnTo>
                  <a:lnTo>
                    <a:pt x="4917394" y="149078"/>
                  </a:lnTo>
                  <a:lnTo>
                    <a:pt x="4800366" y="164174"/>
                  </a:lnTo>
                  <a:lnTo>
                    <a:pt x="4683339" y="177410"/>
                  </a:lnTo>
                  <a:lnTo>
                    <a:pt x="4566311" y="188668"/>
                  </a:lnTo>
                  <a:lnTo>
                    <a:pt x="4449283" y="197852"/>
                  </a:lnTo>
                  <a:lnTo>
                    <a:pt x="4332256" y="204900"/>
                  </a:lnTo>
                  <a:lnTo>
                    <a:pt x="4215228" y="209798"/>
                  </a:lnTo>
                  <a:lnTo>
                    <a:pt x="4098201" y="212606"/>
                  </a:lnTo>
                  <a:lnTo>
                    <a:pt x="3981173" y="213479"/>
                  </a:lnTo>
                  <a:lnTo>
                    <a:pt x="3864145" y="212688"/>
                  </a:lnTo>
                  <a:lnTo>
                    <a:pt x="3747118" y="210011"/>
                  </a:lnTo>
                  <a:lnTo>
                    <a:pt x="3630090" y="205708"/>
                  </a:lnTo>
                  <a:lnTo>
                    <a:pt x="3513063" y="201608"/>
                  </a:lnTo>
                  <a:lnTo>
                    <a:pt x="3396035" y="199152"/>
                  </a:lnTo>
                  <a:lnTo>
                    <a:pt x="3279007" y="196203"/>
                  </a:lnTo>
                  <a:lnTo>
                    <a:pt x="3161980" y="193439"/>
                  </a:lnTo>
                  <a:lnTo>
                    <a:pt x="3044952" y="193824"/>
                  </a:lnTo>
                  <a:lnTo>
                    <a:pt x="2927925" y="197869"/>
                  </a:lnTo>
                  <a:lnTo>
                    <a:pt x="2810897" y="206052"/>
                  </a:lnTo>
                  <a:lnTo>
                    <a:pt x="2693869" y="217572"/>
                  </a:lnTo>
                  <a:lnTo>
                    <a:pt x="2576842" y="227938"/>
                  </a:lnTo>
                  <a:lnTo>
                    <a:pt x="2459814" y="239801"/>
                  </a:lnTo>
                  <a:lnTo>
                    <a:pt x="2342787" y="255295"/>
                  </a:lnTo>
                  <a:lnTo>
                    <a:pt x="2225759" y="269804"/>
                  </a:lnTo>
                  <a:lnTo>
                    <a:pt x="2108732" y="281376"/>
                  </a:lnTo>
                  <a:lnTo>
                    <a:pt x="1991704" y="295240"/>
                  </a:lnTo>
                  <a:lnTo>
                    <a:pt x="1874676" y="308664"/>
                  </a:lnTo>
                  <a:lnTo>
                    <a:pt x="1757649" y="318686"/>
                  </a:lnTo>
                  <a:lnTo>
                    <a:pt x="1640621" y="328891"/>
                  </a:lnTo>
                  <a:lnTo>
                    <a:pt x="1523594" y="339125"/>
                  </a:lnTo>
                  <a:lnTo>
                    <a:pt x="1406566" y="348609"/>
                  </a:lnTo>
                  <a:lnTo>
                    <a:pt x="1289538" y="357272"/>
                  </a:lnTo>
                  <a:lnTo>
                    <a:pt x="1172511" y="366364"/>
                  </a:lnTo>
                  <a:lnTo>
                    <a:pt x="1055483" y="376206"/>
                  </a:lnTo>
                  <a:lnTo>
                    <a:pt x="938456" y="387146"/>
                  </a:lnTo>
                  <a:lnTo>
                    <a:pt x="821428" y="399506"/>
                  </a:lnTo>
                  <a:lnTo>
                    <a:pt x="704400" y="413528"/>
                  </a:lnTo>
                  <a:lnTo>
                    <a:pt x="587373" y="429349"/>
                  </a:lnTo>
                  <a:lnTo>
                    <a:pt x="470345" y="447021"/>
                  </a:lnTo>
                  <a:lnTo>
                    <a:pt x="353318" y="466530"/>
                  </a:lnTo>
                  <a:lnTo>
                    <a:pt x="236290" y="487826"/>
                  </a:lnTo>
                  <a:lnTo>
                    <a:pt x="119262" y="510840"/>
                  </a:lnTo>
                  <a:lnTo>
                    <a:pt x="2235" y="535499"/>
                  </a:lnTo>
                  <a:lnTo>
                    <a:pt x="0" y="5360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632167"/>
              <a:ext cx="6145984" cy="510333"/>
            </a:xfrm>
            <a:custGeom>
              <a:avLst/>
              <a:pathLst>
                <a:path w="6145984" h="510333">
                  <a:moveTo>
                    <a:pt x="0" y="488545"/>
                  </a:moveTo>
                  <a:lnTo>
                    <a:pt x="53982" y="491259"/>
                  </a:lnTo>
                  <a:lnTo>
                    <a:pt x="171010" y="496343"/>
                  </a:lnTo>
                  <a:lnTo>
                    <a:pt x="288037" y="500632"/>
                  </a:lnTo>
                  <a:lnTo>
                    <a:pt x="405065" y="504132"/>
                  </a:lnTo>
                  <a:lnTo>
                    <a:pt x="522092" y="506847"/>
                  </a:lnTo>
                  <a:lnTo>
                    <a:pt x="639120" y="508782"/>
                  </a:lnTo>
                  <a:lnTo>
                    <a:pt x="756148" y="509943"/>
                  </a:lnTo>
                  <a:lnTo>
                    <a:pt x="873175" y="510333"/>
                  </a:lnTo>
                  <a:lnTo>
                    <a:pt x="990203" y="509958"/>
                  </a:lnTo>
                  <a:lnTo>
                    <a:pt x="1107230" y="508823"/>
                  </a:lnTo>
                  <a:lnTo>
                    <a:pt x="1224258" y="506932"/>
                  </a:lnTo>
                  <a:lnTo>
                    <a:pt x="1341286" y="504291"/>
                  </a:lnTo>
                  <a:lnTo>
                    <a:pt x="1458313" y="500904"/>
                  </a:lnTo>
                  <a:lnTo>
                    <a:pt x="1575341" y="496776"/>
                  </a:lnTo>
                  <a:lnTo>
                    <a:pt x="1692368" y="491911"/>
                  </a:lnTo>
                  <a:lnTo>
                    <a:pt x="1809396" y="486293"/>
                  </a:lnTo>
                  <a:lnTo>
                    <a:pt x="1926424" y="479105"/>
                  </a:lnTo>
                  <a:lnTo>
                    <a:pt x="2043451" y="470432"/>
                  </a:lnTo>
                  <a:lnTo>
                    <a:pt x="2160479" y="460967"/>
                  </a:lnTo>
                  <a:lnTo>
                    <a:pt x="2277506" y="451175"/>
                  </a:lnTo>
                  <a:lnTo>
                    <a:pt x="2394534" y="438319"/>
                  </a:lnTo>
                  <a:lnTo>
                    <a:pt x="2511561" y="423948"/>
                  </a:lnTo>
                  <a:lnTo>
                    <a:pt x="2628589" y="411345"/>
                  </a:lnTo>
                  <a:lnTo>
                    <a:pt x="2745617" y="397306"/>
                  </a:lnTo>
                  <a:lnTo>
                    <a:pt x="2862644" y="381305"/>
                  </a:lnTo>
                  <a:lnTo>
                    <a:pt x="2979672" y="367754"/>
                  </a:lnTo>
                  <a:lnTo>
                    <a:pt x="3096699" y="357942"/>
                  </a:lnTo>
                  <a:lnTo>
                    <a:pt x="3213727" y="347778"/>
                  </a:lnTo>
                  <a:lnTo>
                    <a:pt x="3330755" y="339378"/>
                  </a:lnTo>
                  <a:lnTo>
                    <a:pt x="3447782" y="335152"/>
                  </a:lnTo>
                  <a:lnTo>
                    <a:pt x="3564810" y="335802"/>
                  </a:lnTo>
                  <a:lnTo>
                    <a:pt x="3681837" y="338848"/>
                  </a:lnTo>
                  <a:lnTo>
                    <a:pt x="3798865" y="341521"/>
                  </a:lnTo>
                  <a:lnTo>
                    <a:pt x="3915893" y="343819"/>
                  </a:lnTo>
                  <a:lnTo>
                    <a:pt x="4032920" y="346860"/>
                  </a:lnTo>
                  <a:lnTo>
                    <a:pt x="4149948" y="349087"/>
                  </a:lnTo>
                  <a:lnTo>
                    <a:pt x="4266975" y="348955"/>
                  </a:lnTo>
                  <a:lnTo>
                    <a:pt x="4384003" y="346021"/>
                  </a:lnTo>
                  <a:lnTo>
                    <a:pt x="4501031" y="340556"/>
                  </a:lnTo>
                  <a:lnTo>
                    <a:pt x="4618058" y="332565"/>
                  </a:lnTo>
                  <a:lnTo>
                    <a:pt x="4735086" y="322058"/>
                  </a:lnTo>
                  <a:lnTo>
                    <a:pt x="4852113" y="309041"/>
                  </a:lnTo>
                  <a:lnTo>
                    <a:pt x="4969141" y="293522"/>
                  </a:lnTo>
                  <a:lnTo>
                    <a:pt x="5086169" y="275509"/>
                  </a:lnTo>
                  <a:lnTo>
                    <a:pt x="5203196" y="255009"/>
                  </a:lnTo>
                  <a:lnTo>
                    <a:pt x="5320224" y="232029"/>
                  </a:lnTo>
                  <a:lnTo>
                    <a:pt x="5437251" y="206578"/>
                  </a:lnTo>
                  <a:lnTo>
                    <a:pt x="5554279" y="178663"/>
                  </a:lnTo>
                  <a:lnTo>
                    <a:pt x="5671307" y="148291"/>
                  </a:lnTo>
                  <a:lnTo>
                    <a:pt x="5788334" y="115470"/>
                  </a:lnTo>
                  <a:lnTo>
                    <a:pt x="5905362" y="80207"/>
                  </a:lnTo>
                  <a:lnTo>
                    <a:pt x="6022389" y="42510"/>
                  </a:lnTo>
                  <a:lnTo>
                    <a:pt x="6139417" y="238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161341" y="0"/>
                  </a:moveTo>
                  <a:lnTo>
                    <a:pt x="171010" y="25165"/>
                  </a:lnTo>
                  <a:lnTo>
                    <a:pt x="288037" y="316824"/>
                  </a:lnTo>
                  <a:lnTo>
                    <a:pt x="405065" y="595527"/>
                  </a:lnTo>
                  <a:lnTo>
                    <a:pt x="522092" y="861266"/>
                  </a:lnTo>
                  <a:lnTo>
                    <a:pt x="639120" y="1114027"/>
                  </a:lnTo>
                  <a:lnTo>
                    <a:pt x="756148" y="1353797"/>
                  </a:lnTo>
                  <a:lnTo>
                    <a:pt x="873175" y="1580568"/>
                  </a:lnTo>
                  <a:lnTo>
                    <a:pt x="990203" y="1794355"/>
                  </a:lnTo>
                  <a:lnTo>
                    <a:pt x="1107230" y="1995220"/>
                  </a:lnTo>
                  <a:lnTo>
                    <a:pt x="1224258" y="2183299"/>
                  </a:lnTo>
                  <a:lnTo>
                    <a:pt x="1341286" y="2358841"/>
                  </a:lnTo>
                  <a:lnTo>
                    <a:pt x="1458313" y="2522216"/>
                  </a:lnTo>
                  <a:lnTo>
                    <a:pt x="1575341" y="2673894"/>
                  </a:lnTo>
                  <a:lnTo>
                    <a:pt x="1692368" y="2814376"/>
                  </a:lnTo>
                  <a:lnTo>
                    <a:pt x="1809396" y="2944038"/>
                  </a:lnTo>
                  <a:lnTo>
                    <a:pt x="1926424" y="3060778"/>
                  </a:lnTo>
                  <a:lnTo>
                    <a:pt x="2043451" y="3164089"/>
                  </a:lnTo>
                  <a:lnTo>
                    <a:pt x="2160479" y="3255046"/>
                  </a:lnTo>
                  <a:lnTo>
                    <a:pt x="2277506" y="3334261"/>
                  </a:lnTo>
                  <a:lnTo>
                    <a:pt x="2394534" y="3390493"/>
                  </a:lnTo>
                  <a:lnTo>
                    <a:pt x="2511561" y="3430375"/>
                  </a:lnTo>
                  <a:lnTo>
                    <a:pt x="2628589" y="3470720"/>
                  </a:lnTo>
                  <a:lnTo>
                    <a:pt x="2745617" y="3511466"/>
                  </a:lnTo>
                  <a:lnTo>
                    <a:pt x="2862644" y="3544133"/>
                  </a:lnTo>
                  <a:lnTo>
                    <a:pt x="2979672" y="3573099"/>
                  </a:lnTo>
                  <a:lnTo>
                    <a:pt x="3096699" y="3604825"/>
                  </a:lnTo>
                  <a:lnTo>
                    <a:pt x="3213727" y="3634323"/>
                  </a:lnTo>
                  <a:lnTo>
                    <a:pt x="3330755" y="3658745"/>
                  </a:lnTo>
                  <a:lnTo>
                    <a:pt x="3447782" y="3680290"/>
                  </a:lnTo>
                  <a:lnTo>
                    <a:pt x="3564810" y="3699787"/>
                  </a:lnTo>
                  <a:lnTo>
                    <a:pt x="3681837" y="3715209"/>
                  </a:lnTo>
                  <a:lnTo>
                    <a:pt x="3798865" y="3727907"/>
                  </a:lnTo>
                  <a:lnTo>
                    <a:pt x="3915893" y="3738675"/>
                  </a:lnTo>
                  <a:lnTo>
                    <a:pt x="4032920" y="3745819"/>
                  </a:lnTo>
                  <a:lnTo>
                    <a:pt x="4149948" y="3749876"/>
                  </a:lnTo>
                  <a:lnTo>
                    <a:pt x="4266975" y="3751881"/>
                  </a:lnTo>
                  <a:lnTo>
                    <a:pt x="4384003" y="3752245"/>
                  </a:lnTo>
                  <a:lnTo>
                    <a:pt x="4501031" y="3751161"/>
                  </a:lnTo>
                  <a:lnTo>
                    <a:pt x="4618058" y="3748965"/>
                  </a:lnTo>
                  <a:lnTo>
                    <a:pt x="4735086" y="3745846"/>
                  </a:lnTo>
                  <a:lnTo>
                    <a:pt x="4852113" y="3741878"/>
                  </a:lnTo>
                  <a:lnTo>
                    <a:pt x="4969141" y="3737051"/>
                  </a:lnTo>
                  <a:lnTo>
                    <a:pt x="5086169" y="3731288"/>
                  </a:lnTo>
                  <a:lnTo>
                    <a:pt x="5203196" y="3724475"/>
                  </a:lnTo>
                  <a:lnTo>
                    <a:pt x="5320224" y="3716470"/>
                  </a:lnTo>
                  <a:lnTo>
                    <a:pt x="5437251" y="3707117"/>
                  </a:lnTo>
                  <a:lnTo>
                    <a:pt x="5554279" y="3696263"/>
                  </a:lnTo>
                  <a:lnTo>
                    <a:pt x="5671307" y="3683761"/>
                  </a:lnTo>
                  <a:lnTo>
                    <a:pt x="5788334" y="3669476"/>
                  </a:lnTo>
                  <a:lnTo>
                    <a:pt x="5905362" y="3653296"/>
                  </a:lnTo>
                  <a:lnTo>
                    <a:pt x="6022389" y="3635122"/>
                  </a:lnTo>
                  <a:lnTo>
                    <a:pt x="6139417" y="3614879"/>
                  </a:lnTo>
                  <a:lnTo>
                    <a:pt x="6145984" y="3613624"/>
                  </a:lnTo>
                  <a:lnTo>
                    <a:pt x="6145984" y="4010511"/>
                  </a:lnTo>
                  <a:lnTo>
                    <a:pt x="5141427" y="4010511"/>
                  </a:lnTo>
                  <a:lnTo>
                    <a:pt x="5086169" y="4005349"/>
                  </a:lnTo>
                  <a:lnTo>
                    <a:pt x="4969141" y="3994611"/>
                  </a:lnTo>
                  <a:lnTo>
                    <a:pt x="4852113" y="3983964"/>
                  </a:lnTo>
                  <a:lnTo>
                    <a:pt x="4735086" y="3973349"/>
                  </a:lnTo>
                  <a:lnTo>
                    <a:pt x="4618058" y="3962766"/>
                  </a:lnTo>
                  <a:lnTo>
                    <a:pt x="4501031" y="3952305"/>
                  </a:lnTo>
                  <a:lnTo>
                    <a:pt x="4384003" y="3942170"/>
                  </a:lnTo>
                  <a:lnTo>
                    <a:pt x="4266975" y="3932708"/>
                  </a:lnTo>
                  <a:lnTo>
                    <a:pt x="4149948" y="3923841"/>
                  </a:lnTo>
                  <a:lnTo>
                    <a:pt x="4032920" y="3914710"/>
                  </a:lnTo>
                  <a:lnTo>
                    <a:pt x="3915893" y="3904980"/>
                  </a:lnTo>
                  <a:lnTo>
                    <a:pt x="3798865" y="3893826"/>
                  </a:lnTo>
                  <a:lnTo>
                    <a:pt x="3681837" y="3880453"/>
                  </a:lnTo>
                  <a:lnTo>
                    <a:pt x="3564810" y="3865720"/>
                  </a:lnTo>
                  <a:lnTo>
                    <a:pt x="3447782" y="3848754"/>
                  </a:lnTo>
                  <a:lnTo>
                    <a:pt x="3330755" y="3826765"/>
                  </a:lnTo>
                  <a:lnTo>
                    <a:pt x="3213727" y="3801814"/>
                  </a:lnTo>
                  <a:lnTo>
                    <a:pt x="3096699" y="3775628"/>
                  </a:lnTo>
                  <a:lnTo>
                    <a:pt x="2979672" y="3745255"/>
                  </a:lnTo>
                  <a:lnTo>
                    <a:pt x="2862644" y="3712167"/>
                  </a:lnTo>
                  <a:lnTo>
                    <a:pt x="2745617" y="3678261"/>
                  </a:lnTo>
                  <a:lnTo>
                    <a:pt x="2628589" y="3638661"/>
                  </a:lnTo>
                  <a:lnTo>
                    <a:pt x="2511561" y="3595799"/>
                  </a:lnTo>
                  <a:lnTo>
                    <a:pt x="2394534" y="3554677"/>
                  </a:lnTo>
                  <a:lnTo>
                    <a:pt x="2277506" y="3499831"/>
                  </a:lnTo>
                  <a:lnTo>
                    <a:pt x="2160479" y="3421179"/>
                  </a:lnTo>
                  <a:lnTo>
                    <a:pt x="2043451" y="3332029"/>
                  </a:lnTo>
                  <a:lnTo>
                    <a:pt x="1926424" y="3232534"/>
                  </a:lnTo>
                  <a:lnTo>
                    <a:pt x="1809396" y="3121401"/>
                  </a:lnTo>
                  <a:lnTo>
                    <a:pt x="1692368" y="2999177"/>
                  </a:lnTo>
                  <a:lnTo>
                    <a:pt x="1575341" y="2869022"/>
                  </a:lnTo>
                  <a:lnTo>
                    <a:pt x="1458313" y="2731302"/>
                  </a:lnTo>
                  <a:lnTo>
                    <a:pt x="1341286" y="2586377"/>
                  </a:lnTo>
                  <a:lnTo>
                    <a:pt x="1224258" y="2434576"/>
                  </a:lnTo>
                  <a:lnTo>
                    <a:pt x="1107230" y="2276129"/>
                  </a:lnTo>
                  <a:lnTo>
                    <a:pt x="990203" y="2111139"/>
                  </a:lnTo>
                  <a:lnTo>
                    <a:pt x="873175" y="1939604"/>
                  </a:lnTo>
                  <a:lnTo>
                    <a:pt x="756148" y="1761444"/>
                  </a:lnTo>
                  <a:lnTo>
                    <a:pt x="639120" y="1576530"/>
                  </a:lnTo>
                  <a:lnTo>
                    <a:pt x="522092" y="1384716"/>
                  </a:lnTo>
                  <a:lnTo>
                    <a:pt x="405065" y="1185844"/>
                  </a:lnTo>
                  <a:lnTo>
                    <a:pt x="288037" y="979761"/>
                  </a:lnTo>
                  <a:lnTo>
                    <a:pt x="171010" y="766316"/>
                  </a:lnTo>
                  <a:lnTo>
                    <a:pt x="53982" y="545363"/>
                  </a:lnTo>
                  <a:lnTo>
                    <a:pt x="0" y="4399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103218" y="1367948"/>
              <a:ext cx="5984642" cy="3752245"/>
            </a:xfrm>
            <a:custGeom>
              <a:avLst/>
              <a:pathLst>
                <a:path w="5984642" h="3752245">
                  <a:moveTo>
                    <a:pt x="0" y="0"/>
                  </a:moveTo>
                  <a:lnTo>
                    <a:pt x="9668" y="25165"/>
                  </a:lnTo>
                  <a:lnTo>
                    <a:pt x="126695" y="316824"/>
                  </a:lnTo>
                  <a:lnTo>
                    <a:pt x="243723" y="595527"/>
                  </a:lnTo>
                  <a:lnTo>
                    <a:pt x="360750" y="861266"/>
                  </a:lnTo>
                  <a:lnTo>
                    <a:pt x="477778" y="1114027"/>
                  </a:lnTo>
                  <a:lnTo>
                    <a:pt x="594806" y="1353797"/>
                  </a:lnTo>
                  <a:lnTo>
                    <a:pt x="711833" y="1580568"/>
                  </a:lnTo>
                  <a:lnTo>
                    <a:pt x="828861" y="1794355"/>
                  </a:lnTo>
                  <a:lnTo>
                    <a:pt x="945888" y="1995220"/>
                  </a:lnTo>
                  <a:lnTo>
                    <a:pt x="1062916" y="2183299"/>
                  </a:lnTo>
                  <a:lnTo>
                    <a:pt x="1179944" y="2358841"/>
                  </a:lnTo>
                  <a:lnTo>
                    <a:pt x="1296971" y="2522216"/>
                  </a:lnTo>
                  <a:lnTo>
                    <a:pt x="1413999" y="2673894"/>
                  </a:lnTo>
                  <a:lnTo>
                    <a:pt x="1531026" y="2814376"/>
                  </a:lnTo>
                  <a:lnTo>
                    <a:pt x="1648054" y="2944038"/>
                  </a:lnTo>
                  <a:lnTo>
                    <a:pt x="1765082" y="3060778"/>
                  </a:lnTo>
                  <a:lnTo>
                    <a:pt x="1882109" y="3164089"/>
                  </a:lnTo>
                  <a:lnTo>
                    <a:pt x="1999137" y="3255046"/>
                  </a:lnTo>
                  <a:lnTo>
                    <a:pt x="2116164" y="3334261"/>
                  </a:lnTo>
                  <a:lnTo>
                    <a:pt x="2233192" y="3390493"/>
                  </a:lnTo>
                  <a:lnTo>
                    <a:pt x="2350220" y="3430375"/>
                  </a:lnTo>
                  <a:lnTo>
                    <a:pt x="2467247" y="3470720"/>
                  </a:lnTo>
                  <a:lnTo>
                    <a:pt x="2584275" y="3511466"/>
                  </a:lnTo>
                  <a:lnTo>
                    <a:pt x="2701302" y="3544133"/>
                  </a:lnTo>
                  <a:lnTo>
                    <a:pt x="2818330" y="3573099"/>
                  </a:lnTo>
                  <a:lnTo>
                    <a:pt x="2935358" y="3604825"/>
                  </a:lnTo>
                  <a:lnTo>
                    <a:pt x="3052385" y="3634323"/>
                  </a:lnTo>
                  <a:lnTo>
                    <a:pt x="3169413" y="3658745"/>
                  </a:lnTo>
                  <a:lnTo>
                    <a:pt x="3286440" y="3680290"/>
                  </a:lnTo>
                  <a:lnTo>
                    <a:pt x="3403468" y="3699787"/>
                  </a:lnTo>
                  <a:lnTo>
                    <a:pt x="3520495" y="3715209"/>
                  </a:lnTo>
                  <a:lnTo>
                    <a:pt x="3637523" y="3727907"/>
                  </a:lnTo>
                  <a:lnTo>
                    <a:pt x="3754551" y="3738675"/>
                  </a:lnTo>
                  <a:lnTo>
                    <a:pt x="3871578" y="3745819"/>
                  </a:lnTo>
                  <a:lnTo>
                    <a:pt x="3988606" y="3749876"/>
                  </a:lnTo>
                  <a:lnTo>
                    <a:pt x="4105633" y="3751881"/>
                  </a:lnTo>
                  <a:lnTo>
                    <a:pt x="4222661" y="3752245"/>
                  </a:lnTo>
                  <a:lnTo>
                    <a:pt x="4339689" y="3751161"/>
                  </a:lnTo>
                  <a:lnTo>
                    <a:pt x="4456716" y="3748965"/>
                  </a:lnTo>
                  <a:lnTo>
                    <a:pt x="4573744" y="3745846"/>
                  </a:lnTo>
                  <a:lnTo>
                    <a:pt x="4690771" y="3741878"/>
                  </a:lnTo>
                  <a:lnTo>
                    <a:pt x="4807799" y="3737051"/>
                  </a:lnTo>
                  <a:lnTo>
                    <a:pt x="4924827" y="3731288"/>
                  </a:lnTo>
                  <a:lnTo>
                    <a:pt x="5041854" y="3724475"/>
                  </a:lnTo>
                  <a:lnTo>
                    <a:pt x="5158882" y="3716470"/>
                  </a:lnTo>
                  <a:lnTo>
                    <a:pt x="5275909" y="3707117"/>
                  </a:lnTo>
                  <a:lnTo>
                    <a:pt x="5392937" y="3696263"/>
                  </a:lnTo>
                  <a:lnTo>
                    <a:pt x="5509965" y="3683761"/>
                  </a:lnTo>
                  <a:lnTo>
                    <a:pt x="5626992" y="3669476"/>
                  </a:lnTo>
                  <a:lnTo>
                    <a:pt x="5744020" y="3653296"/>
                  </a:lnTo>
                  <a:lnTo>
                    <a:pt x="5861047" y="3635122"/>
                  </a:lnTo>
                  <a:lnTo>
                    <a:pt x="5978075" y="3614879"/>
                  </a:lnTo>
                  <a:lnTo>
                    <a:pt x="5984642" y="36136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807865"/>
              <a:ext cx="5141427" cy="3570594"/>
            </a:xfrm>
            <a:custGeom>
              <a:avLst/>
              <a:pathLst>
                <a:path w="5141427" h="3570594">
                  <a:moveTo>
                    <a:pt x="5141427" y="3570594"/>
                  </a:moveTo>
                  <a:lnTo>
                    <a:pt x="5086169" y="3565432"/>
                  </a:lnTo>
                  <a:lnTo>
                    <a:pt x="4969141" y="3554694"/>
                  </a:lnTo>
                  <a:lnTo>
                    <a:pt x="4852113" y="3544048"/>
                  </a:lnTo>
                  <a:lnTo>
                    <a:pt x="4735086" y="3533432"/>
                  </a:lnTo>
                  <a:lnTo>
                    <a:pt x="4618058" y="3522850"/>
                  </a:lnTo>
                  <a:lnTo>
                    <a:pt x="4501031" y="3512388"/>
                  </a:lnTo>
                  <a:lnTo>
                    <a:pt x="4384003" y="3502253"/>
                  </a:lnTo>
                  <a:lnTo>
                    <a:pt x="4266975" y="3492791"/>
                  </a:lnTo>
                  <a:lnTo>
                    <a:pt x="4149948" y="3483924"/>
                  </a:lnTo>
                  <a:lnTo>
                    <a:pt x="4032920" y="3474793"/>
                  </a:lnTo>
                  <a:lnTo>
                    <a:pt x="3915893" y="3465063"/>
                  </a:lnTo>
                  <a:lnTo>
                    <a:pt x="3798865" y="3453909"/>
                  </a:lnTo>
                  <a:lnTo>
                    <a:pt x="3681837" y="3440537"/>
                  </a:lnTo>
                  <a:lnTo>
                    <a:pt x="3564810" y="3425803"/>
                  </a:lnTo>
                  <a:lnTo>
                    <a:pt x="3447782" y="3408837"/>
                  </a:lnTo>
                  <a:lnTo>
                    <a:pt x="3330755" y="3386848"/>
                  </a:lnTo>
                  <a:lnTo>
                    <a:pt x="3213727" y="3361898"/>
                  </a:lnTo>
                  <a:lnTo>
                    <a:pt x="3096699" y="3335712"/>
                  </a:lnTo>
                  <a:lnTo>
                    <a:pt x="2979672" y="3305338"/>
                  </a:lnTo>
                  <a:lnTo>
                    <a:pt x="2862644" y="3272250"/>
                  </a:lnTo>
                  <a:lnTo>
                    <a:pt x="2745617" y="3238344"/>
                  </a:lnTo>
                  <a:lnTo>
                    <a:pt x="2628589" y="3198745"/>
                  </a:lnTo>
                  <a:lnTo>
                    <a:pt x="2511561" y="3155882"/>
                  </a:lnTo>
                  <a:lnTo>
                    <a:pt x="2394534" y="3114760"/>
                  </a:lnTo>
                  <a:lnTo>
                    <a:pt x="2277506" y="3059914"/>
                  </a:lnTo>
                  <a:lnTo>
                    <a:pt x="2160479" y="2981262"/>
                  </a:lnTo>
                  <a:lnTo>
                    <a:pt x="2043451" y="2892112"/>
                  </a:lnTo>
                  <a:lnTo>
                    <a:pt x="1926424" y="2792617"/>
                  </a:lnTo>
                  <a:lnTo>
                    <a:pt x="1809396" y="2681484"/>
                  </a:lnTo>
                  <a:lnTo>
                    <a:pt x="1692368" y="2559260"/>
                  </a:lnTo>
                  <a:lnTo>
                    <a:pt x="1575341" y="2429105"/>
                  </a:lnTo>
                  <a:lnTo>
                    <a:pt x="1458313" y="2291385"/>
                  </a:lnTo>
                  <a:lnTo>
                    <a:pt x="1341286" y="2146460"/>
                  </a:lnTo>
                  <a:lnTo>
                    <a:pt x="1224258" y="1994660"/>
                  </a:lnTo>
                  <a:lnTo>
                    <a:pt x="1107230" y="1836212"/>
                  </a:lnTo>
                  <a:lnTo>
                    <a:pt x="990203" y="1671223"/>
                  </a:lnTo>
                  <a:lnTo>
                    <a:pt x="873175" y="1499688"/>
                  </a:lnTo>
                  <a:lnTo>
                    <a:pt x="756148" y="1321527"/>
                  </a:lnTo>
                  <a:lnTo>
                    <a:pt x="639120" y="1136613"/>
                  </a:lnTo>
                  <a:lnTo>
                    <a:pt x="522092" y="944799"/>
                  </a:lnTo>
                  <a:lnTo>
                    <a:pt x="405065" y="745927"/>
                  </a:lnTo>
                  <a:lnTo>
                    <a:pt x="288037" y="539844"/>
                  </a:lnTo>
                  <a:lnTo>
                    <a:pt x="171010" y="326399"/>
                  </a:lnTo>
                  <a:lnTo>
                    <a:pt x="53982" y="10544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1374940"/>
              <a:ext cx="6145984" cy="3867199"/>
            </a:xfrm>
            <a:custGeom>
              <a:avLst/>
              <a:pathLst>
                <a:path w="6145984" h="3867199">
                  <a:moveTo>
                    <a:pt x="0" y="0"/>
                  </a:moveTo>
                  <a:lnTo>
                    <a:pt x="53982" y="125967"/>
                  </a:lnTo>
                  <a:lnTo>
                    <a:pt x="171010" y="388749"/>
                  </a:lnTo>
                  <a:lnTo>
                    <a:pt x="288037" y="641301"/>
                  </a:lnTo>
                  <a:lnTo>
                    <a:pt x="405065" y="883694"/>
                  </a:lnTo>
                  <a:lnTo>
                    <a:pt x="522092" y="1115999"/>
                  </a:lnTo>
                  <a:lnTo>
                    <a:pt x="639120" y="1338287"/>
                  </a:lnTo>
                  <a:lnTo>
                    <a:pt x="756148" y="1550629"/>
                  </a:lnTo>
                  <a:lnTo>
                    <a:pt x="873175" y="1753095"/>
                  </a:lnTo>
                  <a:lnTo>
                    <a:pt x="990203" y="1945756"/>
                  </a:lnTo>
                  <a:lnTo>
                    <a:pt x="1107230" y="2128683"/>
                  </a:lnTo>
                  <a:lnTo>
                    <a:pt x="1224258" y="2301946"/>
                  </a:lnTo>
                  <a:lnTo>
                    <a:pt x="1341286" y="2465618"/>
                  </a:lnTo>
                  <a:lnTo>
                    <a:pt x="1458313" y="2619767"/>
                  </a:lnTo>
                  <a:lnTo>
                    <a:pt x="1575341" y="2764466"/>
                  </a:lnTo>
                  <a:lnTo>
                    <a:pt x="1692368" y="2899785"/>
                  </a:lnTo>
                  <a:lnTo>
                    <a:pt x="1809396" y="3025728"/>
                  </a:lnTo>
                  <a:lnTo>
                    <a:pt x="1926424" y="3139665"/>
                  </a:lnTo>
                  <a:lnTo>
                    <a:pt x="2043451" y="3241068"/>
                  </a:lnTo>
                  <a:lnTo>
                    <a:pt x="2160479" y="3331121"/>
                  </a:lnTo>
                  <a:lnTo>
                    <a:pt x="2277506" y="3410055"/>
                  </a:lnTo>
                  <a:lnTo>
                    <a:pt x="2394534" y="3465593"/>
                  </a:lnTo>
                  <a:lnTo>
                    <a:pt x="2511561" y="3506096"/>
                  </a:lnTo>
                  <a:lnTo>
                    <a:pt x="2628589" y="3547699"/>
                  </a:lnTo>
                  <a:lnTo>
                    <a:pt x="2745617" y="3587872"/>
                  </a:lnTo>
                  <a:lnTo>
                    <a:pt x="2862644" y="3621158"/>
                  </a:lnTo>
                  <a:lnTo>
                    <a:pt x="2979672" y="3652185"/>
                  </a:lnTo>
                  <a:lnTo>
                    <a:pt x="3096699" y="3683235"/>
                  </a:lnTo>
                  <a:lnTo>
                    <a:pt x="3213727" y="3711077"/>
                  </a:lnTo>
                  <a:lnTo>
                    <a:pt x="3330755" y="3735763"/>
                  </a:lnTo>
                  <a:lnTo>
                    <a:pt x="3447782" y="3757531"/>
                  </a:lnTo>
                  <a:lnTo>
                    <a:pt x="3564810" y="3775762"/>
                  </a:lnTo>
                  <a:lnTo>
                    <a:pt x="3681837" y="3790839"/>
                  </a:lnTo>
                  <a:lnTo>
                    <a:pt x="3798865" y="3803875"/>
                  </a:lnTo>
                  <a:lnTo>
                    <a:pt x="3915893" y="3814836"/>
                  </a:lnTo>
                  <a:lnTo>
                    <a:pt x="4032920" y="3823273"/>
                  </a:lnTo>
                  <a:lnTo>
                    <a:pt x="4149948" y="3829867"/>
                  </a:lnTo>
                  <a:lnTo>
                    <a:pt x="4266975" y="3835303"/>
                  </a:lnTo>
                  <a:lnTo>
                    <a:pt x="4384003" y="3840216"/>
                  </a:lnTo>
                  <a:lnTo>
                    <a:pt x="4501031" y="3844742"/>
                  </a:lnTo>
                  <a:lnTo>
                    <a:pt x="4618058" y="3848874"/>
                  </a:lnTo>
                  <a:lnTo>
                    <a:pt x="4735086" y="3852606"/>
                  </a:lnTo>
                  <a:lnTo>
                    <a:pt x="4852113" y="3855930"/>
                  </a:lnTo>
                  <a:lnTo>
                    <a:pt x="4969141" y="3858839"/>
                  </a:lnTo>
                  <a:lnTo>
                    <a:pt x="5086169" y="3861327"/>
                  </a:lnTo>
                  <a:lnTo>
                    <a:pt x="5203196" y="3863387"/>
                  </a:lnTo>
                  <a:lnTo>
                    <a:pt x="5320224" y="3865010"/>
                  </a:lnTo>
                  <a:lnTo>
                    <a:pt x="5437251" y="3866192"/>
                  </a:lnTo>
                  <a:lnTo>
                    <a:pt x="5554279" y="3866924"/>
                  </a:lnTo>
                  <a:lnTo>
                    <a:pt x="5671307" y="3867199"/>
                  </a:lnTo>
                  <a:lnTo>
                    <a:pt x="5788334" y="3867011"/>
                  </a:lnTo>
                  <a:lnTo>
                    <a:pt x="5905362" y="3866353"/>
                  </a:lnTo>
                  <a:lnTo>
                    <a:pt x="6022389" y="3865218"/>
                  </a:lnTo>
                  <a:lnTo>
                    <a:pt x="6139417" y="3863598"/>
                  </a:lnTo>
                  <a:lnTo>
                    <a:pt x="6145984" y="386347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355433" y="0"/>
                  </a:moveTo>
                  <a:lnTo>
                    <a:pt x="405065" y="89572"/>
                  </a:lnTo>
                  <a:lnTo>
                    <a:pt x="522092" y="294137"/>
                  </a:lnTo>
                  <a:lnTo>
                    <a:pt x="639120" y="492099"/>
                  </a:lnTo>
                  <a:lnTo>
                    <a:pt x="756148" y="683493"/>
                  </a:lnTo>
                  <a:lnTo>
                    <a:pt x="873175" y="868366"/>
                  </a:lnTo>
                  <a:lnTo>
                    <a:pt x="990203" y="1046793"/>
                  </a:lnTo>
                  <a:lnTo>
                    <a:pt x="1107230" y="1218914"/>
                  </a:lnTo>
                  <a:lnTo>
                    <a:pt x="1224258" y="1384978"/>
                  </a:lnTo>
                  <a:lnTo>
                    <a:pt x="1341286" y="1545384"/>
                  </a:lnTo>
                  <a:lnTo>
                    <a:pt x="1458313" y="1700704"/>
                  </a:lnTo>
                  <a:lnTo>
                    <a:pt x="1575341" y="1851651"/>
                  </a:lnTo>
                  <a:lnTo>
                    <a:pt x="1692368" y="1998981"/>
                  </a:lnTo>
                  <a:lnTo>
                    <a:pt x="1809396" y="2143371"/>
                  </a:lnTo>
                  <a:lnTo>
                    <a:pt x="1926424" y="2285476"/>
                  </a:lnTo>
                  <a:lnTo>
                    <a:pt x="2043451" y="2423330"/>
                  </a:lnTo>
                  <a:lnTo>
                    <a:pt x="2160479" y="2554290"/>
                  </a:lnTo>
                  <a:lnTo>
                    <a:pt x="2277506" y="2676444"/>
                  </a:lnTo>
                  <a:lnTo>
                    <a:pt x="2394534" y="2790303"/>
                  </a:lnTo>
                  <a:lnTo>
                    <a:pt x="2511561" y="2893703"/>
                  </a:lnTo>
                  <a:lnTo>
                    <a:pt x="2628589" y="2987679"/>
                  </a:lnTo>
                  <a:lnTo>
                    <a:pt x="2745617" y="3067883"/>
                  </a:lnTo>
                  <a:lnTo>
                    <a:pt x="2862644" y="3132166"/>
                  </a:lnTo>
                  <a:lnTo>
                    <a:pt x="2979672" y="3190807"/>
                  </a:lnTo>
                  <a:lnTo>
                    <a:pt x="3096699" y="3253457"/>
                  </a:lnTo>
                  <a:lnTo>
                    <a:pt x="3213727" y="3308483"/>
                  </a:lnTo>
                  <a:lnTo>
                    <a:pt x="3330755" y="3354991"/>
                  </a:lnTo>
                  <a:lnTo>
                    <a:pt x="3447782" y="3399422"/>
                  </a:lnTo>
                  <a:lnTo>
                    <a:pt x="3564810" y="3441397"/>
                  </a:lnTo>
                  <a:lnTo>
                    <a:pt x="3681837" y="3476567"/>
                  </a:lnTo>
                  <a:lnTo>
                    <a:pt x="3798865" y="3507563"/>
                  </a:lnTo>
                  <a:lnTo>
                    <a:pt x="3915893" y="3535725"/>
                  </a:lnTo>
                  <a:lnTo>
                    <a:pt x="4032920" y="3558402"/>
                  </a:lnTo>
                  <a:lnTo>
                    <a:pt x="4149948" y="3576386"/>
                  </a:lnTo>
                  <a:lnTo>
                    <a:pt x="4266975" y="3591158"/>
                  </a:lnTo>
                  <a:lnTo>
                    <a:pt x="4384003" y="3603220"/>
                  </a:lnTo>
                  <a:lnTo>
                    <a:pt x="4501031" y="3612787"/>
                  </a:lnTo>
                  <a:lnTo>
                    <a:pt x="4618058" y="3620326"/>
                  </a:lnTo>
                  <a:lnTo>
                    <a:pt x="4735086" y="3626105"/>
                  </a:lnTo>
                  <a:lnTo>
                    <a:pt x="4852113" y="3630229"/>
                  </a:lnTo>
                  <a:lnTo>
                    <a:pt x="4969141" y="3632680"/>
                  </a:lnTo>
                  <a:lnTo>
                    <a:pt x="5086169" y="3633357"/>
                  </a:lnTo>
                  <a:lnTo>
                    <a:pt x="5203196" y="3632098"/>
                  </a:lnTo>
                  <a:lnTo>
                    <a:pt x="5320224" y="3628704"/>
                  </a:lnTo>
                  <a:lnTo>
                    <a:pt x="5437251" y="3622963"/>
                  </a:lnTo>
                  <a:lnTo>
                    <a:pt x="5554279" y="3614659"/>
                  </a:lnTo>
                  <a:lnTo>
                    <a:pt x="5671307" y="3603587"/>
                  </a:lnTo>
                  <a:lnTo>
                    <a:pt x="5788334" y="3589562"/>
                  </a:lnTo>
                  <a:lnTo>
                    <a:pt x="5905362" y="3572425"/>
                  </a:lnTo>
                  <a:lnTo>
                    <a:pt x="6022389" y="3552043"/>
                  </a:lnTo>
                  <a:lnTo>
                    <a:pt x="6139417" y="3528308"/>
                  </a:lnTo>
                  <a:lnTo>
                    <a:pt x="6145984" y="3526783"/>
                  </a:lnTo>
                  <a:lnTo>
                    <a:pt x="6145984" y="4010511"/>
                  </a:lnTo>
                  <a:lnTo>
                    <a:pt x="5059141" y="4010511"/>
                  </a:lnTo>
                  <a:lnTo>
                    <a:pt x="4969141" y="3992274"/>
                  </a:lnTo>
                  <a:lnTo>
                    <a:pt x="4852113" y="3968218"/>
                  </a:lnTo>
                  <a:lnTo>
                    <a:pt x="4735086" y="3943735"/>
                  </a:lnTo>
                  <a:lnTo>
                    <a:pt x="4618058" y="3918826"/>
                  </a:lnTo>
                  <a:lnTo>
                    <a:pt x="4501031" y="3893614"/>
                  </a:lnTo>
                  <a:lnTo>
                    <a:pt x="4384003" y="3868383"/>
                  </a:lnTo>
                  <a:lnTo>
                    <a:pt x="4266975" y="3843619"/>
                  </a:lnTo>
                  <a:lnTo>
                    <a:pt x="4149948" y="3819266"/>
                  </a:lnTo>
                  <a:lnTo>
                    <a:pt x="4032920" y="3794200"/>
                  </a:lnTo>
                  <a:lnTo>
                    <a:pt x="3915893" y="3767912"/>
                  </a:lnTo>
                  <a:lnTo>
                    <a:pt x="3798865" y="3739211"/>
                  </a:lnTo>
                  <a:lnTo>
                    <a:pt x="3681837" y="3707273"/>
                  </a:lnTo>
                  <a:lnTo>
                    <a:pt x="3564810" y="3673065"/>
                  </a:lnTo>
                  <a:lnTo>
                    <a:pt x="3447782" y="3634623"/>
                  </a:lnTo>
                  <a:lnTo>
                    <a:pt x="3330755" y="3589573"/>
                  </a:lnTo>
                  <a:lnTo>
                    <a:pt x="3213727" y="3542326"/>
                  </a:lnTo>
                  <a:lnTo>
                    <a:pt x="3096699" y="3491924"/>
                  </a:lnTo>
                  <a:lnTo>
                    <a:pt x="2979672" y="3431163"/>
                  </a:lnTo>
                  <a:lnTo>
                    <a:pt x="2862644" y="3366767"/>
                  </a:lnTo>
                  <a:lnTo>
                    <a:pt x="2745617" y="3300754"/>
                  </a:lnTo>
                  <a:lnTo>
                    <a:pt x="2628589" y="3222150"/>
                  </a:lnTo>
                  <a:lnTo>
                    <a:pt x="2511561" y="3124660"/>
                  </a:lnTo>
                  <a:lnTo>
                    <a:pt x="2394534" y="3019529"/>
                  </a:lnTo>
                  <a:lnTo>
                    <a:pt x="2277506" y="2907606"/>
                  </a:lnTo>
                  <a:lnTo>
                    <a:pt x="2160479" y="2786237"/>
                  </a:lnTo>
                  <a:lnTo>
                    <a:pt x="2043451" y="2657800"/>
                  </a:lnTo>
                  <a:lnTo>
                    <a:pt x="1926424" y="2525274"/>
                  </a:lnTo>
                  <a:lnTo>
                    <a:pt x="1809396" y="2390997"/>
                  </a:lnTo>
                  <a:lnTo>
                    <a:pt x="1692368" y="2256990"/>
                  </a:lnTo>
                  <a:lnTo>
                    <a:pt x="1575341" y="2124080"/>
                  </a:lnTo>
                  <a:lnTo>
                    <a:pt x="1458313" y="1992620"/>
                  </a:lnTo>
                  <a:lnTo>
                    <a:pt x="1341286" y="1863058"/>
                  </a:lnTo>
                  <a:lnTo>
                    <a:pt x="1224258" y="1735799"/>
                  </a:lnTo>
                  <a:lnTo>
                    <a:pt x="1107230" y="1611106"/>
                  </a:lnTo>
                  <a:lnTo>
                    <a:pt x="990203" y="1489072"/>
                  </a:lnTo>
                  <a:lnTo>
                    <a:pt x="873175" y="1369636"/>
                  </a:lnTo>
                  <a:lnTo>
                    <a:pt x="756148" y="1252630"/>
                  </a:lnTo>
                  <a:lnTo>
                    <a:pt x="639120" y="1137823"/>
                  </a:lnTo>
                  <a:lnTo>
                    <a:pt x="522092" y="1024952"/>
                  </a:lnTo>
                  <a:lnTo>
                    <a:pt x="405065" y="913744"/>
                  </a:lnTo>
                  <a:lnTo>
                    <a:pt x="288037" y="803928"/>
                  </a:lnTo>
                  <a:lnTo>
                    <a:pt x="171010" y="695239"/>
                  </a:lnTo>
                  <a:lnTo>
                    <a:pt x="53982" y="587420"/>
                  </a:lnTo>
                  <a:lnTo>
                    <a:pt x="0" y="53797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97310" y="1367948"/>
              <a:ext cx="5790550" cy="3633357"/>
            </a:xfrm>
            <a:custGeom>
              <a:avLst/>
              <a:pathLst>
                <a:path w="5790550" h="3633357">
                  <a:moveTo>
                    <a:pt x="0" y="0"/>
                  </a:moveTo>
                  <a:lnTo>
                    <a:pt x="49631" y="89572"/>
                  </a:lnTo>
                  <a:lnTo>
                    <a:pt x="166659" y="294137"/>
                  </a:lnTo>
                  <a:lnTo>
                    <a:pt x="283686" y="492099"/>
                  </a:lnTo>
                  <a:lnTo>
                    <a:pt x="400714" y="683493"/>
                  </a:lnTo>
                  <a:lnTo>
                    <a:pt x="517741" y="868366"/>
                  </a:lnTo>
                  <a:lnTo>
                    <a:pt x="634769" y="1046793"/>
                  </a:lnTo>
                  <a:lnTo>
                    <a:pt x="751797" y="1218914"/>
                  </a:lnTo>
                  <a:lnTo>
                    <a:pt x="868824" y="1384978"/>
                  </a:lnTo>
                  <a:lnTo>
                    <a:pt x="985852" y="1545384"/>
                  </a:lnTo>
                  <a:lnTo>
                    <a:pt x="1102879" y="1700704"/>
                  </a:lnTo>
                  <a:lnTo>
                    <a:pt x="1219907" y="1851651"/>
                  </a:lnTo>
                  <a:lnTo>
                    <a:pt x="1336935" y="1998981"/>
                  </a:lnTo>
                  <a:lnTo>
                    <a:pt x="1453962" y="2143371"/>
                  </a:lnTo>
                  <a:lnTo>
                    <a:pt x="1570990" y="2285476"/>
                  </a:lnTo>
                  <a:lnTo>
                    <a:pt x="1688017" y="2423330"/>
                  </a:lnTo>
                  <a:lnTo>
                    <a:pt x="1805045" y="2554290"/>
                  </a:lnTo>
                  <a:lnTo>
                    <a:pt x="1922073" y="2676444"/>
                  </a:lnTo>
                  <a:lnTo>
                    <a:pt x="2039100" y="2790303"/>
                  </a:lnTo>
                  <a:lnTo>
                    <a:pt x="2156128" y="2893703"/>
                  </a:lnTo>
                  <a:lnTo>
                    <a:pt x="2273155" y="2987679"/>
                  </a:lnTo>
                  <a:lnTo>
                    <a:pt x="2390183" y="3067883"/>
                  </a:lnTo>
                  <a:lnTo>
                    <a:pt x="2507210" y="3132166"/>
                  </a:lnTo>
                  <a:lnTo>
                    <a:pt x="2624238" y="3190807"/>
                  </a:lnTo>
                  <a:lnTo>
                    <a:pt x="2741266" y="3253457"/>
                  </a:lnTo>
                  <a:lnTo>
                    <a:pt x="2858293" y="3308483"/>
                  </a:lnTo>
                  <a:lnTo>
                    <a:pt x="2975321" y="3354991"/>
                  </a:lnTo>
                  <a:lnTo>
                    <a:pt x="3092348" y="3399422"/>
                  </a:lnTo>
                  <a:lnTo>
                    <a:pt x="3209376" y="3441397"/>
                  </a:lnTo>
                  <a:lnTo>
                    <a:pt x="3326404" y="3476567"/>
                  </a:lnTo>
                  <a:lnTo>
                    <a:pt x="3443431" y="3507563"/>
                  </a:lnTo>
                  <a:lnTo>
                    <a:pt x="3560459" y="3535725"/>
                  </a:lnTo>
                  <a:lnTo>
                    <a:pt x="3677486" y="3558402"/>
                  </a:lnTo>
                  <a:lnTo>
                    <a:pt x="3794514" y="3576386"/>
                  </a:lnTo>
                  <a:lnTo>
                    <a:pt x="3911542" y="3591158"/>
                  </a:lnTo>
                  <a:lnTo>
                    <a:pt x="4028569" y="3603220"/>
                  </a:lnTo>
                  <a:lnTo>
                    <a:pt x="4145597" y="3612787"/>
                  </a:lnTo>
                  <a:lnTo>
                    <a:pt x="4262624" y="3620326"/>
                  </a:lnTo>
                  <a:lnTo>
                    <a:pt x="4379652" y="3626105"/>
                  </a:lnTo>
                  <a:lnTo>
                    <a:pt x="4496680" y="3630229"/>
                  </a:lnTo>
                  <a:lnTo>
                    <a:pt x="4613707" y="3632680"/>
                  </a:lnTo>
                  <a:lnTo>
                    <a:pt x="4730735" y="3633357"/>
                  </a:lnTo>
                  <a:lnTo>
                    <a:pt x="4847762" y="3632098"/>
                  </a:lnTo>
                  <a:lnTo>
                    <a:pt x="4964790" y="3628704"/>
                  </a:lnTo>
                  <a:lnTo>
                    <a:pt x="5081818" y="3622963"/>
                  </a:lnTo>
                  <a:lnTo>
                    <a:pt x="5198845" y="3614659"/>
                  </a:lnTo>
                  <a:lnTo>
                    <a:pt x="5315873" y="3603587"/>
                  </a:lnTo>
                  <a:lnTo>
                    <a:pt x="5432900" y="3589562"/>
                  </a:lnTo>
                  <a:lnTo>
                    <a:pt x="5549928" y="3572425"/>
                  </a:lnTo>
                  <a:lnTo>
                    <a:pt x="5666956" y="3552043"/>
                  </a:lnTo>
                  <a:lnTo>
                    <a:pt x="5783983" y="3528308"/>
                  </a:lnTo>
                  <a:lnTo>
                    <a:pt x="5790550" y="35267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1905921"/>
              <a:ext cx="5059141" cy="3472538"/>
            </a:xfrm>
            <a:custGeom>
              <a:avLst/>
              <a:pathLst>
                <a:path w="5059141" h="3472538">
                  <a:moveTo>
                    <a:pt x="5059141" y="3472538"/>
                  </a:moveTo>
                  <a:lnTo>
                    <a:pt x="4969141" y="3454301"/>
                  </a:lnTo>
                  <a:lnTo>
                    <a:pt x="4852113" y="3430245"/>
                  </a:lnTo>
                  <a:lnTo>
                    <a:pt x="4735086" y="3405762"/>
                  </a:lnTo>
                  <a:lnTo>
                    <a:pt x="4618058" y="3380853"/>
                  </a:lnTo>
                  <a:lnTo>
                    <a:pt x="4501031" y="3355641"/>
                  </a:lnTo>
                  <a:lnTo>
                    <a:pt x="4384003" y="3330411"/>
                  </a:lnTo>
                  <a:lnTo>
                    <a:pt x="4266975" y="3305647"/>
                  </a:lnTo>
                  <a:lnTo>
                    <a:pt x="4149948" y="3281294"/>
                  </a:lnTo>
                  <a:lnTo>
                    <a:pt x="4032920" y="3256227"/>
                  </a:lnTo>
                  <a:lnTo>
                    <a:pt x="3915893" y="3229939"/>
                  </a:lnTo>
                  <a:lnTo>
                    <a:pt x="3798865" y="3201239"/>
                  </a:lnTo>
                  <a:lnTo>
                    <a:pt x="3681837" y="3169301"/>
                  </a:lnTo>
                  <a:lnTo>
                    <a:pt x="3564810" y="3135092"/>
                  </a:lnTo>
                  <a:lnTo>
                    <a:pt x="3447782" y="3096650"/>
                  </a:lnTo>
                  <a:lnTo>
                    <a:pt x="3330755" y="3051601"/>
                  </a:lnTo>
                  <a:lnTo>
                    <a:pt x="3213727" y="3004354"/>
                  </a:lnTo>
                  <a:lnTo>
                    <a:pt x="3096699" y="2953951"/>
                  </a:lnTo>
                  <a:lnTo>
                    <a:pt x="2979672" y="2893190"/>
                  </a:lnTo>
                  <a:lnTo>
                    <a:pt x="2862644" y="2828794"/>
                  </a:lnTo>
                  <a:lnTo>
                    <a:pt x="2745617" y="2762782"/>
                  </a:lnTo>
                  <a:lnTo>
                    <a:pt x="2628589" y="2684178"/>
                  </a:lnTo>
                  <a:lnTo>
                    <a:pt x="2511561" y="2586688"/>
                  </a:lnTo>
                  <a:lnTo>
                    <a:pt x="2394534" y="2481556"/>
                  </a:lnTo>
                  <a:lnTo>
                    <a:pt x="2277506" y="2369633"/>
                  </a:lnTo>
                  <a:lnTo>
                    <a:pt x="2160479" y="2248264"/>
                  </a:lnTo>
                  <a:lnTo>
                    <a:pt x="2043451" y="2119827"/>
                  </a:lnTo>
                  <a:lnTo>
                    <a:pt x="1926424" y="1987301"/>
                  </a:lnTo>
                  <a:lnTo>
                    <a:pt x="1809396" y="1853025"/>
                  </a:lnTo>
                  <a:lnTo>
                    <a:pt x="1692368" y="1719018"/>
                  </a:lnTo>
                  <a:lnTo>
                    <a:pt x="1575341" y="1586107"/>
                  </a:lnTo>
                  <a:lnTo>
                    <a:pt x="1458313" y="1454647"/>
                  </a:lnTo>
                  <a:lnTo>
                    <a:pt x="1341286" y="1325086"/>
                  </a:lnTo>
                  <a:lnTo>
                    <a:pt x="1224258" y="1197826"/>
                  </a:lnTo>
                  <a:lnTo>
                    <a:pt x="1107230" y="1073134"/>
                  </a:lnTo>
                  <a:lnTo>
                    <a:pt x="990203" y="951099"/>
                  </a:lnTo>
                  <a:lnTo>
                    <a:pt x="873175" y="831663"/>
                  </a:lnTo>
                  <a:lnTo>
                    <a:pt x="756148" y="714657"/>
                  </a:lnTo>
                  <a:lnTo>
                    <a:pt x="639120" y="599850"/>
                  </a:lnTo>
                  <a:lnTo>
                    <a:pt x="522092" y="486979"/>
                  </a:lnTo>
                  <a:lnTo>
                    <a:pt x="405065" y="375771"/>
                  </a:lnTo>
                  <a:lnTo>
                    <a:pt x="288037" y="265956"/>
                  </a:lnTo>
                  <a:lnTo>
                    <a:pt x="171010" y="157267"/>
                  </a:lnTo>
                  <a:lnTo>
                    <a:pt x="53982" y="4944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87812" y="1367948"/>
              <a:ext cx="6100048" cy="3885381"/>
            </a:xfrm>
            <a:custGeom>
              <a:avLst/>
              <a:pathLst>
                <a:path w="6100048" h="3885381">
                  <a:moveTo>
                    <a:pt x="0" y="0"/>
                  </a:moveTo>
                  <a:lnTo>
                    <a:pt x="8046" y="11640"/>
                  </a:lnTo>
                  <a:lnTo>
                    <a:pt x="125073" y="177860"/>
                  </a:lnTo>
                  <a:lnTo>
                    <a:pt x="242101" y="341148"/>
                  </a:lnTo>
                  <a:lnTo>
                    <a:pt x="359128" y="501658"/>
                  </a:lnTo>
                  <a:lnTo>
                    <a:pt x="476156" y="659544"/>
                  </a:lnTo>
                  <a:lnTo>
                    <a:pt x="593184" y="814961"/>
                  </a:lnTo>
                  <a:lnTo>
                    <a:pt x="710211" y="968062"/>
                  </a:lnTo>
                  <a:lnTo>
                    <a:pt x="827239" y="1119001"/>
                  </a:lnTo>
                  <a:lnTo>
                    <a:pt x="944266" y="1267932"/>
                  </a:lnTo>
                  <a:lnTo>
                    <a:pt x="1061294" y="1415010"/>
                  </a:lnTo>
                  <a:lnTo>
                    <a:pt x="1178322" y="1560389"/>
                  </a:lnTo>
                  <a:lnTo>
                    <a:pt x="1295349" y="1704221"/>
                  </a:lnTo>
                  <a:lnTo>
                    <a:pt x="1412377" y="1846662"/>
                  </a:lnTo>
                  <a:lnTo>
                    <a:pt x="1529404" y="1987866"/>
                  </a:lnTo>
                  <a:lnTo>
                    <a:pt x="1646432" y="2127986"/>
                  </a:lnTo>
                  <a:lnTo>
                    <a:pt x="1763460" y="2267184"/>
                  </a:lnTo>
                  <a:lnTo>
                    <a:pt x="1880487" y="2405375"/>
                  </a:lnTo>
                  <a:lnTo>
                    <a:pt x="1997515" y="2540565"/>
                  </a:lnTo>
                  <a:lnTo>
                    <a:pt x="2114542" y="2670263"/>
                  </a:lnTo>
                  <a:lnTo>
                    <a:pt x="2231570" y="2792025"/>
                  </a:lnTo>
                  <a:lnTo>
                    <a:pt x="2348597" y="2904916"/>
                  </a:lnTo>
                  <a:lnTo>
                    <a:pt x="2465625" y="3009181"/>
                  </a:lnTo>
                  <a:lnTo>
                    <a:pt x="2582653" y="3104915"/>
                  </a:lnTo>
                  <a:lnTo>
                    <a:pt x="2699680" y="3184319"/>
                  </a:lnTo>
                  <a:lnTo>
                    <a:pt x="2816708" y="3249467"/>
                  </a:lnTo>
                  <a:lnTo>
                    <a:pt x="2933735" y="3310985"/>
                  </a:lnTo>
                  <a:lnTo>
                    <a:pt x="3050763" y="3372690"/>
                  </a:lnTo>
                  <a:lnTo>
                    <a:pt x="3167791" y="3425404"/>
                  </a:lnTo>
                  <a:lnTo>
                    <a:pt x="3284818" y="3472282"/>
                  </a:lnTo>
                  <a:lnTo>
                    <a:pt x="3401846" y="3517023"/>
                  </a:lnTo>
                  <a:lnTo>
                    <a:pt x="3518873" y="3557231"/>
                  </a:lnTo>
                  <a:lnTo>
                    <a:pt x="3635901" y="3591920"/>
                  </a:lnTo>
                  <a:lnTo>
                    <a:pt x="3752929" y="3623387"/>
                  </a:lnTo>
                  <a:lnTo>
                    <a:pt x="3869956" y="3651818"/>
                  </a:lnTo>
                  <a:lnTo>
                    <a:pt x="3986984" y="3676301"/>
                  </a:lnTo>
                  <a:lnTo>
                    <a:pt x="4104011" y="3697826"/>
                  </a:lnTo>
                  <a:lnTo>
                    <a:pt x="4221039" y="3717389"/>
                  </a:lnTo>
                  <a:lnTo>
                    <a:pt x="4338067" y="3735801"/>
                  </a:lnTo>
                  <a:lnTo>
                    <a:pt x="4455094" y="3753200"/>
                  </a:lnTo>
                  <a:lnTo>
                    <a:pt x="4572122" y="3769576"/>
                  </a:lnTo>
                  <a:lnTo>
                    <a:pt x="4689149" y="3784920"/>
                  </a:lnTo>
                  <a:lnTo>
                    <a:pt x="4806177" y="3799223"/>
                  </a:lnTo>
                  <a:lnTo>
                    <a:pt x="4923205" y="3812477"/>
                  </a:lnTo>
                  <a:lnTo>
                    <a:pt x="5040232" y="3824672"/>
                  </a:lnTo>
                  <a:lnTo>
                    <a:pt x="5157260" y="3835800"/>
                  </a:lnTo>
                  <a:lnTo>
                    <a:pt x="5274287" y="3845851"/>
                  </a:lnTo>
                  <a:lnTo>
                    <a:pt x="5391315" y="3854817"/>
                  </a:lnTo>
                  <a:lnTo>
                    <a:pt x="5508343" y="3862688"/>
                  </a:lnTo>
                  <a:lnTo>
                    <a:pt x="5625370" y="3869456"/>
                  </a:lnTo>
                  <a:lnTo>
                    <a:pt x="5742398" y="3875112"/>
                  </a:lnTo>
                  <a:lnTo>
                    <a:pt x="5859425" y="3879647"/>
                  </a:lnTo>
                  <a:lnTo>
                    <a:pt x="5976453" y="3883052"/>
                  </a:lnTo>
                  <a:lnTo>
                    <a:pt x="6093480" y="3885318"/>
                  </a:lnTo>
                  <a:lnTo>
                    <a:pt x="6100048" y="388538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416284" y="0"/>
                  </a:moveTo>
                  <a:lnTo>
                    <a:pt x="522092" y="187913"/>
                  </a:lnTo>
                  <a:lnTo>
                    <a:pt x="639120" y="390003"/>
                  </a:lnTo>
                  <a:lnTo>
                    <a:pt x="756148" y="586488"/>
                  </a:lnTo>
                  <a:lnTo>
                    <a:pt x="873175" y="777524"/>
                  </a:lnTo>
                  <a:lnTo>
                    <a:pt x="990203" y="963293"/>
                  </a:lnTo>
                  <a:lnTo>
                    <a:pt x="1107230" y="1144040"/>
                  </a:lnTo>
                  <a:lnTo>
                    <a:pt x="1224258" y="1320114"/>
                  </a:lnTo>
                  <a:lnTo>
                    <a:pt x="1341286" y="1492010"/>
                  </a:lnTo>
                  <a:lnTo>
                    <a:pt x="1458313" y="1660386"/>
                  </a:lnTo>
                  <a:lnTo>
                    <a:pt x="1575341" y="1826037"/>
                  </a:lnTo>
                  <a:lnTo>
                    <a:pt x="1692368" y="1989799"/>
                  </a:lnTo>
                  <a:lnTo>
                    <a:pt x="1809396" y="2152399"/>
                  </a:lnTo>
                  <a:lnTo>
                    <a:pt x="1926424" y="2312875"/>
                  </a:lnTo>
                  <a:lnTo>
                    <a:pt x="2043451" y="2468030"/>
                  </a:lnTo>
                  <a:lnTo>
                    <a:pt x="2160479" y="2614769"/>
                  </a:lnTo>
                  <a:lnTo>
                    <a:pt x="2277506" y="2750735"/>
                  </a:lnTo>
                  <a:lnTo>
                    <a:pt x="2394534" y="2876518"/>
                  </a:lnTo>
                  <a:lnTo>
                    <a:pt x="2511561" y="2989660"/>
                  </a:lnTo>
                  <a:lnTo>
                    <a:pt x="2628589" y="3090482"/>
                  </a:lnTo>
                  <a:lnTo>
                    <a:pt x="2745617" y="3171690"/>
                  </a:lnTo>
                  <a:lnTo>
                    <a:pt x="2862644" y="3232274"/>
                  </a:lnTo>
                  <a:lnTo>
                    <a:pt x="2979672" y="3286243"/>
                  </a:lnTo>
                  <a:lnTo>
                    <a:pt x="3096699" y="3342400"/>
                  </a:lnTo>
                  <a:lnTo>
                    <a:pt x="3213727" y="3384100"/>
                  </a:lnTo>
                  <a:lnTo>
                    <a:pt x="3330755" y="3416838"/>
                  </a:lnTo>
                  <a:lnTo>
                    <a:pt x="3447782" y="3453521"/>
                  </a:lnTo>
                  <a:lnTo>
                    <a:pt x="3564810" y="3491103"/>
                  </a:lnTo>
                  <a:lnTo>
                    <a:pt x="3681837" y="3521908"/>
                  </a:lnTo>
                  <a:lnTo>
                    <a:pt x="3798865" y="3549025"/>
                  </a:lnTo>
                  <a:lnTo>
                    <a:pt x="3915893" y="3573545"/>
                  </a:lnTo>
                  <a:lnTo>
                    <a:pt x="4032920" y="3592407"/>
                  </a:lnTo>
                  <a:lnTo>
                    <a:pt x="4149948" y="3606574"/>
                  </a:lnTo>
                  <a:lnTo>
                    <a:pt x="4266975" y="3617672"/>
                  </a:lnTo>
                  <a:lnTo>
                    <a:pt x="4384003" y="3626292"/>
                  </a:lnTo>
                  <a:lnTo>
                    <a:pt x="4501031" y="3632637"/>
                  </a:lnTo>
                  <a:lnTo>
                    <a:pt x="4618058" y="3637155"/>
                  </a:lnTo>
                  <a:lnTo>
                    <a:pt x="4735086" y="3640101"/>
                  </a:lnTo>
                  <a:lnTo>
                    <a:pt x="4852113" y="3641574"/>
                  </a:lnTo>
                  <a:lnTo>
                    <a:pt x="4969141" y="3641560"/>
                  </a:lnTo>
                  <a:lnTo>
                    <a:pt x="5086169" y="3639959"/>
                  </a:lnTo>
                  <a:lnTo>
                    <a:pt x="5203196" y="3636614"/>
                  </a:lnTo>
                  <a:lnTo>
                    <a:pt x="5320224" y="3631336"/>
                  </a:lnTo>
                  <a:lnTo>
                    <a:pt x="5437251" y="3623919"/>
                  </a:lnTo>
                  <a:lnTo>
                    <a:pt x="5554279" y="3614155"/>
                  </a:lnTo>
                  <a:lnTo>
                    <a:pt x="5671307" y="3601848"/>
                  </a:lnTo>
                  <a:lnTo>
                    <a:pt x="5788334" y="3586819"/>
                  </a:lnTo>
                  <a:lnTo>
                    <a:pt x="5905362" y="3568914"/>
                  </a:lnTo>
                  <a:lnTo>
                    <a:pt x="6022389" y="3548004"/>
                  </a:lnTo>
                  <a:lnTo>
                    <a:pt x="6139417" y="3523988"/>
                  </a:lnTo>
                  <a:lnTo>
                    <a:pt x="6145984" y="3522461"/>
                  </a:lnTo>
                  <a:lnTo>
                    <a:pt x="6145984" y="4010511"/>
                  </a:lnTo>
                  <a:lnTo>
                    <a:pt x="5104593" y="4010511"/>
                  </a:lnTo>
                  <a:lnTo>
                    <a:pt x="5086169" y="4007293"/>
                  </a:lnTo>
                  <a:lnTo>
                    <a:pt x="4969141" y="3986779"/>
                  </a:lnTo>
                  <a:lnTo>
                    <a:pt x="4852113" y="3966052"/>
                  </a:lnTo>
                  <a:lnTo>
                    <a:pt x="4735086" y="3945032"/>
                  </a:lnTo>
                  <a:lnTo>
                    <a:pt x="4618058" y="3923721"/>
                  </a:lnTo>
                  <a:lnTo>
                    <a:pt x="4501031" y="3902238"/>
                  </a:lnTo>
                  <a:lnTo>
                    <a:pt x="4384003" y="3880856"/>
                  </a:lnTo>
                  <a:lnTo>
                    <a:pt x="4266975" y="3860041"/>
                  </a:lnTo>
                  <a:lnTo>
                    <a:pt x="4149948" y="3839745"/>
                  </a:lnTo>
                  <a:lnTo>
                    <a:pt x="4032920" y="3818778"/>
                  </a:lnTo>
                  <a:lnTo>
                    <a:pt x="3915893" y="3796450"/>
                  </a:lnTo>
                  <a:lnTo>
                    <a:pt x="3798865" y="3771413"/>
                  </a:lnTo>
                  <a:lnTo>
                    <a:pt x="3681837" y="3743392"/>
                  </a:lnTo>
                  <a:lnTo>
                    <a:pt x="3564810" y="3713510"/>
                  </a:lnTo>
                  <a:lnTo>
                    <a:pt x="3447782" y="3679320"/>
                  </a:lnTo>
                  <a:lnTo>
                    <a:pt x="3330755" y="3642043"/>
                  </a:lnTo>
                  <a:lnTo>
                    <a:pt x="3213727" y="3608595"/>
                  </a:lnTo>
                  <a:lnTo>
                    <a:pt x="3096699" y="3571334"/>
                  </a:lnTo>
                  <a:lnTo>
                    <a:pt x="2979672" y="3516991"/>
                  </a:lnTo>
                  <a:lnTo>
                    <a:pt x="2862644" y="3457496"/>
                  </a:lnTo>
                  <a:lnTo>
                    <a:pt x="2745617" y="3395252"/>
                  </a:lnTo>
                  <a:lnTo>
                    <a:pt x="2628589" y="3315581"/>
                  </a:lnTo>
                  <a:lnTo>
                    <a:pt x="2511561" y="3211384"/>
                  </a:lnTo>
                  <a:lnTo>
                    <a:pt x="2394534" y="3096580"/>
                  </a:lnTo>
                  <a:lnTo>
                    <a:pt x="2277506" y="2972655"/>
                  </a:lnTo>
                  <a:lnTo>
                    <a:pt x="2160479" y="2837443"/>
                  </a:lnTo>
                  <a:lnTo>
                    <a:pt x="2043451" y="2693127"/>
                  </a:lnTo>
                  <a:lnTo>
                    <a:pt x="1926424" y="2543087"/>
                  </a:lnTo>
                  <a:lnTo>
                    <a:pt x="1809396" y="2390126"/>
                  </a:lnTo>
                  <a:lnTo>
                    <a:pt x="1692368" y="2237494"/>
                  </a:lnTo>
                  <a:lnTo>
                    <a:pt x="1575341" y="2087575"/>
                  </a:lnTo>
                  <a:lnTo>
                    <a:pt x="1458313" y="1940632"/>
                  </a:lnTo>
                  <a:lnTo>
                    <a:pt x="1341286" y="1796984"/>
                  </a:lnTo>
                  <a:lnTo>
                    <a:pt x="1224258" y="1656911"/>
                  </a:lnTo>
                  <a:lnTo>
                    <a:pt x="1107230" y="1520554"/>
                  </a:lnTo>
                  <a:lnTo>
                    <a:pt x="990203" y="1387891"/>
                  </a:lnTo>
                  <a:lnTo>
                    <a:pt x="873175" y="1258755"/>
                  </a:lnTo>
                  <a:lnTo>
                    <a:pt x="756148" y="1132873"/>
                  </a:lnTo>
                  <a:lnTo>
                    <a:pt x="639120" y="1009913"/>
                  </a:lnTo>
                  <a:lnTo>
                    <a:pt x="522092" y="889513"/>
                  </a:lnTo>
                  <a:lnTo>
                    <a:pt x="405065" y="771299"/>
                  </a:lnTo>
                  <a:lnTo>
                    <a:pt x="288037" y="654902"/>
                  </a:lnTo>
                  <a:lnTo>
                    <a:pt x="171010" y="539956"/>
                  </a:lnTo>
                  <a:lnTo>
                    <a:pt x="53982" y="426104"/>
                  </a:lnTo>
                  <a:lnTo>
                    <a:pt x="0" y="37393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358161" y="1367948"/>
              <a:ext cx="5729699" cy="3641574"/>
            </a:xfrm>
            <a:custGeom>
              <a:avLst/>
              <a:pathLst>
                <a:path w="5729699" h="3641574">
                  <a:moveTo>
                    <a:pt x="0" y="0"/>
                  </a:moveTo>
                  <a:lnTo>
                    <a:pt x="105808" y="187913"/>
                  </a:lnTo>
                  <a:lnTo>
                    <a:pt x="222835" y="390003"/>
                  </a:lnTo>
                  <a:lnTo>
                    <a:pt x="339863" y="586488"/>
                  </a:lnTo>
                  <a:lnTo>
                    <a:pt x="456890" y="777524"/>
                  </a:lnTo>
                  <a:lnTo>
                    <a:pt x="573918" y="963293"/>
                  </a:lnTo>
                  <a:lnTo>
                    <a:pt x="690946" y="1144040"/>
                  </a:lnTo>
                  <a:lnTo>
                    <a:pt x="807973" y="1320114"/>
                  </a:lnTo>
                  <a:lnTo>
                    <a:pt x="925001" y="1492010"/>
                  </a:lnTo>
                  <a:lnTo>
                    <a:pt x="1042028" y="1660386"/>
                  </a:lnTo>
                  <a:lnTo>
                    <a:pt x="1159056" y="1826037"/>
                  </a:lnTo>
                  <a:lnTo>
                    <a:pt x="1276084" y="1989799"/>
                  </a:lnTo>
                  <a:lnTo>
                    <a:pt x="1393111" y="2152399"/>
                  </a:lnTo>
                  <a:lnTo>
                    <a:pt x="1510139" y="2312875"/>
                  </a:lnTo>
                  <a:lnTo>
                    <a:pt x="1627166" y="2468030"/>
                  </a:lnTo>
                  <a:lnTo>
                    <a:pt x="1744194" y="2614769"/>
                  </a:lnTo>
                  <a:lnTo>
                    <a:pt x="1861221" y="2750735"/>
                  </a:lnTo>
                  <a:lnTo>
                    <a:pt x="1978249" y="2876518"/>
                  </a:lnTo>
                  <a:lnTo>
                    <a:pt x="2095277" y="2989660"/>
                  </a:lnTo>
                  <a:lnTo>
                    <a:pt x="2212304" y="3090482"/>
                  </a:lnTo>
                  <a:lnTo>
                    <a:pt x="2329332" y="3171690"/>
                  </a:lnTo>
                  <a:lnTo>
                    <a:pt x="2446359" y="3232274"/>
                  </a:lnTo>
                  <a:lnTo>
                    <a:pt x="2563387" y="3286243"/>
                  </a:lnTo>
                  <a:lnTo>
                    <a:pt x="2680415" y="3342400"/>
                  </a:lnTo>
                  <a:lnTo>
                    <a:pt x="2797442" y="3384100"/>
                  </a:lnTo>
                  <a:lnTo>
                    <a:pt x="2914470" y="3416838"/>
                  </a:lnTo>
                  <a:lnTo>
                    <a:pt x="3031497" y="3453521"/>
                  </a:lnTo>
                  <a:lnTo>
                    <a:pt x="3148525" y="3491103"/>
                  </a:lnTo>
                  <a:lnTo>
                    <a:pt x="3265553" y="3521908"/>
                  </a:lnTo>
                  <a:lnTo>
                    <a:pt x="3382580" y="3549025"/>
                  </a:lnTo>
                  <a:lnTo>
                    <a:pt x="3499608" y="3573545"/>
                  </a:lnTo>
                  <a:lnTo>
                    <a:pt x="3616635" y="3592407"/>
                  </a:lnTo>
                  <a:lnTo>
                    <a:pt x="3733663" y="3606574"/>
                  </a:lnTo>
                  <a:lnTo>
                    <a:pt x="3850691" y="3617672"/>
                  </a:lnTo>
                  <a:lnTo>
                    <a:pt x="3967718" y="3626292"/>
                  </a:lnTo>
                  <a:lnTo>
                    <a:pt x="4084746" y="3632637"/>
                  </a:lnTo>
                  <a:lnTo>
                    <a:pt x="4201773" y="3637155"/>
                  </a:lnTo>
                  <a:lnTo>
                    <a:pt x="4318801" y="3640101"/>
                  </a:lnTo>
                  <a:lnTo>
                    <a:pt x="4435829" y="3641574"/>
                  </a:lnTo>
                  <a:lnTo>
                    <a:pt x="4552856" y="3641560"/>
                  </a:lnTo>
                  <a:lnTo>
                    <a:pt x="4669884" y="3639959"/>
                  </a:lnTo>
                  <a:lnTo>
                    <a:pt x="4786911" y="3636614"/>
                  </a:lnTo>
                  <a:lnTo>
                    <a:pt x="4903939" y="3631336"/>
                  </a:lnTo>
                  <a:lnTo>
                    <a:pt x="5020967" y="3623919"/>
                  </a:lnTo>
                  <a:lnTo>
                    <a:pt x="5137994" y="3614155"/>
                  </a:lnTo>
                  <a:lnTo>
                    <a:pt x="5255022" y="3601848"/>
                  </a:lnTo>
                  <a:lnTo>
                    <a:pt x="5372049" y="3586819"/>
                  </a:lnTo>
                  <a:lnTo>
                    <a:pt x="5489077" y="3568914"/>
                  </a:lnTo>
                  <a:lnTo>
                    <a:pt x="5606105" y="3548004"/>
                  </a:lnTo>
                  <a:lnTo>
                    <a:pt x="5723132" y="3523988"/>
                  </a:lnTo>
                  <a:lnTo>
                    <a:pt x="5729699" y="352246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1741879"/>
              <a:ext cx="5104593" cy="3636580"/>
            </a:xfrm>
            <a:custGeom>
              <a:avLst/>
              <a:pathLst>
                <a:path w="5104593" h="3636580">
                  <a:moveTo>
                    <a:pt x="5104593" y="3636580"/>
                  </a:moveTo>
                  <a:lnTo>
                    <a:pt x="5086169" y="3633363"/>
                  </a:lnTo>
                  <a:lnTo>
                    <a:pt x="4969141" y="3612848"/>
                  </a:lnTo>
                  <a:lnTo>
                    <a:pt x="4852113" y="3592122"/>
                  </a:lnTo>
                  <a:lnTo>
                    <a:pt x="4735086" y="3571102"/>
                  </a:lnTo>
                  <a:lnTo>
                    <a:pt x="4618058" y="3549791"/>
                  </a:lnTo>
                  <a:lnTo>
                    <a:pt x="4501031" y="3528308"/>
                  </a:lnTo>
                  <a:lnTo>
                    <a:pt x="4384003" y="3506926"/>
                  </a:lnTo>
                  <a:lnTo>
                    <a:pt x="4266975" y="3486111"/>
                  </a:lnTo>
                  <a:lnTo>
                    <a:pt x="4149948" y="3465815"/>
                  </a:lnTo>
                  <a:lnTo>
                    <a:pt x="4032920" y="3444848"/>
                  </a:lnTo>
                  <a:lnTo>
                    <a:pt x="3915893" y="3422520"/>
                  </a:lnTo>
                  <a:lnTo>
                    <a:pt x="3798865" y="3397482"/>
                  </a:lnTo>
                  <a:lnTo>
                    <a:pt x="3681837" y="3369462"/>
                  </a:lnTo>
                  <a:lnTo>
                    <a:pt x="3564810" y="3339580"/>
                  </a:lnTo>
                  <a:lnTo>
                    <a:pt x="3447782" y="3305390"/>
                  </a:lnTo>
                  <a:lnTo>
                    <a:pt x="3330755" y="3268112"/>
                  </a:lnTo>
                  <a:lnTo>
                    <a:pt x="3213727" y="3234665"/>
                  </a:lnTo>
                  <a:lnTo>
                    <a:pt x="3096699" y="3197404"/>
                  </a:lnTo>
                  <a:lnTo>
                    <a:pt x="2979672" y="3143060"/>
                  </a:lnTo>
                  <a:lnTo>
                    <a:pt x="2862644" y="3083566"/>
                  </a:lnTo>
                  <a:lnTo>
                    <a:pt x="2745617" y="3021322"/>
                  </a:lnTo>
                  <a:lnTo>
                    <a:pt x="2628589" y="2941650"/>
                  </a:lnTo>
                  <a:lnTo>
                    <a:pt x="2511561" y="2837454"/>
                  </a:lnTo>
                  <a:lnTo>
                    <a:pt x="2394534" y="2722650"/>
                  </a:lnTo>
                  <a:lnTo>
                    <a:pt x="2277506" y="2598725"/>
                  </a:lnTo>
                  <a:lnTo>
                    <a:pt x="2160479" y="2463513"/>
                  </a:lnTo>
                  <a:lnTo>
                    <a:pt x="2043451" y="2319196"/>
                  </a:lnTo>
                  <a:lnTo>
                    <a:pt x="1926424" y="2169156"/>
                  </a:lnTo>
                  <a:lnTo>
                    <a:pt x="1809396" y="2016195"/>
                  </a:lnTo>
                  <a:lnTo>
                    <a:pt x="1692368" y="1863564"/>
                  </a:lnTo>
                  <a:lnTo>
                    <a:pt x="1575341" y="1713644"/>
                  </a:lnTo>
                  <a:lnTo>
                    <a:pt x="1458313" y="1566701"/>
                  </a:lnTo>
                  <a:lnTo>
                    <a:pt x="1341286" y="1423054"/>
                  </a:lnTo>
                  <a:lnTo>
                    <a:pt x="1224258" y="1282980"/>
                  </a:lnTo>
                  <a:lnTo>
                    <a:pt x="1107230" y="1146623"/>
                  </a:lnTo>
                  <a:lnTo>
                    <a:pt x="990203" y="1013961"/>
                  </a:lnTo>
                  <a:lnTo>
                    <a:pt x="873175" y="884824"/>
                  </a:lnTo>
                  <a:lnTo>
                    <a:pt x="756148" y="758943"/>
                  </a:lnTo>
                  <a:lnTo>
                    <a:pt x="639120" y="635983"/>
                  </a:lnTo>
                  <a:lnTo>
                    <a:pt x="522092" y="515582"/>
                  </a:lnTo>
                  <a:lnTo>
                    <a:pt x="405065" y="397369"/>
                  </a:lnTo>
                  <a:lnTo>
                    <a:pt x="288037" y="280972"/>
                  </a:lnTo>
                  <a:lnTo>
                    <a:pt x="171010" y="166025"/>
                  </a:lnTo>
                  <a:lnTo>
                    <a:pt x="53982" y="5217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083092" y="1367948"/>
              <a:ext cx="6004768" cy="3866726"/>
            </a:xfrm>
            <a:custGeom>
              <a:avLst/>
              <a:pathLst>
                <a:path w="6004768" h="3866726">
                  <a:moveTo>
                    <a:pt x="0" y="0"/>
                  </a:moveTo>
                  <a:lnTo>
                    <a:pt x="29794" y="43259"/>
                  </a:lnTo>
                  <a:lnTo>
                    <a:pt x="146821" y="210621"/>
                  </a:lnTo>
                  <a:lnTo>
                    <a:pt x="263849" y="375687"/>
                  </a:lnTo>
                  <a:lnTo>
                    <a:pt x="380876" y="538713"/>
                  </a:lnTo>
                  <a:lnTo>
                    <a:pt x="497904" y="699958"/>
                  </a:lnTo>
                  <a:lnTo>
                    <a:pt x="614932" y="859681"/>
                  </a:lnTo>
                  <a:lnTo>
                    <a:pt x="731959" y="1018139"/>
                  </a:lnTo>
                  <a:lnTo>
                    <a:pt x="848987" y="1175592"/>
                  </a:lnTo>
                  <a:lnTo>
                    <a:pt x="966014" y="1332297"/>
                  </a:lnTo>
                  <a:lnTo>
                    <a:pt x="1083042" y="1488512"/>
                  </a:lnTo>
                  <a:lnTo>
                    <a:pt x="1200070" y="1644497"/>
                  </a:lnTo>
                  <a:lnTo>
                    <a:pt x="1317097" y="1800509"/>
                  </a:lnTo>
                  <a:lnTo>
                    <a:pt x="1434125" y="1956806"/>
                  </a:lnTo>
                  <a:lnTo>
                    <a:pt x="1551152" y="2113647"/>
                  </a:lnTo>
                  <a:lnTo>
                    <a:pt x="1668180" y="2271262"/>
                  </a:lnTo>
                  <a:lnTo>
                    <a:pt x="1785207" y="2427981"/>
                  </a:lnTo>
                  <a:lnTo>
                    <a:pt x="1902235" y="2580578"/>
                  </a:lnTo>
                  <a:lnTo>
                    <a:pt x="2019263" y="2726106"/>
                  </a:lnTo>
                  <a:lnTo>
                    <a:pt x="2136290" y="2861695"/>
                  </a:lnTo>
                  <a:lnTo>
                    <a:pt x="2253318" y="2986549"/>
                  </a:lnTo>
                  <a:lnTo>
                    <a:pt x="2370345" y="3100522"/>
                  </a:lnTo>
                  <a:lnTo>
                    <a:pt x="2487373" y="3203031"/>
                  </a:lnTo>
                  <a:lnTo>
                    <a:pt x="2604401" y="3283471"/>
                  </a:lnTo>
                  <a:lnTo>
                    <a:pt x="2721428" y="3344885"/>
                  </a:lnTo>
                  <a:lnTo>
                    <a:pt x="2838456" y="3401617"/>
                  </a:lnTo>
                  <a:lnTo>
                    <a:pt x="2955483" y="3456867"/>
                  </a:lnTo>
                  <a:lnTo>
                    <a:pt x="3072511" y="3496348"/>
                  </a:lnTo>
                  <a:lnTo>
                    <a:pt x="3189539" y="3529440"/>
                  </a:lnTo>
                  <a:lnTo>
                    <a:pt x="3306566" y="3566421"/>
                  </a:lnTo>
                  <a:lnTo>
                    <a:pt x="3423594" y="3602307"/>
                  </a:lnTo>
                  <a:lnTo>
                    <a:pt x="3540621" y="3632650"/>
                  </a:lnTo>
                  <a:lnTo>
                    <a:pt x="3657649" y="3660219"/>
                  </a:lnTo>
                  <a:lnTo>
                    <a:pt x="3774677" y="3684998"/>
                  </a:lnTo>
                  <a:lnTo>
                    <a:pt x="3891704" y="3705593"/>
                  </a:lnTo>
                  <a:lnTo>
                    <a:pt x="4008732" y="3723160"/>
                  </a:lnTo>
                  <a:lnTo>
                    <a:pt x="4125759" y="3738857"/>
                  </a:lnTo>
                  <a:lnTo>
                    <a:pt x="4242787" y="3753574"/>
                  </a:lnTo>
                  <a:lnTo>
                    <a:pt x="4359815" y="3767438"/>
                  </a:lnTo>
                  <a:lnTo>
                    <a:pt x="4476842" y="3780438"/>
                  </a:lnTo>
                  <a:lnTo>
                    <a:pt x="4593870" y="3792566"/>
                  </a:lnTo>
                  <a:lnTo>
                    <a:pt x="4710897" y="3803813"/>
                  </a:lnTo>
                  <a:lnTo>
                    <a:pt x="4827925" y="3814169"/>
                  </a:lnTo>
                  <a:lnTo>
                    <a:pt x="4944953" y="3823626"/>
                  </a:lnTo>
                  <a:lnTo>
                    <a:pt x="5061980" y="3832173"/>
                  </a:lnTo>
                  <a:lnTo>
                    <a:pt x="5179008" y="3839802"/>
                  </a:lnTo>
                  <a:lnTo>
                    <a:pt x="5296035" y="3846504"/>
                  </a:lnTo>
                  <a:lnTo>
                    <a:pt x="5413063" y="3852269"/>
                  </a:lnTo>
                  <a:lnTo>
                    <a:pt x="5530090" y="3857089"/>
                  </a:lnTo>
                  <a:lnTo>
                    <a:pt x="5647118" y="3860953"/>
                  </a:lnTo>
                  <a:lnTo>
                    <a:pt x="5764146" y="3863854"/>
                  </a:lnTo>
                  <a:lnTo>
                    <a:pt x="5881173" y="3865781"/>
                  </a:lnTo>
                  <a:lnTo>
                    <a:pt x="5998201" y="3866726"/>
                  </a:lnTo>
                  <a:lnTo>
                    <a:pt x="6004768" y="386672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339924" y="0"/>
                  </a:moveTo>
                  <a:lnTo>
                    <a:pt x="405065" y="128878"/>
                  </a:lnTo>
                  <a:lnTo>
                    <a:pt x="522092" y="352602"/>
                  </a:lnTo>
                  <a:lnTo>
                    <a:pt x="639120" y="568574"/>
                  </a:lnTo>
                  <a:lnTo>
                    <a:pt x="756148" y="776852"/>
                  </a:lnTo>
                  <a:lnTo>
                    <a:pt x="873175" y="977500"/>
                  </a:lnTo>
                  <a:lnTo>
                    <a:pt x="990203" y="1170615"/>
                  </a:lnTo>
                  <a:lnTo>
                    <a:pt x="1107230" y="1356347"/>
                  </a:lnTo>
                  <a:lnTo>
                    <a:pt x="1224258" y="1534949"/>
                  </a:lnTo>
                  <a:lnTo>
                    <a:pt x="1341286" y="1706811"/>
                  </a:lnTo>
                  <a:lnTo>
                    <a:pt x="1458313" y="1872479"/>
                  </a:lnTo>
                  <a:lnTo>
                    <a:pt x="1575341" y="2032630"/>
                  </a:lnTo>
                  <a:lnTo>
                    <a:pt x="1692368" y="2187980"/>
                  </a:lnTo>
                  <a:lnTo>
                    <a:pt x="1809396" y="2339160"/>
                  </a:lnTo>
                  <a:lnTo>
                    <a:pt x="1926424" y="2486270"/>
                  </a:lnTo>
                  <a:lnTo>
                    <a:pt x="2043451" y="2627278"/>
                  </a:lnTo>
                  <a:lnTo>
                    <a:pt x="2160479" y="2759812"/>
                  </a:lnTo>
                  <a:lnTo>
                    <a:pt x="2277506" y="2882067"/>
                  </a:lnTo>
                  <a:lnTo>
                    <a:pt x="2394534" y="2993034"/>
                  </a:lnTo>
                  <a:lnTo>
                    <a:pt x="2511561" y="3091576"/>
                  </a:lnTo>
                  <a:lnTo>
                    <a:pt x="2628589" y="3180326"/>
                  </a:lnTo>
                  <a:lnTo>
                    <a:pt x="2745617" y="3251795"/>
                  </a:lnTo>
                  <a:lnTo>
                    <a:pt x="2862644" y="3304254"/>
                  </a:lnTo>
                  <a:lnTo>
                    <a:pt x="2979672" y="3351911"/>
                  </a:lnTo>
                  <a:lnTo>
                    <a:pt x="3096699" y="3404993"/>
                  </a:lnTo>
                  <a:lnTo>
                    <a:pt x="3213727" y="3448524"/>
                  </a:lnTo>
                  <a:lnTo>
                    <a:pt x="3330755" y="3484212"/>
                  </a:lnTo>
                  <a:lnTo>
                    <a:pt x="3447782" y="3520766"/>
                  </a:lnTo>
                  <a:lnTo>
                    <a:pt x="3564810" y="3557619"/>
                  </a:lnTo>
                  <a:lnTo>
                    <a:pt x="3681837" y="3588478"/>
                  </a:lnTo>
                  <a:lnTo>
                    <a:pt x="3798865" y="3614131"/>
                  </a:lnTo>
                  <a:lnTo>
                    <a:pt x="3915893" y="3635475"/>
                  </a:lnTo>
                  <a:lnTo>
                    <a:pt x="4032920" y="3651080"/>
                  </a:lnTo>
                  <a:lnTo>
                    <a:pt x="4149948" y="3661841"/>
                  </a:lnTo>
                  <a:lnTo>
                    <a:pt x="4266975" y="3669286"/>
                  </a:lnTo>
                  <a:lnTo>
                    <a:pt x="4384003" y="3674279"/>
                  </a:lnTo>
                  <a:lnTo>
                    <a:pt x="4501031" y="3677197"/>
                  </a:lnTo>
                  <a:lnTo>
                    <a:pt x="4618058" y="3678462"/>
                  </a:lnTo>
                  <a:lnTo>
                    <a:pt x="4735086" y="3678317"/>
                  </a:lnTo>
                  <a:lnTo>
                    <a:pt x="4852113" y="3676854"/>
                  </a:lnTo>
                  <a:lnTo>
                    <a:pt x="4969141" y="3674056"/>
                  </a:lnTo>
                  <a:lnTo>
                    <a:pt x="5086169" y="3669828"/>
                  </a:lnTo>
                  <a:lnTo>
                    <a:pt x="5203196" y="3664017"/>
                  </a:lnTo>
                  <a:lnTo>
                    <a:pt x="5320224" y="3656442"/>
                  </a:lnTo>
                  <a:lnTo>
                    <a:pt x="5437251" y="3646904"/>
                  </a:lnTo>
                  <a:lnTo>
                    <a:pt x="5554279" y="3635203"/>
                  </a:lnTo>
                  <a:lnTo>
                    <a:pt x="5671307" y="3621150"/>
                  </a:lnTo>
                  <a:lnTo>
                    <a:pt x="5788334" y="3604574"/>
                  </a:lnTo>
                  <a:lnTo>
                    <a:pt x="5905362" y="3585326"/>
                  </a:lnTo>
                  <a:lnTo>
                    <a:pt x="6022389" y="3563281"/>
                  </a:lnTo>
                  <a:lnTo>
                    <a:pt x="6139417" y="3538339"/>
                  </a:lnTo>
                  <a:lnTo>
                    <a:pt x="6145984" y="3536772"/>
                  </a:lnTo>
                  <a:lnTo>
                    <a:pt x="6145984" y="4010511"/>
                  </a:lnTo>
                  <a:lnTo>
                    <a:pt x="5023162" y="4010511"/>
                  </a:lnTo>
                  <a:lnTo>
                    <a:pt x="4969141" y="4002743"/>
                  </a:lnTo>
                  <a:lnTo>
                    <a:pt x="4852113" y="3985793"/>
                  </a:lnTo>
                  <a:lnTo>
                    <a:pt x="4735086" y="3968646"/>
                  </a:lnTo>
                  <a:lnTo>
                    <a:pt x="4618058" y="3951305"/>
                  </a:lnTo>
                  <a:lnTo>
                    <a:pt x="4501031" y="3933886"/>
                  </a:lnTo>
                  <a:lnTo>
                    <a:pt x="4384003" y="3916652"/>
                  </a:lnTo>
                  <a:lnTo>
                    <a:pt x="4266975" y="3900048"/>
                  </a:lnTo>
                  <a:lnTo>
                    <a:pt x="4149948" y="3883846"/>
                  </a:lnTo>
                  <a:lnTo>
                    <a:pt x="4032920" y="3866611"/>
                  </a:lnTo>
                  <a:lnTo>
                    <a:pt x="3915893" y="3847706"/>
                  </a:lnTo>
                  <a:lnTo>
                    <a:pt x="3798865" y="3825869"/>
                  </a:lnTo>
                  <a:lnTo>
                    <a:pt x="3681837" y="3799356"/>
                  </a:lnTo>
                  <a:lnTo>
                    <a:pt x="3564810" y="3769375"/>
                  </a:lnTo>
                  <a:lnTo>
                    <a:pt x="3447782" y="3735751"/>
                  </a:lnTo>
                  <a:lnTo>
                    <a:pt x="3330755" y="3698631"/>
                  </a:lnTo>
                  <a:lnTo>
                    <a:pt x="3213727" y="3662269"/>
                  </a:lnTo>
                  <a:lnTo>
                    <a:pt x="3096699" y="3622964"/>
                  </a:lnTo>
                  <a:lnTo>
                    <a:pt x="2979672" y="3571608"/>
                  </a:lnTo>
                  <a:lnTo>
                    <a:pt x="2862644" y="3518691"/>
                  </a:lnTo>
                  <a:lnTo>
                    <a:pt x="2745617" y="3464651"/>
                  </a:lnTo>
                  <a:lnTo>
                    <a:pt x="2628589" y="3394645"/>
                  </a:lnTo>
                  <a:lnTo>
                    <a:pt x="2511561" y="3302683"/>
                  </a:lnTo>
                  <a:lnTo>
                    <a:pt x="2394534" y="3202558"/>
                  </a:lnTo>
                  <a:lnTo>
                    <a:pt x="2277506" y="3093360"/>
                  </a:lnTo>
                  <a:lnTo>
                    <a:pt x="2160479" y="2971823"/>
                  </a:lnTo>
                  <a:lnTo>
                    <a:pt x="2043451" y="2841595"/>
                  </a:lnTo>
                  <a:lnTo>
                    <a:pt x="1926424" y="2705458"/>
                  </a:lnTo>
                  <a:lnTo>
                    <a:pt x="1809396" y="2565502"/>
                  </a:lnTo>
                  <a:lnTo>
                    <a:pt x="1692368" y="2423813"/>
                  </a:lnTo>
                  <a:lnTo>
                    <a:pt x="1575341" y="2281644"/>
                  </a:lnTo>
                  <a:lnTo>
                    <a:pt x="1458313" y="2139305"/>
                  </a:lnTo>
                  <a:lnTo>
                    <a:pt x="1341286" y="1997181"/>
                  </a:lnTo>
                  <a:lnTo>
                    <a:pt x="1224258" y="1855617"/>
                  </a:lnTo>
                  <a:lnTo>
                    <a:pt x="1107230" y="1714830"/>
                  </a:lnTo>
                  <a:lnTo>
                    <a:pt x="990203" y="1574880"/>
                  </a:lnTo>
                  <a:lnTo>
                    <a:pt x="873175" y="1435686"/>
                  </a:lnTo>
                  <a:lnTo>
                    <a:pt x="756148" y="1297071"/>
                  </a:lnTo>
                  <a:lnTo>
                    <a:pt x="639120" y="1158798"/>
                  </a:lnTo>
                  <a:lnTo>
                    <a:pt x="522092" y="1020604"/>
                  </a:lnTo>
                  <a:lnTo>
                    <a:pt x="405065" y="882213"/>
                  </a:lnTo>
                  <a:lnTo>
                    <a:pt x="288037" y="743354"/>
                  </a:lnTo>
                  <a:lnTo>
                    <a:pt x="171010" y="603759"/>
                  </a:lnTo>
                  <a:lnTo>
                    <a:pt x="53982" y="463169"/>
                  </a:lnTo>
                  <a:lnTo>
                    <a:pt x="0" y="39774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81800" y="1367948"/>
              <a:ext cx="5806060" cy="3678462"/>
            </a:xfrm>
            <a:custGeom>
              <a:avLst/>
              <a:pathLst>
                <a:path w="5806060" h="3678462">
                  <a:moveTo>
                    <a:pt x="0" y="0"/>
                  </a:moveTo>
                  <a:lnTo>
                    <a:pt x="65141" y="128878"/>
                  </a:lnTo>
                  <a:lnTo>
                    <a:pt x="182168" y="352602"/>
                  </a:lnTo>
                  <a:lnTo>
                    <a:pt x="299196" y="568574"/>
                  </a:lnTo>
                  <a:lnTo>
                    <a:pt x="416224" y="776852"/>
                  </a:lnTo>
                  <a:lnTo>
                    <a:pt x="533251" y="977500"/>
                  </a:lnTo>
                  <a:lnTo>
                    <a:pt x="650279" y="1170615"/>
                  </a:lnTo>
                  <a:lnTo>
                    <a:pt x="767306" y="1356347"/>
                  </a:lnTo>
                  <a:lnTo>
                    <a:pt x="884334" y="1534949"/>
                  </a:lnTo>
                  <a:lnTo>
                    <a:pt x="1001361" y="1706811"/>
                  </a:lnTo>
                  <a:lnTo>
                    <a:pt x="1118389" y="1872479"/>
                  </a:lnTo>
                  <a:lnTo>
                    <a:pt x="1235417" y="2032630"/>
                  </a:lnTo>
                  <a:lnTo>
                    <a:pt x="1352444" y="2187980"/>
                  </a:lnTo>
                  <a:lnTo>
                    <a:pt x="1469472" y="2339160"/>
                  </a:lnTo>
                  <a:lnTo>
                    <a:pt x="1586499" y="2486270"/>
                  </a:lnTo>
                  <a:lnTo>
                    <a:pt x="1703527" y="2627278"/>
                  </a:lnTo>
                  <a:lnTo>
                    <a:pt x="1820555" y="2759812"/>
                  </a:lnTo>
                  <a:lnTo>
                    <a:pt x="1937582" y="2882067"/>
                  </a:lnTo>
                  <a:lnTo>
                    <a:pt x="2054610" y="2993034"/>
                  </a:lnTo>
                  <a:lnTo>
                    <a:pt x="2171637" y="3091576"/>
                  </a:lnTo>
                  <a:lnTo>
                    <a:pt x="2288665" y="3180326"/>
                  </a:lnTo>
                  <a:lnTo>
                    <a:pt x="2405693" y="3251795"/>
                  </a:lnTo>
                  <a:lnTo>
                    <a:pt x="2522720" y="3304254"/>
                  </a:lnTo>
                  <a:lnTo>
                    <a:pt x="2639748" y="3351911"/>
                  </a:lnTo>
                  <a:lnTo>
                    <a:pt x="2756775" y="3404993"/>
                  </a:lnTo>
                  <a:lnTo>
                    <a:pt x="2873803" y="3448524"/>
                  </a:lnTo>
                  <a:lnTo>
                    <a:pt x="2990831" y="3484212"/>
                  </a:lnTo>
                  <a:lnTo>
                    <a:pt x="3107858" y="3520766"/>
                  </a:lnTo>
                  <a:lnTo>
                    <a:pt x="3224886" y="3557619"/>
                  </a:lnTo>
                  <a:lnTo>
                    <a:pt x="3341913" y="3588478"/>
                  </a:lnTo>
                  <a:lnTo>
                    <a:pt x="3458941" y="3614131"/>
                  </a:lnTo>
                  <a:lnTo>
                    <a:pt x="3575969" y="3635475"/>
                  </a:lnTo>
                  <a:lnTo>
                    <a:pt x="3692996" y="3651080"/>
                  </a:lnTo>
                  <a:lnTo>
                    <a:pt x="3810024" y="3661841"/>
                  </a:lnTo>
                  <a:lnTo>
                    <a:pt x="3927051" y="3669286"/>
                  </a:lnTo>
                  <a:lnTo>
                    <a:pt x="4044079" y="3674279"/>
                  </a:lnTo>
                  <a:lnTo>
                    <a:pt x="4161107" y="3677197"/>
                  </a:lnTo>
                  <a:lnTo>
                    <a:pt x="4278134" y="3678462"/>
                  </a:lnTo>
                  <a:lnTo>
                    <a:pt x="4395162" y="3678317"/>
                  </a:lnTo>
                  <a:lnTo>
                    <a:pt x="4512189" y="3676854"/>
                  </a:lnTo>
                  <a:lnTo>
                    <a:pt x="4629217" y="3674056"/>
                  </a:lnTo>
                  <a:lnTo>
                    <a:pt x="4746244" y="3669828"/>
                  </a:lnTo>
                  <a:lnTo>
                    <a:pt x="4863272" y="3664017"/>
                  </a:lnTo>
                  <a:lnTo>
                    <a:pt x="4980300" y="3656442"/>
                  </a:lnTo>
                  <a:lnTo>
                    <a:pt x="5097327" y="3646904"/>
                  </a:lnTo>
                  <a:lnTo>
                    <a:pt x="5214355" y="3635203"/>
                  </a:lnTo>
                  <a:lnTo>
                    <a:pt x="5331382" y="3621150"/>
                  </a:lnTo>
                  <a:lnTo>
                    <a:pt x="5448410" y="3604574"/>
                  </a:lnTo>
                  <a:lnTo>
                    <a:pt x="5565438" y="3585326"/>
                  </a:lnTo>
                  <a:lnTo>
                    <a:pt x="5682465" y="3563281"/>
                  </a:lnTo>
                  <a:lnTo>
                    <a:pt x="5799493" y="3538339"/>
                  </a:lnTo>
                  <a:lnTo>
                    <a:pt x="5806060" y="35367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1765692"/>
              <a:ext cx="5023162" cy="3612767"/>
            </a:xfrm>
            <a:custGeom>
              <a:avLst/>
              <a:pathLst>
                <a:path w="5023162" h="3612767">
                  <a:moveTo>
                    <a:pt x="5023162" y="3612767"/>
                  </a:moveTo>
                  <a:lnTo>
                    <a:pt x="4969141" y="3604999"/>
                  </a:lnTo>
                  <a:lnTo>
                    <a:pt x="4852113" y="3588049"/>
                  </a:lnTo>
                  <a:lnTo>
                    <a:pt x="4735086" y="3570902"/>
                  </a:lnTo>
                  <a:lnTo>
                    <a:pt x="4618058" y="3553562"/>
                  </a:lnTo>
                  <a:lnTo>
                    <a:pt x="4501031" y="3536143"/>
                  </a:lnTo>
                  <a:lnTo>
                    <a:pt x="4384003" y="3518909"/>
                  </a:lnTo>
                  <a:lnTo>
                    <a:pt x="4266975" y="3502304"/>
                  </a:lnTo>
                  <a:lnTo>
                    <a:pt x="4149948" y="3486102"/>
                  </a:lnTo>
                  <a:lnTo>
                    <a:pt x="4032920" y="3468867"/>
                  </a:lnTo>
                  <a:lnTo>
                    <a:pt x="3915893" y="3449962"/>
                  </a:lnTo>
                  <a:lnTo>
                    <a:pt x="3798865" y="3428125"/>
                  </a:lnTo>
                  <a:lnTo>
                    <a:pt x="3681837" y="3401612"/>
                  </a:lnTo>
                  <a:lnTo>
                    <a:pt x="3564810" y="3371631"/>
                  </a:lnTo>
                  <a:lnTo>
                    <a:pt x="3447782" y="3338008"/>
                  </a:lnTo>
                  <a:lnTo>
                    <a:pt x="3330755" y="3300888"/>
                  </a:lnTo>
                  <a:lnTo>
                    <a:pt x="3213727" y="3264525"/>
                  </a:lnTo>
                  <a:lnTo>
                    <a:pt x="3096699" y="3225220"/>
                  </a:lnTo>
                  <a:lnTo>
                    <a:pt x="2979672" y="3173865"/>
                  </a:lnTo>
                  <a:lnTo>
                    <a:pt x="2862644" y="3120947"/>
                  </a:lnTo>
                  <a:lnTo>
                    <a:pt x="2745617" y="3066908"/>
                  </a:lnTo>
                  <a:lnTo>
                    <a:pt x="2628589" y="2996902"/>
                  </a:lnTo>
                  <a:lnTo>
                    <a:pt x="2511561" y="2904939"/>
                  </a:lnTo>
                  <a:lnTo>
                    <a:pt x="2394534" y="2804814"/>
                  </a:lnTo>
                  <a:lnTo>
                    <a:pt x="2277506" y="2695617"/>
                  </a:lnTo>
                  <a:lnTo>
                    <a:pt x="2160479" y="2574080"/>
                  </a:lnTo>
                  <a:lnTo>
                    <a:pt x="2043451" y="2443851"/>
                  </a:lnTo>
                  <a:lnTo>
                    <a:pt x="1926424" y="2307714"/>
                  </a:lnTo>
                  <a:lnTo>
                    <a:pt x="1809396" y="2167759"/>
                  </a:lnTo>
                  <a:lnTo>
                    <a:pt x="1692368" y="2026070"/>
                  </a:lnTo>
                  <a:lnTo>
                    <a:pt x="1575341" y="1883900"/>
                  </a:lnTo>
                  <a:lnTo>
                    <a:pt x="1458313" y="1741561"/>
                  </a:lnTo>
                  <a:lnTo>
                    <a:pt x="1341286" y="1599437"/>
                  </a:lnTo>
                  <a:lnTo>
                    <a:pt x="1224258" y="1457873"/>
                  </a:lnTo>
                  <a:lnTo>
                    <a:pt x="1107230" y="1317087"/>
                  </a:lnTo>
                  <a:lnTo>
                    <a:pt x="990203" y="1177136"/>
                  </a:lnTo>
                  <a:lnTo>
                    <a:pt x="873175" y="1037942"/>
                  </a:lnTo>
                  <a:lnTo>
                    <a:pt x="756148" y="899327"/>
                  </a:lnTo>
                  <a:lnTo>
                    <a:pt x="639120" y="761055"/>
                  </a:lnTo>
                  <a:lnTo>
                    <a:pt x="522092" y="622860"/>
                  </a:lnTo>
                  <a:lnTo>
                    <a:pt x="405065" y="484470"/>
                  </a:lnTo>
                  <a:lnTo>
                    <a:pt x="288037" y="345610"/>
                  </a:lnTo>
                  <a:lnTo>
                    <a:pt x="171010" y="206015"/>
                  </a:lnTo>
                  <a:lnTo>
                    <a:pt x="53982" y="6542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033941" y="1367948"/>
              <a:ext cx="6053919" cy="3866142"/>
            </a:xfrm>
            <a:custGeom>
              <a:avLst/>
              <a:pathLst>
                <a:path w="6053919" h="3866142">
                  <a:moveTo>
                    <a:pt x="0" y="0"/>
                  </a:moveTo>
                  <a:lnTo>
                    <a:pt x="78944" y="130848"/>
                  </a:lnTo>
                  <a:lnTo>
                    <a:pt x="195972" y="320349"/>
                  </a:lnTo>
                  <a:lnTo>
                    <a:pt x="312999" y="505546"/>
                  </a:lnTo>
                  <a:lnTo>
                    <a:pt x="430027" y="686603"/>
                  </a:lnTo>
                  <a:lnTo>
                    <a:pt x="547054" y="863686"/>
                  </a:lnTo>
                  <a:lnTo>
                    <a:pt x="664082" y="1036961"/>
                  </a:lnTo>
                  <a:lnTo>
                    <a:pt x="781109" y="1206593"/>
                  </a:lnTo>
                  <a:lnTo>
                    <a:pt x="898137" y="1372747"/>
                  </a:lnTo>
                  <a:lnTo>
                    <a:pt x="1015165" y="1535589"/>
                  </a:lnTo>
                  <a:lnTo>
                    <a:pt x="1132192" y="1695283"/>
                  </a:lnTo>
                  <a:lnTo>
                    <a:pt x="1249220" y="1851996"/>
                  </a:lnTo>
                  <a:lnTo>
                    <a:pt x="1366247" y="2005892"/>
                  </a:lnTo>
                  <a:lnTo>
                    <a:pt x="1483275" y="2157137"/>
                  </a:lnTo>
                  <a:lnTo>
                    <a:pt x="1600303" y="2305897"/>
                  </a:lnTo>
                  <a:lnTo>
                    <a:pt x="1717330" y="2452331"/>
                  </a:lnTo>
                  <a:lnTo>
                    <a:pt x="1834358" y="2595864"/>
                  </a:lnTo>
                  <a:lnTo>
                    <a:pt x="1951385" y="2734436"/>
                  </a:lnTo>
                  <a:lnTo>
                    <a:pt x="2068413" y="2865818"/>
                  </a:lnTo>
                  <a:lnTo>
                    <a:pt x="2185441" y="2987714"/>
                  </a:lnTo>
                  <a:lnTo>
                    <a:pt x="2302468" y="3097796"/>
                  </a:lnTo>
                  <a:lnTo>
                    <a:pt x="2419496" y="3197129"/>
                  </a:lnTo>
                  <a:lnTo>
                    <a:pt x="2536523" y="3287486"/>
                  </a:lnTo>
                  <a:lnTo>
                    <a:pt x="2653551" y="3358223"/>
                  </a:lnTo>
                  <a:lnTo>
                    <a:pt x="2770579" y="3411472"/>
                  </a:lnTo>
                  <a:lnTo>
                    <a:pt x="2887606" y="3461759"/>
                  </a:lnTo>
                  <a:lnTo>
                    <a:pt x="3004634" y="3513978"/>
                  </a:lnTo>
                  <a:lnTo>
                    <a:pt x="3121661" y="3555396"/>
                  </a:lnTo>
                  <a:lnTo>
                    <a:pt x="3238689" y="3591422"/>
                  </a:lnTo>
                  <a:lnTo>
                    <a:pt x="3355717" y="3628259"/>
                  </a:lnTo>
                  <a:lnTo>
                    <a:pt x="3472744" y="3663497"/>
                  </a:lnTo>
                  <a:lnTo>
                    <a:pt x="3589772" y="3693917"/>
                  </a:lnTo>
                  <a:lnTo>
                    <a:pt x="3706799" y="3720000"/>
                  </a:lnTo>
                  <a:lnTo>
                    <a:pt x="3823827" y="3741590"/>
                  </a:lnTo>
                  <a:lnTo>
                    <a:pt x="3940855" y="3758846"/>
                  </a:lnTo>
                  <a:lnTo>
                    <a:pt x="4057882" y="3772843"/>
                  </a:lnTo>
                  <a:lnTo>
                    <a:pt x="4174910" y="3784667"/>
                  </a:lnTo>
                  <a:lnTo>
                    <a:pt x="4291937" y="3795466"/>
                  </a:lnTo>
                  <a:lnTo>
                    <a:pt x="4408965" y="3805541"/>
                  </a:lnTo>
                  <a:lnTo>
                    <a:pt x="4525992" y="3814884"/>
                  </a:lnTo>
                  <a:lnTo>
                    <a:pt x="4643020" y="3823481"/>
                  </a:lnTo>
                  <a:lnTo>
                    <a:pt x="4760048" y="3831323"/>
                  </a:lnTo>
                  <a:lnTo>
                    <a:pt x="4877075" y="3838400"/>
                  </a:lnTo>
                  <a:lnTo>
                    <a:pt x="4994103" y="3844699"/>
                  </a:lnTo>
                  <a:lnTo>
                    <a:pt x="5111130" y="3850211"/>
                  </a:lnTo>
                  <a:lnTo>
                    <a:pt x="5228158" y="3854925"/>
                  </a:lnTo>
                  <a:lnTo>
                    <a:pt x="5345186" y="3858829"/>
                  </a:lnTo>
                  <a:lnTo>
                    <a:pt x="5462213" y="3861914"/>
                  </a:lnTo>
                  <a:lnTo>
                    <a:pt x="5579241" y="3864168"/>
                  </a:lnTo>
                  <a:lnTo>
                    <a:pt x="5696268" y="3865581"/>
                  </a:lnTo>
                  <a:lnTo>
                    <a:pt x="5813296" y="3866142"/>
                  </a:lnTo>
                  <a:lnTo>
                    <a:pt x="5930324" y="3865840"/>
                  </a:lnTo>
                  <a:lnTo>
                    <a:pt x="6047351" y="3864664"/>
                  </a:lnTo>
                  <a:lnTo>
                    <a:pt x="6053919" y="386454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159402" y="0"/>
                  </a:moveTo>
                  <a:lnTo>
                    <a:pt x="171010" y="24196"/>
                  </a:lnTo>
                  <a:lnTo>
                    <a:pt x="288037" y="259654"/>
                  </a:lnTo>
                  <a:lnTo>
                    <a:pt x="405065" y="486636"/>
                  </a:lnTo>
                  <a:lnTo>
                    <a:pt x="522092" y="705157"/>
                  </a:lnTo>
                  <a:lnTo>
                    <a:pt x="639120" y="915222"/>
                  </a:lnTo>
                  <a:lnTo>
                    <a:pt x="756148" y="1116839"/>
                  </a:lnTo>
                  <a:lnTo>
                    <a:pt x="873175" y="1310022"/>
                  </a:lnTo>
                  <a:lnTo>
                    <a:pt x="990203" y="1494814"/>
                  </a:lnTo>
                  <a:lnTo>
                    <a:pt x="1107230" y="1671311"/>
                  </a:lnTo>
                  <a:lnTo>
                    <a:pt x="1224258" y="1839703"/>
                  </a:lnTo>
                  <a:lnTo>
                    <a:pt x="1341286" y="2000309"/>
                  </a:lnTo>
                  <a:lnTo>
                    <a:pt x="1458313" y="2153600"/>
                  </a:lnTo>
                  <a:lnTo>
                    <a:pt x="1575341" y="2300163"/>
                  </a:lnTo>
                  <a:lnTo>
                    <a:pt x="1692368" y="2440627"/>
                  </a:lnTo>
                  <a:lnTo>
                    <a:pt x="1809396" y="2575542"/>
                  </a:lnTo>
                  <a:lnTo>
                    <a:pt x="1926424" y="2705213"/>
                  </a:lnTo>
                  <a:lnTo>
                    <a:pt x="2043451" y="2828334"/>
                  </a:lnTo>
                  <a:lnTo>
                    <a:pt x="2160479" y="2943306"/>
                  </a:lnTo>
                  <a:lnTo>
                    <a:pt x="2277506" y="3049047"/>
                  </a:lnTo>
                  <a:lnTo>
                    <a:pt x="2394534" y="3144806"/>
                  </a:lnTo>
                  <a:lnTo>
                    <a:pt x="2511561" y="3229292"/>
                  </a:lnTo>
                  <a:lnTo>
                    <a:pt x="2628589" y="3304771"/>
                  </a:lnTo>
                  <a:lnTo>
                    <a:pt x="2745617" y="3364204"/>
                  </a:lnTo>
                  <a:lnTo>
                    <a:pt x="2862644" y="3406052"/>
                  </a:lnTo>
                  <a:lnTo>
                    <a:pt x="2979672" y="3443680"/>
                  </a:lnTo>
                  <a:lnTo>
                    <a:pt x="3096699" y="3486291"/>
                  </a:lnTo>
                  <a:lnTo>
                    <a:pt x="3213727" y="3519327"/>
                  </a:lnTo>
                  <a:lnTo>
                    <a:pt x="3330755" y="3545414"/>
                  </a:lnTo>
                  <a:lnTo>
                    <a:pt x="3447782" y="3573813"/>
                  </a:lnTo>
                  <a:lnTo>
                    <a:pt x="3564810" y="3603730"/>
                  </a:lnTo>
                  <a:lnTo>
                    <a:pt x="3681837" y="3628545"/>
                  </a:lnTo>
                  <a:lnTo>
                    <a:pt x="3798865" y="3648771"/>
                  </a:lnTo>
                  <a:lnTo>
                    <a:pt x="3915893" y="3665180"/>
                  </a:lnTo>
                  <a:lnTo>
                    <a:pt x="4032920" y="3676523"/>
                  </a:lnTo>
                  <a:lnTo>
                    <a:pt x="4149948" y="3683650"/>
                  </a:lnTo>
                  <a:lnTo>
                    <a:pt x="4266975" y="3688008"/>
                  </a:lnTo>
                  <a:lnTo>
                    <a:pt x="4384003" y="3690278"/>
                  </a:lnTo>
                  <a:lnTo>
                    <a:pt x="4501031" y="3690734"/>
                  </a:lnTo>
                  <a:lnTo>
                    <a:pt x="4618058" y="3689778"/>
                  </a:lnTo>
                  <a:lnTo>
                    <a:pt x="4735086" y="3687635"/>
                  </a:lnTo>
                  <a:lnTo>
                    <a:pt x="4852113" y="3684397"/>
                  </a:lnTo>
                  <a:lnTo>
                    <a:pt x="4969141" y="3680046"/>
                  </a:lnTo>
                  <a:lnTo>
                    <a:pt x="5086169" y="3674492"/>
                  </a:lnTo>
                  <a:lnTo>
                    <a:pt x="5203196" y="3667595"/>
                  </a:lnTo>
                  <a:lnTo>
                    <a:pt x="5320224" y="3659183"/>
                  </a:lnTo>
                  <a:lnTo>
                    <a:pt x="5437251" y="3649070"/>
                  </a:lnTo>
                  <a:lnTo>
                    <a:pt x="5554279" y="3637068"/>
                  </a:lnTo>
                  <a:lnTo>
                    <a:pt x="5671307" y="3623000"/>
                  </a:lnTo>
                  <a:lnTo>
                    <a:pt x="5788334" y="3606704"/>
                  </a:lnTo>
                  <a:lnTo>
                    <a:pt x="5905362" y="3588042"/>
                  </a:lnTo>
                  <a:lnTo>
                    <a:pt x="6022389" y="3566897"/>
                  </a:lnTo>
                  <a:lnTo>
                    <a:pt x="6139417" y="3543175"/>
                  </a:lnTo>
                  <a:lnTo>
                    <a:pt x="6145984" y="3541695"/>
                  </a:lnTo>
                  <a:lnTo>
                    <a:pt x="6145984" y="4010511"/>
                  </a:lnTo>
                  <a:lnTo>
                    <a:pt x="5138482" y="4010511"/>
                  </a:lnTo>
                  <a:lnTo>
                    <a:pt x="5086169" y="4004055"/>
                  </a:lnTo>
                  <a:lnTo>
                    <a:pt x="4969141" y="3989767"/>
                  </a:lnTo>
                  <a:lnTo>
                    <a:pt x="4852113" y="3975510"/>
                  </a:lnTo>
                  <a:lnTo>
                    <a:pt x="4735086" y="3961213"/>
                  </a:lnTo>
                  <a:lnTo>
                    <a:pt x="4618058" y="3946878"/>
                  </a:lnTo>
                  <a:lnTo>
                    <a:pt x="4501031" y="3932613"/>
                  </a:lnTo>
                  <a:lnTo>
                    <a:pt x="4384003" y="3918666"/>
                  </a:lnTo>
                  <a:lnTo>
                    <a:pt x="4266975" y="3905455"/>
                  </a:lnTo>
                  <a:lnTo>
                    <a:pt x="4149948" y="3892845"/>
                  </a:lnTo>
                  <a:lnTo>
                    <a:pt x="4032920" y="3879617"/>
                  </a:lnTo>
                  <a:lnTo>
                    <a:pt x="3915893" y="3865165"/>
                  </a:lnTo>
                  <a:lnTo>
                    <a:pt x="3798865" y="3848291"/>
                  </a:lnTo>
                  <a:lnTo>
                    <a:pt x="3681837" y="3827255"/>
                  </a:lnTo>
                  <a:lnTo>
                    <a:pt x="3564810" y="3803267"/>
                  </a:lnTo>
                  <a:lnTo>
                    <a:pt x="3447782" y="3776394"/>
                  </a:lnTo>
                  <a:lnTo>
                    <a:pt x="3330755" y="3747462"/>
                  </a:lnTo>
                  <a:lnTo>
                    <a:pt x="3213727" y="3720738"/>
                  </a:lnTo>
                  <a:lnTo>
                    <a:pt x="3096699" y="3691685"/>
                  </a:lnTo>
                  <a:lnTo>
                    <a:pt x="2979672" y="3650701"/>
                  </a:lnTo>
                  <a:lnTo>
                    <a:pt x="2862644" y="3608116"/>
                  </a:lnTo>
                  <a:lnTo>
                    <a:pt x="2745617" y="3564778"/>
                  </a:lnTo>
                  <a:lnTo>
                    <a:pt x="2628589" y="3506724"/>
                  </a:lnTo>
                  <a:lnTo>
                    <a:pt x="2511561" y="3428218"/>
                  </a:lnTo>
                  <a:lnTo>
                    <a:pt x="2394534" y="3342240"/>
                  </a:lnTo>
                  <a:lnTo>
                    <a:pt x="2277506" y="3248149"/>
                  </a:lnTo>
                  <a:lnTo>
                    <a:pt x="2160479" y="3143084"/>
                  </a:lnTo>
                  <a:lnTo>
                    <a:pt x="2043451" y="3030285"/>
                  </a:lnTo>
                  <a:lnTo>
                    <a:pt x="1926424" y="2911753"/>
                  </a:lnTo>
                  <a:lnTo>
                    <a:pt x="1809396" y="2788824"/>
                  </a:lnTo>
                  <a:lnTo>
                    <a:pt x="1692368" y="2662853"/>
                  </a:lnTo>
                  <a:lnTo>
                    <a:pt x="1575341" y="2534808"/>
                  </a:lnTo>
                  <a:lnTo>
                    <a:pt x="1458313" y="2405029"/>
                  </a:lnTo>
                  <a:lnTo>
                    <a:pt x="1341286" y="2273925"/>
                  </a:lnTo>
                  <a:lnTo>
                    <a:pt x="1224258" y="2141868"/>
                  </a:lnTo>
                  <a:lnTo>
                    <a:pt x="1107230" y="2009110"/>
                  </a:lnTo>
                  <a:lnTo>
                    <a:pt x="990203" y="1875753"/>
                  </a:lnTo>
                  <a:lnTo>
                    <a:pt x="873175" y="1741771"/>
                  </a:lnTo>
                  <a:lnTo>
                    <a:pt x="756148" y="1607042"/>
                  </a:lnTo>
                  <a:lnTo>
                    <a:pt x="639120" y="1471390"/>
                  </a:lnTo>
                  <a:lnTo>
                    <a:pt x="522092" y="1334615"/>
                  </a:lnTo>
                  <a:lnTo>
                    <a:pt x="405065" y="1196504"/>
                  </a:lnTo>
                  <a:lnTo>
                    <a:pt x="288037" y="1056848"/>
                  </a:lnTo>
                  <a:lnTo>
                    <a:pt x="171010" y="915443"/>
                  </a:lnTo>
                  <a:lnTo>
                    <a:pt x="53982" y="772092"/>
                  </a:lnTo>
                  <a:lnTo>
                    <a:pt x="0" y="70498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1101279" y="1367948"/>
              <a:ext cx="5986581" cy="3690734"/>
            </a:xfrm>
            <a:custGeom>
              <a:avLst/>
              <a:pathLst>
                <a:path w="5986581" h="3690734">
                  <a:moveTo>
                    <a:pt x="0" y="0"/>
                  </a:moveTo>
                  <a:lnTo>
                    <a:pt x="11607" y="24196"/>
                  </a:lnTo>
                  <a:lnTo>
                    <a:pt x="128634" y="259654"/>
                  </a:lnTo>
                  <a:lnTo>
                    <a:pt x="245662" y="486636"/>
                  </a:lnTo>
                  <a:lnTo>
                    <a:pt x="362689" y="705157"/>
                  </a:lnTo>
                  <a:lnTo>
                    <a:pt x="479717" y="915222"/>
                  </a:lnTo>
                  <a:lnTo>
                    <a:pt x="596745" y="1116839"/>
                  </a:lnTo>
                  <a:lnTo>
                    <a:pt x="713772" y="1310022"/>
                  </a:lnTo>
                  <a:lnTo>
                    <a:pt x="830800" y="1494814"/>
                  </a:lnTo>
                  <a:lnTo>
                    <a:pt x="947827" y="1671311"/>
                  </a:lnTo>
                  <a:lnTo>
                    <a:pt x="1064855" y="1839703"/>
                  </a:lnTo>
                  <a:lnTo>
                    <a:pt x="1181883" y="2000309"/>
                  </a:lnTo>
                  <a:lnTo>
                    <a:pt x="1298910" y="2153600"/>
                  </a:lnTo>
                  <a:lnTo>
                    <a:pt x="1415938" y="2300163"/>
                  </a:lnTo>
                  <a:lnTo>
                    <a:pt x="1532965" y="2440627"/>
                  </a:lnTo>
                  <a:lnTo>
                    <a:pt x="1649993" y="2575542"/>
                  </a:lnTo>
                  <a:lnTo>
                    <a:pt x="1767021" y="2705213"/>
                  </a:lnTo>
                  <a:lnTo>
                    <a:pt x="1884048" y="2828334"/>
                  </a:lnTo>
                  <a:lnTo>
                    <a:pt x="2001076" y="2943306"/>
                  </a:lnTo>
                  <a:lnTo>
                    <a:pt x="2118103" y="3049047"/>
                  </a:lnTo>
                  <a:lnTo>
                    <a:pt x="2235131" y="3144806"/>
                  </a:lnTo>
                  <a:lnTo>
                    <a:pt x="2352159" y="3229292"/>
                  </a:lnTo>
                  <a:lnTo>
                    <a:pt x="2469186" y="3304771"/>
                  </a:lnTo>
                  <a:lnTo>
                    <a:pt x="2586214" y="3364204"/>
                  </a:lnTo>
                  <a:lnTo>
                    <a:pt x="2703241" y="3406052"/>
                  </a:lnTo>
                  <a:lnTo>
                    <a:pt x="2820269" y="3443680"/>
                  </a:lnTo>
                  <a:lnTo>
                    <a:pt x="2937297" y="3486291"/>
                  </a:lnTo>
                  <a:lnTo>
                    <a:pt x="3054324" y="3519327"/>
                  </a:lnTo>
                  <a:lnTo>
                    <a:pt x="3171352" y="3545414"/>
                  </a:lnTo>
                  <a:lnTo>
                    <a:pt x="3288379" y="3573813"/>
                  </a:lnTo>
                  <a:lnTo>
                    <a:pt x="3405407" y="3603730"/>
                  </a:lnTo>
                  <a:lnTo>
                    <a:pt x="3522434" y="3628545"/>
                  </a:lnTo>
                  <a:lnTo>
                    <a:pt x="3639462" y="3648771"/>
                  </a:lnTo>
                  <a:lnTo>
                    <a:pt x="3756490" y="3665180"/>
                  </a:lnTo>
                  <a:lnTo>
                    <a:pt x="3873517" y="3676523"/>
                  </a:lnTo>
                  <a:lnTo>
                    <a:pt x="3990545" y="3683650"/>
                  </a:lnTo>
                  <a:lnTo>
                    <a:pt x="4107572" y="3688008"/>
                  </a:lnTo>
                  <a:lnTo>
                    <a:pt x="4224600" y="3690278"/>
                  </a:lnTo>
                  <a:lnTo>
                    <a:pt x="4341628" y="3690734"/>
                  </a:lnTo>
                  <a:lnTo>
                    <a:pt x="4458655" y="3689778"/>
                  </a:lnTo>
                  <a:lnTo>
                    <a:pt x="4575683" y="3687635"/>
                  </a:lnTo>
                  <a:lnTo>
                    <a:pt x="4692710" y="3684397"/>
                  </a:lnTo>
                  <a:lnTo>
                    <a:pt x="4809738" y="3680046"/>
                  </a:lnTo>
                  <a:lnTo>
                    <a:pt x="4926766" y="3674492"/>
                  </a:lnTo>
                  <a:lnTo>
                    <a:pt x="5043793" y="3667595"/>
                  </a:lnTo>
                  <a:lnTo>
                    <a:pt x="5160821" y="3659183"/>
                  </a:lnTo>
                  <a:lnTo>
                    <a:pt x="5277848" y="3649070"/>
                  </a:lnTo>
                  <a:lnTo>
                    <a:pt x="5394876" y="3637068"/>
                  </a:lnTo>
                  <a:lnTo>
                    <a:pt x="5511904" y="3623000"/>
                  </a:lnTo>
                  <a:lnTo>
                    <a:pt x="5628931" y="3606704"/>
                  </a:lnTo>
                  <a:lnTo>
                    <a:pt x="5745959" y="3588042"/>
                  </a:lnTo>
                  <a:lnTo>
                    <a:pt x="5862986" y="3566897"/>
                  </a:lnTo>
                  <a:lnTo>
                    <a:pt x="5980014" y="3543175"/>
                  </a:lnTo>
                  <a:lnTo>
                    <a:pt x="5986581" y="354169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2072930"/>
              <a:ext cx="5138482" cy="3305529"/>
            </a:xfrm>
            <a:custGeom>
              <a:avLst/>
              <a:pathLst>
                <a:path w="5138482" h="3305529">
                  <a:moveTo>
                    <a:pt x="5138482" y="3305529"/>
                  </a:moveTo>
                  <a:lnTo>
                    <a:pt x="5086169" y="3299073"/>
                  </a:lnTo>
                  <a:lnTo>
                    <a:pt x="4969141" y="3284785"/>
                  </a:lnTo>
                  <a:lnTo>
                    <a:pt x="4852113" y="3270528"/>
                  </a:lnTo>
                  <a:lnTo>
                    <a:pt x="4735086" y="3256231"/>
                  </a:lnTo>
                  <a:lnTo>
                    <a:pt x="4618058" y="3241896"/>
                  </a:lnTo>
                  <a:lnTo>
                    <a:pt x="4501031" y="3227631"/>
                  </a:lnTo>
                  <a:lnTo>
                    <a:pt x="4384003" y="3213684"/>
                  </a:lnTo>
                  <a:lnTo>
                    <a:pt x="4266975" y="3200473"/>
                  </a:lnTo>
                  <a:lnTo>
                    <a:pt x="4149948" y="3187863"/>
                  </a:lnTo>
                  <a:lnTo>
                    <a:pt x="4032920" y="3174635"/>
                  </a:lnTo>
                  <a:lnTo>
                    <a:pt x="3915893" y="3160183"/>
                  </a:lnTo>
                  <a:lnTo>
                    <a:pt x="3798865" y="3143309"/>
                  </a:lnTo>
                  <a:lnTo>
                    <a:pt x="3681837" y="3122273"/>
                  </a:lnTo>
                  <a:lnTo>
                    <a:pt x="3564810" y="3098285"/>
                  </a:lnTo>
                  <a:lnTo>
                    <a:pt x="3447782" y="3071412"/>
                  </a:lnTo>
                  <a:lnTo>
                    <a:pt x="3330755" y="3042480"/>
                  </a:lnTo>
                  <a:lnTo>
                    <a:pt x="3213727" y="3015756"/>
                  </a:lnTo>
                  <a:lnTo>
                    <a:pt x="3096699" y="2986703"/>
                  </a:lnTo>
                  <a:lnTo>
                    <a:pt x="2979672" y="2945719"/>
                  </a:lnTo>
                  <a:lnTo>
                    <a:pt x="2862644" y="2903134"/>
                  </a:lnTo>
                  <a:lnTo>
                    <a:pt x="2745617" y="2859797"/>
                  </a:lnTo>
                  <a:lnTo>
                    <a:pt x="2628589" y="2801742"/>
                  </a:lnTo>
                  <a:lnTo>
                    <a:pt x="2511561" y="2723236"/>
                  </a:lnTo>
                  <a:lnTo>
                    <a:pt x="2394534" y="2637259"/>
                  </a:lnTo>
                  <a:lnTo>
                    <a:pt x="2277506" y="2543167"/>
                  </a:lnTo>
                  <a:lnTo>
                    <a:pt x="2160479" y="2438102"/>
                  </a:lnTo>
                  <a:lnTo>
                    <a:pt x="2043451" y="2325303"/>
                  </a:lnTo>
                  <a:lnTo>
                    <a:pt x="1926424" y="2206771"/>
                  </a:lnTo>
                  <a:lnTo>
                    <a:pt x="1809396" y="2083842"/>
                  </a:lnTo>
                  <a:lnTo>
                    <a:pt x="1692368" y="1957871"/>
                  </a:lnTo>
                  <a:lnTo>
                    <a:pt x="1575341" y="1829827"/>
                  </a:lnTo>
                  <a:lnTo>
                    <a:pt x="1458313" y="1700047"/>
                  </a:lnTo>
                  <a:lnTo>
                    <a:pt x="1341286" y="1568943"/>
                  </a:lnTo>
                  <a:lnTo>
                    <a:pt x="1224258" y="1436886"/>
                  </a:lnTo>
                  <a:lnTo>
                    <a:pt x="1107230" y="1304128"/>
                  </a:lnTo>
                  <a:lnTo>
                    <a:pt x="990203" y="1170771"/>
                  </a:lnTo>
                  <a:lnTo>
                    <a:pt x="873175" y="1036789"/>
                  </a:lnTo>
                  <a:lnTo>
                    <a:pt x="756148" y="902060"/>
                  </a:lnTo>
                  <a:lnTo>
                    <a:pt x="639120" y="766408"/>
                  </a:lnTo>
                  <a:lnTo>
                    <a:pt x="522092" y="629633"/>
                  </a:lnTo>
                  <a:lnTo>
                    <a:pt x="405065" y="491522"/>
                  </a:lnTo>
                  <a:lnTo>
                    <a:pt x="288037" y="351866"/>
                  </a:lnTo>
                  <a:lnTo>
                    <a:pt x="171010" y="210461"/>
                  </a:lnTo>
                  <a:lnTo>
                    <a:pt x="53982" y="6711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1552329"/>
              <a:ext cx="6145984" cy="3668274"/>
            </a:xfrm>
            <a:custGeom>
              <a:avLst/>
              <a:pathLst>
                <a:path w="6145984" h="3668274">
                  <a:moveTo>
                    <a:pt x="0" y="0"/>
                  </a:moveTo>
                  <a:lnTo>
                    <a:pt x="53982" y="91786"/>
                  </a:lnTo>
                  <a:lnTo>
                    <a:pt x="171010" y="285438"/>
                  </a:lnTo>
                  <a:lnTo>
                    <a:pt x="288037" y="473870"/>
                  </a:lnTo>
                  <a:lnTo>
                    <a:pt x="405065" y="657189"/>
                  </a:lnTo>
                  <a:lnTo>
                    <a:pt x="522092" y="835505"/>
                  </a:lnTo>
                  <a:lnTo>
                    <a:pt x="639120" y="1008925"/>
                  </a:lnTo>
                  <a:lnTo>
                    <a:pt x="756148" y="1177559"/>
                  </a:lnTo>
                  <a:lnTo>
                    <a:pt x="873175" y="1341515"/>
                  </a:lnTo>
                  <a:lnTo>
                    <a:pt x="990203" y="1500903"/>
                  </a:lnTo>
                  <a:lnTo>
                    <a:pt x="1107230" y="1655830"/>
                  </a:lnTo>
                  <a:lnTo>
                    <a:pt x="1224258" y="1806404"/>
                  </a:lnTo>
                  <a:lnTo>
                    <a:pt x="1341286" y="1952736"/>
                  </a:lnTo>
                  <a:lnTo>
                    <a:pt x="1458313" y="2094933"/>
                  </a:lnTo>
                  <a:lnTo>
                    <a:pt x="1575341" y="2233105"/>
                  </a:lnTo>
                  <a:lnTo>
                    <a:pt x="1692368" y="2367359"/>
                  </a:lnTo>
                  <a:lnTo>
                    <a:pt x="1809396" y="2497802"/>
                  </a:lnTo>
                  <a:lnTo>
                    <a:pt x="1926424" y="2624102"/>
                  </a:lnTo>
                  <a:lnTo>
                    <a:pt x="2043451" y="2744928"/>
                  </a:lnTo>
                  <a:lnTo>
                    <a:pt x="2160479" y="2858813"/>
                  </a:lnTo>
                  <a:lnTo>
                    <a:pt x="2277506" y="2964217"/>
                  </a:lnTo>
                  <a:lnTo>
                    <a:pt x="2394534" y="3059142"/>
                  </a:lnTo>
                  <a:lnTo>
                    <a:pt x="2511561" y="3144374"/>
                  </a:lnTo>
                  <a:lnTo>
                    <a:pt x="2628589" y="3221366"/>
                  </a:lnTo>
                  <a:lnTo>
                    <a:pt x="2745617" y="3280110"/>
                  </a:lnTo>
                  <a:lnTo>
                    <a:pt x="2862644" y="3322703"/>
                  </a:lnTo>
                  <a:lnTo>
                    <a:pt x="2979672" y="3362810"/>
                  </a:lnTo>
                  <a:lnTo>
                    <a:pt x="3096699" y="3404606"/>
                  </a:lnTo>
                  <a:lnTo>
                    <a:pt x="3213727" y="3435651"/>
                  </a:lnTo>
                  <a:lnTo>
                    <a:pt x="3330755" y="3462057"/>
                  </a:lnTo>
                  <a:lnTo>
                    <a:pt x="3447782" y="3490722"/>
                  </a:lnTo>
                  <a:lnTo>
                    <a:pt x="3564810" y="3519118"/>
                  </a:lnTo>
                  <a:lnTo>
                    <a:pt x="3681837" y="3543519"/>
                  </a:lnTo>
                  <a:lnTo>
                    <a:pt x="3798865" y="3564150"/>
                  </a:lnTo>
                  <a:lnTo>
                    <a:pt x="3915893" y="3580791"/>
                  </a:lnTo>
                  <a:lnTo>
                    <a:pt x="4032920" y="3593689"/>
                  </a:lnTo>
                  <a:lnTo>
                    <a:pt x="4149948" y="3603866"/>
                  </a:lnTo>
                  <a:lnTo>
                    <a:pt x="4266975" y="3612350"/>
                  </a:lnTo>
                  <a:lnTo>
                    <a:pt x="4384003" y="3620091"/>
                  </a:lnTo>
                  <a:lnTo>
                    <a:pt x="4501031" y="3627293"/>
                  </a:lnTo>
                  <a:lnTo>
                    <a:pt x="4618058" y="3633947"/>
                  </a:lnTo>
                  <a:lnTo>
                    <a:pt x="4735086" y="3640043"/>
                  </a:lnTo>
                  <a:lnTo>
                    <a:pt x="4852113" y="3645572"/>
                  </a:lnTo>
                  <a:lnTo>
                    <a:pt x="4969141" y="3650525"/>
                  </a:lnTo>
                  <a:lnTo>
                    <a:pt x="5086169" y="3654892"/>
                  </a:lnTo>
                  <a:lnTo>
                    <a:pt x="5203196" y="3658665"/>
                  </a:lnTo>
                  <a:lnTo>
                    <a:pt x="5320224" y="3661832"/>
                  </a:lnTo>
                  <a:lnTo>
                    <a:pt x="5437251" y="3664386"/>
                  </a:lnTo>
                  <a:lnTo>
                    <a:pt x="5554279" y="3666317"/>
                  </a:lnTo>
                  <a:lnTo>
                    <a:pt x="5671307" y="3667614"/>
                  </a:lnTo>
                  <a:lnTo>
                    <a:pt x="5788334" y="3668270"/>
                  </a:lnTo>
                  <a:lnTo>
                    <a:pt x="5905362" y="3668274"/>
                  </a:lnTo>
                  <a:lnTo>
                    <a:pt x="6022389" y="3667617"/>
                  </a:lnTo>
                  <a:lnTo>
                    <a:pt x="6139417" y="3666290"/>
                  </a:lnTo>
                  <a:lnTo>
                    <a:pt x="6145984" y="3666177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537550"/>
              <a:ext cx="6145984" cy="3840909"/>
            </a:xfrm>
            <a:custGeom>
              <a:avLst/>
              <a:pathLst>
                <a:path w="6145984" h="3840909">
                  <a:moveTo>
                    <a:pt x="0" y="0"/>
                  </a:moveTo>
                  <a:lnTo>
                    <a:pt x="53982" y="131446"/>
                  </a:lnTo>
                  <a:lnTo>
                    <a:pt x="171010" y="404159"/>
                  </a:lnTo>
                  <a:lnTo>
                    <a:pt x="288037" y="664652"/>
                  </a:lnTo>
                  <a:lnTo>
                    <a:pt x="405065" y="912947"/>
                  </a:lnTo>
                  <a:lnTo>
                    <a:pt x="522092" y="1149060"/>
                  </a:lnTo>
                  <a:lnTo>
                    <a:pt x="639120" y="1373002"/>
                  </a:lnTo>
                  <a:lnTo>
                    <a:pt x="756148" y="1584782"/>
                  </a:lnTo>
                  <a:lnTo>
                    <a:pt x="873175" y="1784419"/>
                  </a:lnTo>
                  <a:lnTo>
                    <a:pt x="990203" y="1971952"/>
                  </a:lnTo>
                  <a:lnTo>
                    <a:pt x="1107230" y="2147466"/>
                  </a:lnTo>
                  <a:lnTo>
                    <a:pt x="1224258" y="2311123"/>
                  </a:lnTo>
                  <a:lnTo>
                    <a:pt x="1341286" y="2463194"/>
                  </a:lnTo>
                  <a:lnTo>
                    <a:pt x="1458313" y="2604071"/>
                  </a:lnTo>
                  <a:lnTo>
                    <a:pt x="1575341" y="2734250"/>
                  </a:lnTo>
                  <a:lnTo>
                    <a:pt x="1692368" y="2854254"/>
                  </a:lnTo>
                  <a:lnTo>
                    <a:pt x="1809396" y="2964448"/>
                  </a:lnTo>
                  <a:lnTo>
                    <a:pt x="1926424" y="3061439"/>
                  </a:lnTo>
                  <a:lnTo>
                    <a:pt x="2043451" y="3144490"/>
                  </a:lnTo>
                  <a:lnTo>
                    <a:pt x="2160479" y="3215291"/>
                  </a:lnTo>
                  <a:lnTo>
                    <a:pt x="2277506" y="3275044"/>
                  </a:lnTo>
                  <a:lnTo>
                    <a:pt x="2394534" y="3312500"/>
                  </a:lnTo>
                  <a:lnTo>
                    <a:pt x="2511561" y="3334337"/>
                  </a:lnTo>
                  <a:lnTo>
                    <a:pt x="2628589" y="3357539"/>
                  </a:lnTo>
                  <a:lnTo>
                    <a:pt x="2745617" y="3379786"/>
                  </a:lnTo>
                  <a:lnTo>
                    <a:pt x="2862644" y="3393058"/>
                  </a:lnTo>
                  <a:lnTo>
                    <a:pt x="2979672" y="3404687"/>
                  </a:lnTo>
                  <a:lnTo>
                    <a:pt x="3096699" y="3422802"/>
                  </a:lnTo>
                  <a:lnTo>
                    <a:pt x="3213727" y="3440468"/>
                  </a:lnTo>
                  <a:lnTo>
                    <a:pt x="3330755" y="3454067"/>
                  </a:lnTo>
                  <a:lnTo>
                    <a:pt x="3447782" y="3465112"/>
                  </a:lnTo>
                  <a:lnTo>
                    <a:pt x="3564810" y="3474297"/>
                  </a:lnTo>
                  <a:lnTo>
                    <a:pt x="3681837" y="3480227"/>
                  </a:lnTo>
                  <a:lnTo>
                    <a:pt x="3798865" y="3484880"/>
                  </a:lnTo>
                  <a:lnTo>
                    <a:pt x="3915893" y="3489174"/>
                  </a:lnTo>
                  <a:lnTo>
                    <a:pt x="4032920" y="3491142"/>
                  </a:lnTo>
                  <a:lnTo>
                    <a:pt x="4149948" y="3491412"/>
                  </a:lnTo>
                  <a:lnTo>
                    <a:pt x="4266975" y="3491094"/>
                  </a:lnTo>
                  <a:lnTo>
                    <a:pt x="4384003" y="3489946"/>
                  </a:lnTo>
                  <a:lnTo>
                    <a:pt x="4501031" y="3487747"/>
                  </a:lnTo>
                  <a:lnTo>
                    <a:pt x="4618058" y="3484832"/>
                  </a:lnTo>
                  <a:lnTo>
                    <a:pt x="4735086" y="3481391"/>
                  </a:lnTo>
                  <a:lnTo>
                    <a:pt x="4852113" y="3477500"/>
                  </a:lnTo>
                  <a:lnTo>
                    <a:pt x="4969141" y="3473147"/>
                  </a:lnTo>
                  <a:lnTo>
                    <a:pt x="5086169" y="3468258"/>
                  </a:lnTo>
                  <a:lnTo>
                    <a:pt x="5203196" y="3462719"/>
                  </a:lnTo>
                  <a:lnTo>
                    <a:pt x="5320224" y="3456388"/>
                  </a:lnTo>
                  <a:lnTo>
                    <a:pt x="5437251" y="3449113"/>
                  </a:lnTo>
                  <a:lnTo>
                    <a:pt x="5554279" y="3440739"/>
                  </a:lnTo>
                  <a:lnTo>
                    <a:pt x="5671307" y="3431122"/>
                  </a:lnTo>
                  <a:lnTo>
                    <a:pt x="5788334" y="3420129"/>
                  </a:lnTo>
                  <a:lnTo>
                    <a:pt x="5905362" y="3407646"/>
                  </a:lnTo>
                  <a:lnTo>
                    <a:pt x="6022389" y="3393578"/>
                  </a:lnTo>
                  <a:lnTo>
                    <a:pt x="6139417" y="3377849"/>
                  </a:lnTo>
                  <a:lnTo>
                    <a:pt x="6145984" y="3376870"/>
                  </a:lnTo>
                  <a:lnTo>
                    <a:pt x="6145984" y="3840909"/>
                  </a:lnTo>
                  <a:lnTo>
                    <a:pt x="5869945" y="3840909"/>
                  </a:lnTo>
                  <a:lnTo>
                    <a:pt x="5788334" y="3828025"/>
                  </a:lnTo>
                  <a:lnTo>
                    <a:pt x="5671307" y="3810906"/>
                  </a:lnTo>
                  <a:lnTo>
                    <a:pt x="5554279" y="3795039"/>
                  </a:lnTo>
                  <a:lnTo>
                    <a:pt x="5437251" y="3780306"/>
                  </a:lnTo>
                  <a:lnTo>
                    <a:pt x="5320224" y="3766573"/>
                  </a:lnTo>
                  <a:lnTo>
                    <a:pt x="5203196" y="3753699"/>
                  </a:lnTo>
                  <a:lnTo>
                    <a:pt x="5086169" y="3741544"/>
                  </a:lnTo>
                  <a:lnTo>
                    <a:pt x="4969141" y="3729979"/>
                  </a:lnTo>
                  <a:lnTo>
                    <a:pt x="4852113" y="3718902"/>
                  </a:lnTo>
                  <a:lnTo>
                    <a:pt x="4735086" y="3708252"/>
                  </a:lnTo>
                  <a:lnTo>
                    <a:pt x="4618058" y="3698029"/>
                  </a:lnTo>
                  <a:lnTo>
                    <a:pt x="4501031" y="3688322"/>
                  </a:lnTo>
                  <a:lnTo>
                    <a:pt x="4384003" y="3679333"/>
                  </a:lnTo>
                  <a:lnTo>
                    <a:pt x="4266975" y="3671409"/>
                  </a:lnTo>
                  <a:lnTo>
                    <a:pt x="4149948" y="3664884"/>
                  </a:lnTo>
                  <a:lnTo>
                    <a:pt x="4032920" y="3659555"/>
                  </a:lnTo>
                  <a:lnTo>
                    <a:pt x="3915893" y="3655009"/>
                  </a:lnTo>
                  <a:lnTo>
                    <a:pt x="3798865" y="3650330"/>
                  </a:lnTo>
                  <a:lnTo>
                    <a:pt x="3681837" y="3645004"/>
                  </a:lnTo>
                  <a:lnTo>
                    <a:pt x="3564810" y="3639760"/>
                  </a:lnTo>
                  <a:lnTo>
                    <a:pt x="3447782" y="3633099"/>
                  </a:lnTo>
                  <a:lnTo>
                    <a:pt x="3330755" y="3621612"/>
                  </a:lnTo>
                  <a:lnTo>
                    <a:pt x="3213727" y="3607486"/>
                  </a:lnTo>
                  <a:lnTo>
                    <a:pt x="3096699" y="3593122"/>
                  </a:lnTo>
                  <a:lnTo>
                    <a:pt x="2979672" y="3576356"/>
                  </a:lnTo>
                  <a:lnTo>
                    <a:pt x="2862644" y="3560617"/>
                  </a:lnTo>
                  <a:lnTo>
                    <a:pt x="2745617" y="3546109"/>
                  </a:lnTo>
                  <a:lnTo>
                    <a:pt x="2628589" y="3525005"/>
                  </a:lnTo>
                  <a:lnTo>
                    <a:pt x="2511561" y="3499293"/>
                  </a:lnTo>
                  <a:lnTo>
                    <a:pt x="2394534" y="3476220"/>
                  </a:lnTo>
                  <a:lnTo>
                    <a:pt x="2277506" y="3440147"/>
                  </a:lnTo>
                  <a:lnTo>
                    <a:pt x="2160479" y="3380955"/>
                  </a:lnTo>
                  <a:lnTo>
                    <a:pt x="2043451" y="3311955"/>
                  </a:lnTo>
                  <a:lnTo>
                    <a:pt x="1926424" y="3232710"/>
                  </a:lnTo>
                  <a:lnTo>
                    <a:pt x="1809396" y="3141309"/>
                  </a:lnTo>
                  <a:lnTo>
                    <a:pt x="1692368" y="3038532"/>
                  </a:lnTo>
                  <a:lnTo>
                    <a:pt x="1575341" y="2928826"/>
                  </a:lnTo>
                  <a:lnTo>
                    <a:pt x="1458313" y="2812566"/>
                  </a:lnTo>
                  <a:lnTo>
                    <a:pt x="1341286" y="2690086"/>
                  </a:lnTo>
                  <a:lnTo>
                    <a:pt x="1224258" y="2561690"/>
                  </a:lnTo>
                  <a:lnTo>
                    <a:pt x="1107230" y="2427581"/>
                  </a:lnTo>
                  <a:lnTo>
                    <a:pt x="990203" y="2287841"/>
                  </a:lnTo>
                  <a:lnTo>
                    <a:pt x="873175" y="2142441"/>
                  </a:lnTo>
                  <a:lnTo>
                    <a:pt x="756148" y="1991277"/>
                  </a:lnTo>
                  <a:lnTo>
                    <a:pt x="639120" y="1834197"/>
                  </a:lnTo>
                  <a:lnTo>
                    <a:pt x="522092" y="1671030"/>
                  </a:lnTo>
                  <a:lnTo>
                    <a:pt x="405065" y="1501596"/>
                  </a:lnTo>
                  <a:lnTo>
                    <a:pt x="288037" y="1325715"/>
                  </a:lnTo>
                  <a:lnTo>
                    <a:pt x="171010" y="1143214"/>
                  </a:lnTo>
                  <a:lnTo>
                    <a:pt x="53982" y="953924"/>
                  </a:lnTo>
                  <a:lnTo>
                    <a:pt x="0" y="863402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1537550"/>
              <a:ext cx="6145984" cy="3491412"/>
            </a:xfrm>
            <a:custGeom>
              <a:avLst/>
              <a:pathLst>
                <a:path w="6145984" h="3491412">
                  <a:moveTo>
                    <a:pt x="0" y="0"/>
                  </a:moveTo>
                  <a:lnTo>
                    <a:pt x="53982" y="131446"/>
                  </a:lnTo>
                  <a:lnTo>
                    <a:pt x="171010" y="404159"/>
                  </a:lnTo>
                  <a:lnTo>
                    <a:pt x="288037" y="664652"/>
                  </a:lnTo>
                  <a:lnTo>
                    <a:pt x="405065" y="912947"/>
                  </a:lnTo>
                  <a:lnTo>
                    <a:pt x="522092" y="1149060"/>
                  </a:lnTo>
                  <a:lnTo>
                    <a:pt x="639120" y="1373002"/>
                  </a:lnTo>
                  <a:lnTo>
                    <a:pt x="756148" y="1584782"/>
                  </a:lnTo>
                  <a:lnTo>
                    <a:pt x="873175" y="1784419"/>
                  </a:lnTo>
                  <a:lnTo>
                    <a:pt x="990203" y="1971952"/>
                  </a:lnTo>
                  <a:lnTo>
                    <a:pt x="1107230" y="2147466"/>
                  </a:lnTo>
                  <a:lnTo>
                    <a:pt x="1224258" y="2311123"/>
                  </a:lnTo>
                  <a:lnTo>
                    <a:pt x="1341286" y="2463194"/>
                  </a:lnTo>
                  <a:lnTo>
                    <a:pt x="1458313" y="2604071"/>
                  </a:lnTo>
                  <a:lnTo>
                    <a:pt x="1575341" y="2734250"/>
                  </a:lnTo>
                  <a:lnTo>
                    <a:pt x="1692368" y="2854254"/>
                  </a:lnTo>
                  <a:lnTo>
                    <a:pt x="1809396" y="2964448"/>
                  </a:lnTo>
                  <a:lnTo>
                    <a:pt x="1926424" y="3061439"/>
                  </a:lnTo>
                  <a:lnTo>
                    <a:pt x="2043451" y="3144490"/>
                  </a:lnTo>
                  <a:lnTo>
                    <a:pt x="2160479" y="3215291"/>
                  </a:lnTo>
                  <a:lnTo>
                    <a:pt x="2277506" y="3275044"/>
                  </a:lnTo>
                  <a:lnTo>
                    <a:pt x="2394534" y="3312500"/>
                  </a:lnTo>
                  <a:lnTo>
                    <a:pt x="2511561" y="3334337"/>
                  </a:lnTo>
                  <a:lnTo>
                    <a:pt x="2628589" y="3357539"/>
                  </a:lnTo>
                  <a:lnTo>
                    <a:pt x="2745617" y="3379786"/>
                  </a:lnTo>
                  <a:lnTo>
                    <a:pt x="2862644" y="3393058"/>
                  </a:lnTo>
                  <a:lnTo>
                    <a:pt x="2979672" y="3404687"/>
                  </a:lnTo>
                  <a:lnTo>
                    <a:pt x="3096699" y="3422802"/>
                  </a:lnTo>
                  <a:lnTo>
                    <a:pt x="3213727" y="3440468"/>
                  </a:lnTo>
                  <a:lnTo>
                    <a:pt x="3330755" y="3454067"/>
                  </a:lnTo>
                  <a:lnTo>
                    <a:pt x="3447782" y="3465112"/>
                  </a:lnTo>
                  <a:lnTo>
                    <a:pt x="3564810" y="3474297"/>
                  </a:lnTo>
                  <a:lnTo>
                    <a:pt x="3681837" y="3480227"/>
                  </a:lnTo>
                  <a:lnTo>
                    <a:pt x="3798865" y="3484880"/>
                  </a:lnTo>
                  <a:lnTo>
                    <a:pt x="3915893" y="3489174"/>
                  </a:lnTo>
                  <a:lnTo>
                    <a:pt x="4032920" y="3491142"/>
                  </a:lnTo>
                  <a:lnTo>
                    <a:pt x="4149948" y="3491412"/>
                  </a:lnTo>
                  <a:lnTo>
                    <a:pt x="4266975" y="3491094"/>
                  </a:lnTo>
                  <a:lnTo>
                    <a:pt x="4384003" y="3489946"/>
                  </a:lnTo>
                  <a:lnTo>
                    <a:pt x="4501031" y="3487747"/>
                  </a:lnTo>
                  <a:lnTo>
                    <a:pt x="4618058" y="3484832"/>
                  </a:lnTo>
                  <a:lnTo>
                    <a:pt x="4735086" y="3481391"/>
                  </a:lnTo>
                  <a:lnTo>
                    <a:pt x="4852113" y="3477500"/>
                  </a:lnTo>
                  <a:lnTo>
                    <a:pt x="4969141" y="3473147"/>
                  </a:lnTo>
                  <a:lnTo>
                    <a:pt x="5086169" y="3468258"/>
                  </a:lnTo>
                  <a:lnTo>
                    <a:pt x="5203196" y="3462719"/>
                  </a:lnTo>
                  <a:lnTo>
                    <a:pt x="5320224" y="3456388"/>
                  </a:lnTo>
                  <a:lnTo>
                    <a:pt x="5437251" y="3449113"/>
                  </a:lnTo>
                  <a:lnTo>
                    <a:pt x="5554279" y="3440739"/>
                  </a:lnTo>
                  <a:lnTo>
                    <a:pt x="5671307" y="3431122"/>
                  </a:lnTo>
                  <a:lnTo>
                    <a:pt x="5788334" y="3420129"/>
                  </a:lnTo>
                  <a:lnTo>
                    <a:pt x="5905362" y="3407646"/>
                  </a:lnTo>
                  <a:lnTo>
                    <a:pt x="6022389" y="3393578"/>
                  </a:lnTo>
                  <a:lnTo>
                    <a:pt x="6139417" y="3377849"/>
                  </a:lnTo>
                  <a:lnTo>
                    <a:pt x="6145984" y="337687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400953"/>
              <a:ext cx="5869945" cy="2977506"/>
            </a:xfrm>
            <a:custGeom>
              <a:avLst/>
              <a:pathLst>
                <a:path w="5869945" h="2977506">
                  <a:moveTo>
                    <a:pt x="5869945" y="2977506"/>
                  </a:moveTo>
                  <a:lnTo>
                    <a:pt x="5788334" y="2964623"/>
                  </a:lnTo>
                  <a:lnTo>
                    <a:pt x="5671307" y="2947503"/>
                  </a:lnTo>
                  <a:lnTo>
                    <a:pt x="5554279" y="2931636"/>
                  </a:lnTo>
                  <a:lnTo>
                    <a:pt x="5437251" y="2916903"/>
                  </a:lnTo>
                  <a:lnTo>
                    <a:pt x="5320224" y="2903170"/>
                  </a:lnTo>
                  <a:lnTo>
                    <a:pt x="5203196" y="2890296"/>
                  </a:lnTo>
                  <a:lnTo>
                    <a:pt x="5086169" y="2878141"/>
                  </a:lnTo>
                  <a:lnTo>
                    <a:pt x="4969141" y="2866577"/>
                  </a:lnTo>
                  <a:lnTo>
                    <a:pt x="4852113" y="2855499"/>
                  </a:lnTo>
                  <a:lnTo>
                    <a:pt x="4735086" y="2844849"/>
                  </a:lnTo>
                  <a:lnTo>
                    <a:pt x="4618058" y="2834626"/>
                  </a:lnTo>
                  <a:lnTo>
                    <a:pt x="4501031" y="2824919"/>
                  </a:lnTo>
                  <a:lnTo>
                    <a:pt x="4384003" y="2815931"/>
                  </a:lnTo>
                  <a:lnTo>
                    <a:pt x="4266975" y="2808007"/>
                  </a:lnTo>
                  <a:lnTo>
                    <a:pt x="4149948" y="2801481"/>
                  </a:lnTo>
                  <a:lnTo>
                    <a:pt x="4032920" y="2796153"/>
                  </a:lnTo>
                  <a:lnTo>
                    <a:pt x="3915893" y="2791606"/>
                  </a:lnTo>
                  <a:lnTo>
                    <a:pt x="3798865" y="2786927"/>
                  </a:lnTo>
                  <a:lnTo>
                    <a:pt x="3681837" y="2781601"/>
                  </a:lnTo>
                  <a:lnTo>
                    <a:pt x="3564810" y="2776358"/>
                  </a:lnTo>
                  <a:lnTo>
                    <a:pt x="3447782" y="2769696"/>
                  </a:lnTo>
                  <a:lnTo>
                    <a:pt x="3330755" y="2758209"/>
                  </a:lnTo>
                  <a:lnTo>
                    <a:pt x="3213727" y="2744083"/>
                  </a:lnTo>
                  <a:lnTo>
                    <a:pt x="3096699" y="2729719"/>
                  </a:lnTo>
                  <a:lnTo>
                    <a:pt x="2979672" y="2712953"/>
                  </a:lnTo>
                  <a:lnTo>
                    <a:pt x="2862644" y="2697215"/>
                  </a:lnTo>
                  <a:lnTo>
                    <a:pt x="2745617" y="2682706"/>
                  </a:lnTo>
                  <a:lnTo>
                    <a:pt x="2628589" y="2661602"/>
                  </a:lnTo>
                  <a:lnTo>
                    <a:pt x="2511561" y="2635891"/>
                  </a:lnTo>
                  <a:lnTo>
                    <a:pt x="2394534" y="2612817"/>
                  </a:lnTo>
                  <a:lnTo>
                    <a:pt x="2277506" y="2576744"/>
                  </a:lnTo>
                  <a:lnTo>
                    <a:pt x="2160479" y="2517552"/>
                  </a:lnTo>
                  <a:lnTo>
                    <a:pt x="2043451" y="2448552"/>
                  </a:lnTo>
                  <a:lnTo>
                    <a:pt x="1926424" y="2369307"/>
                  </a:lnTo>
                  <a:lnTo>
                    <a:pt x="1809396" y="2277907"/>
                  </a:lnTo>
                  <a:lnTo>
                    <a:pt x="1692368" y="2175129"/>
                  </a:lnTo>
                  <a:lnTo>
                    <a:pt x="1575341" y="2065424"/>
                  </a:lnTo>
                  <a:lnTo>
                    <a:pt x="1458313" y="1949163"/>
                  </a:lnTo>
                  <a:lnTo>
                    <a:pt x="1341286" y="1826683"/>
                  </a:lnTo>
                  <a:lnTo>
                    <a:pt x="1224258" y="1698287"/>
                  </a:lnTo>
                  <a:lnTo>
                    <a:pt x="1107230" y="1564179"/>
                  </a:lnTo>
                  <a:lnTo>
                    <a:pt x="990203" y="1424438"/>
                  </a:lnTo>
                  <a:lnTo>
                    <a:pt x="873175" y="1279038"/>
                  </a:lnTo>
                  <a:lnTo>
                    <a:pt x="756148" y="1127874"/>
                  </a:lnTo>
                  <a:lnTo>
                    <a:pt x="639120" y="970794"/>
                  </a:lnTo>
                  <a:lnTo>
                    <a:pt x="522092" y="807627"/>
                  </a:lnTo>
                  <a:lnTo>
                    <a:pt x="405065" y="638193"/>
                  </a:lnTo>
                  <a:lnTo>
                    <a:pt x="288037" y="462312"/>
                  </a:lnTo>
                  <a:lnTo>
                    <a:pt x="171010" y="279811"/>
                  </a:lnTo>
                  <a:lnTo>
                    <a:pt x="53982" y="9052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1969252"/>
              <a:ext cx="6145984" cy="3201289"/>
            </a:xfrm>
            <a:custGeom>
              <a:avLst/>
              <a:pathLst>
                <a:path w="6145984" h="3201289">
                  <a:moveTo>
                    <a:pt x="0" y="0"/>
                  </a:moveTo>
                  <a:lnTo>
                    <a:pt x="53982" y="110984"/>
                  </a:lnTo>
                  <a:lnTo>
                    <a:pt x="171010" y="341985"/>
                  </a:lnTo>
                  <a:lnTo>
                    <a:pt x="288037" y="563482"/>
                  </a:lnTo>
                  <a:lnTo>
                    <a:pt x="405065" y="775570"/>
                  </a:lnTo>
                  <a:lnTo>
                    <a:pt x="522092" y="978344"/>
                  </a:lnTo>
                  <a:lnTo>
                    <a:pt x="639120" y="1171898"/>
                  </a:lnTo>
                  <a:lnTo>
                    <a:pt x="756148" y="1356328"/>
                  </a:lnTo>
                  <a:lnTo>
                    <a:pt x="873175" y="1531729"/>
                  </a:lnTo>
                  <a:lnTo>
                    <a:pt x="990203" y="1698195"/>
                  </a:lnTo>
                  <a:lnTo>
                    <a:pt x="1107230" y="1855822"/>
                  </a:lnTo>
                  <a:lnTo>
                    <a:pt x="1224258" y="2004705"/>
                  </a:lnTo>
                  <a:lnTo>
                    <a:pt x="1341286" y="2144938"/>
                  </a:lnTo>
                  <a:lnTo>
                    <a:pt x="1458313" y="2276617"/>
                  </a:lnTo>
                  <a:lnTo>
                    <a:pt x="1575341" y="2399837"/>
                  </a:lnTo>
                  <a:lnTo>
                    <a:pt x="1692368" y="2514692"/>
                  </a:lnTo>
                  <a:lnTo>
                    <a:pt x="1809396" y="2621177"/>
                  </a:lnTo>
                  <a:lnTo>
                    <a:pt x="1926424" y="2715373"/>
                  </a:lnTo>
                  <a:lnTo>
                    <a:pt x="2043451" y="2796521"/>
                  </a:lnTo>
                  <a:lnTo>
                    <a:pt x="2160479" y="2866422"/>
                  </a:lnTo>
                  <a:lnTo>
                    <a:pt x="2277506" y="2925894"/>
                  </a:lnTo>
                  <a:lnTo>
                    <a:pt x="2394534" y="2962659"/>
                  </a:lnTo>
                  <a:lnTo>
                    <a:pt x="2511561" y="2985114"/>
                  </a:lnTo>
                  <a:lnTo>
                    <a:pt x="2628589" y="3009570"/>
                  </a:lnTo>
                  <a:lnTo>
                    <a:pt x="2745617" y="3031246"/>
                  </a:lnTo>
                  <a:lnTo>
                    <a:pt x="2862644" y="3045136"/>
                  </a:lnTo>
                  <a:lnTo>
                    <a:pt x="2979672" y="3058820"/>
                  </a:lnTo>
                  <a:lnTo>
                    <a:pt x="3096699" y="3076261"/>
                  </a:lnTo>
                  <a:lnTo>
                    <a:pt x="3213727" y="3092276"/>
                  </a:lnTo>
                  <a:lnTo>
                    <a:pt x="3330755" y="3106138"/>
                  </a:lnTo>
                  <a:lnTo>
                    <a:pt x="3447782" y="3117404"/>
                  </a:lnTo>
                  <a:lnTo>
                    <a:pt x="3564810" y="3125327"/>
                  </a:lnTo>
                  <a:lnTo>
                    <a:pt x="3681837" y="3130914"/>
                  </a:lnTo>
                  <a:lnTo>
                    <a:pt x="3798865" y="3135903"/>
                  </a:lnTo>
                  <a:lnTo>
                    <a:pt x="3915893" y="3140390"/>
                  </a:lnTo>
                  <a:lnTo>
                    <a:pt x="4032920" y="3143647"/>
                  </a:lnTo>
                  <a:lnTo>
                    <a:pt x="4149948" y="3146446"/>
                  </a:lnTo>
                  <a:lnTo>
                    <a:pt x="4266975" y="3149550"/>
                  </a:lnTo>
                  <a:lnTo>
                    <a:pt x="4384003" y="3152938"/>
                  </a:lnTo>
                  <a:lnTo>
                    <a:pt x="4501031" y="3156333"/>
                  </a:lnTo>
                  <a:lnTo>
                    <a:pt x="4618058" y="3159729"/>
                  </a:lnTo>
                  <a:lnTo>
                    <a:pt x="4735086" y="3163120"/>
                  </a:lnTo>
                  <a:lnTo>
                    <a:pt x="4852113" y="3166500"/>
                  </a:lnTo>
                  <a:lnTo>
                    <a:pt x="4969141" y="3169862"/>
                  </a:lnTo>
                  <a:lnTo>
                    <a:pt x="5086169" y="3173200"/>
                  </a:lnTo>
                  <a:lnTo>
                    <a:pt x="5203196" y="3176508"/>
                  </a:lnTo>
                  <a:lnTo>
                    <a:pt x="5320224" y="3179779"/>
                  </a:lnTo>
                  <a:lnTo>
                    <a:pt x="5437251" y="3183008"/>
                  </a:lnTo>
                  <a:lnTo>
                    <a:pt x="5554279" y="3186188"/>
                  </a:lnTo>
                  <a:lnTo>
                    <a:pt x="5671307" y="3189313"/>
                  </a:lnTo>
                  <a:lnTo>
                    <a:pt x="5788334" y="3192376"/>
                  </a:lnTo>
                  <a:lnTo>
                    <a:pt x="5905362" y="3195372"/>
                  </a:lnTo>
                  <a:lnTo>
                    <a:pt x="6022389" y="3198293"/>
                  </a:lnTo>
                  <a:lnTo>
                    <a:pt x="6139417" y="3201135"/>
                  </a:lnTo>
                  <a:lnTo>
                    <a:pt x="6145984" y="320128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202617" y="0"/>
                  </a:moveTo>
                  <a:lnTo>
                    <a:pt x="288037" y="190285"/>
                  </a:lnTo>
                  <a:lnTo>
                    <a:pt x="405065" y="439737"/>
                  </a:lnTo>
                  <a:lnTo>
                    <a:pt x="522092" y="677903"/>
                  </a:lnTo>
                  <a:lnTo>
                    <a:pt x="639120" y="904737"/>
                  </a:lnTo>
                  <a:lnTo>
                    <a:pt x="756148" y="1120191"/>
                  </a:lnTo>
                  <a:lnTo>
                    <a:pt x="873175" y="1324226"/>
                  </a:lnTo>
                  <a:lnTo>
                    <a:pt x="990203" y="1516835"/>
                  </a:lnTo>
                  <a:lnTo>
                    <a:pt x="1107230" y="1698072"/>
                  </a:lnTo>
                  <a:lnTo>
                    <a:pt x="1224258" y="1868097"/>
                  </a:lnTo>
                  <a:lnTo>
                    <a:pt x="1341286" y="2027218"/>
                  </a:lnTo>
                  <a:lnTo>
                    <a:pt x="1458313" y="2175912"/>
                  </a:lnTo>
                  <a:lnTo>
                    <a:pt x="1575341" y="2314793"/>
                  </a:lnTo>
                  <a:lnTo>
                    <a:pt x="1692368" y="2444517"/>
                  </a:lnTo>
                  <a:lnTo>
                    <a:pt x="1809396" y="2565614"/>
                  </a:lnTo>
                  <a:lnTo>
                    <a:pt x="1926424" y="2677027"/>
                  </a:lnTo>
                  <a:lnTo>
                    <a:pt x="2043451" y="2778053"/>
                  </a:lnTo>
                  <a:lnTo>
                    <a:pt x="2160479" y="2868861"/>
                  </a:lnTo>
                  <a:lnTo>
                    <a:pt x="2277506" y="2949691"/>
                  </a:lnTo>
                  <a:lnTo>
                    <a:pt x="2394534" y="3014087"/>
                  </a:lnTo>
                  <a:lnTo>
                    <a:pt x="2511561" y="3065453"/>
                  </a:lnTo>
                  <a:lnTo>
                    <a:pt x="2628589" y="3115444"/>
                  </a:lnTo>
                  <a:lnTo>
                    <a:pt x="2745617" y="3164930"/>
                  </a:lnTo>
                  <a:lnTo>
                    <a:pt x="2862644" y="3206349"/>
                  </a:lnTo>
                  <a:lnTo>
                    <a:pt x="2979672" y="3243508"/>
                  </a:lnTo>
                  <a:lnTo>
                    <a:pt x="3096699" y="3282743"/>
                  </a:lnTo>
                  <a:lnTo>
                    <a:pt x="3213727" y="3317034"/>
                  </a:lnTo>
                  <a:lnTo>
                    <a:pt x="3330755" y="3345523"/>
                  </a:lnTo>
                  <a:lnTo>
                    <a:pt x="3447782" y="3374237"/>
                  </a:lnTo>
                  <a:lnTo>
                    <a:pt x="3564810" y="3402064"/>
                  </a:lnTo>
                  <a:lnTo>
                    <a:pt x="3681837" y="3425309"/>
                  </a:lnTo>
                  <a:lnTo>
                    <a:pt x="3798865" y="3447766"/>
                  </a:lnTo>
                  <a:lnTo>
                    <a:pt x="3915893" y="3470569"/>
                  </a:lnTo>
                  <a:lnTo>
                    <a:pt x="4032920" y="3489968"/>
                  </a:lnTo>
                  <a:lnTo>
                    <a:pt x="4149948" y="3506689"/>
                  </a:lnTo>
                  <a:lnTo>
                    <a:pt x="4266975" y="3522115"/>
                  </a:lnTo>
                  <a:lnTo>
                    <a:pt x="4384003" y="3535642"/>
                  </a:lnTo>
                  <a:lnTo>
                    <a:pt x="4501031" y="3546864"/>
                  </a:lnTo>
                  <a:lnTo>
                    <a:pt x="4618058" y="3556244"/>
                  </a:lnTo>
                  <a:lnTo>
                    <a:pt x="4735086" y="3564051"/>
                  </a:lnTo>
                  <a:lnTo>
                    <a:pt x="4852113" y="3570394"/>
                  </a:lnTo>
                  <a:lnTo>
                    <a:pt x="4969141" y="3575266"/>
                  </a:lnTo>
                  <a:lnTo>
                    <a:pt x="5086169" y="3578573"/>
                  </a:lnTo>
                  <a:lnTo>
                    <a:pt x="5203196" y="3580164"/>
                  </a:lnTo>
                  <a:lnTo>
                    <a:pt x="5320224" y="3579853"/>
                  </a:lnTo>
                  <a:lnTo>
                    <a:pt x="5437251" y="3577439"/>
                  </a:lnTo>
                  <a:lnTo>
                    <a:pt x="5554279" y="3572719"/>
                  </a:lnTo>
                  <a:lnTo>
                    <a:pt x="5671307" y="3565500"/>
                  </a:lnTo>
                  <a:lnTo>
                    <a:pt x="5788334" y="3555609"/>
                  </a:lnTo>
                  <a:lnTo>
                    <a:pt x="5905362" y="3542896"/>
                  </a:lnTo>
                  <a:lnTo>
                    <a:pt x="6022389" y="3527238"/>
                  </a:lnTo>
                  <a:lnTo>
                    <a:pt x="6139417" y="3508540"/>
                  </a:lnTo>
                  <a:lnTo>
                    <a:pt x="6145984" y="3507316"/>
                  </a:lnTo>
                  <a:lnTo>
                    <a:pt x="6145984" y="4010511"/>
                  </a:lnTo>
                  <a:lnTo>
                    <a:pt x="5347280" y="4010511"/>
                  </a:lnTo>
                  <a:lnTo>
                    <a:pt x="5320224" y="4004421"/>
                  </a:lnTo>
                  <a:lnTo>
                    <a:pt x="5203196" y="3978444"/>
                  </a:lnTo>
                  <a:lnTo>
                    <a:pt x="5086169" y="3952634"/>
                  </a:lnTo>
                  <a:lnTo>
                    <a:pt x="4969141" y="3926807"/>
                  </a:lnTo>
                  <a:lnTo>
                    <a:pt x="4852113" y="3900815"/>
                  </a:lnTo>
                  <a:lnTo>
                    <a:pt x="4735086" y="3874567"/>
                  </a:lnTo>
                  <a:lnTo>
                    <a:pt x="4618058" y="3848059"/>
                  </a:lnTo>
                  <a:lnTo>
                    <a:pt x="4501031" y="3821402"/>
                  </a:lnTo>
                  <a:lnTo>
                    <a:pt x="4384003" y="3794867"/>
                  </a:lnTo>
                  <a:lnTo>
                    <a:pt x="4266975" y="3768922"/>
                  </a:lnTo>
                  <a:lnTo>
                    <a:pt x="4149948" y="3744130"/>
                  </a:lnTo>
                  <a:lnTo>
                    <a:pt x="4032920" y="3720485"/>
                  </a:lnTo>
                  <a:lnTo>
                    <a:pt x="3915893" y="3697556"/>
                  </a:lnTo>
                  <a:lnTo>
                    <a:pt x="3798865" y="3674226"/>
                  </a:lnTo>
                  <a:lnTo>
                    <a:pt x="3681837" y="3650849"/>
                  </a:lnTo>
                  <a:lnTo>
                    <a:pt x="3564810" y="3628543"/>
                  </a:lnTo>
                  <a:lnTo>
                    <a:pt x="3447782" y="3604171"/>
                  </a:lnTo>
                  <a:lnTo>
                    <a:pt x="3330755" y="3574852"/>
                  </a:lnTo>
                  <a:lnTo>
                    <a:pt x="3213727" y="3545641"/>
                  </a:lnTo>
                  <a:lnTo>
                    <a:pt x="3096699" y="3515870"/>
                  </a:lnTo>
                  <a:lnTo>
                    <a:pt x="2979672" y="3478481"/>
                  </a:lnTo>
                  <a:lnTo>
                    <a:pt x="2862644" y="3435696"/>
                  </a:lnTo>
                  <a:lnTo>
                    <a:pt x="2745617" y="3392586"/>
                  </a:lnTo>
                  <a:lnTo>
                    <a:pt x="2628589" y="3344664"/>
                  </a:lnTo>
                  <a:lnTo>
                    <a:pt x="2511561" y="3291239"/>
                  </a:lnTo>
                  <a:lnTo>
                    <a:pt x="2394534" y="3238179"/>
                  </a:lnTo>
                  <a:lnTo>
                    <a:pt x="2277506" y="3175676"/>
                  </a:lnTo>
                  <a:lnTo>
                    <a:pt x="2160479" y="3095613"/>
                  </a:lnTo>
                  <a:lnTo>
                    <a:pt x="2043451" y="3007272"/>
                  </a:lnTo>
                  <a:lnTo>
                    <a:pt x="1926424" y="2911455"/>
                  </a:lnTo>
                  <a:lnTo>
                    <a:pt x="1809396" y="2807694"/>
                  </a:lnTo>
                  <a:lnTo>
                    <a:pt x="1692368" y="2696748"/>
                  </a:lnTo>
                  <a:lnTo>
                    <a:pt x="1575341" y="2581121"/>
                  </a:lnTo>
                  <a:lnTo>
                    <a:pt x="1458313" y="2461290"/>
                  </a:lnTo>
                  <a:lnTo>
                    <a:pt x="1341286" y="2337778"/>
                  </a:lnTo>
                  <a:lnTo>
                    <a:pt x="1224258" y="2211061"/>
                  </a:lnTo>
                  <a:lnTo>
                    <a:pt x="1107230" y="2081481"/>
                  </a:lnTo>
                  <a:lnTo>
                    <a:pt x="990203" y="1949209"/>
                  </a:lnTo>
                  <a:lnTo>
                    <a:pt x="873175" y="1814270"/>
                  </a:lnTo>
                  <a:lnTo>
                    <a:pt x="756148" y="1676582"/>
                  </a:lnTo>
                  <a:lnTo>
                    <a:pt x="639120" y="1536001"/>
                  </a:lnTo>
                  <a:lnTo>
                    <a:pt x="522092" y="1392352"/>
                  </a:lnTo>
                  <a:lnTo>
                    <a:pt x="405065" y="1245453"/>
                  </a:lnTo>
                  <a:lnTo>
                    <a:pt x="288037" y="1095119"/>
                  </a:lnTo>
                  <a:lnTo>
                    <a:pt x="171010" y="941175"/>
                  </a:lnTo>
                  <a:lnTo>
                    <a:pt x="53982" y="783451"/>
                  </a:lnTo>
                  <a:lnTo>
                    <a:pt x="0" y="70887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144494" y="1367948"/>
              <a:ext cx="5943366" cy="3580164"/>
            </a:xfrm>
            <a:custGeom>
              <a:avLst/>
              <a:pathLst>
                <a:path w="5943366" h="3580164">
                  <a:moveTo>
                    <a:pt x="0" y="0"/>
                  </a:moveTo>
                  <a:lnTo>
                    <a:pt x="85419" y="190285"/>
                  </a:lnTo>
                  <a:lnTo>
                    <a:pt x="202447" y="439737"/>
                  </a:lnTo>
                  <a:lnTo>
                    <a:pt x="319475" y="677903"/>
                  </a:lnTo>
                  <a:lnTo>
                    <a:pt x="436502" y="904737"/>
                  </a:lnTo>
                  <a:lnTo>
                    <a:pt x="553530" y="1120191"/>
                  </a:lnTo>
                  <a:lnTo>
                    <a:pt x="670557" y="1324226"/>
                  </a:lnTo>
                  <a:lnTo>
                    <a:pt x="787585" y="1516835"/>
                  </a:lnTo>
                  <a:lnTo>
                    <a:pt x="904612" y="1698072"/>
                  </a:lnTo>
                  <a:lnTo>
                    <a:pt x="1021640" y="1868097"/>
                  </a:lnTo>
                  <a:lnTo>
                    <a:pt x="1138668" y="2027218"/>
                  </a:lnTo>
                  <a:lnTo>
                    <a:pt x="1255695" y="2175912"/>
                  </a:lnTo>
                  <a:lnTo>
                    <a:pt x="1372723" y="2314793"/>
                  </a:lnTo>
                  <a:lnTo>
                    <a:pt x="1489750" y="2444517"/>
                  </a:lnTo>
                  <a:lnTo>
                    <a:pt x="1606778" y="2565614"/>
                  </a:lnTo>
                  <a:lnTo>
                    <a:pt x="1723806" y="2677027"/>
                  </a:lnTo>
                  <a:lnTo>
                    <a:pt x="1840833" y="2778053"/>
                  </a:lnTo>
                  <a:lnTo>
                    <a:pt x="1957861" y="2868861"/>
                  </a:lnTo>
                  <a:lnTo>
                    <a:pt x="2074888" y="2949691"/>
                  </a:lnTo>
                  <a:lnTo>
                    <a:pt x="2191916" y="3014087"/>
                  </a:lnTo>
                  <a:lnTo>
                    <a:pt x="2308944" y="3065453"/>
                  </a:lnTo>
                  <a:lnTo>
                    <a:pt x="2425971" y="3115444"/>
                  </a:lnTo>
                  <a:lnTo>
                    <a:pt x="2542999" y="3164930"/>
                  </a:lnTo>
                  <a:lnTo>
                    <a:pt x="2660026" y="3206349"/>
                  </a:lnTo>
                  <a:lnTo>
                    <a:pt x="2777054" y="3243508"/>
                  </a:lnTo>
                  <a:lnTo>
                    <a:pt x="2894082" y="3282743"/>
                  </a:lnTo>
                  <a:lnTo>
                    <a:pt x="3011109" y="3317034"/>
                  </a:lnTo>
                  <a:lnTo>
                    <a:pt x="3128137" y="3345523"/>
                  </a:lnTo>
                  <a:lnTo>
                    <a:pt x="3245164" y="3374237"/>
                  </a:lnTo>
                  <a:lnTo>
                    <a:pt x="3362192" y="3402064"/>
                  </a:lnTo>
                  <a:lnTo>
                    <a:pt x="3479220" y="3425309"/>
                  </a:lnTo>
                  <a:lnTo>
                    <a:pt x="3596247" y="3447766"/>
                  </a:lnTo>
                  <a:lnTo>
                    <a:pt x="3713275" y="3470569"/>
                  </a:lnTo>
                  <a:lnTo>
                    <a:pt x="3830302" y="3489968"/>
                  </a:lnTo>
                  <a:lnTo>
                    <a:pt x="3947330" y="3506689"/>
                  </a:lnTo>
                  <a:lnTo>
                    <a:pt x="4064358" y="3522115"/>
                  </a:lnTo>
                  <a:lnTo>
                    <a:pt x="4181385" y="3535642"/>
                  </a:lnTo>
                  <a:lnTo>
                    <a:pt x="4298413" y="3546864"/>
                  </a:lnTo>
                  <a:lnTo>
                    <a:pt x="4415440" y="3556244"/>
                  </a:lnTo>
                  <a:lnTo>
                    <a:pt x="4532468" y="3564051"/>
                  </a:lnTo>
                  <a:lnTo>
                    <a:pt x="4649495" y="3570394"/>
                  </a:lnTo>
                  <a:lnTo>
                    <a:pt x="4766523" y="3575266"/>
                  </a:lnTo>
                  <a:lnTo>
                    <a:pt x="4883551" y="3578573"/>
                  </a:lnTo>
                  <a:lnTo>
                    <a:pt x="5000578" y="3580164"/>
                  </a:lnTo>
                  <a:lnTo>
                    <a:pt x="5117606" y="3579853"/>
                  </a:lnTo>
                  <a:lnTo>
                    <a:pt x="5234633" y="3577439"/>
                  </a:lnTo>
                  <a:lnTo>
                    <a:pt x="5351661" y="3572719"/>
                  </a:lnTo>
                  <a:lnTo>
                    <a:pt x="5468689" y="3565500"/>
                  </a:lnTo>
                  <a:lnTo>
                    <a:pt x="5585716" y="3555609"/>
                  </a:lnTo>
                  <a:lnTo>
                    <a:pt x="5702744" y="3542896"/>
                  </a:lnTo>
                  <a:lnTo>
                    <a:pt x="5819771" y="3527238"/>
                  </a:lnTo>
                  <a:lnTo>
                    <a:pt x="5936799" y="3508540"/>
                  </a:lnTo>
                  <a:lnTo>
                    <a:pt x="5943366" y="350731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2076828"/>
              <a:ext cx="5347280" cy="3301631"/>
            </a:xfrm>
            <a:custGeom>
              <a:avLst/>
              <a:pathLst>
                <a:path w="5347280" h="3301631">
                  <a:moveTo>
                    <a:pt x="5347280" y="3301631"/>
                  </a:moveTo>
                  <a:lnTo>
                    <a:pt x="5320224" y="3295541"/>
                  </a:lnTo>
                  <a:lnTo>
                    <a:pt x="5203196" y="3269565"/>
                  </a:lnTo>
                  <a:lnTo>
                    <a:pt x="5086169" y="3243754"/>
                  </a:lnTo>
                  <a:lnTo>
                    <a:pt x="4969141" y="3217927"/>
                  </a:lnTo>
                  <a:lnTo>
                    <a:pt x="4852113" y="3191935"/>
                  </a:lnTo>
                  <a:lnTo>
                    <a:pt x="4735086" y="3165687"/>
                  </a:lnTo>
                  <a:lnTo>
                    <a:pt x="4618058" y="3139179"/>
                  </a:lnTo>
                  <a:lnTo>
                    <a:pt x="4501031" y="3112522"/>
                  </a:lnTo>
                  <a:lnTo>
                    <a:pt x="4384003" y="3085987"/>
                  </a:lnTo>
                  <a:lnTo>
                    <a:pt x="4266975" y="3060042"/>
                  </a:lnTo>
                  <a:lnTo>
                    <a:pt x="4149948" y="3035250"/>
                  </a:lnTo>
                  <a:lnTo>
                    <a:pt x="4032920" y="3011605"/>
                  </a:lnTo>
                  <a:lnTo>
                    <a:pt x="3915893" y="2988676"/>
                  </a:lnTo>
                  <a:lnTo>
                    <a:pt x="3798865" y="2965346"/>
                  </a:lnTo>
                  <a:lnTo>
                    <a:pt x="3681837" y="2941969"/>
                  </a:lnTo>
                  <a:lnTo>
                    <a:pt x="3564810" y="2919663"/>
                  </a:lnTo>
                  <a:lnTo>
                    <a:pt x="3447782" y="2895291"/>
                  </a:lnTo>
                  <a:lnTo>
                    <a:pt x="3330755" y="2865972"/>
                  </a:lnTo>
                  <a:lnTo>
                    <a:pt x="3213727" y="2836762"/>
                  </a:lnTo>
                  <a:lnTo>
                    <a:pt x="3096699" y="2806990"/>
                  </a:lnTo>
                  <a:lnTo>
                    <a:pt x="2979672" y="2769601"/>
                  </a:lnTo>
                  <a:lnTo>
                    <a:pt x="2862644" y="2726816"/>
                  </a:lnTo>
                  <a:lnTo>
                    <a:pt x="2745617" y="2683706"/>
                  </a:lnTo>
                  <a:lnTo>
                    <a:pt x="2628589" y="2635784"/>
                  </a:lnTo>
                  <a:lnTo>
                    <a:pt x="2511561" y="2582359"/>
                  </a:lnTo>
                  <a:lnTo>
                    <a:pt x="2394534" y="2529299"/>
                  </a:lnTo>
                  <a:lnTo>
                    <a:pt x="2277506" y="2466796"/>
                  </a:lnTo>
                  <a:lnTo>
                    <a:pt x="2160479" y="2386733"/>
                  </a:lnTo>
                  <a:lnTo>
                    <a:pt x="2043451" y="2298392"/>
                  </a:lnTo>
                  <a:lnTo>
                    <a:pt x="1926424" y="2202575"/>
                  </a:lnTo>
                  <a:lnTo>
                    <a:pt x="1809396" y="2098814"/>
                  </a:lnTo>
                  <a:lnTo>
                    <a:pt x="1692368" y="1987868"/>
                  </a:lnTo>
                  <a:lnTo>
                    <a:pt x="1575341" y="1872241"/>
                  </a:lnTo>
                  <a:lnTo>
                    <a:pt x="1458313" y="1752410"/>
                  </a:lnTo>
                  <a:lnTo>
                    <a:pt x="1341286" y="1628898"/>
                  </a:lnTo>
                  <a:lnTo>
                    <a:pt x="1224258" y="1502181"/>
                  </a:lnTo>
                  <a:lnTo>
                    <a:pt x="1107230" y="1372601"/>
                  </a:lnTo>
                  <a:lnTo>
                    <a:pt x="990203" y="1240329"/>
                  </a:lnTo>
                  <a:lnTo>
                    <a:pt x="873175" y="1105390"/>
                  </a:lnTo>
                  <a:lnTo>
                    <a:pt x="756148" y="967702"/>
                  </a:lnTo>
                  <a:lnTo>
                    <a:pt x="639120" y="827121"/>
                  </a:lnTo>
                  <a:lnTo>
                    <a:pt x="522092" y="683472"/>
                  </a:lnTo>
                  <a:lnTo>
                    <a:pt x="405065" y="536573"/>
                  </a:lnTo>
                  <a:lnTo>
                    <a:pt x="288037" y="386239"/>
                  </a:lnTo>
                  <a:lnTo>
                    <a:pt x="171010" y="232295"/>
                  </a:lnTo>
                  <a:lnTo>
                    <a:pt x="53982" y="7457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1485935"/>
              <a:ext cx="6145984" cy="3739897"/>
            </a:xfrm>
            <a:custGeom>
              <a:avLst/>
              <a:pathLst>
                <a:path w="6145984" h="3739897">
                  <a:moveTo>
                    <a:pt x="0" y="0"/>
                  </a:moveTo>
                  <a:lnTo>
                    <a:pt x="53982" y="102579"/>
                  </a:lnTo>
                  <a:lnTo>
                    <a:pt x="171010" y="317395"/>
                  </a:lnTo>
                  <a:lnTo>
                    <a:pt x="288037" y="524716"/>
                  </a:lnTo>
                  <a:lnTo>
                    <a:pt x="405065" y="724609"/>
                  </a:lnTo>
                  <a:lnTo>
                    <a:pt x="522092" y="917142"/>
                  </a:lnTo>
                  <a:lnTo>
                    <a:pt x="639120" y="1102383"/>
                  </a:lnTo>
                  <a:lnTo>
                    <a:pt x="756148" y="1280400"/>
                  </a:lnTo>
                  <a:lnTo>
                    <a:pt x="873175" y="1451262"/>
                  </a:lnTo>
                  <a:lnTo>
                    <a:pt x="990203" y="1615036"/>
                  </a:lnTo>
                  <a:lnTo>
                    <a:pt x="1107230" y="1771790"/>
                  </a:lnTo>
                  <a:lnTo>
                    <a:pt x="1224258" y="1921593"/>
                  </a:lnTo>
                  <a:lnTo>
                    <a:pt x="1341286" y="2064512"/>
                  </a:lnTo>
                  <a:lnTo>
                    <a:pt x="1458313" y="2200615"/>
                  </a:lnTo>
                  <a:lnTo>
                    <a:pt x="1575341" y="2329970"/>
                  </a:lnTo>
                  <a:lnTo>
                    <a:pt x="1692368" y="2452646"/>
                  </a:lnTo>
                  <a:lnTo>
                    <a:pt x="1809396" y="2568668"/>
                  </a:lnTo>
                  <a:lnTo>
                    <a:pt x="1926424" y="2676255"/>
                  </a:lnTo>
                  <a:lnTo>
                    <a:pt x="2043451" y="2774676"/>
                  </a:lnTo>
                  <a:lnTo>
                    <a:pt x="2160479" y="2864251"/>
                  </a:lnTo>
                  <a:lnTo>
                    <a:pt x="2277506" y="2944697"/>
                  </a:lnTo>
                  <a:lnTo>
                    <a:pt x="2394534" y="3008147"/>
                  </a:lnTo>
                  <a:lnTo>
                    <a:pt x="2511561" y="3060360"/>
                  </a:lnTo>
                  <a:lnTo>
                    <a:pt x="2628589" y="3112068"/>
                  </a:lnTo>
                  <a:lnTo>
                    <a:pt x="2745617" y="3160772"/>
                  </a:lnTo>
                  <a:lnTo>
                    <a:pt x="2862644" y="3203036"/>
                  </a:lnTo>
                  <a:lnTo>
                    <a:pt x="2979672" y="3243008"/>
                  </a:lnTo>
                  <a:lnTo>
                    <a:pt x="3096699" y="3281320"/>
                  </a:lnTo>
                  <a:lnTo>
                    <a:pt x="3213727" y="3313352"/>
                  </a:lnTo>
                  <a:lnTo>
                    <a:pt x="3330755" y="3342201"/>
                  </a:lnTo>
                  <a:lnTo>
                    <a:pt x="3447782" y="3371218"/>
                  </a:lnTo>
                  <a:lnTo>
                    <a:pt x="3564810" y="3397317"/>
                  </a:lnTo>
                  <a:lnTo>
                    <a:pt x="3681837" y="3420093"/>
                  </a:lnTo>
                  <a:lnTo>
                    <a:pt x="3798865" y="3443010"/>
                  </a:lnTo>
                  <a:lnTo>
                    <a:pt x="3915893" y="3466076"/>
                  </a:lnTo>
                  <a:lnTo>
                    <a:pt x="4032920" y="3487240"/>
                  </a:lnTo>
                  <a:lnTo>
                    <a:pt x="4149948" y="3507423"/>
                  </a:lnTo>
                  <a:lnTo>
                    <a:pt x="4266975" y="3527532"/>
                  </a:lnTo>
                  <a:lnTo>
                    <a:pt x="4384003" y="3547268"/>
                  </a:lnTo>
                  <a:lnTo>
                    <a:pt x="4501031" y="3566146"/>
                  </a:lnTo>
                  <a:lnTo>
                    <a:pt x="4618058" y="3584165"/>
                  </a:lnTo>
                  <a:lnTo>
                    <a:pt x="4735086" y="3601323"/>
                  </a:lnTo>
                  <a:lnTo>
                    <a:pt x="4852113" y="3617618"/>
                  </a:lnTo>
                  <a:lnTo>
                    <a:pt x="4969141" y="3633050"/>
                  </a:lnTo>
                  <a:lnTo>
                    <a:pt x="5086169" y="3647617"/>
                  </a:lnTo>
                  <a:lnTo>
                    <a:pt x="5203196" y="3661318"/>
                  </a:lnTo>
                  <a:lnTo>
                    <a:pt x="5320224" y="3674151"/>
                  </a:lnTo>
                  <a:lnTo>
                    <a:pt x="5437251" y="3686114"/>
                  </a:lnTo>
                  <a:lnTo>
                    <a:pt x="5554279" y="3697208"/>
                  </a:lnTo>
                  <a:lnTo>
                    <a:pt x="5671307" y="3707429"/>
                  </a:lnTo>
                  <a:lnTo>
                    <a:pt x="5788334" y="3716778"/>
                  </a:lnTo>
                  <a:lnTo>
                    <a:pt x="5905362" y="3725251"/>
                  </a:lnTo>
                  <a:lnTo>
                    <a:pt x="6022389" y="3732849"/>
                  </a:lnTo>
                  <a:lnTo>
                    <a:pt x="6139417" y="3739569"/>
                  </a:lnTo>
                  <a:lnTo>
                    <a:pt x="6145984" y="373989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310181" y="0"/>
                  </a:moveTo>
                  <a:lnTo>
                    <a:pt x="405065" y="202955"/>
                  </a:lnTo>
                  <a:lnTo>
                    <a:pt x="522092" y="443884"/>
                  </a:lnTo>
                  <a:lnTo>
                    <a:pt x="639120" y="675539"/>
                  </a:lnTo>
                  <a:lnTo>
                    <a:pt x="756148" y="898037"/>
                  </a:lnTo>
                  <a:lnTo>
                    <a:pt x="873175" y="1111502"/>
                  </a:lnTo>
                  <a:lnTo>
                    <a:pt x="990203" y="1316085"/>
                  </a:lnTo>
                  <a:lnTo>
                    <a:pt x="1107230" y="1511995"/>
                  </a:lnTo>
                  <a:lnTo>
                    <a:pt x="1224258" y="1699533"/>
                  </a:lnTo>
                  <a:lnTo>
                    <a:pt x="1341286" y="1879134"/>
                  </a:lnTo>
                  <a:lnTo>
                    <a:pt x="1458313" y="2051380"/>
                  </a:lnTo>
                  <a:lnTo>
                    <a:pt x="1575341" y="2216980"/>
                  </a:lnTo>
                  <a:lnTo>
                    <a:pt x="1692368" y="2376679"/>
                  </a:lnTo>
                  <a:lnTo>
                    <a:pt x="1809396" y="2531066"/>
                  </a:lnTo>
                  <a:lnTo>
                    <a:pt x="1926424" y="2677317"/>
                  </a:lnTo>
                  <a:lnTo>
                    <a:pt x="2043451" y="2813047"/>
                  </a:lnTo>
                  <a:lnTo>
                    <a:pt x="2160479" y="2937491"/>
                  </a:lnTo>
                  <a:lnTo>
                    <a:pt x="2277506" y="3049995"/>
                  </a:lnTo>
                  <a:lnTo>
                    <a:pt x="2394534" y="3144567"/>
                  </a:lnTo>
                  <a:lnTo>
                    <a:pt x="2511561" y="3223079"/>
                  </a:lnTo>
                  <a:lnTo>
                    <a:pt x="2628589" y="3294285"/>
                  </a:lnTo>
                  <a:lnTo>
                    <a:pt x="2745617" y="3346741"/>
                  </a:lnTo>
                  <a:lnTo>
                    <a:pt x="2862644" y="3377471"/>
                  </a:lnTo>
                  <a:lnTo>
                    <a:pt x="2979672" y="3406195"/>
                  </a:lnTo>
                  <a:lnTo>
                    <a:pt x="3096699" y="3444505"/>
                  </a:lnTo>
                  <a:lnTo>
                    <a:pt x="3213727" y="3472402"/>
                  </a:lnTo>
                  <a:lnTo>
                    <a:pt x="3330755" y="3494310"/>
                  </a:lnTo>
                  <a:lnTo>
                    <a:pt x="3447782" y="3521723"/>
                  </a:lnTo>
                  <a:lnTo>
                    <a:pt x="3564810" y="3554136"/>
                  </a:lnTo>
                  <a:lnTo>
                    <a:pt x="3681837" y="3583041"/>
                  </a:lnTo>
                  <a:lnTo>
                    <a:pt x="3798865" y="3607279"/>
                  </a:lnTo>
                  <a:lnTo>
                    <a:pt x="3915893" y="3627776"/>
                  </a:lnTo>
                  <a:lnTo>
                    <a:pt x="4032920" y="3644170"/>
                  </a:lnTo>
                  <a:lnTo>
                    <a:pt x="4149948" y="3656480"/>
                  </a:lnTo>
                  <a:lnTo>
                    <a:pt x="4266975" y="3665341"/>
                  </a:lnTo>
                  <a:lnTo>
                    <a:pt x="4384003" y="3671512"/>
                  </a:lnTo>
                  <a:lnTo>
                    <a:pt x="4501031" y="3675599"/>
                  </a:lnTo>
                  <a:lnTo>
                    <a:pt x="4618058" y="3678014"/>
                  </a:lnTo>
                  <a:lnTo>
                    <a:pt x="4735086" y="3678992"/>
                  </a:lnTo>
                  <a:lnTo>
                    <a:pt x="4852113" y="3678630"/>
                  </a:lnTo>
                  <a:lnTo>
                    <a:pt x="4969141" y="3676915"/>
                  </a:lnTo>
                  <a:lnTo>
                    <a:pt x="5086169" y="3673763"/>
                  </a:lnTo>
                  <a:lnTo>
                    <a:pt x="5203196" y="3669035"/>
                  </a:lnTo>
                  <a:lnTo>
                    <a:pt x="5320224" y="3662564"/>
                  </a:lnTo>
                  <a:lnTo>
                    <a:pt x="5437251" y="3654165"/>
                  </a:lnTo>
                  <a:lnTo>
                    <a:pt x="5554279" y="3643655"/>
                  </a:lnTo>
                  <a:lnTo>
                    <a:pt x="5671307" y="3630858"/>
                  </a:lnTo>
                  <a:lnTo>
                    <a:pt x="5788334" y="3615617"/>
                  </a:lnTo>
                  <a:lnTo>
                    <a:pt x="5905362" y="3597796"/>
                  </a:lnTo>
                  <a:lnTo>
                    <a:pt x="6022389" y="3577282"/>
                  </a:lnTo>
                  <a:lnTo>
                    <a:pt x="6139417" y="3553986"/>
                  </a:lnTo>
                  <a:lnTo>
                    <a:pt x="6145984" y="3552519"/>
                  </a:lnTo>
                  <a:lnTo>
                    <a:pt x="6145984" y="4010511"/>
                  </a:lnTo>
                  <a:lnTo>
                    <a:pt x="5105837" y="4010511"/>
                  </a:lnTo>
                  <a:lnTo>
                    <a:pt x="5086169" y="4007672"/>
                  </a:lnTo>
                  <a:lnTo>
                    <a:pt x="4969141" y="3990721"/>
                  </a:lnTo>
                  <a:lnTo>
                    <a:pt x="4852113" y="3973582"/>
                  </a:lnTo>
                  <a:lnTo>
                    <a:pt x="4735086" y="3956177"/>
                  </a:lnTo>
                  <a:lnTo>
                    <a:pt x="4618058" y="3938504"/>
                  </a:lnTo>
                  <a:lnTo>
                    <a:pt x="4501031" y="3920668"/>
                  </a:lnTo>
                  <a:lnTo>
                    <a:pt x="4384003" y="3902911"/>
                  </a:lnTo>
                  <a:lnTo>
                    <a:pt x="4266975" y="3885655"/>
                  </a:lnTo>
                  <a:lnTo>
                    <a:pt x="4149948" y="3868434"/>
                  </a:lnTo>
                  <a:lnTo>
                    <a:pt x="4032920" y="3849943"/>
                  </a:lnTo>
                  <a:lnTo>
                    <a:pt x="3915893" y="3830398"/>
                  </a:lnTo>
                  <a:lnTo>
                    <a:pt x="3798865" y="3809430"/>
                  </a:lnTo>
                  <a:lnTo>
                    <a:pt x="3681837" y="3784371"/>
                  </a:lnTo>
                  <a:lnTo>
                    <a:pt x="3564810" y="3756305"/>
                  </a:lnTo>
                  <a:lnTo>
                    <a:pt x="3447782" y="3726975"/>
                  </a:lnTo>
                  <a:lnTo>
                    <a:pt x="3330755" y="3699022"/>
                  </a:lnTo>
                  <a:lnTo>
                    <a:pt x="3213727" y="3676470"/>
                  </a:lnTo>
                  <a:lnTo>
                    <a:pt x="3096699" y="3652607"/>
                  </a:lnTo>
                  <a:lnTo>
                    <a:pt x="2979672" y="3615945"/>
                  </a:lnTo>
                  <a:lnTo>
                    <a:pt x="2862644" y="3582199"/>
                  </a:lnTo>
                  <a:lnTo>
                    <a:pt x="2745617" y="3549960"/>
                  </a:lnTo>
                  <a:lnTo>
                    <a:pt x="2628589" y="3498901"/>
                  </a:lnTo>
                  <a:lnTo>
                    <a:pt x="2511561" y="3424628"/>
                  </a:lnTo>
                  <a:lnTo>
                    <a:pt x="2394534" y="3344605"/>
                  </a:lnTo>
                  <a:lnTo>
                    <a:pt x="2277506" y="3251722"/>
                  </a:lnTo>
                  <a:lnTo>
                    <a:pt x="2160479" y="3139903"/>
                  </a:lnTo>
                  <a:lnTo>
                    <a:pt x="2043451" y="3017661"/>
                  </a:lnTo>
                  <a:lnTo>
                    <a:pt x="1926424" y="2886581"/>
                  </a:lnTo>
                  <a:lnTo>
                    <a:pt x="1809396" y="2747161"/>
                  </a:lnTo>
                  <a:lnTo>
                    <a:pt x="1692368" y="2601835"/>
                  </a:lnTo>
                  <a:lnTo>
                    <a:pt x="1575341" y="2454720"/>
                  </a:lnTo>
                  <a:lnTo>
                    <a:pt x="1458313" y="2306125"/>
                  </a:lnTo>
                  <a:lnTo>
                    <a:pt x="1341286" y="2156357"/>
                  </a:lnTo>
                  <a:lnTo>
                    <a:pt x="1224258" y="2005683"/>
                  </a:lnTo>
                  <a:lnTo>
                    <a:pt x="1107230" y="1854248"/>
                  </a:lnTo>
                  <a:lnTo>
                    <a:pt x="990203" y="1702047"/>
                  </a:lnTo>
                  <a:lnTo>
                    <a:pt x="873175" y="1548943"/>
                  </a:lnTo>
                  <a:lnTo>
                    <a:pt x="756148" y="1394704"/>
                  </a:lnTo>
                  <a:lnTo>
                    <a:pt x="639120" y="1239041"/>
                  </a:lnTo>
                  <a:lnTo>
                    <a:pt x="522092" y="1081642"/>
                  </a:lnTo>
                  <a:lnTo>
                    <a:pt x="405065" y="922183"/>
                  </a:lnTo>
                  <a:lnTo>
                    <a:pt x="288037" y="760341"/>
                  </a:lnTo>
                  <a:lnTo>
                    <a:pt x="171010" y="595801"/>
                  </a:lnTo>
                  <a:lnTo>
                    <a:pt x="53982" y="428253"/>
                  </a:lnTo>
                  <a:lnTo>
                    <a:pt x="0" y="349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52057" y="1367948"/>
              <a:ext cx="5835803" cy="3678992"/>
            </a:xfrm>
            <a:custGeom>
              <a:avLst/>
              <a:pathLst>
                <a:path w="5835803" h="3678992">
                  <a:moveTo>
                    <a:pt x="0" y="0"/>
                  </a:moveTo>
                  <a:lnTo>
                    <a:pt x="94884" y="202955"/>
                  </a:lnTo>
                  <a:lnTo>
                    <a:pt x="211911" y="443884"/>
                  </a:lnTo>
                  <a:lnTo>
                    <a:pt x="328939" y="675539"/>
                  </a:lnTo>
                  <a:lnTo>
                    <a:pt x="445966" y="898037"/>
                  </a:lnTo>
                  <a:lnTo>
                    <a:pt x="562994" y="1111502"/>
                  </a:lnTo>
                  <a:lnTo>
                    <a:pt x="680022" y="1316085"/>
                  </a:lnTo>
                  <a:lnTo>
                    <a:pt x="797049" y="1511995"/>
                  </a:lnTo>
                  <a:lnTo>
                    <a:pt x="914077" y="1699533"/>
                  </a:lnTo>
                  <a:lnTo>
                    <a:pt x="1031104" y="1879134"/>
                  </a:lnTo>
                  <a:lnTo>
                    <a:pt x="1148132" y="2051380"/>
                  </a:lnTo>
                  <a:lnTo>
                    <a:pt x="1265159" y="2216980"/>
                  </a:lnTo>
                  <a:lnTo>
                    <a:pt x="1382187" y="2376679"/>
                  </a:lnTo>
                  <a:lnTo>
                    <a:pt x="1499215" y="2531066"/>
                  </a:lnTo>
                  <a:lnTo>
                    <a:pt x="1616242" y="2677317"/>
                  </a:lnTo>
                  <a:lnTo>
                    <a:pt x="1733270" y="2813047"/>
                  </a:lnTo>
                  <a:lnTo>
                    <a:pt x="1850297" y="2937491"/>
                  </a:lnTo>
                  <a:lnTo>
                    <a:pt x="1967325" y="3049995"/>
                  </a:lnTo>
                  <a:lnTo>
                    <a:pt x="2084353" y="3144567"/>
                  </a:lnTo>
                  <a:lnTo>
                    <a:pt x="2201380" y="3223079"/>
                  </a:lnTo>
                  <a:lnTo>
                    <a:pt x="2318408" y="3294285"/>
                  </a:lnTo>
                  <a:lnTo>
                    <a:pt x="2435435" y="3346741"/>
                  </a:lnTo>
                  <a:lnTo>
                    <a:pt x="2552463" y="3377471"/>
                  </a:lnTo>
                  <a:lnTo>
                    <a:pt x="2669491" y="3406195"/>
                  </a:lnTo>
                  <a:lnTo>
                    <a:pt x="2786518" y="3444505"/>
                  </a:lnTo>
                  <a:lnTo>
                    <a:pt x="2903546" y="3472402"/>
                  </a:lnTo>
                  <a:lnTo>
                    <a:pt x="3020573" y="3494310"/>
                  </a:lnTo>
                  <a:lnTo>
                    <a:pt x="3137601" y="3521723"/>
                  </a:lnTo>
                  <a:lnTo>
                    <a:pt x="3254629" y="3554136"/>
                  </a:lnTo>
                  <a:lnTo>
                    <a:pt x="3371656" y="3583041"/>
                  </a:lnTo>
                  <a:lnTo>
                    <a:pt x="3488684" y="3607279"/>
                  </a:lnTo>
                  <a:lnTo>
                    <a:pt x="3605711" y="3627776"/>
                  </a:lnTo>
                  <a:lnTo>
                    <a:pt x="3722739" y="3644170"/>
                  </a:lnTo>
                  <a:lnTo>
                    <a:pt x="3839767" y="3656480"/>
                  </a:lnTo>
                  <a:lnTo>
                    <a:pt x="3956794" y="3665341"/>
                  </a:lnTo>
                  <a:lnTo>
                    <a:pt x="4073822" y="3671512"/>
                  </a:lnTo>
                  <a:lnTo>
                    <a:pt x="4190849" y="3675599"/>
                  </a:lnTo>
                  <a:lnTo>
                    <a:pt x="4307877" y="3678014"/>
                  </a:lnTo>
                  <a:lnTo>
                    <a:pt x="4424905" y="3678992"/>
                  </a:lnTo>
                  <a:lnTo>
                    <a:pt x="4541932" y="3678630"/>
                  </a:lnTo>
                  <a:lnTo>
                    <a:pt x="4658960" y="3676915"/>
                  </a:lnTo>
                  <a:lnTo>
                    <a:pt x="4775987" y="3673763"/>
                  </a:lnTo>
                  <a:lnTo>
                    <a:pt x="4893015" y="3669035"/>
                  </a:lnTo>
                  <a:lnTo>
                    <a:pt x="5010042" y="3662564"/>
                  </a:lnTo>
                  <a:lnTo>
                    <a:pt x="5127070" y="3654165"/>
                  </a:lnTo>
                  <a:lnTo>
                    <a:pt x="5244098" y="3643655"/>
                  </a:lnTo>
                  <a:lnTo>
                    <a:pt x="5361125" y="3630858"/>
                  </a:lnTo>
                  <a:lnTo>
                    <a:pt x="5478153" y="3615617"/>
                  </a:lnTo>
                  <a:lnTo>
                    <a:pt x="5595180" y="3597796"/>
                  </a:lnTo>
                  <a:lnTo>
                    <a:pt x="5712208" y="3577282"/>
                  </a:lnTo>
                  <a:lnTo>
                    <a:pt x="5829236" y="3553986"/>
                  </a:lnTo>
                  <a:lnTo>
                    <a:pt x="5835803" y="35525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1717388"/>
              <a:ext cx="5105837" cy="3661071"/>
            </a:xfrm>
            <a:custGeom>
              <a:avLst/>
              <a:pathLst>
                <a:path w="5105837" h="3661071">
                  <a:moveTo>
                    <a:pt x="5105837" y="3661071"/>
                  </a:moveTo>
                  <a:lnTo>
                    <a:pt x="5086169" y="3658232"/>
                  </a:lnTo>
                  <a:lnTo>
                    <a:pt x="4969141" y="3641281"/>
                  </a:lnTo>
                  <a:lnTo>
                    <a:pt x="4852113" y="3624142"/>
                  </a:lnTo>
                  <a:lnTo>
                    <a:pt x="4735086" y="3606738"/>
                  </a:lnTo>
                  <a:lnTo>
                    <a:pt x="4618058" y="3589065"/>
                  </a:lnTo>
                  <a:lnTo>
                    <a:pt x="4501031" y="3571228"/>
                  </a:lnTo>
                  <a:lnTo>
                    <a:pt x="4384003" y="3553472"/>
                  </a:lnTo>
                  <a:lnTo>
                    <a:pt x="4266975" y="3536216"/>
                  </a:lnTo>
                  <a:lnTo>
                    <a:pt x="4149948" y="3518995"/>
                  </a:lnTo>
                  <a:lnTo>
                    <a:pt x="4032920" y="3500503"/>
                  </a:lnTo>
                  <a:lnTo>
                    <a:pt x="3915893" y="3480959"/>
                  </a:lnTo>
                  <a:lnTo>
                    <a:pt x="3798865" y="3459991"/>
                  </a:lnTo>
                  <a:lnTo>
                    <a:pt x="3681837" y="3434932"/>
                  </a:lnTo>
                  <a:lnTo>
                    <a:pt x="3564810" y="3406865"/>
                  </a:lnTo>
                  <a:lnTo>
                    <a:pt x="3447782" y="3377535"/>
                  </a:lnTo>
                  <a:lnTo>
                    <a:pt x="3330755" y="3349583"/>
                  </a:lnTo>
                  <a:lnTo>
                    <a:pt x="3213727" y="3327031"/>
                  </a:lnTo>
                  <a:lnTo>
                    <a:pt x="3096699" y="3303168"/>
                  </a:lnTo>
                  <a:lnTo>
                    <a:pt x="2979672" y="3266506"/>
                  </a:lnTo>
                  <a:lnTo>
                    <a:pt x="2862644" y="3232760"/>
                  </a:lnTo>
                  <a:lnTo>
                    <a:pt x="2745617" y="3200520"/>
                  </a:lnTo>
                  <a:lnTo>
                    <a:pt x="2628589" y="3149462"/>
                  </a:lnTo>
                  <a:lnTo>
                    <a:pt x="2511561" y="3075188"/>
                  </a:lnTo>
                  <a:lnTo>
                    <a:pt x="2394534" y="2995165"/>
                  </a:lnTo>
                  <a:lnTo>
                    <a:pt x="2277506" y="2902282"/>
                  </a:lnTo>
                  <a:lnTo>
                    <a:pt x="2160479" y="2790464"/>
                  </a:lnTo>
                  <a:lnTo>
                    <a:pt x="2043451" y="2668221"/>
                  </a:lnTo>
                  <a:lnTo>
                    <a:pt x="1926424" y="2537142"/>
                  </a:lnTo>
                  <a:lnTo>
                    <a:pt x="1809396" y="2397722"/>
                  </a:lnTo>
                  <a:lnTo>
                    <a:pt x="1692368" y="2252396"/>
                  </a:lnTo>
                  <a:lnTo>
                    <a:pt x="1575341" y="2105281"/>
                  </a:lnTo>
                  <a:lnTo>
                    <a:pt x="1458313" y="1956686"/>
                  </a:lnTo>
                  <a:lnTo>
                    <a:pt x="1341286" y="1806918"/>
                  </a:lnTo>
                  <a:lnTo>
                    <a:pt x="1224258" y="1656244"/>
                  </a:lnTo>
                  <a:lnTo>
                    <a:pt x="1107230" y="1504809"/>
                  </a:lnTo>
                  <a:lnTo>
                    <a:pt x="990203" y="1352608"/>
                  </a:lnTo>
                  <a:lnTo>
                    <a:pt x="873175" y="1199504"/>
                  </a:lnTo>
                  <a:lnTo>
                    <a:pt x="756148" y="1045264"/>
                  </a:lnTo>
                  <a:lnTo>
                    <a:pt x="639120" y="889602"/>
                  </a:lnTo>
                  <a:lnTo>
                    <a:pt x="522092" y="732203"/>
                  </a:lnTo>
                  <a:lnTo>
                    <a:pt x="405065" y="572744"/>
                  </a:lnTo>
                  <a:lnTo>
                    <a:pt x="288037" y="410902"/>
                  </a:lnTo>
                  <a:lnTo>
                    <a:pt x="171010" y="246362"/>
                  </a:lnTo>
                  <a:lnTo>
                    <a:pt x="53982" y="7881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035603" y="1367948"/>
              <a:ext cx="6052257" cy="3866143"/>
            </a:xfrm>
            <a:custGeom>
              <a:avLst/>
              <a:pathLst>
                <a:path w="6052257" h="3866143">
                  <a:moveTo>
                    <a:pt x="0" y="0"/>
                  </a:moveTo>
                  <a:lnTo>
                    <a:pt x="77282" y="144301"/>
                  </a:lnTo>
                  <a:lnTo>
                    <a:pt x="194310" y="356488"/>
                  </a:lnTo>
                  <a:lnTo>
                    <a:pt x="311337" y="562569"/>
                  </a:lnTo>
                  <a:lnTo>
                    <a:pt x="428365" y="762763"/>
                  </a:lnTo>
                  <a:lnTo>
                    <a:pt x="545393" y="957290"/>
                  </a:lnTo>
                  <a:lnTo>
                    <a:pt x="662420" y="1146370"/>
                  </a:lnTo>
                  <a:lnTo>
                    <a:pt x="779448" y="1330222"/>
                  </a:lnTo>
                  <a:lnTo>
                    <a:pt x="896475" y="1509066"/>
                  </a:lnTo>
                  <a:lnTo>
                    <a:pt x="1013503" y="1683122"/>
                  </a:lnTo>
                  <a:lnTo>
                    <a:pt x="1130531" y="1852608"/>
                  </a:lnTo>
                  <a:lnTo>
                    <a:pt x="1247558" y="2017745"/>
                  </a:lnTo>
                  <a:lnTo>
                    <a:pt x="1364586" y="2178753"/>
                  </a:lnTo>
                  <a:lnTo>
                    <a:pt x="1481613" y="2335850"/>
                  </a:lnTo>
                  <a:lnTo>
                    <a:pt x="1598641" y="2489257"/>
                  </a:lnTo>
                  <a:lnTo>
                    <a:pt x="1715669" y="2639114"/>
                  </a:lnTo>
                  <a:lnTo>
                    <a:pt x="1832696" y="2781949"/>
                  </a:lnTo>
                  <a:lnTo>
                    <a:pt x="1949724" y="2915354"/>
                  </a:lnTo>
                  <a:lnTo>
                    <a:pt x="2066751" y="3038697"/>
                  </a:lnTo>
                  <a:lnTo>
                    <a:pt x="2183779" y="3150858"/>
                  </a:lnTo>
                  <a:lnTo>
                    <a:pt x="2300807" y="3244586"/>
                  </a:lnTo>
                  <a:lnTo>
                    <a:pt x="2417834" y="3323853"/>
                  </a:lnTo>
                  <a:lnTo>
                    <a:pt x="2534862" y="3396593"/>
                  </a:lnTo>
                  <a:lnTo>
                    <a:pt x="2651889" y="3448350"/>
                  </a:lnTo>
                  <a:lnTo>
                    <a:pt x="2768917" y="3479835"/>
                  </a:lnTo>
                  <a:lnTo>
                    <a:pt x="2885944" y="3511070"/>
                  </a:lnTo>
                  <a:lnTo>
                    <a:pt x="3002972" y="3548556"/>
                  </a:lnTo>
                  <a:lnTo>
                    <a:pt x="3120000" y="3574436"/>
                  </a:lnTo>
                  <a:lnTo>
                    <a:pt x="3237027" y="3596666"/>
                  </a:lnTo>
                  <a:lnTo>
                    <a:pt x="3354055" y="3624349"/>
                  </a:lnTo>
                  <a:lnTo>
                    <a:pt x="3471082" y="3655220"/>
                  </a:lnTo>
                  <a:lnTo>
                    <a:pt x="3588110" y="3683706"/>
                  </a:lnTo>
                  <a:lnTo>
                    <a:pt x="3705138" y="3708354"/>
                  </a:lnTo>
                  <a:lnTo>
                    <a:pt x="3822165" y="3729087"/>
                  </a:lnTo>
                  <a:lnTo>
                    <a:pt x="3939193" y="3747056"/>
                  </a:lnTo>
                  <a:lnTo>
                    <a:pt x="4056220" y="3762457"/>
                  </a:lnTo>
                  <a:lnTo>
                    <a:pt x="4173248" y="3775498"/>
                  </a:lnTo>
                  <a:lnTo>
                    <a:pt x="4290276" y="3787212"/>
                  </a:lnTo>
                  <a:lnTo>
                    <a:pt x="4407303" y="3798133"/>
                  </a:lnTo>
                  <a:lnTo>
                    <a:pt x="4524331" y="3808259"/>
                  </a:lnTo>
                  <a:lnTo>
                    <a:pt x="4641358" y="3817585"/>
                  </a:lnTo>
                  <a:lnTo>
                    <a:pt x="4758386" y="3826106"/>
                  </a:lnTo>
                  <a:lnTo>
                    <a:pt x="4875414" y="3833818"/>
                  </a:lnTo>
                  <a:lnTo>
                    <a:pt x="4992441" y="3840717"/>
                  </a:lnTo>
                  <a:lnTo>
                    <a:pt x="5109469" y="3846800"/>
                  </a:lnTo>
                  <a:lnTo>
                    <a:pt x="5226496" y="3852061"/>
                  </a:lnTo>
                  <a:lnTo>
                    <a:pt x="5343524" y="3856496"/>
                  </a:lnTo>
                  <a:lnTo>
                    <a:pt x="5460552" y="3860102"/>
                  </a:lnTo>
                  <a:lnTo>
                    <a:pt x="5577579" y="3862874"/>
                  </a:lnTo>
                  <a:lnTo>
                    <a:pt x="5694607" y="3864807"/>
                  </a:lnTo>
                  <a:lnTo>
                    <a:pt x="5811634" y="3865898"/>
                  </a:lnTo>
                  <a:lnTo>
                    <a:pt x="5928662" y="3866143"/>
                  </a:lnTo>
                  <a:lnTo>
                    <a:pt x="6045690" y="3865537"/>
                  </a:lnTo>
                  <a:lnTo>
                    <a:pt x="6052257" y="386545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279319" y="0"/>
                  </a:moveTo>
                  <a:lnTo>
                    <a:pt x="288037" y="20471"/>
                  </a:lnTo>
                  <a:lnTo>
                    <a:pt x="405065" y="284425"/>
                  </a:lnTo>
                  <a:lnTo>
                    <a:pt x="522092" y="537590"/>
                  </a:lnTo>
                  <a:lnTo>
                    <a:pt x="639120" y="780015"/>
                  </a:lnTo>
                  <a:lnTo>
                    <a:pt x="756148" y="1011745"/>
                  </a:lnTo>
                  <a:lnTo>
                    <a:pt x="873175" y="1232837"/>
                  </a:lnTo>
                  <a:lnTo>
                    <a:pt x="990203" y="1443373"/>
                  </a:lnTo>
                  <a:lnTo>
                    <a:pt x="1107230" y="1643488"/>
                  </a:lnTo>
                  <a:lnTo>
                    <a:pt x="1224258" y="1833409"/>
                  </a:lnTo>
                  <a:lnTo>
                    <a:pt x="1341286" y="2013488"/>
                  </a:lnTo>
                  <a:lnTo>
                    <a:pt x="1458313" y="2184225"/>
                  </a:lnTo>
                  <a:lnTo>
                    <a:pt x="1575341" y="2346236"/>
                  </a:lnTo>
                  <a:lnTo>
                    <a:pt x="1692368" y="2500176"/>
                  </a:lnTo>
                  <a:lnTo>
                    <a:pt x="1809396" y="2646579"/>
                  </a:lnTo>
                  <a:lnTo>
                    <a:pt x="1926424" y="2784050"/>
                  </a:lnTo>
                  <a:lnTo>
                    <a:pt x="2043451" y="2911095"/>
                  </a:lnTo>
                  <a:lnTo>
                    <a:pt x="2160479" y="3027070"/>
                  </a:lnTo>
                  <a:lnTo>
                    <a:pt x="2277506" y="3131307"/>
                  </a:lnTo>
                  <a:lnTo>
                    <a:pt x="2394534" y="3216238"/>
                  </a:lnTo>
                  <a:lnTo>
                    <a:pt x="2511561" y="3284746"/>
                  </a:lnTo>
                  <a:lnTo>
                    <a:pt x="2628589" y="3347431"/>
                  </a:lnTo>
                  <a:lnTo>
                    <a:pt x="2745617" y="3392795"/>
                  </a:lnTo>
                  <a:lnTo>
                    <a:pt x="2862644" y="3417293"/>
                  </a:lnTo>
                  <a:lnTo>
                    <a:pt x="2979672" y="3440753"/>
                  </a:lnTo>
                  <a:lnTo>
                    <a:pt x="3096699" y="3475671"/>
                  </a:lnTo>
                  <a:lnTo>
                    <a:pt x="3213727" y="3503192"/>
                  </a:lnTo>
                  <a:lnTo>
                    <a:pt x="3330755" y="3525387"/>
                  </a:lnTo>
                  <a:lnTo>
                    <a:pt x="3447782" y="3551113"/>
                  </a:lnTo>
                  <a:lnTo>
                    <a:pt x="3564810" y="3581035"/>
                  </a:lnTo>
                  <a:lnTo>
                    <a:pt x="3681837" y="3607863"/>
                  </a:lnTo>
                  <a:lnTo>
                    <a:pt x="3798865" y="3629754"/>
                  </a:lnTo>
                  <a:lnTo>
                    <a:pt x="3915893" y="3647578"/>
                  </a:lnTo>
                  <a:lnTo>
                    <a:pt x="4032920" y="3661502"/>
                  </a:lnTo>
                  <a:lnTo>
                    <a:pt x="4149948" y="3671516"/>
                  </a:lnTo>
                  <a:lnTo>
                    <a:pt x="4266975" y="3678206"/>
                  </a:lnTo>
                  <a:lnTo>
                    <a:pt x="4384003" y="3682366"/>
                  </a:lnTo>
                  <a:lnTo>
                    <a:pt x="4501031" y="3684626"/>
                  </a:lnTo>
                  <a:lnTo>
                    <a:pt x="4618058" y="3685383"/>
                  </a:lnTo>
                  <a:lnTo>
                    <a:pt x="4735086" y="3684861"/>
                  </a:lnTo>
                  <a:lnTo>
                    <a:pt x="4852113" y="3683153"/>
                  </a:lnTo>
                  <a:lnTo>
                    <a:pt x="4969141" y="3680247"/>
                  </a:lnTo>
                  <a:lnTo>
                    <a:pt x="5086169" y="3676058"/>
                  </a:lnTo>
                  <a:lnTo>
                    <a:pt x="5203196" y="3670454"/>
                  </a:lnTo>
                  <a:lnTo>
                    <a:pt x="5320224" y="3663270"/>
                  </a:lnTo>
                  <a:lnTo>
                    <a:pt x="5437251" y="3654330"/>
                  </a:lnTo>
                  <a:lnTo>
                    <a:pt x="5554279" y="3643453"/>
                  </a:lnTo>
                  <a:lnTo>
                    <a:pt x="5671307" y="3630471"/>
                  </a:lnTo>
                  <a:lnTo>
                    <a:pt x="5788334" y="3615230"/>
                  </a:lnTo>
                  <a:lnTo>
                    <a:pt x="5905362" y="3597598"/>
                  </a:lnTo>
                  <a:lnTo>
                    <a:pt x="6022389" y="3577466"/>
                  </a:lnTo>
                  <a:lnTo>
                    <a:pt x="6139417" y="3554746"/>
                  </a:lnTo>
                  <a:lnTo>
                    <a:pt x="6145984" y="3553323"/>
                  </a:lnTo>
                  <a:lnTo>
                    <a:pt x="6145984" y="4010511"/>
                  </a:lnTo>
                  <a:lnTo>
                    <a:pt x="5183045" y="4010511"/>
                  </a:lnTo>
                  <a:lnTo>
                    <a:pt x="5086169" y="3997900"/>
                  </a:lnTo>
                  <a:lnTo>
                    <a:pt x="4969141" y="3982712"/>
                  </a:lnTo>
                  <a:lnTo>
                    <a:pt x="4852113" y="3967446"/>
                  </a:lnTo>
                  <a:lnTo>
                    <a:pt x="4735086" y="3952029"/>
                  </a:lnTo>
                  <a:lnTo>
                    <a:pt x="4618058" y="3936459"/>
                  </a:lnTo>
                  <a:lnTo>
                    <a:pt x="4501031" y="3920838"/>
                  </a:lnTo>
                  <a:lnTo>
                    <a:pt x="4384003" y="3905403"/>
                  </a:lnTo>
                  <a:lnTo>
                    <a:pt x="4266975" y="3890558"/>
                  </a:lnTo>
                  <a:lnTo>
                    <a:pt x="4149948" y="3875810"/>
                  </a:lnTo>
                  <a:lnTo>
                    <a:pt x="4032920" y="3859838"/>
                  </a:lnTo>
                  <a:lnTo>
                    <a:pt x="3915893" y="3842878"/>
                  </a:lnTo>
                  <a:lnTo>
                    <a:pt x="3798865" y="3824599"/>
                  </a:lnTo>
                  <a:lnTo>
                    <a:pt x="3681837" y="3801917"/>
                  </a:lnTo>
                  <a:lnTo>
                    <a:pt x="3564810" y="3775897"/>
                  </a:lnTo>
                  <a:lnTo>
                    <a:pt x="3447782" y="3748947"/>
                  </a:lnTo>
                  <a:lnTo>
                    <a:pt x="3330755" y="3722701"/>
                  </a:lnTo>
                  <a:lnTo>
                    <a:pt x="3213727" y="3699884"/>
                  </a:lnTo>
                  <a:lnTo>
                    <a:pt x="3096699" y="3676252"/>
                  </a:lnTo>
                  <a:lnTo>
                    <a:pt x="2979672" y="3642924"/>
                  </a:lnTo>
                  <a:lnTo>
                    <a:pt x="2862644" y="3614622"/>
                  </a:lnTo>
                  <a:lnTo>
                    <a:pt x="2745617" y="3588669"/>
                  </a:lnTo>
                  <a:lnTo>
                    <a:pt x="2628589" y="3544652"/>
                  </a:lnTo>
                  <a:lnTo>
                    <a:pt x="2511561" y="3479011"/>
                  </a:lnTo>
                  <a:lnTo>
                    <a:pt x="2394534" y="3409046"/>
                  </a:lnTo>
                  <a:lnTo>
                    <a:pt x="2277506" y="3325743"/>
                  </a:lnTo>
                  <a:lnTo>
                    <a:pt x="2160479" y="3222168"/>
                  </a:lnTo>
                  <a:lnTo>
                    <a:pt x="2043451" y="3108314"/>
                  </a:lnTo>
                  <a:lnTo>
                    <a:pt x="1926424" y="2985751"/>
                  </a:lnTo>
                  <a:lnTo>
                    <a:pt x="1809396" y="2854864"/>
                  </a:lnTo>
                  <a:lnTo>
                    <a:pt x="1692368" y="2717195"/>
                  </a:lnTo>
                  <a:lnTo>
                    <a:pt x="1575341" y="2575384"/>
                  </a:lnTo>
                  <a:lnTo>
                    <a:pt x="1458313" y="2429764"/>
                  </a:lnTo>
                  <a:lnTo>
                    <a:pt x="1341286" y="2280693"/>
                  </a:lnTo>
                  <a:lnTo>
                    <a:pt x="1224258" y="2128494"/>
                  </a:lnTo>
                  <a:lnTo>
                    <a:pt x="1107230" y="1973372"/>
                  </a:lnTo>
                  <a:lnTo>
                    <a:pt x="990203" y="1815387"/>
                  </a:lnTo>
                  <a:lnTo>
                    <a:pt x="873175" y="1654469"/>
                  </a:lnTo>
                  <a:lnTo>
                    <a:pt x="756148" y="1490462"/>
                  </a:lnTo>
                  <a:lnTo>
                    <a:pt x="639120" y="1323152"/>
                  </a:lnTo>
                  <a:lnTo>
                    <a:pt x="522092" y="1152300"/>
                  </a:lnTo>
                  <a:lnTo>
                    <a:pt x="405065" y="977660"/>
                  </a:lnTo>
                  <a:lnTo>
                    <a:pt x="288037" y="798987"/>
                  </a:lnTo>
                  <a:lnTo>
                    <a:pt x="171010" y="616039"/>
                  </a:lnTo>
                  <a:lnTo>
                    <a:pt x="53982" y="428583"/>
                  </a:lnTo>
                  <a:lnTo>
                    <a:pt x="0" y="339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21195" y="1367948"/>
              <a:ext cx="5866665" cy="3685383"/>
            </a:xfrm>
            <a:custGeom>
              <a:avLst/>
              <a:pathLst>
                <a:path w="5866665" h="3685383">
                  <a:moveTo>
                    <a:pt x="0" y="0"/>
                  </a:moveTo>
                  <a:lnTo>
                    <a:pt x="8718" y="20471"/>
                  </a:lnTo>
                  <a:lnTo>
                    <a:pt x="125745" y="284425"/>
                  </a:lnTo>
                  <a:lnTo>
                    <a:pt x="242773" y="537590"/>
                  </a:lnTo>
                  <a:lnTo>
                    <a:pt x="359800" y="780015"/>
                  </a:lnTo>
                  <a:lnTo>
                    <a:pt x="476828" y="1011745"/>
                  </a:lnTo>
                  <a:lnTo>
                    <a:pt x="593855" y="1232837"/>
                  </a:lnTo>
                  <a:lnTo>
                    <a:pt x="710883" y="1443373"/>
                  </a:lnTo>
                  <a:lnTo>
                    <a:pt x="827911" y="1643488"/>
                  </a:lnTo>
                  <a:lnTo>
                    <a:pt x="944938" y="1833409"/>
                  </a:lnTo>
                  <a:lnTo>
                    <a:pt x="1061966" y="2013488"/>
                  </a:lnTo>
                  <a:lnTo>
                    <a:pt x="1178993" y="2184225"/>
                  </a:lnTo>
                  <a:lnTo>
                    <a:pt x="1296021" y="2346236"/>
                  </a:lnTo>
                  <a:lnTo>
                    <a:pt x="1413049" y="2500176"/>
                  </a:lnTo>
                  <a:lnTo>
                    <a:pt x="1530076" y="2646579"/>
                  </a:lnTo>
                  <a:lnTo>
                    <a:pt x="1647104" y="2784050"/>
                  </a:lnTo>
                  <a:lnTo>
                    <a:pt x="1764131" y="2911095"/>
                  </a:lnTo>
                  <a:lnTo>
                    <a:pt x="1881159" y="3027070"/>
                  </a:lnTo>
                  <a:lnTo>
                    <a:pt x="1998187" y="3131307"/>
                  </a:lnTo>
                  <a:lnTo>
                    <a:pt x="2115214" y="3216238"/>
                  </a:lnTo>
                  <a:lnTo>
                    <a:pt x="2232242" y="3284746"/>
                  </a:lnTo>
                  <a:lnTo>
                    <a:pt x="2349269" y="3347431"/>
                  </a:lnTo>
                  <a:lnTo>
                    <a:pt x="2466297" y="3392795"/>
                  </a:lnTo>
                  <a:lnTo>
                    <a:pt x="2583325" y="3417293"/>
                  </a:lnTo>
                  <a:lnTo>
                    <a:pt x="2700352" y="3440753"/>
                  </a:lnTo>
                  <a:lnTo>
                    <a:pt x="2817380" y="3475671"/>
                  </a:lnTo>
                  <a:lnTo>
                    <a:pt x="2934407" y="3503192"/>
                  </a:lnTo>
                  <a:lnTo>
                    <a:pt x="3051435" y="3525387"/>
                  </a:lnTo>
                  <a:lnTo>
                    <a:pt x="3168463" y="3551113"/>
                  </a:lnTo>
                  <a:lnTo>
                    <a:pt x="3285490" y="3581035"/>
                  </a:lnTo>
                  <a:lnTo>
                    <a:pt x="3402518" y="3607863"/>
                  </a:lnTo>
                  <a:lnTo>
                    <a:pt x="3519545" y="3629754"/>
                  </a:lnTo>
                  <a:lnTo>
                    <a:pt x="3636573" y="3647578"/>
                  </a:lnTo>
                  <a:lnTo>
                    <a:pt x="3753601" y="3661502"/>
                  </a:lnTo>
                  <a:lnTo>
                    <a:pt x="3870628" y="3671516"/>
                  </a:lnTo>
                  <a:lnTo>
                    <a:pt x="3987656" y="3678206"/>
                  </a:lnTo>
                  <a:lnTo>
                    <a:pt x="4104683" y="3682366"/>
                  </a:lnTo>
                  <a:lnTo>
                    <a:pt x="4221711" y="3684626"/>
                  </a:lnTo>
                  <a:lnTo>
                    <a:pt x="4338738" y="3685383"/>
                  </a:lnTo>
                  <a:lnTo>
                    <a:pt x="4455766" y="3684861"/>
                  </a:lnTo>
                  <a:lnTo>
                    <a:pt x="4572794" y="3683153"/>
                  </a:lnTo>
                  <a:lnTo>
                    <a:pt x="4689821" y="3680247"/>
                  </a:lnTo>
                  <a:lnTo>
                    <a:pt x="4806849" y="3676058"/>
                  </a:lnTo>
                  <a:lnTo>
                    <a:pt x="4923876" y="3670454"/>
                  </a:lnTo>
                  <a:lnTo>
                    <a:pt x="5040904" y="3663270"/>
                  </a:lnTo>
                  <a:lnTo>
                    <a:pt x="5157932" y="3654330"/>
                  </a:lnTo>
                  <a:lnTo>
                    <a:pt x="5274959" y="3643453"/>
                  </a:lnTo>
                  <a:lnTo>
                    <a:pt x="5391987" y="3630471"/>
                  </a:lnTo>
                  <a:lnTo>
                    <a:pt x="5509014" y="3615230"/>
                  </a:lnTo>
                  <a:lnTo>
                    <a:pt x="5626042" y="3597598"/>
                  </a:lnTo>
                  <a:lnTo>
                    <a:pt x="5743070" y="3577466"/>
                  </a:lnTo>
                  <a:lnTo>
                    <a:pt x="5860097" y="3554746"/>
                  </a:lnTo>
                  <a:lnTo>
                    <a:pt x="5866665" y="35533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1707878"/>
              <a:ext cx="5183045" cy="3670581"/>
            </a:xfrm>
            <a:custGeom>
              <a:avLst/>
              <a:pathLst>
                <a:path w="5183045" h="3670581">
                  <a:moveTo>
                    <a:pt x="5183045" y="3670581"/>
                  </a:moveTo>
                  <a:lnTo>
                    <a:pt x="5086169" y="3657970"/>
                  </a:lnTo>
                  <a:lnTo>
                    <a:pt x="4969141" y="3642782"/>
                  </a:lnTo>
                  <a:lnTo>
                    <a:pt x="4852113" y="3627516"/>
                  </a:lnTo>
                  <a:lnTo>
                    <a:pt x="4735086" y="3612099"/>
                  </a:lnTo>
                  <a:lnTo>
                    <a:pt x="4618058" y="3596529"/>
                  </a:lnTo>
                  <a:lnTo>
                    <a:pt x="4501031" y="3580908"/>
                  </a:lnTo>
                  <a:lnTo>
                    <a:pt x="4384003" y="3565473"/>
                  </a:lnTo>
                  <a:lnTo>
                    <a:pt x="4266975" y="3550628"/>
                  </a:lnTo>
                  <a:lnTo>
                    <a:pt x="4149948" y="3535881"/>
                  </a:lnTo>
                  <a:lnTo>
                    <a:pt x="4032920" y="3519909"/>
                  </a:lnTo>
                  <a:lnTo>
                    <a:pt x="3915893" y="3502948"/>
                  </a:lnTo>
                  <a:lnTo>
                    <a:pt x="3798865" y="3484670"/>
                  </a:lnTo>
                  <a:lnTo>
                    <a:pt x="3681837" y="3461988"/>
                  </a:lnTo>
                  <a:lnTo>
                    <a:pt x="3564810" y="3435968"/>
                  </a:lnTo>
                  <a:lnTo>
                    <a:pt x="3447782" y="3409018"/>
                  </a:lnTo>
                  <a:lnTo>
                    <a:pt x="3330755" y="3382772"/>
                  </a:lnTo>
                  <a:lnTo>
                    <a:pt x="3213727" y="3359955"/>
                  </a:lnTo>
                  <a:lnTo>
                    <a:pt x="3096699" y="3336323"/>
                  </a:lnTo>
                  <a:lnTo>
                    <a:pt x="2979672" y="3302994"/>
                  </a:lnTo>
                  <a:lnTo>
                    <a:pt x="2862644" y="3274693"/>
                  </a:lnTo>
                  <a:lnTo>
                    <a:pt x="2745617" y="3248740"/>
                  </a:lnTo>
                  <a:lnTo>
                    <a:pt x="2628589" y="3204723"/>
                  </a:lnTo>
                  <a:lnTo>
                    <a:pt x="2511561" y="3139081"/>
                  </a:lnTo>
                  <a:lnTo>
                    <a:pt x="2394534" y="3069116"/>
                  </a:lnTo>
                  <a:lnTo>
                    <a:pt x="2277506" y="2985813"/>
                  </a:lnTo>
                  <a:lnTo>
                    <a:pt x="2160479" y="2882238"/>
                  </a:lnTo>
                  <a:lnTo>
                    <a:pt x="2043451" y="2768385"/>
                  </a:lnTo>
                  <a:lnTo>
                    <a:pt x="1926424" y="2645821"/>
                  </a:lnTo>
                  <a:lnTo>
                    <a:pt x="1809396" y="2514934"/>
                  </a:lnTo>
                  <a:lnTo>
                    <a:pt x="1692368" y="2377265"/>
                  </a:lnTo>
                  <a:lnTo>
                    <a:pt x="1575341" y="2235455"/>
                  </a:lnTo>
                  <a:lnTo>
                    <a:pt x="1458313" y="2089834"/>
                  </a:lnTo>
                  <a:lnTo>
                    <a:pt x="1341286" y="1940763"/>
                  </a:lnTo>
                  <a:lnTo>
                    <a:pt x="1224258" y="1788564"/>
                  </a:lnTo>
                  <a:lnTo>
                    <a:pt x="1107230" y="1633442"/>
                  </a:lnTo>
                  <a:lnTo>
                    <a:pt x="990203" y="1475457"/>
                  </a:lnTo>
                  <a:lnTo>
                    <a:pt x="873175" y="1314540"/>
                  </a:lnTo>
                  <a:lnTo>
                    <a:pt x="756148" y="1150532"/>
                  </a:lnTo>
                  <a:lnTo>
                    <a:pt x="639120" y="983222"/>
                  </a:lnTo>
                  <a:lnTo>
                    <a:pt x="522092" y="812370"/>
                  </a:lnTo>
                  <a:lnTo>
                    <a:pt x="405065" y="637731"/>
                  </a:lnTo>
                  <a:lnTo>
                    <a:pt x="288037" y="459057"/>
                  </a:lnTo>
                  <a:lnTo>
                    <a:pt x="171010" y="276109"/>
                  </a:lnTo>
                  <a:lnTo>
                    <a:pt x="53982" y="8865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023422" y="1367948"/>
              <a:ext cx="6064438" cy="3856011"/>
            </a:xfrm>
            <a:custGeom>
              <a:avLst/>
              <a:pathLst>
                <a:path w="6064438" h="3856011">
                  <a:moveTo>
                    <a:pt x="0" y="0"/>
                  </a:moveTo>
                  <a:lnTo>
                    <a:pt x="89463" y="180856"/>
                  </a:lnTo>
                  <a:lnTo>
                    <a:pt x="206491" y="409729"/>
                  </a:lnTo>
                  <a:lnTo>
                    <a:pt x="323518" y="631043"/>
                  </a:lnTo>
                  <a:lnTo>
                    <a:pt x="440546" y="844945"/>
                  </a:lnTo>
                  <a:lnTo>
                    <a:pt x="557574" y="1051583"/>
                  </a:lnTo>
                  <a:lnTo>
                    <a:pt x="674601" y="1251103"/>
                  </a:lnTo>
                  <a:lnTo>
                    <a:pt x="791629" y="1443653"/>
                  </a:lnTo>
                  <a:lnTo>
                    <a:pt x="908656" y="1629380"/>
                  </a:lnTo>
                  <a:lnTo>
                    <a:pt x="1025684" y="1808430"/>
                  </a:lnTo>
                  <a:lnTo>
                    <a:pt x="1142712" y="1980951"/>
                  </a:lnTo>
                  <a:lnTo>
                    <a:pt x="1259739" y="2147090"/>
                  </a:lnTo>
                  <a:lnTo>
                    <a:pt x="1376767" y="2306994"/>
                  </a:lnTo>
                  <a:lnTo>
                    <a:pt x="1493794" y="2460810"/>
                  </a:lnTo>
                  <a:lnTo>
                    <a:pt x="1610822" y="2608685"/>
                  </a:lnTo>
                  <a:lnTo>
                    <a:pt x="1727850" y="2750721"/>
                  </a:lnTo>
                  <a:lnTo>
                    <a:pt x="1844877" y="2884900"/>
                  </a:lnTo>
                  <a:lnTo>
                    <a:pt x="1961905" y="3009705"/>
                  </a:lnTo>
                  <a:lnTo>
                    <a:pt x="2078932" y="3124619"/>
                  </a:lnTo>
                  <a:lnTo>
                    <a:pt x="2195960" y="3228525"/>
                  </a:lnTo>
                  <a:lnTo>
                    <a:pt x="2312988" y="3312642"/>
                  </a:lnTo>
                  <a:lnTo>
                    <a:pt x="2430015" y="3381878"/>
                  </a:lnTo>
                  <a:lnTo>
                    <a:pt x="2547043" y="3446042"/>
                  </a:lnTo>
                  <a:lnTo>
                    <a:pt x="2664070" y="3490732"/>
                  </a:lnTo>
                  <a:lnTo>
                    <a:pt x="2781098" y="3515958"/>
                  </a:lnTo>
                  <a:lnTo>
                    <a:pt x="2898126" y="3541839"/>
                  </a:lnTo>
                  <a:lnTo>
                    <a:pt x="3015153" y="3575962"/>
                  </a:lnTo>
                  <a:lnTo>
                    <a:pt x="3132181" y="3601538"/>
                  </a:lnTo>
                  <a:lnTo>
                    <a:pt x="3249208" y="3624044"/>
                  </a:lnTo>
                  <a:lnTo>
                    <a:pt x="3366236" y="3650030"/>
                  </a:lnTo>
                  <a:lnTo>
                    <a:pt x="3483263" y="3678466"/>
                  </a:lnTo>
                  <a:lnTo>
                    <a:pt x="3600291" y="3704890"/>
                  </a:lnTo>
                  <a:lnTo>
                    <a:pt x="3717319" y="3727177"/>
                  </a:lnTo>
                  <a:lnTo>
                    <a:pt x="3834346" y="3745228"/>
                  </a:lnTo>
                  <a:lnTo>
                    <a:pt x="3951374" y="3760670"/>
                  </a:lnTo>
                  <a:lnTo>
                    <a:pt x="4068401" y="3773663"/>
                  </a:lnTo>
                  <a:lnTo>
                    <a:pt x="4185429" y="3784382"/>
                  </a:lnTo>
                  <a:lnTo>
                    <a:pt x="4302457" y="3793884"/>
                  </a:lnTo>
                  <a:lnTo>
                    <a:pt x="4419484" y="3802732"/>
                  </a:lnTo>
                  <a:lnTo>
                    <a:pt x="4536512" y="3810921"/>
                  </a:lnTo>
                  <a:lnTo>
                    <a:pt x="4653539" y="3818445"/>
                  </a:lnTo>
                  <a:lnTo>
                    <a:pt x="4770567" y="3825299"/>
                  </a:lnTo>
                  <a:lnTo>
                    <a:pt x="4887595" y="3831479"/>
                  </a:lnTo>
                  <a:lnTo>
                    <a:pt x="5004622" y="3836979"/>
                  </a:lnTo>
                  <a:lnTo>
                    <a:pt x="5121650" y="3841794"/>
                  </a:lnTo>
                  <a:lnTo>
                    <a:pt x="5238677" y="3845919"/>
                  </a:lnTo>
                  <a:lnTo>
                    <a:pt x="5355705" y="3849348"/>
                  </a:lnTo>
                  <a:lnTo>
                    <a:pt x="5472733" y="3852077"/>
                  </a:lnTo>
                  <a:lnTo>
                    <a:pt x="5589760" y="3854101"/>
                  </a:lnTo>
                  <a:lnTo>
                    <a:pt x="5706788" y="3855414"/>
                  </a:lnTo>
                  <a:lnTo>
                    <a:pt x="5823815" y="3856011"/>
                  </a:lnTo>
                  <a:lnTo>
                    <a:pt x="5940843" y="3855888"/>
                  </a:lnTo>
                  <a:lnTo>
                    <a:pt x="6057871" y="3855038"/>
                  </a:lnTo>
                  <a:lnTo>
                    <a:pt x="6064438" y="3854949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1811372"/>
              <a:ext cx="6145984" cy="3567087"/>
            </a:xfrm>
            <a:custGeom>
              <a:avLst/>
              <a:pathLst>
                <a:path w="6145984" h="3567087">
                  <a:moveTo>
                    <a:pt x="0" y="0"/>
                  </a:moveTo>
                  <a:lnTo>
                    <a:pt x="53982" y="96147"/>
                  </a:lnTo>
                  <a:lnTo>
                    <a:pt x="171010" y="297224"/>
                  </a:lnTo>
                  <a:lnTo>
                    <a:pt x="288037" y="491015"/>
                  </a:lnTo>
                  <a:lnTo>
                    <a:pt x="405065" y="677583"/>
                  </a:lnTo>
                  <a:lnTo>
                    <a:pt x="522092" y="856987"/>
                  </a:lnTo>
                  <a:lnTo>
                    <a:pt x="639120" y="1029280"/>
                  </a:lnTo>
                  <a:lnTo>
                    <a:pt x="756148" y="1194514"/>
                  </a:lnTo>
                  <a:lnTo>
                    <a:pt x="873175" y="1352749"/>
                  </a:lnTo>
                  <a:lnTo>
                    <a:pt x="990203" y="1504070"/>
                  </a:lnTo>
                  <a:lnTo>
                    <a:pt x="1107230" y="1648614"/>
                  </a:lnTo>
                  <a:lnTo>
                    <a:pt x="1224258" y="1786604"/>
                  </a:lnTo>
                  <a:lnTo>
                    <a:pt x="1341286" y="1918388"/>
                  </a:lnTo>
                  <a:lnTo>
                    <a:pt x="1458313" y="2044452"/>
                  </a:lnTo>
                  <a:lnTo>
                    <a:pt x="1575341" y="2165395"/>
                  </a:lnTo>
                  <a:lnTo>
                    <a:pt x="1692368" y="2281853"/>
                  </a:lnTo>
                  <a:lnTo>
                    <a:pt x="1809396" y="2394366"/>
                  </a:lnTo>
                  <a:lnTo>
                    <a:pt x="1926424" y="2502333"/>
                  </a:lnTo>
                  <a:lnTo>
                    <a:pt x="2043451" y="2604066"/>
                  </a:lnTo>
                  <a:lnTo>
                    <a:pt x="2160479" y="2698100"/>
                  </a:lnTo>
                  <a:lnTo>
                    <a:pt x="2277506" y="2783278"/>
                  </a:lnTo>
                  <a:lnTo>
                    <a:pt x="2394534" y="2856389"/>
                  </a:lnTo>
                  <a:lnTo>
                    <a:pt x="2511561" y="2917786"/>
                  </a:lnTo>
                  <a:lnTo>
                    <a:pt x="2628589" y="2972655"/>
                  </a:lnTo>
                  <a:lnTo>
                    <a:pt x="2745617" y="3011742"/>
                  </a:lnTo>
                  <a:lnTo>
                    <a:pt x="2862644" y="3033094"/>
                  </a:lnTo>
                  <a:lnTo>
                    <a:pt x="2979672" y="3052994"/>
                  </a:lnTo>
                  <a:lnTo>
                    <a:pt x="3096699" y="3082124"/>
                  </a:lnTo>
                  <a:lnTo>
                    <a:pt x="3213727" y="3104377"/>
                  </a:lnTo>
                  <a:lnTo>
                    <a:pt x="3330755" y="3121699"/>
                  </a:lnTo>
                  <a:lnTo>
                    <a:pt x="3447782" y="3142432"/>
                  </a:lnTo>
                  <a:lnTo>
                    <a:pt x="3564810" y="3167026"/>
                  </a:lnTo>
                  <a:lnTo>
                    <a:pt x="3681837" y="3188698"/>
                  </a:lnTo>
                  <a:lnTo>
                    <a:pt x="3798865" y="3206052"/>
                  </a:lnTo>
                  <a:lnTo>
                    <a:pt x="3915893" y="3219885"/>
                  </a:lnTo>
                  <a:lnTo>
                    <a:pt x="4032920" y="3230118"/>
                  </a:lnTo>
                  <a:lnTo>
                    <a:pt x="4149948" y="3236894"/>
                  </a:lnTo>
                  <a:lnTo>
                    <a:pt x="4266975" y="3240921"/>
                  </a:lnTo>
                  <a:lnTo>
                    <a:pt x="4384003" y="3242814"/>
                  </a:lnTo>
                  <a:lnTo>
                    <a:pt x="4501031" y="3243037"/>
                  </a:lnTo>
                  <a:lnTo>
                    <a:pt x="4618058" y="3241971"/>
                  </a:lnTo>
                  <a:lnTo>
                    <a:pt x="4735086" y="3239832"/>
                  </a:lnTo>
                  <a:lnTo>
                    <a:pt x="4852113" y="3236707"/>
                  </a:lnTo>
                  <a:lnTo>
                    <a:pt x="4969141" y="3232586"/>
                  </a:lnTo>
                  <a:lnTo>
                    <a:pt x="5086169" y="3227387"/>
                  </a:lnTo>
                  <a:lnTo>
                    <a:pt x="5203196" y="3220982"/>
                  </a:lnTo>
                  <a:lnTo>
                    <a:pt x="5320224" y="3213212"/>
                  </a:lnTo>
                  <a:lnTo>
                    <a:pt x="5437251" y="3203906"/>
                  </a:lnTo>
                  <a:lnTo>
                    <a:pt x="5554279" y="3192892"/>
                  </a:lnTo>
                  <a:lnTo>
                    <a:pt x="5671307" y="3180007"/>
                  </a:lnTo>
                  <a:lnTo>
                    <a:pt x="5788334" y="3165103"/>
                  </a:lnTo>
                  <a:lnTo>
                    <a:pt x="5905362" y="3148052"/>
                  </a:lnTo>
                  <a:lnTo>
                    <a:pt x="6022389" y="3128749"/>
                  </a:lnTo>
                  <a:lnTo>
                    <a:pt x="6139417" y="3107109"/>
                  </a:lnTo>
                  <a:lnTo>
                    <a:pt x="6145984" y="3105760"/>
                  </a:lnTo>
                  <a:lnTo>
                    <a:pt x="6145984" y="3567087"/>
                  </a:lnTo>
                  <a:lnTo>
                    <a:pt x="5341151" y="3567087"/>
                  </a:lnTo>
                  <a:lnTo>
                    <a:pt x="5320224" y="3564497"/>
                  </a:lnTo>
                  <a:lnTo>
                    <a:pt x="5203196" y="3550518"/>
                  </a:lnTo>
                  <a:lnTo>
                    <a:pt x="5086169" y="3536884"/>
                  </a:lnTo>
                  <a:lnTo>
                    <a:pt x="4969141" y="3523450"/>
                  </a:lnTo>
                  <a:lnTo>
                    <a:pt x="4852113" y="3510096"/>
                  </a:lnTo>
                  <a:lnTo>
                    <a:pt x="4735086" y="3496752"/>
                  </a:lnTo>
                  <a:lnTo>
                    <a:pt x="4618058" y="3483417"/>
                  </a:lnTo>
                  <a:lnTo>
                    <a:pt x="4501031" y="3470189"/>
                  </a:lnTo>
                  <a:lnTo>
                    <a:pt x="4384003" y="3457296"/>
                  </a:lnTo>
                  <a:lnTo>
                    <a:pt x="4266975" y="3445129"/>
                  </a:lnTo>
                  <a:lnTo>
                    <a:pt x="4149948" y="3433352"/>
                  </a:lnTo>
                  <a:lnTo>
                    <a:pt x="4032920" y="3420847"/>
                  </a:lnTo>
                  <a:lnTo>
                    <a:pt x="3915893" y="3407694"/>
                  </a:lnTo>
                  <a:lnTo>
                    <a:pt x="3798865" y="3393424"/>
                  </a:lnTo>
                  <a:lnTo>
                    <a:pt x="3681837" y="3375309"/>
                  </a:lnTo>
                  <a:lnTo>
                    <a:pt x="3564810" y="3354414"/>
                  </a:lnTo>
                  <a:lnTo>
                    <a:pt x="3447782" y="3332678"/>
                  </a:lnTo>
                  <a:lnTo>
                    <a:pt x="3330755" y="3311444"/>
                  </a:lnTo>
                  <a:lnTo>
                    <a:pt x="3213727" y="3293525"/>
                  </a:lnTo>
                  <a:lnTo>
                    <a:pt x="3096699" y="3275012"/>
                  </a:lnTo>
                  <a:lnTo>
                    <a:pt x="2979672" y="3247410"/>
                  </a:lnTo>
                  <a:lnTo>
                    <a:pt x="2862644" y="3222855"/>
                  </a:lnTo>
                  <a:lnTo>
                    <a:pt x="2745617" y="3200104"/>
                  </a:lnTo>
                  <a:lnTo>
                    <a:pt x="2628589" y="3162311"/>
                  </a:lnTo>
                  <a:lnTo>
                    <a:pt x="2511561" y="3104600"/>
                  </a:lnTo>
                  <a:lnTo>
                    <a:pt x="2394534" y="3041801"/>
                  </a:lnTo>
                  <a:lnTo>
                    <a:pt x="2277506" y="2970256"/>
                  </a:lnTo>
                  <a:lnTo>
                    <a:pt x="2160479" y="2885715"/>
                  </a:lnTo>
                  <a:lnTo>
                    <a:pt x="2043451" y="2793721"/>
                  </a:lnTo>
                  <a:lnTo>
                    <a:pt x="1926424" y="2696298"/>
                  </a:lnTo>
                  <a:lnTo>
                    <a:pt x="1809396" y="2594663"/>
                  </a:lnTo>
                  <a:lnTo>
                    <a:pt x="1692368" y="2490548"/>
                  </a:lnTo>
                  <a:lnTo>
                    <a:pt x="1575341" y="2385754"/>
                  </a:lnTo>
                  <a:lnTo>
                    <a:pt x="1458313" y="2280573"/>
                  </a:lnTo>
                  <a:lnTo>
                    <a:pt x="1341286" y="2175344"/>
                  </a:lnTo>
                  <a:lnTo>
                    <a:pt x="1224258" y="2070371"/>
                  </a:lnTo>
                  <a:lnTo>
                    <a:pt x="1107230" y="1965844"/>
                  </a:lnTo>
                  <a:lnTo>
                    <a:pt x="990203" y="1861814"/>
                  </a:lnTo>
                  <a:lnTo>
                    <a:pt x="873175" y="1758209"/>
                  </a:lnTo>
                  <a:lnTo>
                    <a:pt x="756148" y="1654869"/>
                  </a:lnTo>
                  <a:lnTo>
                    <a:pt x="639120" y="1551585"/>
                  </a:lnTo>
                  <a:lnTo>
                    <a:pt x="522092" y="1448119"/>
                  </a:lnTo>
                  <a:lnTo>
                    <a:pt x="405065" y="1344229"/>
                  </a:lnTo>
                  <a:lnTo>
                    <a:pt x="288037" y="1239670"/>
                  </a:lnTo>
                  <a:lnTo>
                    <a:pt x="171010" y="1134206"/>
                  </a:lnTo>
                  <a:lnTo>
                    <a:pt x="53982" y="1027606"/>
                  </a:lnTo>
                  <a:lnTo>
                    <a:pt x="0" y="97780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1811372"/>
              <a:ext cx="6145984" cy="3243037"/>
            </a:xfrm>
            <a:custGeom>
              <a:avLst/>
              <a:pathLst>
                <a:path w="6145984" h="3243037">
                  <a:moveTo>
                    <a:pt x="0" y="0"/>
                  </a:moveTo>
                  <a:lnTo>
                    <a:pt x="53982" y="96147"/>
                  </a:lnTo>
                  <a:lnTo>
                    <a:pt x="171010" y="297224"/>
                  </a:lnTo>
                  <a:lnTo>
                    <a:pt x="288037" y="491015"/>
                  </a:lnTo>
                  <a:lnTo>
                    <a:pt x="405065" y="677583"/>
                  </a:lnTo>
                  <a:lnTo>
                    <a:pt x="522092" y="856987"/>
                  </a:lnTo>
                  <a:lnTo>
                    <a:pt x="639120" y="1029280"/>
                  </a:lnTo>
                  <a:lnTo>
                    <a:pt x="756148" y="1194514"/>
                  </a:lnTo>
                  <a:lnTo>
                    <a:pt x="873175" y="1352749"/>
                  </a:lnTo>
                  <a:lnTo>
                    <a:pt x="990203" y="1504070"/>
                  </a:lnTo>
                  <a:lnTo>
                    <a:pt x="1107230" y="1648614"/>
                  </a:lnTo>
                  <a:lnTo>
                    <a:pt x="1224258" y="1786604"/>
                  </a:lnTo>
                  <a:lnTo>
                    <a:pt x="1341286" y="1918388"/>
                  </a:lnTo>
                  <a:lnTo>
                    <a:pt x="1458313" y="2044452"/>
                  </a:lnTo>
                  <a:lnTo>
                    <a:pt x="1575341" y="2165395"/>
                  </a:lnTo>
                  <a:lnTo>
                    <a:pt x="1692368" y="2281853"/>
                  </a:lnTo>
                  <a:lnTo>
                    <a:pt x="1809396" y="2394366"/>
                  </a:lnTo>
                  <a:lnTo>
                    <a:pt x="1926424" y="2502333"/>
                  </a:lnTo>
                  <a:lnTo>
                    <a:pt x="2043451" y="2604066"/>
                  </a:lnTo>
                  <a:lnTo>
                    <a:pt x="2160479" y="2698100"/>
                  </a:lnTo>
                  <a:lnTo>
                    <a:pt x="2277506" y="2783278"/>
                  </a:lnTo>
                  <a:lnTo>
                    <a:pt x="2394534" y="2856389"/>
                  </a:lnTo>
                  <a:lnTo>
                    <a:pt x="2511561" y="2917786"/>
                  </a:lnTo>
                  <a:lnTo>
                    <a:pt x="2628589" y="2972655"/>
                  </a:lnTo>
                  <a:lnTo>
                    <a:pt x="2745617" y="3011742"/>
                  </a:lnTo>
                  <a:lnTo>
                    <a:pt x="2862644" y="3033094"/>
                  </a:lnTo>
                  <a:lnTo>
                    <a:pt x="2979672" y="3052994"/>
                  </a:lnTo>
                  <a:lnTo>
                    <a:pt x="3096699" y="3082124"/>
                  </a:lnTo>
                  <a:lnTo>
                    <a:pt x="3213727" y="3104377"/>
                  </a:lnTo>
                  <a:lnTo>
                    <a:pt x="3330755" y="3121699"/>
                  </a:lnTo>
                  <a:lnTo>
                    <a:pt x="3447782" y="3142432"/>
                  </a:lnTo>
                  <a:lnTo>
                    <a:pt x="3564810" y="3167026"/>
                  </a:lnTo>
                  <a:lnTo>
                    <a:pt x="3681837" y="3188698"/>
                  </a:lnTo>
                  <a:lnTo>
                    <a:pt x="3798865" y="3206052"/>
                  </a:lnTo>
                  <a:lnTo>
                    <a:pt x="3915893" y="3219885"/>
                  </a:lnTo>
                  <a:lnTo>
                    <a:pt x="4032920" y="3230118"/>
                  </a:lnTo>
                  <a:lnTo>
                    <a:pt x="4149948" y="3236894"/>
                  </a:lnTo>
                  <a:lnTo>
                    <a:pt x="4266975" y="3240921"/>
                  </a:lnTo>
                  <a:lnTo>
                    <a:pt x="4384003" y="3242814"/>
                  </a:lnTo>
                  <a:lnTo>
                    <a:pt x="4501031" y="3243037"/>
                  </a:lnTo>
                  <a:lnTo>
                    <a:pt x="4618058" y="3241971"/>
                  </a:lnTo>
                  <a:lnTo>
                    <a:pt x="4735086" y="3239832"/>
                  </a:lnTo>
                  <a:lnTo>
                    <a:pt x="4852113" y="3236707"/>
                  </a:lnTo>
                  <a:lnTo>
                    <a:pt x="4969141" y="3232586"/>
                  </a:lnTo>
                  <a:lnTo>
                    <a:pt x="5086169" y="3227387"/>
                  </a:lnTo>
                  <a:lnTo>
                    <a:pt x="5203196" y="3220982"/>
                  </a:lnTo>
                  <a:lnTo>
                    <a:pt x="5320224" y="3213212"/>
                  </a:lnTo>
                  <a:lnTo>
                    <a:pt x="5437251" y="3203906"/>
                  </a:lnTo>
                  <a:lnTo>
                    <a:pt x="5554279" y="3192892"/>
                  </a:lnTo>
                  <a:lnTo>
                    <a:pt x="5671307" y="3180007"/>
                  </a:lnTo>
                  <a:lnTo>
                    <a:pt x="5788334" y="3165103"/>
                  </a:lnTo>
                  <a:lnTo>
                    <a:pt x="5905362" y="3148052"/>
                  </a:lnTo>
                  <a:lnTo>
                    <a:pt x="6022389" y="3128749"/>
                  </a:lnTo>
                  <a:lnTo>
                    <a:pt x="6139417" y="3107109"/>
                  </a:lnTo>
                  <a:lnTo>
                    <a:pt x="6145984" y="31057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2789177"/>
              <a:ext cx="5341151" cy="2589282"/>
            </a:xfrm>
            <a:custGeom>
              <a:avLst/>
              <a:pathLst>
                <a:path w="5341151" h="2589282">
                  <a:moveTo>
                    <a:pt x="5341151" y="2589282"/>
                  </a:moveTo>
                  <a:lnTo>
                    <a:pt x="5320224" y="2586691"/>
                  </a:lnTo>
                  <a:lnTo>
                    <a:pt x="5203196" y="2572712"/>
                  </a:lnTo>
                  <a:lnTo>
                    <a:pt x="5086169" y="2559079"/>
                  </a:lnTo>
                  <a:lnTo>
                    <a:pt x="4969141" y="2545644"/>
                  </a:lnTo>
                  <a:lnTo>
                    <a:pt x="4852113" y="2532290"/>
                  </a:lnTo>
                  <a:lnTo>
                    <a:pt x="4735086" y="2518946"/>
                  </a:lnTo>
                  <a:lnTo>
                    <a:pt x="4618058" y="2505611"/>
                  </a:lnTo>
                  <a:lnTo>
                    <a:pt x="4501031" y="2492384"/>
                  </a:lnTo>
                  <a:lnTo>
                    <a:pt x="4384003" y="2479491"/>
                  </a:lnTo>
                  <a:lnTo>
                    <a:pt x="4266975" y="2467323"/>
                  </a:lnTo>
                  <a:lnTo>
                    <a:pt x="4149948" y="2455546"/>
                  </a:lnTo>
                  <a:lnTo>
                    <a:pt x="4032920" y="2443042"/>
                  </a:lnTo>
                  <a:lnTo>
                    <a:pt x="3915893" y="2429888"/>
                  </a:lnTo>
                  <a:lnTo>
                    <a:pt x="3798865" y="2415619"/>
                  </a:lnTo>
                  <a:lnTo>
                    <a:pt x="3681837" y="2397503"/>
                  </a:lnTo>
                  <a:lnTo>
                    <a:pt x="3564810" y="2376609"/>
                  </a:lnTo>
                  <a:lnTo>
                    <a:pt x="3447782" y="2354873"/>
                  </a:lnTo>
                  <a:lnTo>
                    <a:pt x="3330755" y="2333639"/>
                  </a:lnTo>
                  <a:lnTo>
                    <a:pt x="3213727" y="2315720"/>
                  </a:lnTo>
                  <a:lnTo>
                    <a:pt x="3096699" y="2297206"/>
                  </a:lnTo>
                  <a:lnTo>
                    <a:pt x="2979672" y="2269604"/>
                  </a:lnTo>
                  <a:lnTo>
                    <a:pt x="2862644" y="2245049"/>
                  </a:lnTo>
                  <a:lnTo>
                    <a:pt x="2745617" y="2222299"/>
                  </a:lnTo>
                  <a:lnTo>
                    <a:pt x="2628589" y="2184505"/>
                  </a:lnTo>
                  <a:lnTo>
                    <a:pt x="2511561" y="2126795"/>
                  </a:lnTo>
                  <a:lnTo>
                    <a:pt x="2394534" y="2063996"/>
                  </a:lnTo>
                  <a:lnTo>
                    <a:pt x="2277506" y="1992451"/>
                  </a:lnTo>
                  <a:lnTo>
                    <a:pt x="2160479" y="1907909"/>
                  </a:lnTo>
                  <a:lnTo>
                    <a:pt x="2043451" y="1815915"/>
                  </a:lnTo>
                  <a:lnTo>
                    <a:pt x="1926424" y="1718493"/>
                  </a:lnTo>
                  <a:lnTo>
                    <a:pt x="1809396" y="1616857"/>
                  </a:lnTo>
                  <a:lnTo>
                    <a:pt x="1692368" y="1512742"/>
                  </a:lnTo>
                  <a:lnTo>
                    <a:pt x="1575341" y="1407948"/>
                  </a:lnTo>
                  <a:lnTo>
                    <a:pt x="1458313" y="1302767"/>
                  </a:lnTo>
                  <a:lnTo>
                    <a:pt x="1341286" y="1197539"/>
                  </a:lnTo>
                  <a:lnTo>
                    <a:pt x="1224258" y="1092566"/>
                  </a:lnTo>
                  <a:lnTo>
                    <a:pt x="1107230" y="988039"/>
                  </a:lnTo>
                  <a:lnTo>
                    <a:pt x="990203" y="884009"/>
                  </a:lnTo>
                  <a:lnTo>
                    <a:pt x="873175" y="780404"/>
                  </a:lnTo>
                  <a:lnTo>
                    <a:pt x="756148" y="677064"/>
                  </a:lnTo>
                  <a:lnTo>
                    <a:pt x="639120" y="573779"/>
                  </a:lnTo>
                  <a:lnTo>
                    <a:pt x="522092" y="470314"/>
                  </a:lnTo>
                  <a:lnTo>
                    <a:pt x="405065" y="366423"/>
                  </a:lnTo>
                  <a:lnTo>
                    <a:pt x="288037" y="261865"/>
                  </a:lnTo>
                  <a:lnTo>
                    <a:pt x="171010" y="156401"/>
                  </a:lnTo>
                  <a:lnTo>
                    <a:pt x="53982" y="4980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2300274"/>
              <a:ext cx="6145984" cy="2907650"/>
            </a:xfrm>
            <a:custGeom>
              <a:avLst/>
              <a:pathLst>
                <a:path w="6145984" h="2907650">
                  <a:moveTo>
                    <a:pt x="0" y="0"/>
                  </a:moveTo>
                  <a:lnTo>
                    <a:pt x="53982" y="72974"/>
                  </a:lnTo>
                  <a:lnTo>
                    <a:pt x="171010" y="226813"/>
                  </a:lnTo>
                  <a:lnTo>
                    <a:pt x="288037" y="376440"/>
                  </a:lnTo>
                  <a:lnTo>
                    <a:pt x="405065" y="522003"/>
                  </a:lnTo>
                  <a:lnTo>
                    <a:pt x="522092" y="663650"/>
                  </a:lnTo>
                  <a:lnTo>
                    <a:pt x="639120" y="801530"/>
                  </a:lnTo>
                  <a:lnTo>
                    <a:pt x="756148" y="935789"/>
                  </a:lnTo>
                  <a:lnTo>
                    <a:pt x="873175" y="1066576"/>
                  </a:lnTo>
                  <a:lnTo>
                    <a:pt x="990203" y="1194039"/>
                  </a:lnTo>
                  <a:lnTo>
                    <a:pt x="1107230" y="1318326"/>
                  </a:lnTo>
                  <a:lnTo>
                    <a:pt x="1224258" y="1439585"/>
                  </a:lnTo>
                  <a:lnTo>
                    <a:pt x="1341286" y="1557963"/>
                  </a:lnTo>
                  <a:lnTo>
                    <a:pt x="1458313" y="1673610"/>
                  </a:lnTo>
                  <a:lnTo>
                    <a:pt x="1575341" y="1786672"/>
                  </a:lnTo>
                  <a:lnTo>
                    <a:pt x="1692368" y="1897297"/>
                  </a:lnTo>
                  <a:lnTo>
                    <a:pt x="1809396" y="2005612"/>
                  </a:lnTo>
                  <a:lnTo>
                    <a:pt x="1926424" y="2110413"/>
                  </a:lnTo>
                  <a:lnTo>
                    <a:pt x="2043451" y="2209991"/>
                  </a:lnTo>
                  <a:lnTo>
                    <a:pt x="2160479" y="2303005"/>
                  </a:lnTo>
                  <a:lnTo>
                    <a:pt x="2277506" y="2387864"/>
                  </a:lnTo>
                  <a:lnTo>
                    <a:pt x="2394534" y="2460192"/>
                  </a:lnTo>
                  <a:lnTo>
                    <a:pt x="2511561" y="2522290"/>
                  </a:lnTo>
                  <a:lnTo>
                    <a:pt x="2628589" y="2578580"/>
                  </a:lnTo>
                  <a:lnTo>
                    <a:pt x="2745617" y="2617020"/>
                  </a:lnTo>
                  <a:lnTo>
                    <a:pt x="2862644" y="2639071"/>
                  </a:lnTo>
                  <a:lnTo>
                    <a:pt x="2979672" y="2661299"/>
                  </a:lnTo>
                  <a:lnTo>
                    <a:pt x="3096699" y="2689665"/>
                  </a:lnTo>
                  <a:lnTo>
                    <a:pt x="3213727" y="2710048"/>
                  </a:lnTo>
                  <a:lnTo>
                    <a:pt x="3330755" y="2727669"/>
                  </a:lnTo>
                  <a:lnTo>
                    <a:pt x="3447782" y="2748652"/>
                  </a:lnTo>
                  <a:lnTo>
                    <a:pt x="3564810" y="2771817"/>
                  </a:lnTo>
                  <a:lnTo>
                    <a:pt x="3681837" y="2793100"/>
                  </a:lnTo>
                  <a:lnTo>
                    <a:pt x="3798865" y="2810835"/>
                  </a:lnTo>
                  <a:lnTo>
                    <a:pt x="3915893" y="2824887"/>
                  </a:lnTo>
                  <a:lnTo>
                    <a:pt x="4032920" y="2836580"/>
                  </a:lnTo>
                  <a:lnTo>
                    <a:pt x="4149948" y="2846220"/>
                  </a:lnTo>
                  <a:lnTo>
                    <a:pt x="4266975" y="2854122"/>
                  </a:lnTo>
                  <a:lnTo>
                    <a:pt x="4384003" y="2861152"/>
                  </a:lnTo>
                  <a:lnTo>
                    <a:pt x="4501031" y="2867711"/>
                  </a:lnTo>
                  <a:lnTo>
                    <a:pt x="4618058" y="2873791"/>
                  </a:lnTo>
                  <a:lnTo>
                    <a:pt x="4735086" y="2879389"/>
                  </a:lnTo>
                  <a:lnTo>
                    <a:pt x="4852113" y="2884499"/>
                  </a:lnTo>
                  <a:lnTo>
                    <a:pt x="4969141" y="2889115"/>
                  </a:lnTo>
                  <a:lnTo>
                    <a:pt x="5086169" y="2893233"/>
                  </a:lnTo>
                  <a:lnTo>
                    <a:pt x="5203196" y="2896847"/>
                  </a:lnTo>
                  <a:lnTo>
                    <a:pt x="5320224" y="2899951"/>
                  </a:lnTo>
                  <a:lnTo>
                    <a:pt x="5437251" y="2902542"/>
                  </a:lnTo>
                  <a:lnTo>
                    <a:pt x="5554279" y="2904612"/>
                  </a:lnTo>
                  <a:lnTo>
                    <a:pt x="5671307" y="2906157"/>
                  </a:lnTo>
                  <a:lnTo>
                    <a:pt x="5788334" y="2907172"/>
                  </a:lnTo>
                  <a:lnTo>
                    <a:pt x="5905362" y="2907650"/>
                  </a:lnTo>
                  <a:lnTo>
                    <a:pt x="6022389" y="2907588"/>
                  </a:lnTo>
                  <a:lnTo>
                    <a:pt x="6139417" y="2906980"/>
                  </a:lnTo>
                  <a:lnTo>
                    <a:pt x="6145984" y="2906915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611846"/>
              <a:ext cx="6145984" cy="726452"/>
            </a:xfrm>
            <a:custGeom>
              <a:avLst/>
              <a:pathLst>
                <a:path w="6145984" h="726452">
                  <a:moveTo>
                    <a:pt x="0" y="0"/>
                  </a:moveTo>
                  <a:lnTo>
                    <a:pt x="53982" y="25748"/>
                  </a:lnTo>
                  <a:lnTo>
                    <a:pt x="171010" y="78650"/>
                  </a:lnTo>
                  <a:lnTo>
                    <a:pt x="288037" y="128553"/>
                  </a:lnTo>
                  <a:lnTo>
                    <a:pt x="405065" y="175371"/>
                  </a:lnTo>
                  <a:lnTo>
                    <a:pt x="522092" y="219016"/>
                  </a:lnTo>
                  <a:lnTo>
                    <a:pt x="639120" y="259397"/>
                  </a:lnTo>
                  <a:lnTo>
                    <a:pt x="756148" y="296424"/>
                  </a:lnTo>
                  <a:lnTo>
                    <a:pt x="873175" y="330010"/>
                  </a:lnTo>
                  <a:lnTo>
                    <a:pt x="990203" y="360077"/>
                  </a:lnTo>
                  <a:lnTo>
                    <a:pt x="1107230" y="386571"/>
                  </a:lnTo>
                  <a:lnTo>
                    <a:pt x="1224258" y="409473"/>
                  </a:lnTo>
                  <a:lnTo>
                    <a:pt x="1341286" y="428818"/>
                  </a:lnTo>
                  <a:lnTo>
                    <a:pt x="1458313" y="444699"/>
                  </a:lnTo>
                  <a:lnTo>
                    <a:pt x="1575341" y="457257"/>
                  </a:lnTo>
                  <a:lnTo>
                    <a:pt x="1692368" y="466648"/>
                  </a:lnTo>
                  <a:lnTo>
                    <a:pt x="1809396" y="473003"/>
                  </a:lnTo>
                  <a:lnTo>
                    <a:pt x="1926424" y="476903"/>
                  </a:lnTo>
                  <a:lnTo>
                    <a:pt x="2043451" y="479118"/>
                  </a:lnTo>
                  <a:lnTo>
                    <a:pt x="2160479" y="480342"/>
                  </a:lnTo>
                  <a:lnTo>
                    <a:pt x="2277506" y="481334"/>
                  </a:lnTo>
                  <a:lnTo>
                    <a:pt x="2394534" y="480592"/>
                  </a:lnTo>
                  <a:lnTo>
                    <a:pt x="2511561" y="478111"/>
                  </a:lnTo>
                  <a:lnTo>
                    <a:pt x="2628589" y="476286"/>
                  </a:lnTo>
                  <a:lnTo>
                    <a:pt x="2745617" y="473728"/>
                  </a:lnTo>
                  <a:lnTo>
                    <a:pt x="2862644" y="468888"/>
                  </a:lnTo>
                  <a:lnTo>
                    <a:pt x="2979672" y="465284"/>
                  </a:lnTo>
                  <a:lnTo>
                    <a:pt x="3096699" y="467188"/>
                  </a:lnTo>
                  <a:lnTo>
                    <a:pt x="3213727" y="471716"/>
                  </a:lnTo>
                  <a:lnTo>
                    <a:pt x="3330755" y="476322"/>
                  </a:lnTo>
                  <a:lnTo>
                    <a:pt x="3447782" y="480932"/>
                  </a:lnTo>
                  <a:lnTo>
                    <a:pt x="3564810" y="487957"/>
                  </a:lnTo>
                  <a:lnTo>
                    <a:pt x="3681837" y="495864"/>
                  </a:lnTo>
                  <a:lnTo>
                    <a:pt x="3798865" y="502412"/>
                  </a:lnTo>
                  <a:lnTo>
                    <a:pt x="3915893" y="508051"/>
                  </a:lnTo>
                  <a:lnTo>
                    <a:pt x="4032920" y="513613"/>
                  </a:lnTo>
                  <a:lnTo>
                    <a:pt x="4149948" y="518349"/>
                  </a:lnTo>
                  <a:lnTo>
                    <a:pt x="4266975" y="521759"/>
                  </a:lnTo>
                  <a:lnTo>
                    <a:pt x="4384003" y="523981"/>
                  </a:lnTo>
                  <a:lnTo>
                    <a:pt x="4501031" y="525418"/>
                  </a:lnTo>
                  <a:lnTo>
                    <a:pt x="4618058" y="526237"/>
                  </a:lnTo>
                  <a:lnTo>
                    <a:pt x="4735086" y="526533"/>
                  </a:lnTo>
                  <a:lnTo>
                    <a:pt x="4852113" y="526349"/>
                  </a:lnTo>
                  <a:lnTo>
                    <a:pt x="4969141" y="525685"/>
                  </a:lnTo>
                  <a:lnTo>
                    <a:pt x="5086169" y="524513"/>
                  </a:lnTo>
                  <a:lnTo>
                    <a:pt x="5203196" y="522781"/>
                  </a:lnTo>
                  <a:lnTo>
                    <a:pt x="5320224" y="520428"/>
                  </a:lnTo>
                  <a:lnTo>
                    <a:pt x="5437251" y="517388"/>
                  </a:lnTo>
                  <a:lnTo>
                    <a:pt x="5554279" y="513591"/>
                  </a:lnTo>
                  <a:lnTo>
                    <a:pt x="5671307" y="508974"/>
                  </a:lnTo>
                  <a:lnTo>
                    <a:pt x="5788334" y="503480"/>
                  </a:lnTo>
                  <a:lnTo>
                    <a:pt x="5905362" y="497058"/>
                  </a:lnTo>
                  <a:lnTo>
                    <a:pt x="6022389" y="489670"/>
                  </a:lnTo>
                  <a:lnTo>
                    <a:pt x="6139417" y="481284"/>
                  </a:lnTo>
                  <a:lnTo>
                    <a:pt x="6145984" y="480757"/>
                  </a:lnTo>
                  <a:lnTo>
                    <a:pt x="6145984" y="726452"/>
                  </a:lnTo>
                  <a:lnTo>
                    <a:pt x="6139417" y="725892"/>
                  </a:lnTo>
                  <a:lnTo>
                    <a:pt x="6022389" y="716463"/>
                  </a:lnTo>
                  <a:lnTo>
                    <a:pt x="5905362" y="707553"/>
                  </a:lnTo>
                  <a:lnTo>
                    <a:pt x="5788334" y="699126"/>
                  </a:lnTo>
                  <a:lnTo>
                    <a:pt x="5671307" y="691136"/>
                  </a:lnTo>
                  <a:lnTo>
                    <a:pt x="5554279" y="683530"/>
                  </a:lnTo>
                  <a:lnTo>
                    <a:pt x="5437251" y="676244"/>
                  </a:lnTo>
                  <a:lnTo>
                    <a:pt x="5320224" y="669208"/>
                  </a:lnTo>
                  <a:lnTo>
                    <a:pt x="5203196" y="662348"/>
                  </a:lnTo>
                  <a:lnTo>
                    <a:pt x="5086169" y="655593"/>
                  </a:lnTo>
                  <a:lnTo>
                    <a:pt x="4969141" y="648874"/>
                  </a:lnTo>
                  <a:lnTo>
                    <a:pt x="4852113" y="642137"/>
                  </a:lnTo>
                  <a:lnTo>
                    <a:pt x="4735086" y="635346"/>
                  </a:lnTo>
                  <a:lnTo>
                    <a:pt x="4618058" y="628496"/>
                  </a:lnTo>
                  <a:lnTo>
                    <a:pt x="4501031" y="621623"/>
                  </a:lnTo>
                  <a:lnTo>
                    <a:pt x="4384003" y="614820"/>
                  </a:lnTo>
                  <a:lnTo>
                    <a:pt x="4266975" y="608246"/>
                  </a:lnTo>
                  <a:lnTo>
                    <a:pt x="4149948" y="601555"/>
                  </a:lnTo>
                  <a:lnTo>
                    <a:pt x="4032920" y="594392"/>
                  </a:lnTo>
                  <a:lnTo>
                    <a:pt x="3915893" y="587593"/>
                  </a:lnTo>
                  <a:lnTo>
                    <a:pt x="3798865" y="581769"/>
                  </a:lnTo>
                  <a:lnTo>
                    <a:pt x="3681837" y="574899"/>
                  </a:lnTo>
                  <a:lnTo>
                    <a:pt x="3564810" y="567321"/>
                  </a:lnTo>
                  <a:lnTo>
                    <a:pt x="3447782" y="561506"/>
                  </a:lnTo>
                  <a:lnTo>
                    <a:pt x="3330755" y="556684"/>
                  </a:lnTo>
                  <a:lnTo>
                    <a:pt x="3213727" y="551825"/>
                  </a:lnTo>
                  <a:lnTo>
                    <a:pt x="3096699" y="548881"/>
                  </a:lnTo>
                  <a:lnTo>
                    <a:pt x="2979672" y="547625"/>
                  </a:lnTo>
                  <a:lnTo>
                    <a:pt x="2862644" y="549257"/>
                  </a:lnTo>
                  <a:lnTo>
                    <a:pt x="2745617" y="553505"/>
                  </a:lnTo>
                  <a:lnTo>
                    <a:pt x="2628589" y="556610"/>
                  </a:lnTo>
                  <a:lnTo>
                    <a:pt x="2511561" y="557231"/>
                  </a:lnTo>
                  <a:lnTo>
                    <a:pt x="2394534" y="559120"/>
                  </a:lnTo>
                  <a:lnTo>
                    <a:pt x="2277506" y="560525"/>
                  </a:lnTo>
                  <a:lnTo>
                    <a:pt x="2160479" y="559802"/>
                  </a:lnTo>
                  <a:lnTo>
                    <a:pt x="2043451" y="559442"/>
                  </a:lnTo>
                  <a:lnTo>
                    <a:pt x="1926424" y="559053"/>
                  </a:lnTo>
                  <a:lnTo>
                    <a:pt x="1809396" y="557834"/>
                  </a:lnTo>
                  <a:lnTo>
                    <a:pt x="1692368" y="555036"/>
                  </a:lnTo>
                  <a:lnTo>
                    <a:pt x="1575341" y="550585"/>
                  </a:lnTo>
                  <a:lnTo>
                    <a:pt x="1458313" y="544703"/>
                  </a:lnTo>
                  <a:lnTo>
                    <a:pt x="1341286" y="537646"/>
                  </a:lnTo>
                  <a:lnTo>
                    <a:pt x="1224258" y="529656"/>
                  </a:lnTo>
                  <a:lnTo>
                    <a:pt x="1107230" y="520927"/>
                  </a:lnTo>
                  <a:lnTo>
                    <a:pt x="990203" y="511592"/>
                  </a:lnTo>
                  <a:lnTo>
                    <a:pt x="873175" y="501734"/>
                  </a:lnTo>
                  <a:lnTo>
                    <a:pt x="756148" y="491398"/>
                  </a:lnTo>
                  <a:lnTo>
                    <a:pt x="639120" y="480608"/>
                  </a:lnTo>
                  <a:lnTo>
                    <a:pt x="522092" y="469377"/>
                  </a:lnTo>
                  <a:lnTo>
                    <a:pt x="405065" y="457714"/>
                  </a:lnTo>
                  <a:lnTo>
                    <a:pt x="288037" y="445630"/>
                  </a:lnTo>
                  <a:lnTo>
                    <a:pt x="171010" y="433136"/>
                  </a:lnTo>
                  <a:lnTo>
                    <a:pt x="53982" y="420247"/>
                  </a:lnTo>
                  <a:lnTo>
                    <a:pt x="0" y="41412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611846"/>
              <a:ext cx="6145984" cy="526533"/>
            </a:xfrm>
            <a:custGeom>
              <a:avLst/>
              <a:pathLst>
                <a:path w="6145984" h="526533">
                  <a:moveTo>
                    <a:pt x="0" y="0"/>
                  </a:moveTo>
                  <a:lnTo>
                    <a:pt x="53982" y="25748"/>
                  </a:lnTo>
                  <a:lnTo>
                    <a:pt x="171010" y="78650"/>
                  </a:lnTo>
                  <a:lnTo>
                    <a:pt x="288037" y="128553"/>
                  </a:lnTo>
                  <a:lnTo>
                    <a:pt x="405065" y="175371"/>
                  </a:lnTo>
                  <a:lnTo>
                    <a:pt x="522092" y="219016"/>
                  </a:lnTo>
                  <a:lnTo>
                    <a:pt x="639120" y="259397"/>
                  </a:lnTo>
                  <a:lnTo>
                    <a:pt x="756148" y="296424"/>
                  </a:lnTo>
                  <a:lnTo>
                    <a:pt x="873175" y="330010"/>
                  </a:lnTo>
                  <a:lnTo>
                    <a:pt x="990203" y="360077"/>
                  </a:lnTo>
                  <a:lnTo>
                    <a:pt x="1107230" y="386571"/>
                  </a:lnTo>
                  <a:lnTo>
                    <a:pt x="1224258" y="409473"/>
                  </a:lnTo>
                  <a:lnTo>
                    <a:pt x="1341286" y="428818"/>
                  </a:lnTo>
                  <a:lnTo>
                    <a:pt x="1458313" y="444699"/>
                  </a:lnTo>
                  <a:lnTo>
                    <a:pt x="1575341" y="457257"/>
                  </a:lnTo>
                  <a:lnTo>
                    <a:pt x="1692368" y="466648"/>
                  </a:lnTo>
                  <a:lnTo>
                    <a:pt x="1809396" y="473003"/>
                  </a:lnTo>
                  <a:lnTo>
                    <a:pt x="1926424" y="476903"/>
                  </a:lnTo>
                  <a:lnTo>
                    <a:pt x="2043451" y="479118"/>
                  </a:lnTo>
                  <a:lnTo>
                    <a:pt x="2160479" y="480342"/>
                  </a:lnTo>
                  <a:lnTo>
                    <a:pt x="2277506" y="481334"/>
                  </a:lnTo>
                  <a:lnTo>
                    <a:pt x="2394534" y="480592"/>
                  </a:lnTo>
                  <a:lnTo>
                    <a:pt x="2511561" y="478111"/>
                  </a:lnTo>
                  <a:lnTo>
                    <a:pt x="2628589" y="476286"/>
                  </a:lnTo>
                  <a:lnTo>
                    <a:pt x="2745617" y="473728"/>
                  </a:lnTo>
                  <a:lnTo>
                    <a:pt x="2862644" y="468888"/>
                  </a:lnTo>
                  <a:lnTo>
                    <a:pt x="2979672" y="465284"/>
                  </a:lnTo>
                  <a:lnTo>
                    <a:pt x="3096699" y="467188"/>
                  </a:lnTo>
                  <a:lnTo>
                    <a:pt x="3213727" y="471716"/>
                  </a:lnTo>
                  <a:lnTo>
                    <a:pt x="3330755" y="476322"/>
                  </a:lnTo>
                  <a:lnTo>
                    <a:pt x="3447782" y="480932"/>
                  </a:lnTo>
                  <a:lnTo>
                    <a:pt x="3564810" y="487957"/>
                  </a:lnTo>
                  <a:lnTo>
                    <a:pt x="3681837" y="495864"/>
                  </a:lnTo>
                  <a:lnTo>
                    <a:pt x="3798865" y="502412"/>
                  </a:lnTo>
                  <a:lnTo>
                    <a:pt x="3915893" y="508051"/>
                  </a:lnTo>
                  <a:lnTo>
                    <a:pt x="4032920" y="513613"/>
                  </a:lnTo>
                  <a:lnTo>
                    <a:pt x="4149948" y="518349"/>
                  </a:lnTo>
                  <a:lnTo>
                    <a:pt x="4266975" y="521759"/>
                  </a:lnTo>
                  <a:lnTo>
                    <a:pt x="4384003" y="523981"/>
                  </a:lnTo>
                  <a:lnTo>
                    <a:pt x="4501031" y="525418"/>
                  </a:lnTo>
                  <a:lnTo>
                    <a:pt x="4618058" y="526237"/>
                  </a:lnTo>
                  <a:lnTo>
                    <a:pt x="4735086" y="526533"/>
                  </a:lnTo>
                  <a:lnTo>
                    <a:pt x="4852113" y="526349"/>
                  </a:lnTo>
                  <a:lnTo>
                    <a:pt x="4969141" y="525685"/>
                  </a:lnTo>
                  <a:lnTo>
                    <a:pt x="5086169" y="524513"/>
                  </a:lnTo>
                  <a:lnTo>
                    <a:pt x="5203196" y="522781"/>
                  </a:lnTo>
                  <a:lnTo>
                    <a:pt x="5320224" y="520428"/>
                  </a:lnTo>
                  <a:lnTo>
                    <a:pt x="5437251" y="517388"/>
                  </a:lnTo>
                  <a:lnTo>
                    <a:pt x="5554279" y="513591"/>
                  </a:lnTo>
                  <a:lnTo>
                    <a:pt x="5671307" y="508974"/>
                  </a:lnTo>
                  <a:lnTo>
                    <a:pt x="5788334" y="503480"/>
                  </a:lnTo>
                  <a:lnTo>
                    <a:pt x="5905362" y="497058"/>
                  </a:lnTo>
                  <a:lnTo>
                    <a:pt x="6022389" y="489670"/>
                  </a:lnTo>
                  <a:lnTo>
                    <a:pt x="6139417" y="481284"/>
                  </a:lnTo>
                  <a:lnTo>
                    <a:pt x="6145984" y="4807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5025974"/>
              <a:ext cx="6145984" cy="312324"/>
            </a:xfrm>
            <a:custGeom>
              <a:avLst/>
              <a:pathLst>
                <a:path w="6145984" h="312324">
                  <a:moveTo>
                    <a:pt x="6145984" y="312324"/>
                  </a:moveTo>
                  <a:lnTo>
                    <a:pt x="6139417" y="311764"/>
                  </a:lnTo>
                  <a:lnTo>
                    <a:pt x="6022389" y="302335"/>
                  </a:lnTo>
                  <a:lnTo>
                    <a:pt x="5905362" y="293425"/>
                  </a:lnTo>
                  <a:lnTo>
                    <a:pt x="5788334" y="284998"/>
                  </a:lnTo>
                  <a:lnTo>
                    <a:pt x="5671307" y="277008"/>
                  </a:lnTo>
                  <a:lnTo>
                    <a:pt x="5554279" y="269402"/>
                  </a:lnTo>
                  <a:lnTo>
                    <a:pt x="5437251" y="262115"/>
                  </a:lnTo>
                  <a:lnTo>
                    <a:pt x="5320224" y="255079"/>
                  </a:lnTo>
                  <a:lnTo>
                    <a:pt x="5203196" y="248220"/>
                  </a:lnTo>
                  <a:lnTo>
                    <a:pt x="5086169" y="241465"/>
                  </a:lnTo>
                  <a:lnTo>
                    <a:pt x="4969141" y="234746"/>
                  </a:lnTo>
                  <a:lnTo>
                    <a:pt x="4852113" y="228008"/>
                  </a:lnTo>
                  <a:lnTo>
                    <a:pt x="4735086" y="221217"/>
                  </a:lnTo>
                  <a:lnTo>
                    <a:pt x="4618058" y="214368"/>
                  </a:lnTo>
                  <a:lnTo>
                    <a:pt x="4501031" y="207495"/>
                  </a:lnTo>
                  <a:lnTo>
                    <a:pt x="4384003" y="200692"/>
                  </a:lnTo>
                  <a:lnTo>
                    <a:pt x="4266975" y="194118"/>
                  </a:lnTo>
                  <a:lnTo>
                    <a:pt x="4149948" y="187427"/>
                  </a:lnTo>
                  <a:lnTo>
                    <a:pt x="4032920" y="180264"/>
                  </a:lnTo>
                  <a:lnTo>
                    <a:pt x="3915893" y="173465"/>
                  </a:lnTo>
                  <a:lnTo>
                    <a:pt x="3798865" y="167641"/>
                  </a:lnTo>
                  <a:lnTo>
                    <a:pt x="3681837" y="160770"/>
                  </a:lnTo>
                  <a:lnTo>
                    <a:pt x="3564810" y="153193"/>
                  </a:lnTo>
                  <a:lnTo>
                    <a:pt x="3447782" y="147378"/>
                  </a:lnTo>
                  <a:lnTo>
                    <a:pt x="3330755" y="142556"/>
                  </a:lnTo>
                  <a:lnTo>
                    <a:pt x="3213727" y="137697"/>
                  </a:lnTo>
                  <a:lnTo>
                    <a:pt x="3096699" y="134753"/>
                  </a:lnTo>
                  <a:lnTo>
                    <a:pt x="2979672" y="133497"/>
                  </a:lnTo>
                  <a:lnTo>
                    <a:pt x="2862644" y="135129"/>
                  </a:lnTo>
                  <a:lnTo>
                    <a:pt x="2745617" y="139377"/>
                  </a:lnTo>
                  <a:lnTo>
                    <a:pt x="2628589" y="142482"/>
                  </a:lnTo>
                  <a:lnTo>
                    <a:pt x="2511561" y="143103"/>
                  </a:lnTo>
                  <a:lnTo>
                    <a:pt x="2394534" y="144991"/>
                  </a:lnTo>
                  <a:lnTo>
                    <a:pt x="2277506" y="146397"/>
                  </a:lnTo>
                  <a:lnTo>
                    <a:pt x="2160479" y="145674"/>
                  </a:lnTo>
                  <a:lnTo>
                    <a:pt x="2043451" y="145314"/>
                  </a:lnTo>
                  <a:lnTo>
                    <a:pt x="1926424" y="144924"/>
                  </a:lnTo>
                  <a:lnTo>
                    <a:pt x="1809396" y="143706"/>
                  </a:lnTo>
                  <a:lnTo>
                    <a:pt x="1692368" y="140908"/>
                  </a:lnTo>
                  <a:lnTo>
                    <a:pt x="1575341" y="136457"/>
                  </a:lnTo>
                  <a:lnTo>
                    <a:pt x="1458313" y="130575"/>
                  </a:lnTo>
                  <a:lnTo>
                    <a:pt x="1341286" y="123518"/>
                  </a:lnTo>
                  <a:lnTo>
                    <a:pt x="1224258" y="115528"/>
                  </a:lnTo>
                  <a:lnTo>
                    <a:pt x="1107230" y="106798"/>
                  </a:lnTo>
                  <a:lnTo>
                    <a:pt x="990203" y="97463"/>
                  </a:lnTo>
                  <a:lnTo>
                    <a:pt x="873175" y="87605"/>
                  </a:lnTo>
                  <a:lnTo>
                    <a:pt x="756148" y="77270"/>
                  </a:lnTo>
                  <a:lnTo>
                    <a:pt x="639120" y="66480"/>
                  </a:lnTo>
                  <a:lnTo>
                    <a:pt x="522092" y="55249"/>
                  </a:lnTo>
                  <a:lnTo>
                    <a:pt x="405065" y="43586"/>
                  </a:lnTo>
                  <a:lnTo>
                    <a:pt x="288037" y="31501"/>
                  </a:lnTo>
                  <a:lnTo>
                    <a:pt x="171010" y="19007"/>
                  </a:lnTo>
                  <a:lnTo>
                    <a:pt x="53982" y="611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818910"/>
              <a:ext cx="6145984" cy="396540"/>
            </a:xfrm>
            <a:custGeom>
              <a:avLst/>
              <a:pathLst>
                <a:path w="6145984" h="396540">
                  <a:moveTo>
                    <a:pt x="0" y="0"/>
                  </a:moveTo>
                  <a:lnTo>
                    <a:pt x="53982" y="15933"/>
                  </a:lnTo>
                  <a:lnTo>
                    <a:pt x="171010" y="48829"/>
                  </a:lnTo>
                  <a:lnTo>
                    <a:pt x="288037" y="80027"/>
                  </a:lnTo>
                  <a:lnTo>
                    <a:pt x="405065" y="109478"/>
                  </a:lnTo>
                  <a:lnTo>
                    <a:pt x="522092" y="137132"/>
                  </a:lnTo>
                  <a:lnTo>
                    <a:pt x="639120" y="162938"/>
                  </a:lnTo>
                  <a:lnTo>
                    <a:pt x="756148" y="186847"/>
                  </a:lnTo>
                  <a:lnTo>
                    <a:pt x="873175" y="208808"/>
                  </a:lnTo>
                  <a:lnTo>
                    <a:pt x="990203" y="228770"/>
                  </a:lnTo>
                  <a:lnTo>
                    <a:pt x="1107230" y="246684"/>
                  </a:lnTo>
                  <a:lnTo>
                    <a:pt x="1224258" y="262501"/>
                  </a:lnTo>
                  <a:lnTo>
                    <a:pt x="1341286" y="276168"/>
                  </a:lnTo>
                  <a:lnTo>
                    <a:pt x="1458313" y="287637"/>
                  </a:lnTo>
                  <a:lnTo>
                    <a:pt x="1575341" y="296857"/>
                  </a:lnTo>
                  <a:lnTo>
                    <a:pt x="1692368" y="303778"/>
                  </a:lnTo>
                  <a:lnTo>
                    <a:pt x="1809396" y="308355"/>
                  </a:lnTo>
                  <a:lnTo>
                    <a:pt x="1926424" y="310914"/>
                  </a:lnTo>
                  <a:lnTo>
                    <a:pt x="2043451" y="312216"/>
                  </a:lnTo>
                  <a:lnTo>
                    <a:pt x="2160479" y="313008"/>
                  </a:lnTo>
                  <a:lnTo>
                    <a:pt x="2277506" y="313866"/>
                  </a:lnTo>
                  <a:lnTo>
                    <a:pt x="2394534" y="312792"/>
                  </a:lnTo>
                  <a:lnTo>
                    <a:pt x="2511561" y="310607"/>
                  </a:lnTo>
                  <a:lnTo>
                    <a:pt x="2628589" y="309384"/>
                  </a:lnTo>
                  <a:lnTo>
                    <a:pt x="2745617" y="306553"/>
                  </a:lnTo>
                  <a:lnTo>
                    <a:pt x="2862644" y="302009"/>
                  </a:lnTo>
                  <a:lnTo>
                    <a:pt x="2979672" y="299390"/>
                  </a:lnTo>
                  <a:lnTo>
                    <a:pt x="3096699" y="300971"/>
                  </a:lnTo>
                  <a:lnTo>
                    <a:pt x="3213727" y="304706"/>
                  </a:lnTo>
                  <a:lnTo>
                    <a:pt x="3330755" y="309439"/>
                  </a:lnTo>
                  <a:lnTo>
                    <a:pt x="3447782" y="314155"/>
                  </a:lnTo>
                  <a:lnTo>
                    <a:pt x="3564810" y="320575"/>
                  </a:lnTo>
                  <a:lnTo>
                    <a:pt x="3681837" y="328317"/>
                  </a:lnTo>
                  <a:lnTo>
                    <a:pt x="3798865" y="335026"/>
                  </a:lnTo>
                  <a:lnTo>
                    <a:pt x="3915893" y="340758"/>
                  </a:lnTo>
                  <a:lnTo>
                    <a:pt x="4032920" y="346938"/>
                  </a:lnTo>
                  <a:lnTo>
                    <a:pt x="4149948" y="352888"/>
                  </a:lnTo>
                  <a:lnTo>
                    <a:pt x="4266975" y="357938"/>
                  </a:lnTo>
                  <a:lnTo>
                    <a:pt x="4384003" y="362337"/>
                  </a:lnTo>
                  <a:lnTo>
                    <a:pt x="4501031" y="366457"/>
                  </a:lnTo>
                  <a:lnTo>
                    <a:pt x="4618058" y="370302"/>
                  </a:lnTo>
                  <a:lnTo>
                    <a:pt x="4735086" y="373875"/>
                  </a:lnTo>
                  <a:lnTo>
                    <a:pt x="4852113" y="377179"/>
                  </a:lnTo>
                  <a:lnTo>
                    <a:pt x="4969141" y="380216"/>
                  </a:lnTo>
                  <a:lnTo>
                    <a:pt x="5086169" y="382989"/>
                  </a:lnTo>
                  <a:lnTo>
                    <a:pt x="5203196" y="385501"/>
                  </a:lnTo>
                  <a:lnTo>
                    <a:pt x="5320224" y="387754"/>
                  </a:lnTo>
                  <a:lnTo>
                    <a:pt x="5437251" y="389752"/>
                  </a:lnTo>
                  <a:lnTo>
                    <a:pt x="5554279" y="391497"/>
                  </a:lnTo>
                  <a:lnTo>
                    <a:pt x="5671307" y="392991"/>
                  </a:lnTo>
                  <a:lnTo>
                    <a:pt x="5788334" y="394239"/>
                  </a:lnTo>
                  <a:lnTo>
                    <a:pt x="5905362" y="395241"/>
                  </a:lnTo>
                  <a:lnTo>
                    <a:pt x="6022389" y="396002"/>
                  </a:lnTo>
                  <a:lnTo>
                    <a:pt x="6139417" y="396524"/>
                  </a:lnTo>
                  <a:lnTo>
                    <a:pt x="6145984" y="39654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926703"/>
              <a:ext cx="6145984" cy="1278831"/>
            </a:xfrm>
            <a:custGeom>
              <a:avLst/>
              <a:pathLst>
                <a:path w="6145984" h="1278831">
                  <a:moveTo>
                    <a:pt x="0" y="0"/>
                  </a:moveTo>
                  <a:lnTo>
                    <a:pt x="53982" y="50837"/>
                  </a:lnTo>
                  <a:lnTo>
                    <a:pt x="171010" y="155592"/>
                  </a:lnTo>
                  <a:lnTo>
                    <a:pt x="288037" y="254844"/>
                  </a:lnTo>
                  <a:lnTo>
                    <a:pt x="405065" y="348539"/>
                  </a:lnTo>
                  <a:lnTo>
                    <a:pt x="522092" y="436621"/>
                  </a:lnTo>
                  <a:lnTo>
                    <a:pt x="639120" y="519027"/>
                  </a:lnTo>
                  <a:lnTo>
                    <a:pt x="756148" y="595697"/>
                  </a:lnTo>
                  <a:lnTo>
                    <a:pt x="873175" y="666575"/>
                  </a:lnTo>
                  <a:lnTo>
                    <a:pt x="990203" y="731621"/>
                  </a:lnTo>
                  <a:lnTo>
                    <a:pt x="1107230" y="790830"/>
                  </a:lnTo>
                  <a:lnTo>
                    <a:pt x="1224258" y="844256"/>
                  </a:lnTo>
                  <a:lnTo>
                    <a:pt x="1341286" y="892036"/>
                  </a:lnTo>
                  <a:lnTo>
                    <a:pt x="1458313" y="934400"/>
                  </a:lnTo>
                  <a:lnTo>
                    <a:pt x="1575341" y="971655"/>
                  </a:lnTo>
                  <a:lnTo>
                    <a:pt x="1692368" y="1004130"/>
                  </a:lnTo>
                  <a:lnTo>
                    <a:pt x="1809396" y="1032076"/>
                  </a:lnTo>
                  <a:lnTo>
                    <a:pt x="1926424" y="1054665"/>
                  </a:lnTo>
                  <a:lnTo>
                    <a:pt x="2043451" y="1072103"/>
                  </a:lnTo>
                  <a:lnTo>
                    <a:pt x="2160479" y="1085421"/>
                  </a:lnTo>
                  <a:lnTo>
                    <a:pt x="2277506" y="1095629"/>
                  </a:lnTo>
                  <a:lnTo>
                    <a:pt x="2394534" y="1098758"/>
                  </a:lnTo>
                  <a:lnTo>
                    <a:pt x="2511561" y="1096526"/>
                  </a:lnTo>
                  <a:lnTo>
                    <a:pt x="2628589" y="1095566"/>
                  </a:lnTo>
                  <a:lnTo>
                    <a:pt x="2745617" y="1094993"/>
                  </a:lnTo>
                  <a:lnTo>
                    <a:pt x="2862644" y="1090773"/>
                  </a:lnTo>
                  <a:lnTo>
                    <a:pt x="2979672" y="1086712"/>
                  </a:lnTo>
                  <a:lnTo>
                    <a:pt x="3096699" y="1089000"/>
                  </a:lnTo>
                  <a:lnTo>
                    <a:pt x="3213727" y="1094562"/>
                  </a:lnTo>
                  <a:lnTo>
                    <a:pt x="3330755" y="1098546"/>
                  </a:lnTo>
                  <a:lnTo>
                    <a:pt x="3447782" y="1099941"/>
                  </a:lnTo>
                  <a:lnTo>
                    <a:pt x="3564810" y="1103467"/>
                  </a:lnTo>
                  <a:lnTo>
                    <a:pt x="3681837" y="1106738"/>
                  </a:lnTo>
                  <a:lnTo>
                    <a:pt x="3798865" y="1105141"/>
                  </a:lnTo>
                  <a:lnTo>
                    <a:pt x="3915893" y="1099026"/>
                  </a:lnTo>
                  <a:lnTo>
                    <a:pt x="4032920" y="1090838"/>
                  </a:lnTo>
                  <a:lnTo>
                    <a:pt x="4149948" y="1080489"/>
                  </a:lnTo>
                  <a:lnTo>
                    <a:pt x="4266975" y="1068284"/>
                  </a:lnTo>
                  <a:lnTo>
                    <a:pt x="4384003" y="1055367"/>
                  </a:lnTo>
                  <a:lnTo>
                    <a:pt x="4501031" y="1042532"/>
                  </a:lnTo>
                  <a:lnTo>
                    <a:pt x="4618058" y="1030023"/>
                  </a:lnTo>
                  <a:lnTo>
                    <a:pt x="4735086" y="1017976"/>
                  </a:lnTo>
                  <a:lnTo>
                    <a:pt x="4852113" y="1006437"/>
                  </a:lnTo>
                  <a:lnTo>
                    <a:pt x="4969141" y="995388"/>
                  </a:lnTo>
                  <a:lnTo>
                    <a:pt x="5086169" y="984764"/>
                  </a:lnTo>
                  <a:lnTo>
                    <a:pt x="5203196" y="974466"/>
                  </a:lnTo>
                  <a:lnTo>
                    <a:pt x="5320224" y="964378"/>
                  </a:lnTo>
                  <a:lnTo>
                    <a:pt x="5437251" y="954374"/>
                  </a:lnTo>
                  <a:lnTo>
                    <a:pt x="5554279" y="944326"/>
                  </a:lnTo>
                  <a:lnTo>
                    <a:pt x="5671307" y="934114"/>
                  </a:lnTo>
                  <a:lnTo>
                    <a:pt x="5788334" y="923627"/>
                  </a:lnTo>
                  <a:lnTo>
                    <a:pt x="5905362" y="912769"/>
                  </a:lnTo>
                  <a:lnTo>
                    <a:pt x="6022389" y="901458"/>
                  </a:lnTo>
                  <a:lnTo>
                    <a:pt x="6139417" y="889625"/>
                  </a:lnTo>
                  <a:lnTo>
                    <a:pt x="6145984" y="888929"/>
                  </a:lnTo>
                  <a:lnTo>
                    <a:pt x="6145984" y="1278831"/>
                  </a:lnTo>
                  <a:lnTo>
                    <a:pt x="6139417" y="1277801"/>
                  </a:lnTo>
                  <a:lnTo>
                    <a:pt x="6022389" y="1261363"/>
                  </a:lnTo>
                  <a:lnTo>
                    <a:pt x="5905362" y="1246810"/>
                  </a:lnTo>
                  <a:lnTo>
                    <a:pt x="5788334" y="1234104"/>
                  </a:lnTo>
                  <a:lnTo>
                    <a:pt x="5671307" y="1223193"/>
                  </a:lnTo>
                  <a:lnTo>
                    <a:pt x="5554279" y="1214007"/>
                  </a:lnTo>
                  <a:lnTo>
                    <a:pt x="5437251" y="1206467"/>
                  </a:lnTo>
                  <a:lnTo>
                    <a:pt x="5320224" y="1200481"/>
                  </a:lnTo>
                  <a:lnTo>
                    <a:pt x="5203196" y="1195951"/>
                  </a:lnTo>
                  <a:lnTo>
                    <a:pt x="5086169" y="1192780"/>
                  </a:lnTo>
                  <a:lnTo>
                    <a:pt x="4969141" y="1190880"/>
                  </a:lnTo>
                  <a:lnTo>
                    <a:pt x="4852113" y="1190184"/>
                  </a:lnTo>
                  <a:lnTo>
                    <a:pt x="4735086" y="1190654"/>
                  </a:lnTo>
                  <a:lnTo>
                    <a:pt x="4618058" y="1192302"/>
                  </a:lnTo>
                  <a:lnTo>
                    <a:pt x="4501031" y="1195203"/>
                  </a:lnTo>
                  <a:lnTo>
                    <a:pt x="4384003" y="1199523"/>
                  </a:lnTo>
                  <a:lnTo>
                    <a:pt x="4266975" y="1205534"/>
                  </a:lnTo>
                  <a:lnTo>
                    <a:pt x="4149948" y="1212530"/>
                  </a:lnTo>
                  <a:lnTo>
                    <a:pt x="4032920" y="1219029"/>
                  </a:lnTo>
                  <a:lnTo>
                    <a:pt x="3915893" y="1225254"/>
                  </a:lnTo>
                  <a:lnTo>
                    <a:pt x="3798865" y="1231076"/>
                  </a:lnTo>
                  <a:lnTo>
                    <a:pt x="3681837" y="1232162"/>
                  </a:lnTo>
                  <a:lnTo>
                    <a:pt x="3564810" y="1229412"/>
                  </a:lnTo>
                  <a:lnTo>
                    <a:pt x="3447782" y="1227807"/>
                  </a:lnTo>
                  <a:lnTo>
                    <a:pt x="3330755" y="1226077"/>
                  </a:lnTo>
                  <a:lnTo>
                    <a:pt x="3213727" y="1221690"/>
                  </a:lnTo>
                  <a:lnTo>
                    <a:pt x="3096699" y="1218642"/>
                  </a:lnTo>
                  <a:lnTo>
                    <a:pt x="2979672" y="1217381"/>
                  </a:lnTo>
                  <a:lnTo>
                    <a:pt x="2862644" y="1218313"/>
                  </a:lnTo>
                  <a:lnTo>
                    <a:pt x="2745617" y="1221592"/>
                  </a:lnTo>
                  <a:lnTo>
                    <a:pt x="2628589" y="1223036"/>
                  </a:lnTo>
                  <a:lnTo>
                    <a:pt x="2511561" y="1222085"/>
                  </a:lnTo>
                  <a:lnTo>
                    <a:pt x="2394534" y="1223376"/>
                  </a:lnTo>
                  <a:lnTo>
                    <a:pt x="2277506" y="1221299"/>
                  </a:lnTo>
                  <a:lnTo>
                    <a:pt x="2160479" y="1211518"/>
                  </a:lnTo>
                  <a:lnTo>
                    <a:pt x="2043451" y="1199572"/>
                  </a:lnTo>
                  <a:lnTo>
                    <a:pt x="1926424" y="1185031"/>
                  </a:lnTo>
                  <a:lnTo>
                    <a:pt x="1809396" y="1166697"/>
                  </a:lnTo>
                  <a:lnTo>
                    <a:pt x="1692368" y="1144396"/>
                  </a:lnTo>
                  <a:lnTo>
                    <a:pt x="1575341" y="1119760"/>
                  </a:lnTo>
                  <a:lnTo>
                    <a:pt x="1458313" y="1093100"/>
                  </a:lnTo>
                  <a:lnTo>
                    <a:pt x="1341286" y="1064739"/>
                  </a:lnTo>
                  <a:lnTo>
                    <a:pt x="1224258" y="1034979"/>
                  </a:lnTo>
                  <a:lnTo>
                    <a:pt x="1107230" y="1004044"/>
                  </a:lnTo>
                  <a:lnTo>
                    <a:pt x="990203" y="972065"/>
                  </a:lnTo>
                  <a:lnTo>
                    <a:pt x="873175" y="939089"/>
                  </a:lnTo>
                  <a:lnTo>
                    <a:pt x="756148" y="905107"/>
                  </a:lnTo>
                  <a:lnTo>
                    <a:pt x="639120" y="870074"/>
                  </a:lnTo>
                  <a:lnTo>
                    <a:pt x="522092" y="833927"/>
                  </a:lnTo>
                  <a:lnTo>
                    <a:pt x="405065" y="796599"/>
                  </a:lnTo>
                  <a:lnTo>
                    <a:pt x="288037" y="758023"/>
                  </a:lnTo>
                  <a:lnTo>
                    <a:pt x="171010" y="718137"/>
                  </a:lnTo>
                  <a:lnTo>
                    <a:pt x="53982" y="676881"/>
                  </a:lnTo>
                  <a:lnTo>
                    <a:pt x="0" y="65719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926703"/>
              <a:ext cx="6145984" cy="1106738"/>
            </a:xfrm>
            <a:custGeom>
              <a:avLst/>
              <a:pathLst>
                <a:path w="6145984" h="1106738">
                  <a:moveTo>
                    <a:pt x="0" y="0"/>
                  </a:moveTo>
                  <a:lnTo>
                    <a:pt x="53982" y="50837"/>
                  </a:lnTo>
                  <a:lnTo>
                    <a:pt x="171010" y="155592"/>
                  </a:lnTo>
                  <a:lnTo>
                    <a:pt x="288037" y="254844"/>
                  </a:lnTo>
                  <a:lnTo>
                    <a:pt x="405065" y="348539"/>
                  </a:lnTo>
                  <a:lnTo>
                    <a:pt x="522092" y="436621"/>
                  </a:lnTo>
                  <a:lnTo>
                    <a:pt x="639120" y="519027"/>
                  </a:lnTo>
                  <a:lnTo>
                    <a:pt x="756148" y="595697"/>
                  </a:lnTo>
                  <a:lnTo>
                    <a:pt x="873175" y="666575"/>
                  </a:lnTo>
                  <a:lnTo>
                    <a:pt x="990203" y="731621"/>
                  </a:lnTo>
                  <a:lnTo>
                    <a:pt x="1107230" y="790830"/>
                  </a:lnTo>
                  <a:lnTo>
                    <a:pt x="1224258" y="844256"/>
                  </a:lnTo>
                  <a:lnTo>
                    <a:pt x="1341286" y="892036"/>
                  </a:lnTo>
                  <a:lnTo>
                    <a:pt x="1458313" y="934400"/>
                  </a:lnTo>
                  <a:lnTo>
                    <a:pt x="1575341" y="971655"/>
                  </a:lnTo>
                  <a:lnTo>
                    <a:pt x="1692368" y="1004130"/>
                  </a:lnTo>
                  <a:lnTo>
                    <a:pt x="1809396" y="1032076"/>
                  </a:lnTo>
                  <a:lnTo>
                    <a:pt x="1926424" y="1054665"/>
                  </a:lnTo>
                  <a:lnTo>
                    <a:pt x="2043451" y="1072103"/>
                  </a:lnTo>
                  <a:lnTo>
                    <a:pt x="2160479" y="1085421"/>
                  </a:lnTo>
                  <a:lnTo>
                    <a:pt x="2277506" y="1095629"/>
                  </a:lnTo>
                  <a:lnTo>
                    <a:pt x="2394534" y="1098758"/>
                  </a:lnTo>
                  <a:lnTo>
                    <a:pt x="2511561" y="1096526"/>
                  </a:lnTo>
                  <a:lnTo>
                    <a:pt x="2628589" y="1095566"/>
                  </a:lnTo>
                  <a:lnTo>
                    <a:pt x="2745617" y="1094993"/>
                  </a:lnTo>
                  <a:lnTo>
                    <a:pt x="2862644" y="1090773"/>
                  </a:lnTo>
                  <a:lnTo>
                    <a:pt x="2979672" y="1086712"/>
                  </a:lnTo>
                  <a:lnTo>
                    <a:pt x="3096699" y="1089000"/>
                  </a:lnTo>
                  <a:lnTo>
                    <a:pt x="3213727" y="1094562"/>
                  </a:lnTo>
                  <a:lnTo>
                    <a:pt x="3330755" y="1098546"/>
                  </a:lnTo>
                  <a:lnTo>
                    <a:pt x="3447782" y="1099941"/>
                  </a:lnTo>
                  <a:lnTo>
                    <a:pt x="3564810" y="1103467"/>
                  </a:lnTo>
                  <a:lnTo>
                    <a:pt x="3681837" y="1106738"/>
                  </a:lnTo>
                  <a:lnTo>
                    <a:pt x="3798865" y="1105141"/>
                  </a:lnTo>
                  <a:lnTo>
                    <a:pt x="3915893" y="1099026"/>
                  </a:lnTo>
                  <a:lnTo>
                    <a:pt x="4032920" y="1090838"/>
                  </a:lnTo>
                  <a:lnTo>
                    <a:pt x="4149948" y="1080489"/>
                  </a:lnTo>
                  <a:lnTo>
                    <a:pt x="4266975" y="1068284"/>
                  </a:lnTo>
                  <a:lnTo>
                    <a:pt x="4384003" y="1055367"/>
                  </a:lnTo>
                  <a:lnTo>
                    <a:pt x="4501031" y="1042532"/>
                  </a:lnTo>
                  <a:lnTo>
                    <a:pt x="4618058" y="1030023"/>
                  </a:lnTo>
                  <a:lnTo>
                    <a:pt x="4735086" y="1017976"/>
                  </a:lnTo>
                  <a:lnTo>
                    <a:pt x="4852113" y="1006437"/>
                  </a:lnTo>
                  <a:lnTo>
                    <a:pt x="4969141" y="995388"/>
                  </a:lnTo>
                  <a:lnTo>
                    <a:pt x="5086169" y="984764"/>
                  </a:lnTo>
                  <a:lnTo>
                    <a:pt x="5203196" y="974466"/>
                  </a:lnTo>
                  <a:lnTo>
                    <a:pt x="5320224" y="964378"/>
                  </a:lnTo>
                  <a:lnTo>
                    <a:pt x="5437251" y="954374"/>
                  </a:lnTo>
                  <a:lnTo>
                    <a:pt x="5554279" y="944326"/>
                  </a:lnTo>
                  <a:lnTo>
                    <a:pt x="5671307" y="934114"/>
                  </a:lnTo>
                  <a:lnTo>
                    <a:pt x="5788334" y="923627"/>
                  </a:lnTo>
                  <a:lnTo>
                    <a:pt x="5905362" y="912769"/>
                  </a:lnTo>
                  <a:lnTo>
                    <a:pt x="6022389" y="901458"/>
                  </a:lnTo>
                  <a:lnTo>
                    <a:pt x="6139417" y="889625"/>
                  </a:lnTo>
                  <a:lnTo>
                    <a:pt x="6145984" y="8889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583897"/>
              <a:ext cx="6145984" cy="621637"/>
            </a:xfrm>
            <a:custGeom>
              <a:avLst/>
              <a:pathLst>
                <a:path w="6145984" h="621637">
                  <a:moveTo>
                    <a:pt x="6145984" y="621637"/>
                  </a:moveTo>
                  <a:lnTo>
                    <a:pt x="6139417" y="620607"/>
                  </a:lnTo>
                  <a:lnTo>
                    <a:pt x="6022389" y="604169"/>
                  </a:lnTo>
                  <a:lnTo>
                    <a:pt x="5905362" y="589617"/>
                  </a:lnTo>
                  <a:lnTo>
                    <a:pt x="5788334" y="576911"/>
                  </a:lnTo>
                  <a:lnTo>
                    <a:pt x="5671307" y="565999"/>
                  </a:lnTo>
                  <a:lnTo>
                    <a:pt x="5554279" y="556813"/>
                  </a:lnTo>
                  <a:lnTo>
                    <a:pt x="5437251" y="549273"/>
                  </a:lnTo>
                  <a:lnTo>
                    <a:pt x="5320224" y="543287"/>
                  </a:lnTo>
                  <a:lnTo>
                    <a:pt x="5203196" y="538757"/>
                  </a:lnTo>
                  <a:lnTo>
                    <a:pt x="5086169" y="535586"/>
                  </a:lnTo>
                  <a:lnTo>
                    <a:pt x="4969141" y="533687"/>
                  </a:lnTo>
                  <a:lnTo>
                    <a:pt x="4852113" y="532990"/>
                  </a:lnTo>
                  <a:lnTo>
                    <a:pt x="4735086" y="533461"/>
                  </a:lnTo>
                  <a:lnTo>
                    <a:pt x="4618058" y="535108"/>
                  </a:lnTo>
                  <a:lnTo>
                    <a:pt x="4501031" y="538009"/>
                  </a:lnTo>
                  <a:lnTo>
                    <a:pt x="4384003" y="542329"/>
                  </a:lnTo>
                  <a:lnTo>
                    <a:pt x="4266975" y="548340"/>
                  </a:lnTo>
                  <a:lnTo>
                    <a:pt x="4149948" y="555337"/>
                  </a:lnTo>
                  <a:lnTo>
                    <a:pt x="4032920" y="561835"/>
                  </a:lnTo>
                  <a:lnTo>
                    <a:pt x="3915893" y="568060"/>
                  </a:lnTo>
                  <a:lnTo>
                    <a:pt x="3798865" y="573882"/>
                  </a:lnTo>
                  <a:lnTo>
                    <a:pt x="3681837" y="574968"/>
                  </a:lnTo>
                  <a:lnTo>
                    <a:pt x="3564810" y="572218"/>
                  </a:lnTo>
                  <a:lnTo>
                    <a:pt x="3447782" y="570614"/>
                  </a:lnTo>
                  <a:lnTo>
                    <a:pt x="3330755" y="568883"/>
                  </a:lnTo>
                  <a:lnTo>
                    <a:pt x="3213727" y="564497"/>
                  </a:lnTo>
                  <a:lnTo>
                    <a:pt x="3096699" y="561449"/>
                  </a:lnTo>
                  <a:lnTo>
                    <a:pt x="2979672" y="560187"/>
                  </a:lnTo>
                  <a:lnTo>
                    <a:pt x="2862644" y="561119"/>
                  </a:lnTo>
                  <a:lnTo>
                    <a:pt x="2745617" y="564399"/>
                  </a:lnTo>
                  <a:lnTo>
                    <a:pt x="2628589" y="565842"/>
                  </a:lnTo>
                  <a:lnTo>
                    <a:pt x="2511561" y="564891"/>
                  </a:lnTo>
                  <a:lnTo>
                    <a:pt x="2394534" y="566183"/>
                  </a:lnTo>
                  <a:lnTo>
                    <a:pt x="2277506" y="564105"/>
                  </a:lnTo>
                  <a:lnTo>
                    <a:pt x="2160479" y="554324"/>
                  </a:lnTo>
                  <a:lnTo>
                    <a:pt x="2043451" y="542378"/>
                  </a:lnTo>
                  <a:lnTo>
                    <a:pt x="1926424" y="527837"/>
                  </a:lnTo>
                  <a:lnTo>
                    <a:pt x="1809396" y="509503"/>
                  </a:lnTo>
                  <a:lnTo>
                    <a:pt x="1692368" y="487203"/>
                  </a:lnTo>
                  <a:lnTo>
                    <a:pt x="1575341" y="462567"/>
                  </a:lnTo>
                  <a:lnTo>
                    <a:pt x="1458313" y="435906"/>
                  </a:lnTo>
                  <a:lnTo>
                    <a:pt x="1341286" y="407545"/>
                  </a:lnTo>
                  <a:lnTo>
                    <a:pt x="1224258" y="377785"/>
                  </a:lnTo>
                  <a:lnTo>
                    <a:pt x="1107230" y="346850"/>
                  </a:lnTo>
                  <a:lnTo>
                    <a:pt x="990203" y="314871"/>
                  </a:lnTo>
                  <a:lnTo>
                    <a:pt x="873175" y="281896"/>
                  </a:lnTo>
                  <a:lnTo>
                    <a:pt x="756148" y="247914"/>
                  </a:lnTo>
                  <a:lnTo>
                    <a:pt x="639120" y="212880"/>
                  </a:lnTo>
                  <a:lnTo>
                    <a:pt x="522092" y="176733"/>
                  </a:lnTo>
                  <a:lnTo>
                    <a:pt x="405065" y="139405"/>
                  </a:lnTo>
                  <a:lnTo>
                    <a:pt x="288037" y="100830"/>
                  </a:lnTo>
                  <a:lnTo>
                    <a:pt x="171010" y="60943"/>
                  </a:lnTo>
                  <a:lnTo>
                    <a:pt x="53982" y="1968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255300"/>
              <a:ext cx="6145984" cy="840853"/>
            </a:xfrm>
            <a:custGeom>
              <a:avLst/>
              <a:pathLst>
                <a:path w="6145984" h="840853">
                  <a:moveTo>
                    <a:pt x="0" y="0"/>
                  </a:moveTo>
                  <a:lnTo>
                    <a:pt x="53982" y="35262"/>
                  </a:lnTo>
                  <a:lnTo>
                    <a:pt x="171010" y="108268"/>
                  </a:lnTo>
                  <a:lnTo>
                    <a:pt x="288037" y="177837"/>
                  </a:lnTo>
                  <a:lnTo>
                    <a:pt x="405065" y="243972"/>
                  </a:lnTo>
                  <a:lnTo>
                    <a:pt x="522092" y="306677"/>
                  </a:lnTo>
                  <a:lnTo>
                    <a:pt x="639120" y="365954"/>
                  </a:lnTo>
                  <a:lnTo>
                    <a:pt x="756148" y="421805"/>
                  </a:lnTo>
                  <a:lnTo>
                    <a:pt x="873175" y="474235"/>
                  </a:lnTo>
                  <a:lnTo>
                    <a:pt x="990203" y="523246"/>
                  </a:lnTo>
                  <a:lnTo>
                    <a:pt x="1107230" y="568840"/>
                  </a:lnTo>
                  <a:lnTo>
                    <a:pt x="1224258" y="611021"/>
                  </a:lnTo>
                  <a:lnTo>
                    <a:pt x="1341286" y="649791"/>
                  </a:lnTo>
                  <a:lnTo>
                    <a:pt x="1458313" y="685153"/>
                  </a:lnTo>
                  <a:lnTo>
                    <a:pt x="1575341" y="717111"/>
                  </a:lnTo>
                  <a:lnTo>
                    <a:pt x="1692368" y="745666"/>
                  </a:lnTo>
                  <a:lnTo>
                    <a:pt x="1809396" y="770789"/>
                  </a:lnTo>
                  <a:lnTo>
                    <a:pt x="1926424" y="791251"/>
                  </a:lnTo>
                  <a:lnTo>
                    <a:pt x="2043451" y="807241"/>
                  </a:lnTo>
                  <a:lnTo>
                    <a:pt x="2160479" y="819873"/>
                  </a:lnTo>
                  <a:lnTo>
                    <a:pt x="2277506" y="829867"/>
                  </a:lnTo>
                  <a:lnTo>
                    <a:pt x="2394534" y="832471"/>
                  </a:lnTo>
                  <a:lnTo>
                    <a:pt x="2511561" y="830709"/>
                  </a:lnTo>
                  <a:lnTo>
                    <a:pt x="2628589" y="830704"/>
                  </a:lnTo>
                  <a:lnTo>
                    <a:pt x="2745617" y="829696"/>
                  </a:lnTo>
                  <a:lnTo>
                    <a:pt x="2862644" y="825946"/>
                  </a:lnTo>
                  <a:lnTo>
                    <a:pt x="2979672" y="823450"/>
                  </a:lnTo>
                  <a:lnTo>
                    <a:pt x="3096699" y="825224"/>
                  </a:lnTo>
                  <a:lnTo>
                    <a:pt x="3213727" y="829529"/>
                  </a:lnTo>
                  <a:lnTo>
                    <a:pt x="3330755" y="833715"/>
                  </a:lnTo>
                  <a:lnTo>
                    <a:pt x="3447782" y="835277"/>
                  </a:lnTo>
                  <a:lnTo>
                    <a:pt x="3564810" y="837843"/>
                  </a:lnTo>
                  <a:lnTo>
                    <a:pt x="3681837" y="840853"/>
                  </a:lnTo>
                  <a:lnTo>
                    <a:pt x="3798865" y="839511"/>
                  </a:lnTo>
                  <a:lnTo>
                    <a:pt x="3915893" y="833543"/>
                  </a:lnTo>
                  <a:lnTo>
                    <a:pt x="4032920" y="826337"/>
                  </a:lnTo>
                  <a:lnTo>
                    <a:pt x="4149948" y="817913"/>
                  </a:lnTo>
                  <a:lnTo>
                    <a:pt x="4266975" y="808312"/>
                  </a:lnTo>
                  <a:lnTo>
                    <a:pt x="4384003" y="798848"/>
                  </a:lnTo>
                  <a:lnTo>
                    <a:pt x="4501031" y="790271"/>
                  </a:lnTo>
                  <a:lnTo>
                    <a:pt x="4618058" y="782566"/>
                  </a:lnTo>
                  <a:lnTo>
                    <a:pt x="4735086" y="775718"/>
                  </a:lnTo>
                  <a:lnTo>
                    <a:pt x="4852113" y="769714"/>
                  </a:lnTo>
                  <a:lnTo>
                    <a:pt x="4969141" y="764537"/>
                  </a:lnTo>
                  <a:lnTo>
                    <a:pt x="5086169" y="760175"/>
                  </a:lnTo>
                  <a:lnTo>
                    <a:pt x="5203196" y="756612"/>
                  </a:lnTo>
                  <a:lnTo>
                    <a:pt x="5320224" y="753833"/>
                  </a:lnTo>
                  <a:lnTo>
                    <a:pt x="5437251" y="751824"/>
                  </a:lnTo>
                  <a:lnTo>
                    <a:pt x="5554279" y="750570"/>
                  </a:lnTo>
                  <a:lnTo>
                    <a:pt x="5671307" y="750056"/>
                  </a:lnTo>
                  <a:lnTo>
                    <a:pt x="5788334" y="750269"/>
                  </a:lnTo>
                  <a:lnTo>
                    <a:pt x="5905362" y="751193"/>
                  </a:lnTo>
                  <a:lnTo>
                    <a:pt x="6022389" y="752814"/>
                  </a:lnTo>
                  <a:lnTo>
                    <a:pt x="6139417" y="755116"/>
                  </a:lnTo>
                  <a:lnTo>
                    <a:pt x="6145984" y="75528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089707"/>
              <a:ext cx="6145984" cy="2184631"/>
            </a:xfrm>
            <a:custGeom>
              <a:avLst/>
              <a:pathLst>
                <a:path w="6145984" h="2184631">
                  <a:moveTo>
                    <a:pt x="0" y="0"/>
                  </a:moveTo>
                  <a:lnTo>
                    <a:pt x="53982" y="88353"/>
                  </a:lnTo>
                  <a:lnTo>
                    <a:pt x="171010" y="270885"/>
                  </a:lnTo>
                  <a:lnTo>
                    <a:pt x="288037" y="444229"/>
                  </a:lnTo>
                  <a:lnTo>
                    <a:pt x="405065" y="608196"/>
                  </a:lnTo>
                  <a:lnTo>
                    <a:pt x="522092" y="762598"/>
                  </a:lnTo>
                  <a:lnTo>
                    <a:pt x="639120" y="907238"/>
                  </a:lnTo>
                  <a:lnTo>
                    <a:pt x="756148" y="1041923"/>
                  </a:lnTo>
                  <a:lnTo>
                    <a:pt x="873175" y="1166462"/>
                  </a:lnTo>
                  <a:lnTo>
                    <a:pt x="990203" y="1280684"/>
                  </a:lnTo>
                  <a:lnTo>
                    <a:pt x="1107230" y="1384453"/>
                  </a:lnTo>
                  <a:lnTo>
                    <a:pt x="1224258" y="1477695"/>
                  </a:lnTo>
                  <a:lnTo>
                    <a:pt x="1341286" y="1560425"/>
                  </a:lnTo>
                  <a:lnTo>
                    <a:pt x="1458313" y="1632752"/>
                  </a:lnTo>
                  <a:lnTo>
                    <a:pt x="1575341" y="1694870"/>
                  </a:lnTo>
                  <a:lnTo>
                    <a:pt x="1692368" y="1746994"/>
                  </a:lnTo>
                  <a:lnTo>
                    <a:pt x="1809396" y="1789237"/>
                  </a:lnTo>
                  <a:lnTo>
                    <a:pt x="1926424" y="1820321"/>
                  </a:lnTo>
                  <a:lnTo>
                    <a:pt x="2043451" y="1842267"/>
                  </a:lnTo>
                  <a:lnTo>
                    <a:pt x="2160479" y="1858754"/>
                  </a:lnTo>
                  <a:lnTo>
                    <a:pt x="2277506" y="1873528"/>
                  </a:lnTo>
                  <a:lnTo>
                    <a:pt x="2394534" y="1884950"/>
                  </a:lnTo>
                  <a:lnTo>
                    <a:pt x="2511561" y="1892519"/>
                  </a:lnTo>
                  <a:lnTo>
                    <a:pt x="2628589" y="1899806"/>
                  </a:lnTo>
                  <a:lnTo>
                    <a:pt x="2745617" y="1905387"/>
                  </a:lnTo>
                  <a:lnTo>
                    <a:pt x="2862644" y="1906416"/>
                  </a:lnTo>
                  <a:lnTo>
                    <a:pt x="2979672" y="1907267"/>
                  </a:lnTo>
                  <a:lnTo>
                    <a:pt x="3096699" y="1913385"/>
                  </a:lnTo>
                  <a:lnTo>
                    <a:pt x="3213727" y="1919969"/>
                  </a:lnTo>
                  <a:lnTo>
                    <a:pt x="3330755" y="1925021"/>
                  </a:lnTo>
                  <a:lnTo>
                    <a:pt x="3447782" y="1930662"/>
                  </a:lnTo>
                  <a:lnTo>
                    <a:pt x="3564810" y="1939332"/>
                  </a:lnTo>
                  <a:lnTo>
                    <a:pt x="3681837" y="1947686"/>
                  </a:lnTo>
                  <a:lnTo>
                    <a:pt x="3798865" y="1953241"/>
                  </a:lnTo>
                  <a:lnTo>
                    <a:pt x="3915893" y="1956674"/>
                  </a:lnTo>
                  <a:lnTo>
                    <a:pt x="4032920" y="1958905"/>
                  </a:lnTo>
                  <a:lnTo>
                    <a:pt x="4149948" y="1959582"/>
                  </a:lnTo>
                  <a:lnTo>
                    <a:pt x="4266975" y="1958744"/>
                  </a:lnTo>
                  <a:lnTo>
                    <a:pt x="4384003" y="1956261"/>
                  </a:lnTo>
                  <a:lnTo>
                    <a:pt x="4501031" y="1952297"/>
                  </a:lnTo>
                  <a:lnTo>
                    <a:pt x="4618058" y="1947136"/>
                  </a:lnTo>
                  <a:lnTo>
                    <a:pt x="4735086" y="1940947"/>
                  </a:lnTo>
                  <a:lnTo>
                    <a:pt x="4852113" y="1933810"/>
                  </a:lnTo>
                  <a:lnTo>
                    <a:pt x="4969141" y="1925732"/>
                  </a:lnTo>
                  <a:lnTo>
                    <a:pt x="5086169" y="1916673"/>
                  </a:lnTo>
                  <a:lnTo>
                    <a:pt x="5203196" y="1906557"/>
                  </a:lnTo>
                  <a:lnTo>
                    <a:pt x="5320224" y="1895290"/>
                  </a:lnTo>
                  <a:lnTo>
                    <a:pt x="5437251" y="1882768"/>
                  </a:lnTo>
                  <a:lnTo>
                    <a:pt x="5554279" y="1868884"/>
                  </a:lnTo>
                  <a:lnTo>
                    <a:pt x="5671307" y="1853539"/>
                  </a:lnTo>
                  <a:lnTo>
                    <a:pt x="5788334" y="1836647"/>
                  </a:lnTo>
                  <a:lnTo>
                    <a:pt x="5905362" y="1818132"/>
                  </a:lnTo>
                  <a:lnTo>
                    <a:pt x="6022389" y="1797938"/>
                  </a:lnTo>
                  <a:lnTo>
                    <a:pt x="6139417" y="1776019"/>
                  </a:lnTo>
                  <a:lnTo>
                    <a:pt x="6145984" y="1774691"/>
                  </a:lnTo>
                  <a:lnTo>
                    <a:pt x="6145984" y="2184631"/>
                  </a:lnTo>
                  <a:lnTo>
                    <a:pt x="6139417" y="2184144"/>
                  </a:lnTo>
                  <a:lnTo>
                    <a:pt x="6022389" y="2176339"/>
                  </a:lnTo>
                  <a:lnTo>
                    <a:pt x="5905362" y="2169340"/>
                  </a:lnTo>
                  <a:lnTo>
                    <a:pt x="5788334" y="2163080"/>
                  </a:lnTo>
                  <a:lnTo>
                    <a:pt x="5671307" y="2157474"/>
                  </a:lnTo>
                  <a:lnTo>
                    <a:pt x="5554279" y="2152424"/>
                  </a:lnTo>
                  <a:lnTo>
                    <a:pt x="5437251" y="2147817"/>
                  </a:lnTo>
                  <a:lnTo>
                    <a:pt x="5320224" y="2143527"/>
                  </a:lnTo>
                  <a:lnTo>
                    <a:pt x="5203196" y="2139424"/>
                  </a:lnTo>
                  <a:lnTo>
                    <a:pt x="5086169" y="2135379"/>
                  </a:lnTo>
                  <a:lnTo>
                    <a:pt x="4969141" y="2131271"/>
                  </a:lnTo>
                  <a:lnTo>
                    <a:pt x="4852113" y="2127000"/>
                  </a:lnTo>
                  <a:lnTo>
                    <a:pt x="4735086" y="2122500"/>
                  </a:lnTo>
                  <a:lnTo>
                    <a:pt x="4618058" y="2117754"/>
                  </a:lnTo>
                  <a:lnTo>
                    <a:pt x="4501031" y="2112814"/>
                  </a:lnTo>
                  <a:lnTo>
                    <a:pt x="4384003" y="2107826"/>
                  </a:lnTo>
                  <a:lnTo>
                    <a:pt x="4266975" y="2103048"/>
                  </a:lnTo>
                  <a:lnTo>
                    <a:pt x="4149948" y="2098409"/>
                  </a:lnTo>
                  <a:lnTo>
                    <a:pt x="4032920" y="2093684"/>
                  </a:lnTo>
                  <a:lnTo>
                    <a:pt x="3915893" y="2089389"/>
                  </a:lnTo>
                  <a:lnTo>
                    <a:pt x="3798865" y="2085648"/>
                  </a:lnTo>
                  <a:lnTo>
                    <a:pt x="3681837" y="2079555"/>
                  </a:lnTo>
                  <a:lnTo>
                    <a:pt x="3564810" y="2071750"/>
                  </a:lnTo>
                  <a:lnTo>
                    <a:pt x="3447782" y="2065100"/>
                  </a:lnTo>
                  <a:lnTo>
                    <a:pt x="3330755" y="2059105"/>
                  </a:lnTo>
                  <a:lnTo>
                    <a:pt x="3213727" y="2053631"/>
                  </a:lnTo>
                  <a:lnTo>
                    <a:pt x="3096699" y="2049690"/>
                  </a:lnTo>
                  <a:lnTo>
                    <a:pt x="2979672" y="2044651"/>
                  </a:lnTo>
                  <a:lnTo>
                    <a:pt x="2862644" y="2040510"/>
                  </a:lnTo>
                  <a:lnTo>
                    <a:pt x="2745617" y="2038493"/>
                  </a:lnTo>
                  <a:lnTo>
                    <a:pt x="2628589" y="2033827"/>
                  </a:lnTo>
                  <a:lnTo>
                    <a:pt x="2511561" y="2024531"/>
                  </a:lnTo>
                  <a:lnTo>
                    <a:pt x="2394534" y="2015973"/>
                  </a:lnTo>
                  <a:lnTo>
                    <a:pt x="2277506" y="2005657"/>
                  </a:lnTo>
                  <a:lnTo>
                    <a:pt x="2160479" y="1991331"/>
                  </a:lnTo>
                  <a:lnTo>
                    <a:pt x="2043451" y="1976286"/>
                  </a:lnTo>
                  <a:lnTo>
                    <a:pt x="1926424" y="1957387"/>
                  </a:lnTo>
                  <a:lnTo>
                    <a:pt x="1809396" y="1930776"/>
                  </a:lnTo>
                  <a:lnTo>
                    <a:pt x="1692368" y="1894469"/>
                  </a:lnTo>
                  <a:lnTo>
                    <a:pt x="1575341" y="1850587"/>
                  </a:lnTo>
                  <a:lnTo>
                    <a:pt x="1458313" y="1799607"/>
                  </a:lnTo>
                  <a:lnTo>
                    <a:pt x="1341286" y="1742003"/>
                  </a:lnTo>
                  <a:lnTo>
                    <a:pt x="1224258" y="1678220"/>
                  </a:lnTo>
                  <a:lnTo>
                    <a:pt x="1107230" y="1608624"/>
                  </a:lnTo>
                  <a:lnTo>
                    <a:pt x="990203" y="1533484"/>
                  </a:lnTo>
                  <a:lnTo>
                    <a:pt x="873175" y="1452981"/>
                  </a:lnTo>
                  <a:lnTo>
                    <a:pt x="756148" y="1367234"/>
                  </a:lnTo>
                  <a:lnTo>
                    <a:pt x="639120" y="1276326"/>
                  </a:lnTo>
                  <a:lnTo>
                    <a:pt x="522092" y="1180322"/>
                  </a:lnTo>
                  <a:lnTo>
                    <a:pt x="405065" y="1079283"/>
                  </a:lnTo>
                  <a:lnTo>
                    <a:pt x="288037" y="973267"/>
                  </a:lnTo>
                  <a:lnTo>
                    <a:pt x="171010" y="862340"/>
                  </a:lnTo>
                  <a:lnTo>
                    <a:pt x="53982" y="746570"/>
                  </a:lnTo>
                  <a:lnTo>
                    <a:pt x="0" y="69096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089707"/>
              <a:ext cx="6145984" cy="1959582"/>
            </a:xfrm>
            <a:custGeom>
              <a:avLst/>
              <a:pathLst>
                <a:path w="6145984" h="1959582">
                  <a:moveTo>
                    <a:pt x="0" y="0"/>
                  </a:moveTo>
                  <a:lnTo>
                    <a:pt x="53982" y="88353"/>
                  </a:lnTo>
                  <a:lnTo>
                    <a:pt x="171010" y="270885"/>
                  </a:lnTo>
                  <a:lnTo>
                    <a:pt x="288037" y="444229"/>
                  </a:lnTo>
                  <a:lnTo>
                    <a:pt x="405065" y="608196"/>
                  </a:lnTo>
                  <a:lnTo>
                    <a:pt x="522092" y="762598"/>
                  </a:lnTo>
                  <a:lnTo>
                    <a:pt x="639120" y="907238"/>
                  </a:lnTo>
                  <a:lnTo>
                    <a:pt x="756148" y="1041923"/>
                  </a:lnTo>
                  <a:lnTo>
                    <a:pt x="873175" y="1166462"/>
                  </a:lnTo>
                  <a:lnTo>
                    <a:pt x="990203" y="1280684"/>
                  </a:lnTo>
                  <a:lnTo>
                    <a:pt x="1107230" y="1384453"/>
                  </a:lnTo>
                  <a:lnTo>
                    <a:pt x="1224258" y="1477695"/>
                  </a:lnTo>
                  <a:lnTo>
                    <a:pt x="1341286" y="1560425"/>
                  </a:lnTo>
                  <a:lnTo>
                    <a:pt x="1458313" y="1632752"/>
                  </a:lnTo>
                  <a:lnTo>
                    <a:pt x="1575341" y="1694870"/>
                  </a:lnTo>
                  <a:lnTo>
                    <a:pt x="1692368" y="1746994"/>
                  </a:lnTo>
                  <a:lnTo>
                    <a:pt x="1809396" y="1789237"/>
                  </a:lnTo>
                  <a:lnTo>
                    <a:pt x="1926424" y="1820321"/>
                  </a:lnTo>
                  <a:lnTo>
                    <a:pt x="2043451" y="1842267"/>
                  </a:lnTo>
                  <a:lnTo>
                    <a:pt x="2160479" y="1858754"/>
                  </a:lnTo>
                  <a:lnTo>
                    <a:pt x="2277506" y="1873528"/>
                  </a:lnTo>
                  <a:lnTo>
                    <a:pt x="2394534" y="1884950"/>
                  </a:lnTo>
                  <a:lnTo>
                    <a:pt x="2511561" y="1892519"/>
                  </a:lnTo>
                  <a:lnTo>
                    <a:pt x="2628589" y="1899806"/>
                  </a:lnTo>
                  <a:lnTo>
                    <a:pt x="2745617" y="1905387"/>
                  </a:lnTo>
                  <a:lnTo>
                    <a:pt x="2862644" y="1906416"/>
                  </a:lnTo>
                  <a:lnTo>
                    <a:pt x="2979672" y="1907267"/>
                  </a:lnTo>
                  <a:lnTo>
                    <a:pt x="3096699" y="1913385"/>
                  </a:lnTo>
                  <a:lnTo>
                    <a:pt x="3213727" y="1919969"/>
                  </a:lnTo>
                  <a:lnTo>
                    <a:pt x="3330755" y="1925021"/>
                  </a:lnTo>
                  <a:lnTo>
                    <a:pt x="3447782" y="1930662"/>
                  </a:lnTo>
                  <a:lnTo>
                    <a:pt x="3564810" y="1939332"/>
                  </a:lnTo>
                  <a:lnTo>
                    <a:pt x="3681837" y="1947686"/>
                  </a:lnTo>
                  <a:lnTo>
                    <a:pt x="3798865" y="1953241"/>
                  </a:lnTo>
                  <a:lnTo>
                    <a:pt x="3915893" y="1956674"/>
                  </a:lnTo>
                  <a:lnTo>
                    <a:pt x="4032920" y="1958905"/>
                  </a:lnTo>
                  <a:lnTo>
                    <a:pt x="4149948" y="1959582"/>
                  </a:lnTo>
                  <a:lnTo>
                    <a:pt x="4266975" y="1958744"/>
                  </a:lnTo>
                  <a:lnTo>
                    <a:pt x="4384003" y="1956261"/>
                  </a:lnTo>
                  <a:lnTo>
                    <a:pt x="4501031" y="1952297"/>
                  </a:lnTo>
                  <a:lnTo>
                    <a:pt x="4618058" y="1947136"/>
                  </a:lnTo>
                  <a:lnTo>
                    <a:pt x="4735086" y="1940947"/>
                  </a:lnTo>
                  <a:lnTo>
                    <a:pt x="4852113" y="1933810"/>
                  </a:lnTo>
                  <a:lnTo>
                    <a:pt x="4969141" y="1925732"/>
                  </a:lnTo>
                  <a:lnTo>
                    <a:pt x="5086169" y="1916673"/>
                  </a:lnTo>
                  <a:lnTo>
                    <a:pt x="5203196" y="1906557"/>
                  </a:lnTo>
                  <a:lnTo>
                    <a:pt x="5320224" y="1895290"/>
                  </a:lnTo>
                  <a:lnTo>
                    <a:pt x="5437251" y="1882768"/>
                  </a:lnTo>
                  <a:lnTo>
                    <a:pt x="5554279" y="1868884"/>
                  </a:lnTo>
                  <a:lnTo>
                    <a:pt x="5671307" y="1853539"/>
                  </a:lnTo>
                  <a:lnTo>
                    <a:pt x="5788334" y="1836647"/>
                  </a:lnTo>
                  <a:lnTo>
                    <a:pt x="5905362" y="1818132"/>
                  </a:lnTo>
                  <a:lnTo>
                    <a:pt x="6022389" y="1797938"/>
                  </a:lnTo>
                  <a:lnTo>
                    <a:pt x="6139417" y="1776019"/>
                  </a:lnTo>
                  <a:lnTo>
                    <a:pt x="6145984" y="17746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3780675"/>
              <a:ext cx="6145984" cy="1493662"/>
            </a:xfrm>
            <a:custGeom>
              <a:avLst/>
              <a:pathLst>
                <a:path w="6145984" h="1493662">
                  <a:moveTo>
                    <a:pt x="6145984" y="1493662"/>
                  </a:moveTo>
                  <a:lnTo>
                    <a:pt x="6139417" y="1493176"/>
                  </a:lnTo>
                  <a:lnTo>
                    <a:pt x="6022389" y="1485371"/>
                  </a:lnTo>
                  <a:lnTo>
                    <a:pt x="5905362" y="1478372"/>
                  </a:lnTo>
                  <a:lnTo>
                    <a:pt x="5788334" y="1472112"/>
                  </a:lnTo>
                  <a:lnTo>
                    <a:pt x="5671307" y="1466506"/>
                  </a:lnTo>
                  <a:lnTo>
                    <a:pt x="5554279" y="1461456"/>
                  </a:lnTo>
                  <a:lnTo>
                    <a:pt x="5437251" y="1456848"/>
                  </a:lnTo>
                  <a:lnTo>
                    <a:pt x="5320224" y="1452559"/>
                  </a:lnTo>
                  <a:lnTo>
                    <a:pt x="5203196" y="1448456"/>
                  </a:lnTo>
                  <a:lnTo>
                    <a:pt x="5086169" y="1444411"/>
                  </a:lnTo>
                  <a:lnTo>
                    <a:pt x="4969141" y="1440303"/>
                  </a:lnTo>
                  <a:lnTo>
                    <a:pt x="4852113" y="1436032"/>
                  </a:lnTo>
                  <a:lnTo>
                    <a:pt x="4735086" y="1431532"/>
                  </a:lnTo>
                  <a:lnTo>
                    <a:pt x="4618058" y="1426786"/>
                  </a:lnTo>
                  <a:lnTo>
                    <a:pt x="4501031" y="1421846"/>
                  </a:lnTo>
                  <a:lnTo>
                    <a:pt x="4384003" y="1416857"/>
                  </a:lnTo>
                  <a:lnTo>
                    <a:pt x="4266975" y="1412079"/>
                  </a:lnTo>
                  <a:lnTo>
                    <a:pt x="4149948" y="1407441"/>
                  </a:lnTo>
                  <a:lnTo>
                    <a:pt x="4032920" y="1402716"/>
                  </a:lnTo>
                  <a:lnTo>
                    <a:pt x="3915893" y="1398421"/>
                  </a:lnTo>
                  <a:lnTo>
                    <a:pt x="3798865" y="1394680"/>
                  </a:lnTo>
                  <a:lnTo>
                    <a:pt x="3681837" y="1388586"/>
                  </a:lnTo>
                  <a:lnTo>
                    <a:pt x="3564810" y="1380782"/>
                  </a:lnTo>
                  <a:lnTo>
                    <a:pt x="3447782" y="1374132"/>
                  </a:lnTo>
                  <a:lnTo>
                    <a:pt x="3330755" y="1368136"/>
                  </a:lnTo>
                  <a:lnTo>
                    <a:pt x="3213727" y="1362663"/>
                  </a:lnTo>
                  <a:lnTo>
                    <a:pt x="3096699" y="1358722"/>
                  </a:lnTo>
                  <a:lnTo>
                    <a:pt x="2979672" y="1353683"/>
                  </a:lnTo>
                  <a:lnTo>
                    <a:pt x="2862644" y="1349542"/>
                  </a:lnTo>
                  <a:lnTo>
                    <a:pt x="2745617" y="1347525"/>
                  </a:lnTo>
                  <a:lnTo>
                    <a:pt x="2628589" y="1342859"/>
                  </a:lnTo>
                  <a:lnTo>
                    <a:pt x="2511561" y="1333563"/>
                  </a:lnTo>
                  <a:lnTo>
                    <a:pt x="2394534" y="1325005"/>
                  </a:lnTo>
                  <a:lnTo>
                    <a:pt x="2277506" y="1314689"/>
                  </a:lnTo>
                  <a:lnTo>
                    <a:pt x="2160479" y="1300363"/>
                  </a:lnTo>
                  <a:lnTo>
                    <a:pt x="2043451" y="1285318"/>
                  </a:lnTo>
                  <a:lnTo>
                    <a:pt x="1926424" y="1266419"/>
                  </a:lnTo>
                  <a:lnTo>
                    <a:pt x="1809396" y="1239808"/>
                  </a:lnTo>
                  <a:lnTo>
                    <a:pt x="1692368" y="1203501"/>
                  </a:lnTo>
                  <a:lnTo>
                    <a:pt x="1575341" y="1159618"/>
                  </a:lnTo>
                  <a:lnTo>
                    <a:pt x="1458313" y="1108639"/>
                  </a:lnTo>
                  <a:lnTo>
                    <a:pt x="1341286" y="1051035"/>
                  </a:lnTo>
                  <a:lnTo>
                    <a:pt x="1224258" y="987252"/>
                  </a:lnTo>
                  <a:lnTo>
                    <a:pt x="1107230" y="917656"/>
                  </a:lnTo>
                  <a:lnTo>
                    <a:pt x="990203" y="842516"/>
                  </a:lnTo>
                  <a:lnTo>
                    <a:pt x="873175" y="762013"/>
                  </a:lnTo>
                  <a:lnTo>
                    <a:pt x="756148" y="676266"/>
                  </a:lnTo>
                  <a:lnTo>
                    <a:pt x="639120" y="585358"/>
                  </a:lnTo>
                  <a:lnTo>
                    <a:pt x="522092" y="489354"/>
                  </a:lnTo>
                  <a:lnTo>
                    <a:pt x="405065" y="388314"/>
                  </a:lnTo>
                  <a:lnTo>
                    <a:pt x="288037" y="282299"/>
                  </a:lnTo>
                  <a:lnTo>
                    <a:pt x="171010" y="171372"/>
                  </a:lnTo>
                  <a:lnTo>
                    <a:pt x="53982" y="5560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435191"/>
              <a:ext cx="6145984" cy="1687071"/>
            </a:xfrm>
            <a:custGeom>
              <a:avLst/>
              <a:pathLst>
                <a:path w="6145984" h="1687071">
                  <a:moveTo>
                    <a:pt x="0" y="0"/>
                  </a:moveTo>
                  <a:lnTo>
                    <a:pt x="53982" y="71978"/>
                  </a:lnTo>
                  <a:lnTo>
                    <a:pt x="171010" y="221129"/>
                  </a:lnTo>
                  <a:lnTo>
                    <a:pt x="288037" y="363264"/>
                  </a:lnTo>
                  <a:lnTo>
                    <a:pt x="405065" y="498255"/>
                  </a:lnTo>
                  <a:lnTo>
                    <a:pt x="522092" y="625976"/>
                  </a:lnTo>
                  <a:lnTo>
                    <a:pt x="639120" y="746298"/>
                  </a:lnTo>
                  <a:lnTo>
                    <a:pt x="756148" y="859094"/>
                  </a:lnTo>
                  <a:lnTo>
                    <a:pt x="873175" y="964237"/>
                  </a:lnTo>
                  <a:lnTo>
                    <a:pt x="990203" y="1061600"/>
                  </a:lnTo>
                  <a:lnTo>
                    <a:pt x="1107230" y="1151054"/>
                  </a:lnTo>
                  <a:lnTo>
                    <a:pt x="1224258" y="1232473"/>
                  </a:lnTo>
                  <a:lnTo>
                    <a:pt x="1341286" y="1305730"/>
                  </a:lnTo>
                  <a:lnTo>
                    <a:pt x="1458313" y="1370696"/>
                  </a:lnTo>
                  <a:lnTo>
                    <a:pt x="1575341" y="1427244"/>
                  </a:lnTo>
                  <a:lnTo>
                    <a:pt x="1692368" y="1475247"/>
                  </a:lnTo>
                  <a:lnTo>
                    <a:pt x="1809396" y="1514522"/>
                  </a:lnTo>
                  <a:lnTo>
                    <a:pt x="1926424" y="1543370"/>
                  </a:lnTo>
                  <a:lnTo>
                    <a:pt x="2043451" y="1563792"/>
                  </a:lnTo>
                  <a:lnTo>
                    <a:pt x="2160479" y="1579558"/>
                  </a:lnTo>
                  <a:lnTo>
                    <a:pt x="2277506" y="1594108"/>
                  </a:lnTo>
                  <a:lnTo>
                    <a:pt x="2394534" y="1604978"/>
                  </a:lnTo>
                  <a:lnTo>
                    <a:pt x="2511561" y="1613041"/>
                  </a:lnTo>
                  <a:lnTo>
                    <a:pt x="2628589" y="1621332"/>
                  </a:lnTo>
                  <a:lnTo>
                    <a:pt x="2745617" y="1626456"/>
                  </a:lnTo>
                  <a:lnTo>
                    <a:pt x="2862644" y="1627979"/>
                  </a:lnTo>
                  <a:lnTo>
                    <a:pt x="2979672" y="1630475"/>
                  </a:lnTo>
                  <a:lnTo>
                    <a:pt x="3096699" y="1636054"/>
                  </a:lnTo>
                  <a:lnTo>
                    <a:pt x="3213727" y="1641316"/>
                  </a:lnTo>
                  <a:lnTo>
                    <a:pt x="3330755" y="1646578"/>
                  </a:lnTo>
                  <a:lnTo>
                    <a:pt x="3447782" y="1652397"/>
                  </a:lnTo>
                  <a:lnTo>
                    <a:pt x="3564810" y="1660057"/>
                  </a:lnTo>
                  <a:lnTo>
                    <a:pt x="3681837" y="1668136"/>
                  </a:lnTo>
                  <a:lnTo>
                    <a:pt x="3798865" y="1673961"/>
                  </a:lnTo>
                  <a:lnTo>
                    <a:pt x="3915893" y="1677548"/>
                  </a:lnTo>
                  <a:lnTo>
                    <a:pt x="4032920" y="1680811"/>
                  </a:lnTo>
                  <a:lnTo>
                    <a:pt x="4149948" y="1683511"/>
                  </a:lnTo>
                  <a:lnTo>
                    <a:pt x="4266975" y="1685412"/>
                  </a:lnTo>
                  <a:lnTo>
                    <a:pt x="4384003" y="1686559"/>
                  </a:lnTo>
                  <a:lnTo>
                    <a:pt x="4501031" y="1687071"/>
                  </a:lnTo>
                  <a:lnTo>
                    <a:pt x="4618058" y="1686961"/>
                  </a:lnTo>
                  <a:lnTo>
                    <a:pt x="4735086" y="1686240"/>
                  </a:lnTo>
                  <a:lnTo>
                    <a:pt x="4852113" y="1684921"/>
                  </a:lnTo>
                  <a:lnTo>
                    <a:pt x="4969141" y="1683018"/>
                  </a:lnTo>
                  <a:lnTo>
                    <a:pt x="5086169" y="1680542"/>
                  </a:lnTo>
                  <a:lnTo>
                    <a:pt x="5203196" y="1677507"/>
                  </a:lnTo>
                  <a:lnTo>
                    <a:pt x="5320224" y="1673924"/>
                  </a:lnTo>
                  <a:lnTo>
                    <a:pt x="5437251" y="1669808"/>
                  </a:lnTo>
                  <a:lnTo>
                    <a:pt x="5554279" y="1665170"/>
                  </a:lnTo>
                  <a:lnTo>
                    <a:pt x="5671307" y="1660023"/>
                  </a:lnTo>
                  <a:lnTo>
                    <a:pt x="5788334" y="1654379"/>
                  </a:lnTo>
                  <a:lnTo>
                    <a:pt x="5905362" y="1648252"/>
                  </a:lnTo>
                  <a:lnTo>
                    <a:pt x="6022389" y="1641654"/>
                  </a:lnTo>
                  <a:lnTo>
                    <a:pt x="6139417" y="1634598"/>
                  </a:lnTo>
                  <a:lnTo>
                    <a:pt x="6145984" y="1634177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623582"/>
              <a:ext cx="6145984" cy="1658984"/>
            </a:xfrm>
            <a:custGeom>
              <a:avLst/>
              <a:pathLst>
                <a:path w="6145984" h="1658984">
                  <a:moveTo>
                    <a:pt x="0" y="0"/>
                  </a:moveTo>
                  <a:lnTo>
                    <a:pt x="53982" y="61311"/>
                  </a:lnTo>
                  <a:lnTo>
                    <a:pt x="171010" y="187947"/>
                  </a:lnTo>
                  <a:lnTo>
                    <a:pt x="288037" y="308212"/>
                  </a:lnTo>
                  <a:lnTo>
                    <a:pt x="405065" y="422008"/>
                  </a:lnTo>
                  <a:lnTo>
                    <a:pt x="522092" y="529234"/>
                  </a:lnTo>
                  <a:lnTo>
                    <a:pt x="639120" y="629785"/>
                  </a:lnTo>
                  <a:lnTo>
                    <a:pt x="756148" y="723555"/>
                  </a:lnTo>
                  <a:lnTo>
                    <a:pt x="873175" y="810443"/>
                  </a:lnTo>
                  <a:lnTo>
                    <a:pt x="990203" y="890367"/>
                  </a:lnTo>
                  <a:lnTo>
                    <a:pt x="1107230" y="963278"/>
                  </a:lnTo>
                  <a:lnTo>
                    <a:pt x="1224258" y="1029189"/>
                  </a:lnTo>
                  <a:lnTo>
                    <a:pt x="1341286" y="1088196"/>
                  </a:lnTo>
                  <a:lnTo>
                    <a:pt x="1458313" y="1140489"/>
                  </a:lnTo>
                  <a:lnTo>
                    <a:pt x="1575341" y="1186339"/>
                  </a:lnTo>
                  <a:lnTo>
                    <a:pt x="1692368" y="1226038"/>
                  </a:lnTo>
                  <a:lnTo>
                    <a:pt x="1809396" y="1259771"/>
                  </a:lnTo>
                  <a:lnTo>
                    <a:pt x="1926424" y="1285819"/>
                  </a:lnTo>
                  <a:lnTo>
                    <a:pt x="2043451" y="1305039"/>
                  </a:lnTo>
                  <a:lnTo>
                    <a:pt x="2160479" y="1319929"/>
                  </a:lnTo>
                  <a:lnTo>
                    <a:pt x="2277506" y="1332979"/>
                  </a:lnTo>
                  <a:lnTo>
                    <a:pt x="2394534" y="1341127"/>
                  </a:lnTo>
                  <a:lnTo>
                    <a:pt x="2511561" y="1345261"/>
                  </a:lnTo>
                  <a:lnTo>
                    <a:pt x="2628589" y="1350968"/>
                  </a:lnTo>
                  <a:lnTo>
                    <a:pt x="2745617" y="1357848"/>
                  </a:lnTo>
                  <a:lnTo>
                    <a:pt x="2862644" y="1362041"/>
                  </a:lnTo>
                  <a:lnTo>
                    <a:pt x="2979672" y="1366562"/>
                  </a:lnTo>
                  <a:lnTo>
                    <a:pt x="3096699" y="1376937"/>
                  </a:lnTo>
                  <a:lnTo>
                    <a:pt x="3213727" y="1390219"/>
                  </a:lnTo>
                  <a:lnTo>
                    <a:pt x="3330755" y="1402272"/>
                  </a:lnTo>
                  <a:lnTo>
                    <a:pt x="3447782" y="1412848"/>
                  </a:lnTo>
                  <a:lnTo>
                    <a:pt x="3564810" y="1425873"/>
                  </a:lnTo>
                  <a:lnTo>
                    <a:pt x="3681837" y="1438699"/>
                  </a:lnTo>
                  <a:lnTo>
                    <a:pt x="3798865" y="1447404"/>
                  </a:lnTo>
                  <a:lnTo>
                    <a:pt x="3915893" y="1452631"/>
                  </a:lnTo>
                  <a:lnTo>
                    <a:pt x="4032920" y="1456311"/>
                  </a:lnTo>
                  <a:lnTo>
                    <a:pt x="4149948" y="1457920"/>
                  </a:lnTo>
                  <a:lnTo>
                    <a:pt x="4266975" y="1457323"/>
                  </a:lnTo>
                  <a:lnTo>
                    <a:pt x="4384003" y="1454745"/>
                  </a:lnTo>
                  <a:lnTo>
                    <a:pt x="4501031" y="1450614"/>
                  </a:lnTo>
                  <a:lnTo>
                    <a:pt x="4618058" y="1445204"/>
                  </a:lnTo>
                  <a:lnTo>
                    <a:pt x="4735086" y="1438682"/>
                  </a:lnTo>
                  <a:lnTo>
                    <a:pt x="4852113" y="1431120"/>
                  </a:lnTo>
                  <a:lnTo>
                    <a:pt x="4969141" y="1422528"/>
                  </a:lnTo>
                  <a:lnTo>
                    <a:pt x="5086169" y="1412865"/>
                  </a:lnTo>
                  <a:lnTo>
                    <a:pt x="5203196" y="1402059"/>
                  </a:lnTo>
                  <a:lnTo>
                    <a:pt x="5320224" y="1390017"/>
                  </a:lnTo>
                  <a:lnTo>
                    <a:pt x="5437251" y="1376637"/>
                  </a:lnTo>
                  <a:lnTo>
                    <a:pt x="5554279" y="1361817"/>
                  </a:lnTo>
                  <a:lnTo>
                    <a:pt x="5671307" y="1345461"/>
                  </a:lnTo>
                  <a:lnTo>
                    <a:pt x="5788334" y="1327484"/>
                  </a:lnTo>
                  <a:lnTo>
                    <a:pt x="5905362" y="1307813"/>
                  </a:lnTo>
                  <a:lnTo>
                    <a:pt x="6022389" y="1286391"/>
                  </a:lnTo>
                  <a:lnTo>
                    <a:pt x="6139417" y="1263177"/>
                  </a:lnTo>
                  <a:lnTo>
                    <a:pt x="6145984" y="1261772"/>
                  </a:lnTo>
                  <a:lnTo>
                    <a:pt x="6145984" y="1658984"/>
                  </a:lnTo>
                  <a:lnTo>
                    <a:pt x="6139417" y="1658630"/>
                  </a:lnTo>
                  <a:lnTo>
                    <a:pt x="6022389" y="1653044"/>
                  </a:lnTo>
                  <a:lnTo>
                    <a:pt x="5905362" y="1648116"/>
                  </a:lnTo>
                  <a:lnTo>
                    <a:pt x="5788334" y="1643782"/>
                  </a:lnTo>
                  <a:lnTo>
                    <a:pt x="5671307" y="1639960"/>
                  </a:lnTo>
                  <a:lnTo>
                    <a:pt x="5554279" y="1636555"/>
                  </a:lnTo>
                  <a:lnTo>
                    <a:pt x="5437251" y="1633457"/>
                  </a:lnTo>
                  <a:lnTo>
                    <a:pt x="5320224" y="1630546"/>
                  </a:lnTo>
                  <a:lnTo>
                    <a:pt x="5203196" y="1627696"/>
                  </a:lnTo>
                  <a:lnTo>
                    <a:pt x="5086169" y="1624781"/>
                  </a:lnTo>
                  <a:lnTo>
                    <a:pt x="4969141" y="1621685"/>
                  </a:lnTo>
                  <a:lnTo>
                    <a:pt x="4852113" y="1618312"/>
                  </a:lnTo>
                  <a:lnTo>
                    <a:pt x="4735086" y="1614598"/>
                  </a:lnTo>
                  <a:lnTo>
                    <a:pt x="4618058" y="1610526"/>
                  </a:lnTo>
                  <a:lnTo>
                    <a:pt x="4501031" y="1606147"/>
                  </a:lnTo>
                  <a:lnTo>
                    <a:pt x="4384003" y="1601604"/>
                  </a:lnTo>
                  <a:lnTo>
                    <a:pt x="4266975" y="1597146"/>
                  </a:lnTo>
                  <a:lnTo>
                    <a:pt x="4149948" y="1592437"/>
                  </a:lnTo>
                  <a:lnTo>
                    <a:pt x="4032920" y="1586906"/>
                  </a:lnTo>
                  <a:lnTo>
                    <a:pt x="3915893" y="1581226"/>
                  </a:lnTo>
                  <a:lnTo>
                    <a:pt x="3798865" y="1575700"/>
                  </a:lnTo>
                  <a:lnTo>
                    <a:pt x="3681837" y="1566474"/>
                  </a:lnTo>
                  <a:lnTo>
                    <a:pt x="3564810" y="1554180"/>
                  </a:lnTo>
                  <a:lnTo>
                    <a:pt x="3447782" y="1543112"/>
                  </a:lnTo>
                  <a:lnTo>
                    <a:pt x="3330755" y="1532194"/>
                  </a:lnTo>
                  <a:lnTo>
                    <a:pt x="3213727" y="1519731"/>
                  </a:lnTo>
                  <a:lnTo>
                    <a:pt x="3096699" y="1509009"/>
                  </a:lnTo>
                  <a:lnTo>
                    <a:pt x="2979672" y="1499681"/>
                  </a:lnTo>
                  <a:lnTo>
                    <a:pt x="2862644" y="1491972"/>
                  </a:lnTo>
                  <a:lnTo>
                    <a:pt x="2745617" y="1486822"/>
                  </a:lnTo>
                  <a:lnTo>
                    <a:pt x="2628589" y="1480828"/>
                  </a:lnTo>
                  <a:lnTo>
                    <a:pt x="2511561" y="1473175"/>
                  </a:lnTo>
                  <a:lnTo>
                    <a:pt x="2394534" y="1468082"/>
                  </a:lnTo>
                  <a:lnTo>
                    <a:pt x="2277506" y="1461005"/>
                  </a:lnTo>
                  <a:lnTo>
                    <a:pt x="2160479" y="1448390"/>
                  </a:lnTo>
                  <a:lnTo>
                    <a:pt x="2043451" y="1434898"/>
                  </a:lnTo>
                  <a:lnTo>
                    <a:pt x="1926424" y="1418629"/>
                  </a:lnTo>
                  <a:lnTo>
                    <a:pt x="1809396" y="1396916"/>
                  </a:lnTo>
                  <a:lnTo>
                    <a:pt x="1692368" y="1368934"/>
                  </a:lnTo>
                  <a:lnTo>
                    <a:pt x="1575341" y="1337221"/>
                  </a:lnTo>
                  <a:lnTo>
                    <a:pt x="1458313" y="1302164"/>
                  </a:lnTo>
                  <a:lnTo>
                    <a:pt x="1341286" y="1264136"/>
                  </a:lnTo>
                  <a:lnTo>
                    <a:pt x="1224258" y="1223488"/>
                  </a:lnTo>
                  <a:lnTo>
                    <a:pt x="1107230" y="1180490"/>
                  </a:lnTo>
                  <a:lnTo>
                    <a:pt x="990203" y="1135319"/>
                  </a:lnTo>
                  <a:lnTo>
                    <a:pt x="873175" y="1088067"/>
                  </a:lnTo>
                  <a:lnTo>
                    <a:pt x="756148" y="1038766"/>
                  </a:lnTo>
                  <a:lnTo>
                    <a:pt x="639120" y="987413"/>
                  </a:lnTo>
                  <a:lnTo>
                    <a:pt x="522092" y="933989"/>
                  </a:lnTo>
                  <a:lnTo>
                    <a:pt x="405065" y="878468"/>
                  </a:lnTo>
                  <a:lnTo>
                    <a:pt x="288037" y="820825"/>
                  </a:lnTo>
                  <a:lnTo>
                    <a:pt x="171010" y="761039"/>
                  </a:lnTo>
                  <a:lnTo>
                    <a:pt x="53982" y="699092"/>
                  </a:lnTo>
                  <a:lnTo>
                    <a:pt x="0" y="66951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623582"/>
              <a:ext cx="6145984" cy="1457920"/>
            </a:xfrm>
            <a:custGeom>
              <a:avLst/>
              <a:pathLst>
                <a:path w="6145984" h="1457920">
                  <a:moveTo>
                    <a:pt x="0" y="0"/>
                  </a:moveTo>
                  <a:lnTo>
                    <a:pt x="53982" y="61311"/>
                  </a:lnTo>
                  <a:lnTo>
                    <a:pt x="171010" y="187947"/>
                  </a:lnTo>
                  <a:lnTo>
                    <a:pt x="288037" y="308212"/>
                  </a:lnTo>
                  <a:lnTo>
                    <a:pt x="405065" y="422008"/>
                  </a:lnTo>
                  <a:lnTo>
                    <a:pt x="522092" y="529234"/>
                  </a:lnTo>
                  <a:lnTo>
                    <a:pt x="639120" y="629785"/>
                  </a:lnTo>
                  <a:lnTo>
                    <a:pt x="756148" y="723555"/>
                  </a:lnTo>
                  <a:lnTo>
                    <a:pt x="873175" y="810443"/>
                  </a:lnTo>
                  <a:lnTo>
                    <a:pt x="990203" y="890367"/>
                  </a:lnTo>
                  <a:lnTo>
                    <a:pt x="1107230" y="963278"/>
                  </a:lnTo>
                  <a:lnTo>
                    <a:pt x="1224258" y="1029189"/>
                  </a:lnTo>
                  <a:lnTo>
                    <a:pt x="1341286" y="1088196"/>
                  </a:lnTo>
                  <a:lnTo>
                    <a:pt x="1458313" y="1140489"/>
                  </a:lnTo>
                  <a:lnTo>
                    <a:pt x="1575341" y="1186339"/>
                  </a:lnTo>
                  <a:lnTo>
                    <a:pt x="1692368" y="1226038"/>
                  </a:lnTo>
                  <a:lnTo>
                    <a:pt x="1809396" y="1259771"/>
                  </a:lnTo>
                  <a:lnTo>
                    <a:pt x="1926424" y="1285819"/>
                  </a:lnTo>
                  <a:lnTo>
                    <a:pt x="2043451" y="1305039"/>
                  </a:lnTo>
                  <a:lnTo>
                    <a:pt x="2160479" y="1319929"/>
                  </a:lnTo>
                  <a:lnTo>
                    <a:pt x="2277506" y="1332979"/>
                  </a:lnTo>
                  <a:lnTo>
                    <a:pt x="2394534" y="1341127"/>
                  </a:lnTo>
                  <a:lnTo>
                    <a:pt x="2511561" y="1345261"/>
                  </a:lnTo>
                  <a:lnTo>
                    <a:pt x="2628589" y="1350968"/>
                  </a:lnTo>
                  <a:lnTo>
                    <a:pt x="2745617" y="1357848"/>
                  </a:lnTo>
                  <a:lnTo>
                    <a:pt x="2862644" y="1362041"/>
                  </a:lnTo>
                  <a:lnTo>
                    <a:pt x="2979672" y="1366562"/>
                  </a:lnTo>
                  <a:lnTo>
                    <a:pt x="3096699" y="1376937"/>
                  </a:lnTo>
                  <a:lnTo>
                    <a:pt x="3213727" y="1390219"/>
                  </a:lnTo>
                  <a:lnTo>
                    <a:pt x="3330755" y="1402272"/>
                  </a:lnTo>
                  <a:lnTo>
                    <a:pt x="3447782" y="1412848"/>
                  </a:lnTo>
                  <a:lnTo>
                    <a:pt x="3564810" y="1425873"/>
                  </a:lnTo>
                  <a:lnTo>
                    <a:pt x="3681837" y="1438699"/>
                  </a:lnTo>
                  <a:lnTo>
                    <a:pt x="3798865" y="1447404"/>
                  </a:lnTo>
                  <a:lnTo>
                    <a:pt x="3915893" y="1452631"/>
                  </a:lnTo>
                  <a:lnTo>
                    <a:pt x="4032920" y="1456311"/>
                  </a:lnTo>
                  <a:lnTo>
                    <a:pt x="4149948" y="1457920"/>
                  </a:lnTo>
                  <a:lnTo>
                    <a:pt x="4266975" y="1457323"/>
                  </a:lnTo>
                  <a:lnTo>
                    <a:pt x="4384003" y="1454745"/>
                  </a:lnTo>
                  <a:lnTo>
                    <a:pt x="4501031" y="1450614"/>
                  </a:lnTo>
                  <a:lnTo>
                    <a:pt x="4618058" y="1445204"/>
                  </a:lnTo>
                  <a:lnTo>
                    <a:pt x="4735086" y="1438682"/>
                  </a:lnTo>
                  <a:lnTo>
                    <a:pt x="4852113" y="1431120"/>
                  </a:lnTo>
                  <a:lnTo>
                    <a:pt x="4969141" y="1422528"/>
                  </a:lnTo>
                  <a:lnTo>
                    <a:pt x="5086169" y="1412865"/>
                  </a:lnTo>
                  <a:lnTo>
                    <a:pt x="5203196" y="1402059"/>
                  </a:lnTo>
                  <a:lnTo>
                    <a:pt x="5320224" y="1390017"/>
                  </a:lnTo>
                  <a:lnTo>
                    <a:pt x="5437251" y="1376637"/>
                  </a:lnTo>
                  <a:lnTo>
                    <a:pt x="5554279" y="1361817"/>
                  </a:lnTo>
                  <a:lnTo>
                    <a:pt x="5671307" y="1345461"/>
                  </a:lnTo>
                  <a:lnTo>
                    <a:pt x="5788334" y="1327484"/>
                  </a:lnTo>
                  <a:lnTo>
                    <a:pt x="5905362" y="1307813"/>
                  </a:lnTo>
                  <a:lnTo>
                    <a:pt x="6022389" y="1286391"/>
                  </a:lnTo>
                  <a:lnTo>
                    <a:pt x="6139417" y="1263177"/>
                  </a:lnTo>
                  <a:lnTo>
                    <a:pt x="6145984" y="12617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293098"/>
              <a:ext cx="6145984" cy="989468"/>
            </a:xfrm>
            <a:custGeom>
              <a:avLst/>
              <a:pathLst>
                <a:path w="6145984" h="989468">
                  <a:moveTo>
                    <a:pt x="6145984" y="989468"/>
                  </a:moveTo>
                  <a:lnTo>
                    <a:pt x="6139417" y="989115"/>
                  </a:lnTo>
                  <a:lnTo>
                    <a:pt x="6022389" y="983529"/>
                  </a:lnTo>
                  <a:lnTo>
                    <a:pt x="5905362" y="978601"/>
                  </a:lnTo>
                  <a:lnTo>
                    <a:pt x="5788334" y="974267"/>
                  </a:lnTo>
                  <a:lnTo>
                    <a:pt x="5671307" y="970445"/>
                  </a:lnTo>
                  <a:lnTo>
                    <a:pt x="5554279" y="967039"/>
                  </a:lnTo>
                  <a:lnTo>
                    <a:pt x="5437251" y="963941"/>
                  </a:lnTo>
                  <a:lnTo>
                    <a:pt x="5320224" y="961031"/>
                  </a:lnTo>
                  <a:lnTo>
                    <a:pt x="5203196" y="958181"/>
                  </a:lnTo>
                  <a:lnTo>
                    <a:pt x="5086169" y="955266"/>
                  </a:lnTo>
                  <a:lnTo>
                    <a:pt x="4969141" y="952170"/>
                  </a:lnTo>
                  <a:lnTo>
                    <a:pt x="4852113" y="948797"/>
                  </a:lnTo>
                  <a:lnTo>
                    <a:pt x="4735086" y="945082"/>
                  </a:lnTo>
                  <a:lnTo>
                    <a:pt x="4618058" y="941010"/>
                  </a:lnTo>
                  <a:lnTo>
                    <a:pt x="4501031" y="936632"/>
                  </a:lnTo>
                  <a:lnTo>
                    <a:pt x="4384003" y="932088"/>
                  </a:lnTo>
                  <a:lnTo>
                    <a:pt x="4266975" y="927631"/>
                  </a:lnTo>
                  <a:lnTo>
                    <a:pt x="4149948" y="922922"/>
                  </a:lnTo>
                  <a:lnTo>
                    <a:pt x="4032920" y="917390"/>
                  </a:lnTo>
                  <a:lnTo>
                    <a:pt x="3915893" y="911711"/>
                  </a:lnTo>
                  <a:lnTo>
                    <a:pt x="3798865" y="906185"/>
                  </a:lnTo>
                  <a:lnTo>
                    <a:pt x="3681837" y="896959"/>
                  </a:lnTo>
                  <a:lnTo>
                    <a:pt x="3564810" y="884664"/>
                  </a:lnTo>
                  <a:lnTo>
                    <a:pt x="3447782" y="873597"/>
                  </a:lnTo>
                  <a:lnTo>
                    <a:pt x="3330755" y="862678"/>
                  </a:lnTo>
                  <a:lnTo>
                    <a:pt x="3213727" y="850216"/>
                  </a:lnTo>
                  <a:lnTo>
                    <a:pt x="3096699" y="839494"/>
                  </a:lnTo>
                  <a:lnTo>
                    <a:pt x="2979672" y="830166"/>
                  </a:lnTo>
                  <a:lnTo>
                    <a:pt x="2862644" y="822457"/>
                  </a:lnTo>
                  <a:lnTo>
                    <a:pt x="2745617" y="817306"/>
                  </a:lnTo>
                  <a:lnTo>
                    <a:pt x="2628589" y="811312"/>
                  </a:lnTo>
                  <a:lnTo>
                    <a:pt x="2511561" y="803660"/>
                  </a:lnTo>
                  <a:lnTo>
                    <a:pt x="2394534" y="798567"/>
                  </a:lnTo>
                  <a:lnTo>
                    <a:pt x="2277506" y="791490"/>
                  </a:lnTo>
                  <a:lnTo>
                    <a:pt x="2160479" y="778875"/>
                  </a:lnTo>
                  <a:lnTo>
                    <a:pt x="2043451" y="765383"/>
                  </a:lnTo>
                  <a:lnTo>
                    <a:pt x="1926424" y="749114"/>
                  </a:lnTo>
                  <a:lnTo>
                    <a:pt x="1809396" y="727401"/>
                  </a:lnTo>
                  <a:lnTo>
                    <a:pt x="1692368" y="699419"/>
                  </a:lnTo>
                  <a:lnTo>
                    <a:pt x="1575341" y="667706"/>
                  </a:lnTo>
                  <a:lnTo>
                    <a:pt x="1458313" y="632649"/>
                  </a:lnTo>
                  <a:lnTo>
                    <a:pt x="1341286" y="594621"/>
                  </a:lnTo>
                  <a:lnTo>
                    <a:pt x="1224258" y="553973"/>
                  </a:lnTo>
                  <a:lnTo>
                    <a:pt x="1107230" y="510975"/>
                  </a:lnTo>
                  <a:lnTo>
                    <a:pt x="990203" y="465804"/>
                  </a:lnTo>
                  <a:lnTo>
                    <a:pt x="873175" y="418551"/>
                  </a:lnTo>
                  <a:lnTo>
                    <a:pt x="756148" y="369250"/>
                  </a:lnTo>
                  <a:lnTo>
                    <a:pt x="639120" y="317898"/>
                  </a:lnTo>
                  <a:lnTo>
                    <a:pt x="522092" y="264474"/>
                  </a:lnTo>
                  <a:lnTo>
                    <a:pt x="405065" y="208953"/>
                  </a:lnTo>
                  <a:lnTo>
                    <a:pt x="288037" y="151310"/>
                  </a:lnTo>
                  <a:lnTo>
                    <a:pt x="171010" y="91523"/>
                  </a:lnTo>
                  <a:lnTo>
                    <a:pt x="53982" y="2957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958340"/>
              <a:ext cx="6145984" cy="1193623"/>
            </a:xfrm>
            <a:custGeom>
              <a:avLst/>
              <a:pathLst>
                <a:path w="6145984" h="1193623">
                  <a:moveTo>
                    <a:pt x="0" y="0"/>
                  </a:moveTo>
                  <a:lnTo>
                    <a:pt x="53982" y="45444"/>
                  </a:lnTo>
                  <a:lnTo>
                    <a:pt x="171010" y="139735"/>
                  </a:lnTo>
                  <a:lnTo>
                    <a:pt x="288037" y="229761"/>
                  </a:lnTo>
                  <a:lnTo>
                    <a:pt x="405065" y="315481"/>
                  </a:lnTo>
                  <a:lnTo>
                    <a:pt x="522092" y="396854"/>
                  </a:lnTo>
                  <a:lnTo>
                    <a:pt x="639120" y="473842"/>
                  </a:lnTo>
                  <a:lnTo>
                    <a:pt x="756148" y="546403"/>
                  </a:lnTo>
                  <a:lnTo>
                    <a:pt x="873175" y="614497"/>
                  </a:lnTo>
                  <a:lnTo>
                    <a:pt x="990203" y="678085"/>
                  </a:lnTo>
                  <a:lnTo>
                    <a:pt x="1107230" y="737126"/>
                  </a:lnTo>
                  <a:lnTo>
                    <a:pt x="1224258" y="791581"/>
                  </a:lnTo>
                  <a:lnTo>
                    <a:pt x="1341286" y="841408"/>
                  </a:lnTo>
                  <a:lnTo>
                    <a:pt x="1458313" y="886569"/>
                  </a:lnTo>
                  <a:lnTo>
                    <a:pt x="1575341" y="927022"/>
                  </a:lnTo>
                  <a:lnTo>
                    <a:pt x="1692368" y="962728"/>
                  </a:lnTo>
                  <a:lnTo>
                    <a:pt x="1809396" y="993586"/>
                  </a:lnTo>
                  <a:lnTo>
                    <a:pt x="1926424" y="1017466"/>
                  </a:lnTo>
                  <a:lnTo>
                    <a:pt x="2043451" y="1035211"/>
                  </a:lnTo>
                  <a:lnTo>
                    <a:pt x="2160479" y="1049402"/>
                  </a:lnTo>
                  <a:lnTo>
                    <a:pt x="2277506" y="1062234"/>
                  </a:lnTo>
                  <a:lnTo>
                    <a:pt x="2394534" y="1069847"/>
                  </a:lnTo>
                  <a:lnTo>
                    <a:pt x="2511561" y="1074460"/>
                  </a:lnTo>
                  <a:lnTo>
                    <a:pt x="2628589" y="1081140"/>
                  </a:lnTo>
                  <a:lnTo>
                    <a:pt x="2745617" y="1087577"/>
                  </a:lnTo>
                  <a:lnTo>
                    <a:pt x="2862644" y="1092249"/>
                  </a:lnTo>
                  <a:lnTo>
                    <a:pt x="2979672" y="1098364"/>
                  </a:lnTo>
                  <a:lnTo>
                    <a:pt x="3096699" y="1108215"/>
                  </a:lnTo>
                  <a:lnTo>
                    <a:pt x="3213727" y="1120218"/>
                  </a:lnTo>
                  <a:lnTo>
                    <a:pt x="3330755" y="1132475"/>
                  </a:lnTo>
                  <a:lnTo>
                    <a:pt x="3447782" y="1143222"/>
                  </a:lnTo>
                  <a:lnTo>
                    <a:pt x="3564810" y="1155269"/>
                  </a:lnTo>
                  <a:lnTo>
                    <a:pt x="3681837" y="1167829"/>
                  </a:lnTo>
                  <a:lnTo>
                    <a:pt x="3798865" y="1176794"/>
                  </a:lnTo>
                  <a:lnTo>
                    <a:pt x="3915893" y="1182171"/>
                  </a:lnTo>
                  <a:lnTo>
                    <a:pt x="4032920" y="1186851"/>
                  </a:lnTo>
                  <a:lnTo>
                    <a:pt x="4149948" y="1190421"/>
                  </a:lnTo>
                  <a:lnTo>
                    <a:pt x="4266975" y="1192477"/>
                  </a:lnTo>
                  <a:lnTo>
                    <a:pt x="4384003" y="1193417"/>
                  </a:lnTo>
                  <a:lnTo>
                    <a:pt x="4501031" y="1193623"/>
                  </a:lnTo>
                  <a:lnTo>
                    <a:pt x="4618058" y="1193107"/>
                  </a:lnTo>
                  <a:lnTo>
                    <a:pt x="4735086" y="1191882"/>
                  </a:lnTo>
                  <a:lnTo>
                    <a:pt x="4852113" y="1189958"/>
                  </a:lnTo>
                  <a:lnTo>
                    <a:pt x="4969141" y="1187349"/>
                  </a:lnTo>
                  <a:lnTo>
                    <a:pt x="5086169" y="1184065"/>
                  </a:lnTo>
                  <a:lnTo>
                    <a:pt x="5203196" y="1180120"/>
                  </a:lnTo>
                  <a:lnTo>
                    <a:pt x="5320224" y="1175524"/>
                  </a:lnTo>
                  <a:lnTo>
                    <a:pt x="5437251" y="1170289"/>
                  </a:lnTo>
                  <a:lnTo>
                    <a:pt x="5554279" y="1164428"/>
                  </a:lnTo>
                  <a:lnTo>
                    <a:pt x="5671307" y="1157953"/>
                  </a:lnTo>
                  <a:lnTo>
                    <a:pt x="5788334" y="1150875"/>
                  </a:lnTo>
                  <a:lnTo>
                    <a:pt x="5905362" y="1143207"/>
                  </a:lnTo>
                  <a:lnTo>
                    <a:pt x="6022389" y="1134960"/>
                  </a:lnTo>
                  <a:lnTo>
                    <a:pt x="6139417" y="1126146"/>
                  </a:lnTo>
                  <a:lnTo>
                    <a:pt x="6145984" y="112562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721064"/>
              <a:ext cx="6145984" cy="1554776"/>
            </a:xfrm>
            <a:custGeom>
              <a:avLst/>
              <a:pathLst>
                <a:path w="6145984" h="1554776">
                  <a:moveTo>
                    <a:pt x="0" y="0"/>
                  </a:moveTo>
                  <a:lnTo>
                    <a:pt x="53982" y="58857"/>
                  </a:lnTo>
                  <a:lnTo>
                    <a:pt x="171010" y="180389"/>
                  </a:lnTo>
                  <a:lnTo>
                    <a:pt x="288037" y="295762"/>
                  </a:lnTo>
                  <a:lnTo>
                    <a:pt x="405065" y="404874"/>
                  </a:lnTo>
                  <a:lnTo>
                    <a:pt x="522092" y="507621"/>
                  </a:lnTo>
                  <a:lnTo>
                    <a:pt x="639120" y="603894"/>
                  </a:lnTo>
                  <a:lnTo>
                    <a:pt x="756148" y="693583"/>
                  </a:lnTo>
                  <a:lnTo>
                    <a:pt x="873175" y="776586"/>
                  </a:lnTo>
                  <a:lnTo>
                    <a:pt x="990203" y="852814"/>
                  </a:lnTo>
                  <a:lnTo>
                    <a:pt x="1107230" y="922214"/>
                  </a:lnTo>
                  <a:lnTo>
                    <a:pt x="1224258" y="984789"/>
                  </a:lnTo>
                  <a:lnTo>
                    <a:pt x="1341286" y="1040622"/>
                  </a:lnTo>
                  <a:lnTo>
                    <a:pt x="1458313" y="1089887"/>
                  </a:lnTo>
                  <a:lnTo>
                    <a:pt x="1575341" y="1132833"/>
                  </a:lnTo>
                  <a:lnTo>
                    <a:pt x="1692368" y="1169730"/>
                  </a:lnTo>
                  <a:lnTo>
                    <a:pt x="1809396" y="1200752"/>
                  </a:lnTo>
                  <a:lnTo>
                    <a:pt x="1926424" y="1224514"/>
                  </a:lnTo>
                  <a:lnTo>
                    <a:pt x="2043451" y="1241938"/>
                  </a:lnTo>
                  <a:lnTo>
                    <a:pt x="2160479" y="1255363"/>
                  </a:lnTo>
                  <a:lnTo>
                    <a:pt x="2277506" y="1267224"/>
                  </a:lnTo>
                  <a:lnTo>
                    <a:pt x="2394534" y="1275897"/>
                  </a:lnTo>
                  <a:lnTo>
                    <a:pt x="2511561" y="1281182"/>
                  </a:lnTo>
                  <a:lnTo>
                    <a:pt x="2628589" y="1286493"/>
                  </a:lnTo>
                  <a:lnTo>
                    <a:pt x="2745617" y="1288933"/>
                  </a:lnTo>
                  <a:lnTo>
                    <a:pt x="2862644" y="1286299"/>
                  </a:lnTo>
                  <a:lnTo>
                    <a:pt x="2979672" y="1284845"/>
                  </a:lnTo>
                  <a:lnTo>
                    <a:pt x="3096699" y="1291075"/>
                  </a:lnTo>
                  <a:lnTo>
                    <a:pt x="3213727" y="1299394"/>
                  </a:lnTo>
                  <a:lnTo>
                    <a:pt x="3330755" y="1307001"/>
                  </a:lnTo>
                  <a:lnTo>
                    <a:pt x="3447782" y="1314986"/>
                  </a:lnTo>
                  <a:lnTo>
                    <a:pt x="3564810" y="1327052"/>
                  </a:lnTo>
                  <a:lnTo>
                    <a:pt x="3681837" y="1339639"/>
                  </a:lnTo>
                  <a:lnTo>
                    <a:pt x="3798865" y="1348262"/>
                  </a:lnTo>
                  <a:lnTo>
                    <a:pt x="3915893" y="1353417"/>
                  </a:lnTo>
                  <a:lnTo>
                    <a:pt x="4032920" y="1357330"/>
                  </a:lnTo>
                  <a:lnTo>
                    <a:pt x="4149948" y="1359419"/>
                  </a:lnTo>
                  <a:lnTo>
                    <a:pt x="4266975" y="1359474"/>
                  </a:lnTo>
                  <a:lnTo>
                    <a:pt x="4384003" y="1357609"/>
                  </a:lnTo>
                  <a:lnTo>
                    <a:pt x="4501031" y="1354202"/>
                  </a:lnTo>
                  <a:lnTo>
                    <a:pt x="4618058" y="1349516"/>
                  </a:lnTo>
                  <a:lnTo>
                    <a:pt x="4735086" y="1343712"/>
                  </a:lnTo>
                  <a:lnTo>
                    <a:pt x="4852113" y="1336862"/>
                  </a:lnTo>
                  <a:lnTo>
                    <a:pt x="4969141" y="1328976"/>
                  </a:lnTo>
                  <a:lnTo>
                    <a:pt x="5086169" y="1320019"/>
                  </a:lnTo>
                  <a:lnTo>
                    <a:pt x="5203196" y="1309924"/>
                  </a:lnTo>
                  <a:lnTo>
                    <a:pt x="5320224" y="1298603"/>
                  </a:lnTo>
                  <a:lnTo>
                    <a:pt x="5437251" y="1285964"/>
                  </a:lnTo>
                  <a:lnTo>
                    <a:pt x="5554279" y="1271910"/>
                  </a:lnTo>
                  <a:lnTo>
                    <a:pt x="5671307" y="1256352"/>
                  </a:lnTo>
                  <a:lnTo>
                    <a:pt x="5788334" y="1239210"/>
                  </a:lnTo>
                  <a:lnTo>
                    <a:pt x="5905362" y="1220419"/>
                  </a:lnTo>
                  <a:lnTo>
                    <a:pt x="6022389" y="1199926"/>
                  </a:lnTo>
                  <a:lnTo>
                    <a:pt x="6139417" y="1177694"/>
                  </a:lnTo>
                  <a:lnTo>
                    <a:pt x="6145984" y="1176348"/>
                  </a:lnTo>
                  <a:lnTo>
                    <a:pt x="6145984" y="1554776"/>
                  </a:lnTo>
                  <a:lnTo>
                    <a:pt x="6139417" y="1554447"/>
                  </a:lnTo>
                  <a:lnTo>
                    <a:pt x="6022389" y="1549241"/>
                  </a:lnTo>
                  <a:lnTo>
                    <a:pt x="5905362" y="1544630"/>
                  </a:lnTo>
                  <a:lnTo>
                    <a:pt x="5788334" y="1540551"/>
                  </a:lnTo>
                  <a:lnTo>
                    <a:pt x="5671307" y="1536924"/>
                  </a:lnTo>
                  <a:lnTo>
                    <a:pt x="5554279" y="1533655"/>
                  </a:lnTo>
                  <a:lnTo>
                    <a:pt x="5437251" y="1530639"/>
                  </a:lnTo>
                  <a:lnTo>
                    <a:pt x="5320224" y="1527758"/>
                  </a:lnTo>
                  <a:lnTo>
                    <a:pt x="5203196" y="1524891"/>
                  </a:lnTo>
                  <a:lnTo>
                    <a:pt x="5086169" y="1521914"/>
                  </a:lnTo>
                  <a:lnTo>
                    <a:pt x="4969141" y="1518716"/>
                  </a:lnTo>
                  <a:lnTo>
                    <a:pt x="4852113" y="1515202"/>
                  </a:lnTo>
                  <a:lnTo>
                    <a:pt x="4735086" y="1511309"/>
                  </a:lnTo>
                  <a:lnTo>
                    <a:pt x="4618058" y="1507020"/>
                  </a:lnTo>
                  <a:lnTo>
                    <a:pt x="4501031" y="1502380"/>
                  </a:lnTo>
                  <a:lnTo>
                    <a:pt x="4384003" y="1497523"/>
                  </a:lnTo>
                  <a:lnTo>
                    <a:pt x="4266975" y="1492685"/>
                  </a:lnTo>
                  <a:lnTo>
                    <a:pt x="4149948" y="1487575"/>
                  </a:lnTo>
                  <a:lnTo>
                    <a:pt x="4032920" y="1481749"/>
                  </a:lnTo>
                  <a:lnTo>
                    <a:pt x="3915893" y="1475930"/>
                  </a:lnTo>
                  <a:lnTo>
                    <a:pt x="3798865" y="1470491"/>
                  </a:lnTo>
                  <a:lnTo>
                    <a:pt x="3681837" y="1461372"/>
                  </a:lnTo>
                  <a:lnTo>
                    <a:pt x="3564810" y="1449292"/>
                  </a:lnTo>
                  <a:lnTo>
                    <a:pt x="3447782" y="1439090"/>
                  </a:lnTo>
                  <a:lnTo>
                    <a:pt x="3330755" y="1430778"/>
                  </a:lnTo>
                  <a:lnTo>
                    <a:pt x="3213727" y="1422782"/>
                  </a:lnTo>
                  <a:lnTo>
                    <a:pt x="3096699" y="1416902"/>
                  </a:lnTo>
                  <a:lnTo>
                    <a:pt x="2979672" y="1411669"/>
                  </a:lnTo>
                  <a:lnTo>
                    <a:pt x="2862644" y="1410086"/>
                  </a:lnTo>
                  <a:lnTo>
                    <a:pt x="2745617" y="1411808"/>
                  </a:lnTo>
                  <a:lnTo>
                    <a:pt x="2628589" y="1410212"/>
                  </a:lnTo>
                  <a:lnTo>
                    <a:pt x="2511561" y="1403047"/>
                  </a:lnTo>
                  <a:lnTo>
                    <a:pt x="2394534" y="1396848"/>
                  </a:lnTo>
                  <a:lnTo>
                    <a:pt x="2277506" y="1389196"/>
                  </a:lnTo>
                  <a:lnTo>
                    <a:pt x="2160479" y="1377750"/>
                  </a:lnTo>
                  <a:lnTo>
                    <a:pt x="2043451" y="1365656"/>
                  </a:lnTo>
                  <a:lnTo>
                    <a:pt x="1926424" y="1351043"/>
                  </a:lnTo>
                  <a:lnTo>
                    <a:pt x="1809396" y="1331412"/>
                  </a:lnTo>
                  <a:lnTo>
                    <a:pt x="1692368" y="1305869"/>
                  </a:lnTo>
                  <a:lnTo>
                    <a:pt x="1575341" y="1276580"/>
                  </a:lnTo>
                  <a:lnTo>
                    <a:pt x="1458313" y="1243917"/>
                  </a:lnTo>
                  <a:lnTo>
                    <a:pt x="1341286" y="1208243"/>
                  </a:lnTo>
                  <a:lnTo>
                    <a:pt x="1224258" y="1169900"/>
                  </a:lnTo>
                  <a:lnTo>
                    <a:pt x="1107230" y="1129154"/>
                  </a:lnTo>
                  <a:lnTo>
                    <a:pt x="990203" y="1086182"/>
                  </a:lnTo>
                  <a:lnTo>
                    <a:pt x="873175" y="1041081"/>
                  </a:lnTo>
                  <a:lnTo>
                    <a:pt x="756148" y="993888"/>
                  </a:lnTo>
                  <a:lnTo>
                    <a:pt x="639120" y="944610"/>
                  </a:lnTo>
                  <a:lnTo>
                    <a:pt x="522092" y="893236"/>
                  </a:lnTo>
                  <a:lnTo>
                    <a:pt x="405065" y="839749"/>
                  </a:lnTo>
                  <a:lnTo>
                    <a:pt x="288037" y="784134"/>
                  </a:lnTo>
                  <a:lnTo>
                    <a:pt x="171010" y="726380"/>
                  </a:lnTo>
                  <a:lnTo>
                    <a:pt x="53982" y="666478"/>
                  </a:lnTo>
                  <a:lnTo>
                    <a:pt x="0" y="63785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721064"/>
              <a:ext cx="6145984" cy="1359474"/>
            </a:xfrm>
            <a:custGeom>
              <a:avLst/>
              <a:pathLst>
                <a:path w="6145984" h="1359474">
                  <a:moveTo>
                    <a:pt x="0" y="0"/>
                  </a:moveTo>
                  <a:lnTo>
                    <a:pt x="53982" y="58857"/>
                  </a:lnTo>
                  <a:lnTo>
                    <a:pt x="171010" y="180389"/>
                  </a:lnTo>
                  <a:lnTo>
                    <a:pt x="288037" y="295762"/>
                  </a:lnTo>
                  <a:lnTo>
                    <a:pt x="405065" y="404874"/>
                  </a:lnTo>
                  <a:lnTo>
                    <a:pt x="522092" y="507621"/>
                  </a:lnTo>
                  <a:lnTo>
                    <a:pt x="639120" y="603894"/>
                  </a:lnTo>
                  <a:lnTo>
                    <a:pt x="756148" y="693583"/>
                  </a:lnTo>
                  <a:lnTo>
                    <a:pt x="873175" y="776586"/>
                  </a:lnTo>
                  <a:lnTo>
                    <a:pt x="990203" y="852814"/>
                  </a:lnTo>
                  <a:lnTo>
                    <a:pt x="1107230" y="922214"/>
                  </a:lnTo>
                  <a:lnTo>
                    <a:pt x="1224258" y="984789"/>
                  </a:lnTo>
                  <a:lnTo>
                    <a:pt x="1341286" y="1040622"/>
                  </a:lnTo>
                  <a:lnTo>
                    <a:pt x="1458313" y="1089887"/>
                  </a:lnTo>
                  <a:lnTo>
                    <a:pt x="1575341" y="1132833"/>
                  </a:lnTo>
                  <a:lnTo>
                    <a:pt x="1692368" y="1169730"/>
                  </a:lnTo>
                  <a:lnTo>
                    <a:pt x="1809396" y="1200752"/>
                  </a:lnTo>
                  <a:lnTo>
                    <a:pt x="1926424" y="1224514"/>
                  </a:lnTo>
                  <a:lnTo>
                    <a:pt x="2043451" y="1241938"/>
                  </a:lnTo>
                  <a:lnTo>
                    <a:pt x="2160479" y="1255363"/>
                  </a:lnTo>
                  <a:lnTo>
                    <a:pt x="2277506" y="1267224"/>
                  </a:lnTo>
                  <a:lnTo>
                    <a:pt x="2394534" y="1275897"/>
                  </a:lnTo>
                  <a:lnTo>
                    <a:pt x="2511561" y="1281182"/>
                  </a:lnTo>
                  <a:lnTo>
                    <a:pt x="2628589" y="1286493"/>
                  </a:lnTo>
                  <a:lnTo>
                    <a:pt x="2745617" y="1288933"/>
                  </a:lnTo>
                  <a:lnTo>
                    <a:pt x="2862644" y="1286299"/>
                  </a:lnTo>
                  <a:lnTo>
                    <a:pt x="2979672" y="1284845"/>
                  </a:lnTo>
                  <a:lnTo>
                    <a:pt x="3096699" y="1291075"/>
                  </a:lnTo>
                  <a:lnTo>
                    <a:pt x="3213727" y="1299394"/>
                  </a:lnTo>
                  <a:lnTo>
                    <a:pt x="3330755" y="1307001"/>
                  </a:lnTo>
                  <a:lnTo>
                    <a:pt x="3447782" y="1314986"/>
                  </a:lnTo>
                  <a:lnTo>
                    <a:pt x="3564810" y="1327052"/>
                  </a:lnTo>
                  <a:lnTo>
                    <a:pt x="3681837" y="1339639"/>
                  </a:lnTo>
                  <a:lnTo>
                    <a:pt x="3798865" y="1348262"/>
                  </a:lnTo>
                  <a:lnTo>
                    <a:pt x="3915893" y="1353417"/>
                  </a:lnTo>
                  <a:lnTo>
                    <a:pt x="4032920" y="1357330"/>
                  </a:lnTo>
                  <a:lnTo>
                    <a:pt x="4149948" y="1359419"/>
                  </a:lnTo>
                  <a:lnTo>
                    <a:pt x="4266975" y="1359474"/>
                  </a:lnTo>
                  <a:lnTo>
                    <a:pt x="4384003" y="1357609"/>
                  </a:lnTo>
                  <a:lnTo>
                    <a:pt x="4501031" y="1354202"/>
                  </a:lnTo>
                  <a:lnTo>
                    <a:pt x="4618058" y="1349516"/>
                  </a:lnTo>
                  <a:lnTo>
                    <a:pt x="4735086" y="1343712"/>
                  </a:lnTo>
                  <a:lnTo>
                    <a:pt x="4852113" y="1336862"/>
                  </a:lnTo>
                  <a:lnTo>
                    <a:pt x="4969141" y="1328976"/>
                  </a:lnTo>
                  <a:lnTo>
                    <a:pt x="5086169" y="1320019"/>
                  </a:lnTo>
                  <a:lnTo>
                    <a:pt x="5203196" y="1309924"/>
                  </a:lnTo>
                  <a:lnTo>
                    <a:pt x="5320224" y="1298603"/>
                  </a:lnTo>
                  <a:lnTo>
                    <a:pt x="5437251" y="1285964"/>
                  </a:lnTo>
                  <a:lnTo>
                    <a:pt x="5554279" y="1271910"/>
                  </a:lnTo>
                  <a:lnTo>
                    <a:pt x="5671307" y="1256352"/>
                  </a:lnTo>
                  <a:lnTo>
                    <a:pt x="5788334" y="1239210"/>
                  </a:lnTo>
                  <a:lnTo>
                    <a:pt x="5905362" y="1220419"/>
                  </a:lnTo>
                  <a:lnTo>
                    <a:pt x="6022389" y="1199926"/>
                  </a:lnTo>
                  <a:lnTo>
                    <a:pt x="6139417" y="1177694"/>
                  </a:lnTo>
                  <a:lnTo>
                    <a:pt x="6145984" y="117634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358918"/>
              <a:ext cx="6145984" cy="916921"/>
            </a:xfrm>
            <a:custGeom>
              <a:avLst/>
              <a:pathLst>
                <a:path w="6145984" h="916921">
                  <a:moveTo>
                    <a:pt x="6145984" y="916921"/>
                  </a:moveTo>
                  <a:lnTo>
                    <a:pt x="6139417" y="916593"/>
                  </a:lnTo>
                  <a:lnTo>
                    <a:pt x="6022389" y="911386"/>
                  </a:lnTo>
                  <a:lnTo>
                    <a:pt x="5905362" y="906776"/>
                  </a:lnTo>
                  <a:lnTo>
                    <a:pt x="5788334" y="902697"/>
                  </a:lnTo>
                  <a:lnTo>
                    <a:pt x="5671307" y="899069"/>
                  </a:lnTo>
                  <a:lnTo>
                    <a:pt x="5554279" y="895801"/>
                  </a:lnTo>
                  <a:lnTo>
                    <a:pt x="5437251" y="892784"/>
                  </a:lnTo>
                  <a:lnTo>
                    <a:pt x="5320224" y="889904"/>
                  </a:lnTo>
                  <a:lnTo>
                    <a:pt x="5203196" y="887036"/>
                  </a:lnTo>
                  <a:lnTo>
                    <a:pt x="5086169" y="884060"/>
                  </a:lnTo>
                  <a:lnTo>
                    <a:pt x="4969141" y="880861"/>
                  </a:lnTo>
                  <a:lnTo>
                    <a:pt x="4852113" y="877347"/>
                  </a:lnTo>
                  <a:lnTo>
                    <a:pt x="4735086" y="873454"/>
                  </a:lnTo>
                  <a:lnTo>
                    <a:pt x="4618058" y="869165"/>
                  </a:lnTo>
                  <a:lnTo>
                    <a:pt x="4501031" y="864526"/>
                  </a:lnTo>
                  <a:lnTo>
                    <a:pt x="4384003" y="859668"/>
                  </a:lnTo>
                  <a:lnTo>
                    <a:pt x="4266975" y="854831"/>
                  </a:lnTo>
                  <a:lnTo>
                    <a:pt x="4149948" y="849721"/>
                  </a:lnTo>
                  <a:lnTo>
                    <a:pt x="4032920" y="843894"/>
                  </a:lnTo>
                  <a:lnTo>
                    <a:pt x="3915893" y="838076"/>
                  </a:lnTo>
                  <a:lnTo>
                    <a:pt x="3798865" y="832636"/>
                  </a:lnTo>
                  <a:lnTo>
                    <a:pt x="3681837" y="823517"/>
                  </a:lnTo>
                  <a:lnTo>
                    <a:pt x="3564810" y="811437"/>
                  </a:lnTo>
                  <a:lnTo>
                    <a:pt x="3447782" y="801235"/>
                  </a:lnTo>
                  <a:lnTo>
                    <a:pt x="3330755" y="792924"/>
                  </a:lnTo>
                  <a:lnTo>
                    <a:pt x="3213727" y="784927"/>
                  </a:lnTo>
                  <a:lnTo>
                    <a:pt x="3096699" y="779047"/>
                  </a:lnTo>
                  <a:lnTo>
                    <a:pt x="2979672" y="773814"/>
                  </a:lnTo>
                  <a:lnTo>
                    <a:pt x="2862644" y="772231"/>
                  </a:lnTo>
                  <a:lnTo>
                    <a:pt x="2745617" y="773953"/>
                  </a:lnTo>
                  <a:lnTo>
                    <a:pt x="2628589" y="772357"/>
                  </a:lnTo>
                  <a:lnTo>
                    <a:pt x="2511561" y="765192"/>
                  </a:lnTo>
                  <a:lnTo>
                    <a:pt x="2394534" y="758993"/>
                  </a:lnTo>
                  <a:lnTo>
                    <a:pt x="2277506" y="751341"/>
                  </a:lnTo>
                  <a:lnTo>
                    <a:pt x="2160479" y="739895"/>
                  </a:lnTo>
                  <a:lnTo>
                    <a:pt x="2043451" y="727801"/>
                  </a:lnTo>
                  <a:lnTo>
                    <a:pt x="1926424" y="713189"/>
                  </a:lnTo>
                  <a:lnTo>
                    <a:pt x="1809396" y="693557"/>
                  </a:lnTo>
                  <a:lnTo>
                    <a:pt x="1692368" y="668014"/>
                  </a:lnTo>
                  <a:lnTo>
                    <a:pt x="1575341" y="638725"/>
                  </a:lnTo>
                  <a:lnTo>
                    <a:pt x="1458313" y="606062"/>
                  </a:lnTo>
                  <a:lnTo>
                    <a:pt x="1341286" y="570388"/>
                  </a:lnTo>
                  <a:lnTo>
                    <a:pt x="1224258" y="532045"/>
                  </a:lnTo>
                  <a:lnTo>
                    <a:pt x="1107230" y="491300"/>
                  </a:lnTo>
                  <a:lnTo>
                    <a:pt x="990203" y="448328"/>
                  </a:lnTo>
                  <a:lnTo>
                    <a:pt x="873175" y="403226"/>
                  </a:lnTo>
                  <a:lnTo>
                    <a:pt x="756148" y="356033"/>
                  </a:lnTo>
                  <a:lnTo>
                    <a:pt x="639120" y="306755"/>
                  </a:lnTo>
                  <a:lnTo>
                    <a:pt x="522092" y="255381"/>
                  </a:lnTo>
                  <a:lnTo>
                    <a:pt x="405065" y="201894"/>
                  </a:lnTo>
                  <a:lnTo>
                    <a:pt x="288037" y="146280"/>
                  </a:lnTo>
                  <a:lnTo>
                    <a:pt x="171010" y="88525"/>
                  </a:lnTo>
                  <a:lnTo>
                    <a:pt x="53982" y="2862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039991"/>
              <a:ext cx="6145984" cy="1109364"/>
            </a:xfrm>
            <a:custGeom>
              <a:avLst/>
              <a:pathLst>
                <a:path w="6145984" h="1109364">
                  <a:moveTo>
                    <a:pt x="0" y="0"/>
                  </a:moveTo>
                  <a:lnTo>
                    <a:pt x="53982" y="43740"/>
                  </a:lnTo>
                  <a:lnTo>
                    <a:pt x="171010" y="134457"/>
                  </a:lnTo>
                  <a:lnTo>
                    <a:pt x="288037" y="221021"/>
                  </a:lnTo>
                  <a:lnTo>
                    <a:pt x="405065" y="303384"/>
                  </a:lnTo>
                  <a:lnTo>
                    <a:pt x="522092" y="381501"/>
                  </a:lnTo>
                  <a:lnTo>
                    <a:pt x="639120" y="455324"/>
                  </a:lnTo>
                  <a:lnTo>
                    <a:pt x="756148" y="524808"/>
                  </a:lnTo>
                  <a:lnTo>
                    <a:pt x="873175" y="589906"/>
                  </a:lnTo>
                  <a:lnTo>
                    <a:pt x="990203" y="650571"/>
                  </a:lnTo>
                  <a:lnTo>
                    <a:pt x="1107230" y="706757"/>
                  </a:lnTo>
                  <a:lnTo>
                    <a:pt x="1224258" y="758417"/>
                  </a:lnTo>
                  <a:lnTo>
                    <a:pt x="1341286" y="805505"/>
                  </a:lnTo>
                  <a:lnTo>
                    <a:pt x="1458313" y="847975"/>
                  </a:lnTo>
                  <a:lnTo>
                    <a:pt x="1575341" y="885779"/>
                  </a:lnTo>
                  <a:lnTo>
                    <a:pt x="1692368" y="918872"/>
                  </a:lnTo>
                  <a:lnTo>
                    <a:pt x="1809396" y="947155"/>
                  </a:lnTo>
                  <a:lnTo>
                    <a:pt x="1926424" y="968851"/>
                  </a:lnTo>
                  <a:lnTo>
                    <a:pt x="2043451" y="984869"/>
                  </a:lnTo>
                  <a:lnTo>
                    <a:pt x="2160479" y="997629"/>
                  </a:lnTo>
                  <a:lnTo>
                    <a:pt x="2277506" y="1009283"/>
                  </a:lnTo>
                  <a:lnTo>
                    <a:pt x="2394534" y="1017445"/>
                  </a:lnTo>
                  <a:lnTo>
                    <a:pt x="2511561" y="1023187"/>
                  </a:lnTo>
                  <a:lnTo>
                    <a:pt x="2628589" y="1029425"/>
                  </a:lnTo>
                  <a:lnTo>
                    <a:pt x="2745617" y="1031443"/>
                  </a:lnTo>
                  <a:lnTo>
                    <a:pt x="2862644" y="1029265"/>
                  </a:lnTo>
                  <a:lnTo>
                    <a:pt x="2979672" y="1029329"/>
                  </a:lnTo>
                  <a:lnTo>
                    <a:pt x="3096699" y="1035061"/>
                  </a:lnTo>
                  <a:lnTo>
                    <a:pt x="3213727" y="1042160"/>
                  </a:lnTo>
                  <a:lnTo>
                    <a:pt x="3330755" y="1049962"/>
                  </a:lnTo>
                  <a:lnTo>
                    <a:pt x="3447782" y="1058111"/>
                  </a:lnTo>
                  <a:lnTo>
                    <a:pt x="3564810" y="1069245"/>
                  </a:lnTo>
                  <a:lnTo>
                    <a:pt x="3681837" y="1081578"/>
                  </a:lnTo>
                  <a:lnTo>
                    <a:pt x="3798865" y="1090449"/>
                  </a:lnTo>
                  <a:lnTo>
                    <a:pt x="3915893" y="1095746"/>
                  </a:lnTo>
                  <a:lnTo>
                    <a:pt x="4032920" y="1100612"/>
                  </a:lnTo>
                  <a:lnTo>
                    <a:pt x="4149948" y="1104570"/>
                  </a:lnTo>
                  <a:lnTo>
                    <a:pt x="4266975" y="1107153"/>
                  </a:lnTo>
                  <a:lnTo>
                    <a:pt x="4384003" y="1108639"/>
                  </a:lnTo>
                  <a:lnTo>
                    <a:pt x="4501031" y="1109364"/>
                  </a:lnTo>
                  <a:lnTo>
                    <a:pt x="4618058" y="1109341"/>
                  </a:lnTo>
                  <a:lnTo>
                    <a:pt x="4735086" y="1108583"/>
                  </a:lnTo>
                  <a:lnTo>
                    <a:pt x="4852113" y="1107105"/>
                  </a:lnTo>
                  <a:lnTo>
                    <a:pt x="4969141" y="1104919"/>
                  </a:lnTo>
                  <a:lnTo>
                    <a:pt x="5086169" y="1102039"/>
                  </a:lnTo>
                  <a:lnTo>
                    <a:pt x="5203196" y="1098480"/>
                  </a:lnTo>
                  <a:lnTo>
                    <a:pt x="5320224" y="1094253"/>
                  </a:lnTo>
                  <a:lnTo>
                    <a:pt x="5437251" y="1089374"/>
                  </a:lnTo>
                  <a:lnTo>
                    <a:pt x="5554279" y="1083855"/>
                  </a:lnTo>
                  <a:lnTo>
                    <a:pt x="5671307" y="1077711"/>
                  </a:lnTo>
                  <a:lnTo>
                    <a:pt x="5788334" y="1070953"/>
                  </a:lnTo>
                  <a:lnTo>
                    <a:pt x="5905362" y="1063598"/>
                  </a:lnTo>
                  <a:lnTo>
                    <a:pt x="6022389" y="1055656"/>
                  </a:lnTo>
                  <a:lnTo>
                    <a:pt x="6139417" y="1047144"/>
                  </a:lnTo>
                  <a:lnTo>
                    <a:pt x="6145984" y="1046634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861115"/>
              <a:ext cx="6145984" cy="517344"/>
            </a:xfrm>
            <a:custGeom>
              <a:avLst/>
              <a:pathLst>
                <a:path w="6145984" h="517344">
                  <a:moveTo>
                    <a:pt x="0" y="55694"/>
                  </a:moveTo>
                  <a:lnTo>
                    <a:pt x="53982" y="64245"/>
                  </a:lnTo>
                  <a:lnTo>
                    <a:pt x="171010" y="81590"/>
                  </a:lnTo>
                  <a:lnTo>
                    <a:pt x="288037" y="97706"/>
                  </a:lnTo>
                  <a:lnTo>
                    <a:pt x="405065" y="112549"/>
                  </a:lnTo>
                  <a:lnTo>
                    <a:pt x="522092" y="126073"/>
                  </a:lnTo>
                  <a:lnTo>
                    <a:pt x="639120" y="138228"/>
                  </a:lnTo>
                  <a:lnTo>
                    <a:pt x="756148" y="148964"/>
                  </a:lnTo>
                  <a:lnTo>
                    <a:pt x="873175" y="158236"/>
                  </a:lnTo>
                  <a:lnTo>
                    <a:pt x="990203" y="166012"/>
                  </a:lnTo>
                  <a:lnTo>
                    <a:pt x="1107230" y="172290"/>
                  </a:lnTo>
                  <a:lnTo>
                    <a:pt x="1224258" y="177118"/>
                  </a:lnTo>
                  <a:lnTo>
                    <a:pt x="1341286" y="180611"/>
                  </a:lnTo>
                  <a:lnTo>
                    <a:pt x="1458313" y="182963"/>
                  </a:lnTo>
                  <a:lnTo>
                    <a:pt x="1575341" y="184434"/>
                  </a:lnTo>
                  <a:lnTo>
                    <a:pt x="1692368" y="185301"/>
                  </a:lnTo>
                  <a:lnTo>
                    <a:pt x="1809396" y="185805"/>
                  </a:lnTo>
                  <a:lnTo>
                    <a:pt x="1926424" y="186310"/>
                  </a:lnTo>
                  <a:lnTo>
                    <a:pt x="2043451" y="186847"/>
                  </a:lnTo>
                  <a:lnTo>
                    <a:pt x="2160479" y="187350"/>
                  </a:lnTo>
                  <a:lnTo>
                    <a:pt x="2277506" y="188104"/>
                  </a:lnTo>
                  <a:lnTo>
                    <a:pt x="2394534" y="190150"/>
                  </a:lnTo>
                  <a:lnTo>
                    <a:pt x="2511561" y="191758"/>
                  </a:lnTo>
                  <a:lnTo>
                    <a:pt x="2628589" y="192388"/>
                  </a:lnTo>
                  <a:lnTo>
                    <a:pt x="2745617" y="191348"/>
                  </a:lnTo>
                  <a:lnTo>
                    <a:pt x="2862644" y="187663"/>
                  </a:lnTo>
                  <a:lnTo>
                    <a:pt x="2979672" y="184146"/>
                  </a:lnTo>
                  <a:lnTo>
                    <a:pt x="3096699" y="186600"/>
                  </a:lnTo>
                  <a:lnTo>
                    <a:pt x="3213727" y="193545"/>
                  </a:lnTo>
                  <a:lnTo>
                    <a:pt x="3330755" y="198926"/>
                  </a:lnTo>
                  <a:lnTo>
                    <a:pt x="3447782" y="199806"/>
                  </a:lnTo>
                  <a:lnTo>
                    <a:pt x="3564810" y="200369"/>
                  </a:lnTo>
                  <a:lnTo>
                    <a:pt x="3681837" y="200188"/>
                  </a:lnTo>
                  <a:lnTo>
                    <a:pt x="3798865" y="196355"/>
                  </a:lnTo>
                  <a:lnTo>
                    <a:pt x="3915893" y="189348"/>
                  </a:lnTo>
                  <a:lnTo>
                    <a:pt x="4032920" y="180687"/>
                  </a:lnTo>
                  <a:lnTo>
                    <a:pt x="4149948" y="170312"/>
                  </a:lnTo>
                  <a:lnTo>
                    <a:pt x="4266975" y="158495"/>
                  </a:lnTo>
                  <a:lnTo>
                    <a:pt x="4384003" y="146211"/>
                  </a:lnTo>
                  <a:lnTo>
                    <a:pt x="4501031" y="134128"/>
                  </a:lnTo>
                  <a:lnTo>
                    <a:pt x="4618058" y="122450"/>
                  </a:lnTo>
                  <a:lnTo>
                    <a:pt x="4735086" y="111288"/>
                  </a:lnTo>
                  <a:lnTo>
                    <a:pt x="4852113" y="100682"/>
                  </a:lnTo>
                  <a:lnTo>
                    <a:pt x="4969141" y="90614"/>
                  </a:lnTo>
                  <a:lnTo>
                    <a:pt x="5086169" y="81026"/>
                  </a:lnTo>
                  <a:lnTo>
                    <a:pt x="5203196" y="71837"/>
                  </a:lnTo>
                  <a:lnTo>
                    <a:pt x="5320224" y="62947"/>
                  </a:lnTo>
                  <a:lnTo>
                    <a:pt x="5437251" y="54247"/>
                  </a:lnTo>
                  <a:lnTo>
                    <a:pt x="5554279" y="45631"/>
                  </a:lnTo>
                  <a:lnTo>
                    <a:pt x="5671307" y="36996"/>
                  </a:lnTo>
                  <a:lnTo>
                    <a:pt x="5788334" y="28247"/>
                  </a:lnTo>
                  <a:lnTo>
                    <a:pt x="5905362" y="19302"/>
                  </a:lnTo>
                  <a:lnTo>
                    <a:pt x="6022389" y="10091"/>
                  </a:lnTo>
                  <a:lnTo>
                    <a:pt x="6139417" y="555"/>
                  </a:lnTo>
                  <a:lnTo>
                    <a:pt x="6145984" y="0"/>
                  </a:lnTo>
                  <a:lnTo>
                    <a:pt x="6145984" y="326872"/>
                  </a:lnTo>
                  <a:lnTo>
                    <a:pt x="6139417" y="325981"/>
                  </a:lnTo>
                  <a:lnTo>
                    <a:pt x="6022389" y="311816"/>
                  </a:lnTo>
                  <a:lnTo>
                    <a:pt x="5905362" y="299344"/>
                  </a:lnTo>
                  <a:lnTo>
                    <a:pt x="5788334" y="288534"/>
                  </a:lnTo>
                  <a:lnTo>
                    <a:pt x="5671307" y="279343"/>
                  </a:lnTo>
                  <a:lnTo>
                    <a:pt x="5554279" y="271717"/>
                  </a:lnTo>
                  <a:lnTo>
                    <a:pt x="5437251" y="265588"/>
                  </a:lnTo>
                  <a:lnTo>
                    <a:pt x="5320224" y="260882"/>
                  </a:lnTo>
                  <a:lnTo>
                    <a:pt x="5203196" y="257518"/>
                  </a:lnTo>
                  <a:lnTo>
                    <a:pt x="5086169" y="255416"/>
                  </a:lnTo>
                  <a:lnTo>
                    <a:pt x="4969141" y="254504"/>
                  </a:lnTo>
                  <a:lnTo>
                    <a:pt x="4852113" y="254726"/>
                  </a:lnTo>
                  <a:lnTo>
                    <a:pt x="4735086" y="256053"/>
                  </a:lnTo>
                  <a:lnTo>
                    <a:pt x="4618058" y="258495"/>
                  </a:lnTo>
                  <a:lnTo>
                    <a:pt x="4501031" y="262119"/>
                  </a:lnTo>
                  <a:lnTo>
                    <a:pt x="4384003" y="267063"/>
                  </a:lnTo>
                  <a:lnTo>
                    <a:pt x="4266975" y="273558"/>
                  </a:lnTo>
                  <a:lnTo>
                    <a:pt x="4149948" y="281009"/>
                  </a:lnTo>
                  <a:lnTo>
                    <a:pt x="4032920" y="288155"/>
                  </a:lnTo>
                  <a:lnTo>
                    <a:pt x="3915893" y="295170"/>
                  </a:lnTo>
                  <a:lnTo>
                    <a:pt x="3798865" y="301932"/>
                  </a:lnTo>
                  <a:lnTo>
                    <a:pt x="3681837" y="305336"/>
                  </a:lnTo>
                  <a:lnTo>
                    <a:pt x="3564810" y="305955"/>
                  </a:lnTo>
                  <a:lnTo>
                    <a:pt x="3447782" y="307002"/>
                  </a:lnTo>
                  <a:lnTo>
                    <a:pt x="3330755" y="305840"/>
                  </a:lnTo>
                  <a:lnTo>
                    <a:pt x="3213727" y="300123"/>
                  </a:lnTo>
                  <a:lnTo>
                    <a:pt x="3096699" y="295285"/>
                  </a:lnTo>
                  <a:lnTo>
                    <a:pt x="2979672" y="293692"/>
                  </a:lnTo>
                  <a:lnTo>
                    <a:pt x="2862644" y="294586"/>
                  </a:lnTo>
                  <a:lnTo>
                    <a:pt x="2745617" y="297483"/>
                  </a:lnTo>
                  <a:lnTo>
                    <a:pt x="2628589" y="299252"/>
                  </a:lnTo>
                  <a:lnTo>
                    <a:pt x="2511561" y="297020"/>
                  </a:lnTo>
                  <a:lnTo>
                    <a:pt x="2394534" y="294622"/>
                  </a:lnTo>
                  <a:lnTo>
                    <a:pt x="2277506" y="293459"/>
                  </a:lnTo>
                  <a:lnTo>
                    <a:pt x="2160479" y="293063"/>
                  </a:lnTo>
                  <a:lnTo>
                    <a:pt x="2043451" y="293710"/>
                  </a:lnTo>
                  <a:lnTo>
                    <a:pt x="1926424" y="295601"/>
                  </a:lnTo>
                  <a:lnTo>
                    <a:pt x="1809396" y="298664"/>
                  </a:lnTo>
                  <a:lnTo>
                    <a:pt x="1692368" y="302892"/>
                  </a:lnTo>
                  <a:lnTo>
                    <a:pt x="1575341" y="308597"/>
                  </a:lnTo>
                  <a:lnTo>
                    <a:pt x="1458313" y="316008"/>
                  </a:lnTo>
                  <a:lnTo>
                    <a:pt x="1341286" y="325395"/>
                  </a:lnTo>
                  <a:lnTo>
                    <a:pt x="1224258" y="337010"/>
                  </a:lnTo>
                  <a:lnTo>
                    <a:pt x="1107230" y="351038"/>
                  </a:lnTo>
                  <a:lnTo>
                    <a:pt x="990203" y="367587"/>
                  </a:lnTo>
                  <a:lnTo>
                    <a:pt x="873175" y="386697"/>
                  </a:lnTo>
                  <a:lnTo>
                    <a:pt x="756148" y="408356"/>
                  </a:lnTo>
                  <a:lnTo>
                    <a:pt x="639120" y="432526"/>
                  </a:lnTo>
                  <a:lnTo>
                    <a:pt x="522092" y="459152"/>
                  </a:lnTo>
                  <a:lnTo>
                    <a:pt x="405065" y="488178"/>
                  </a:lnTo>
                  <a:lnTo>
                    <a:pt x="296245" y="517344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861115"/>
              <a:ext cx="6145984" cy="200369"/>
            </a:xfrm>
            <a:custGeom>
              <a:avLst/>
              <a:pathLst>
                <a:path w="6145984" h="200369">
                  <a:moveTo>
                    <a:pt x="0" y="55694"/>
                  </a:moveTo>
                  <a:lnTo>
                    <a:pt x="53982" y="64245"/>
                  </a:lnTo>
                  <a:lnTo>
                    <a:pt x="171010" y="81590"/>
                  </a:lnTo>
                  <a:lnTo>
                    <a:pt x="288037" y="97706"/>
                  </a:lnTo>
                  <a:lnTo>
                    <a:pt x="405065" y="112549"/>
                  </a:lnTo>
                  <a:lnTo>
                    <a:pt x="522092" y="126073"/>
                  </a:lnTo>
                  <a:lnTo>
                    <a:pt x="639120" y="138228"/>
                  </a:lnTo>
                  <a:lnTo>
                    <a:pt x="756148" y="148964"/>
                  </a:lnTo>
                  <a:lnTo>
                    <a:pt x="873175" y="158236"/>
                  </a:lnTo>
                  <a:lnTo>
                    <a:pt x="990203" y="166012"/>
                  </a:lnTo>
                  <a:lnTo>
                    <a:pt x="1107230" y="172290"/>
                  </a:lnTo>
                  <a:lnTo>
                    <a:pt x="1224258" y="177118"/>
                  </a:lnTo>
                  <a:lnTo>
                    <a:pt x="1341286" y="180611"/>
                  </a:lnTo>
                  <a:lnTo>
                    <a:pt x="1458313" y="182963"/>
                  </a:lnTo>
                  <a:lnTo>
                    <a:pt x="1575341" y="184434"/>
                  </a:lnTo>
                  <a:lnTo>
                    <a:pt x="1692368" y="185301"/>
                  </a:lnTo>
                  <a:lnTo>
                    <a:pt x="1809396" y="185805"/>
                  </a:lnTo>
                  <a:lnTo>
                    <a:pt x="1926424" y="186310"/>
                  </a:lnTo>
                  <a:lnTo>
                    <a:pt x="2043451" y="186847"/>
                  </a:lnTo>
                  <a:lnTo>
                    <a:pt x="2160479" y="187350"/>
                  </a:lnTo>
                  <a:lnTo>
                    <a:pt x="2277506" y="188104"/>
                  </a:lnTo>
                  <a:lnTo>
                    <a:pt x="2394534" y="190150"/>
                  </a:lnTo>
                  <a:lnTo>
                    <a:pt x="2511561" y="191758"/>
                  </a:lnTo>
                  <a:lnTo>
                    <a:pt x="2628589" y="192388"/>
                  </a:lnTo>
                  <a:lnTo>
                    <a:pt x="2745617" y="191348"/>
                  </a:lnTo>
                  <a:lnTo>
                    <a:pt x="2862644" y="187663"/>
                  </a:lnTo>
                  <a:lnTo>
                    <a:pt x="2979672" y="184146"/>
                  </a:lnTo>
                  <a:lnTo>
                    <a:pt x="3096699" y="186600"/>
                  </a:lnTo>
                  <a:lnTo>
                    <a:pt x="3213727" y="193545"/>
                  </a:lnTo>
                  <a:lnTo>
                    <a:pt x="3330755" y="198926"/>
                  </a:lnTo>
                  <a:lnTo>
                    <a:pt x="3447782" y="199806"/>
                  </a:lnTo>
                  <a:lnTo>
                    <a:pt x="3564810" y="200369"/>
                  </a:lnTo>
                  <a:lnTo>
                    <a:pt x="3681837" y="200188"/>
                  </a:lnTo>
                  <a:lnTo>
                    <a:pt x="3798865" y="196355"/>
                  </a:lnTo>
                  <a:lnTo>
                    <a:pt x="3915893" y="189348"/>
                  </a:lnTo>
                  <a:lnTo>
                    <a:pt x="4032920" y="180687"/>
                  </a:lnTo>
                  <a:lnTo>
                    <a:pt x="4149948" y="170312"/>
                  </a:lnTo>
                  <a:lnTo>
                    <a:pt x="4266975" y="158495"/>
                  </a:lnTo>
                  <a:lnTo>
                    <a:pt x="4384003" y="146211"/>
                  </a:lnTo>
                  <a:lnTo>
                    <a:pt x="4501031" y="134128"/>
                  </a:lnTo>
                  <a:lnTo>
                    <a:pt x="4618058" y="122450"/>
                  </a:lnTo>
                  <a:lnTo>
                    <a:pt x="4735086" y="111288"/>
                  </a:lnTo>
                  <a:lnTo>
                    <a:pt x="4852113" y="100682"/>
                  </a:lnTo>
                  <a:lnTo>
                    <a:pt x="4969141" y="90614"/>
                  </a:lnTo>
                  <a:lnTo>
                    <a:pt x="5086169" y="81026"/>
                  </a:lnTo>
                  <a:lnTo>
                    <a:pt x="5203196" y="71837"/>
                  </a:lnTo>
                  <a:lnTo>
                    <a:pt x="5320224" y="62947"/>
                  </a:lnTo>
                  <a:lnTo>
                    <a:pt x="5437251" y="54247"/>
                  </a:lnTo>
                  <a:lnTo>
                    <a:pt x="5554279" y="45631"/>
                  </a:lnTo>
                  <a:lnTo>
                    <a:pt x="5671307" y="36996"/>
                  </a:lnTo>
                  <a:lnTo>
                    <a:pt x="5788334" y="28247"/>
                  </a:lnTo>
                  <a:lnTo>
                    <a:pt x="5905362" y="19302"/>
                  </a:lnTo>
                  <a:lnTo>
                    <a:pt x="6022389" y="10091"/>
                  </a:lnTo>
                  <a:lnTo>
                    <a:pt x="6139417" y="55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38121" y="5115619"/>
              <a:ext cx="5849739" cy="262840"/>
            </a:xfrm>
            <a:custGeom>
              <a:avLst/>
              <a:pathLst>
                <a:path w="5849739" h="262840">
                  <a:moveTo>
                    <a:pt x="5849739" y="72368"/>
                  </a:moveTo>
                  <a:lnTo>
                    <a:pt x="5843171" y="71477"/>
                  </a:lnTo>
                  <a:lnTo>
                    <a:pt x="5726144" y="57312"/>
                  </a:lnTo>
                  <a:lnTo>
                    <a:pt x="5609116" y="44840"/>
                  </a:lnTo>
                  <a:lnTo>
                    <a:pt x="5492089" y="34030"/>
                  </a:lnTo>
                  <a:lnTo>
                    <a:pt x="5375061" y="24839"/>
                  </a:lnTo>
                  <a:lnTo>
                    <a:pt x="5258033" y="17213"/>
                  </a:lnTo>
                  <a:lnTo>
                    <a:pt x="5141006" y="11084"/>
                  </a:lnTo>
                  <a:lnTo>
                    <a:pt x="5023978" y="6378"/>
                  </a:lnTo>
                  <a:lnTo>
                    <a:pt x="4906951" y="3014"/>
                  </a:lnTo>
                  <a:lnTo>
                    <a:pt x="4789923" y="912"/>
                  </a:lnTo>
                  <a:lnTo>
                    <a:pt x="4672895" y="0"/>
                  </a:lnTo>
                  <a:lnTo>
                    <a:pt x="4555868" y="222"/>
                  </a:lnTo>
                  <a:lnTo>
                    <a:pt x="4438840" y="1549"/>
                  </a:lnTo>
                  <a:lnTo>
                    <a:pt x="4321813" y="3991"/>
                  </a:lnTo>
                  <a:lnTo>
                    <a:pt x="4204785" y="7615"/>
                  </a:lnTo>
                  <a:lnTo>
                    <a:pt x="4087757" y="12559"/>
                  </a:lnTo>
                  <a:lnTo>
                    <a:pt x="3970730" y="19054"/>
                  </a:lnTo>
                  <a:lnTo>
                    <a:pt x="3853702" y="26505"/>
                  </a:lnTo>
                  <a:lnTo>
                    <a:pt x="3736675" y="33651"/>
                  </a:lnTo>
                  <a:lnTo>
                    <a:pt x="3619647" y="40666"/>
                  </a:lnTo>
                  <a:lnTo>
                    <a:pt x="3502620" y="47428"/>
                  </a:lnTo>
                  <a:lnTo>
                    <a:pt x="3385592" y="50832"/>
                  </a:lnTo>
                  <a:lnTo>
                    <a:pt x="3268564" y="51451"/>
                  </a:lnTo>
                  <a:lnTo>
                    <a:pt x="3151537" y="52498"/>
                  </a:lnTo>
                  <a:lnTo>
                    <a:pt x="3034509" y="51336"/>
                  </a:lnTo>
                  <a:lnTo>
                    <a:pt x="2917482" y="45619"/>
                  </a:lnTo>
                  <a:lnTo>
                    <a:pt x="2800454" y="40781"/>
                  </a:lnTo>
                  <a:lnTo>
                    <a:pt x="2683426" y="39188"/>
                  </a:lnTo>
                  <a:lnTo>
                    <a:pt x="2566399" y="40082"/>
                  </a:lnTo>
                  <a:lnTo>
                    <a:pt x="2449371" y="42979"/>
                  </a:lnTo>
                  <a:lnTo>
                    <a:pt x="2332344" y="44748"/>
                  </a:lnTo>
                  <a:lnTo>
                    <a:pt x="2215316" y="42516"/>
                  </a:lnTo>
                  <a:lnTo>
                    <a:pt x="2098288" y="40118"/>
                  </a:lnTo>
                  <a:lnTo>
                    <a:pt x="1981261" y="38955"/>
                  </a:lnTo>
                  <a:lnTo>
                    <a:pt x="1864233" y="38559"/>
                  </a:lnTo>
                  <a:lnTo>
                    <a:pt x="1747206" y="39205"/>
                  </a:lnTo>
                  <a:lnTo>
                    <a:pt x="1630178" y="41097"/>
                  </a:lnTo>
                  <a:lnTo>
                    <a:pt x="1513150" y="44160"/>
                  </a:lnTo>
                  <a:lnTo>
                    <a:pt x="1396123" y="48388"/>
                  </a:lnTo>
                  <a:lnTo>
                    <a:pt x="1279095" y="54093"/>
                  </a:lnTo>
                  <a:lnTo>
                    <a:pt x="1162068" y="61504"/>
                  </a:lnTo>
                  <a:lnTo>
                    <a:pt x="1045040" y="70891"/>
                  </a:lnTo>
                  <a:lnTo>
                    <a:pt x="928012" y="82506"/>
                  </a:lnTo>
                  <a:lnTo>
                    <a:pt x="810985" y="96534"/>
                  </a:lnTo>
                  <a:lnTo>
                    <a:pt x="693957" y="113083"/>
                  </a:lnTo>
                  <a:lnTo>
                    <a:pt x="576930" y="132193"/>
                  </a:lnTo>
                  <a:lnTo>
                    <a:pt x="459902" y="153852"/>
                  </a:lnTo>
                  <a:lnTo>
                    <a:pt x="342874" y="178022"/>
                  </a:lnTo>
                  <a:lnTo>
                    <a:pt x="225847" y="204648"/>
                  </a:lnTo>
                  <a:lnTo>
                    <a:pt x="108819" y="233674"/>
                  </a:lnTo>
                  <a:lnTo>
                    <a:pt x="0" y="26284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5019285"/>
              <a:ext cx="6145984" cy="173002"/>
            </a:xfrm>
            <a:custGeom>
              <a:avLst/>
              <a:pathLst>
                <a:path w="6145984" h="173002">
                  <a:moveTo>
                    <a:pt x="0" y="173002"/>
                  </a:moveTo>
                  <a:lnTo>
                    <a:pt x="53982" y="168495"/>
                  </a:lnTo>
                  <a:lnTo>
                    <a:pt x="171010" y="159224"/>
                  </a:lnTo>
                  <a:lnTo>
                    <a:pt x="288037" y="150455"/>
                  </a:lnTo>
                  <a:lnTo>
                    <a:pt x="405065" y="142193"/>
                  </a:lnTo>
                  <a:lnTo>
                    <a:pt x="522092" y="134443"/>
                  </a:lnTo>
                  <a:lnTo>
                    <a:pt x="639120" y="127207"/>
                  </a:lnTo>
                  <a:lnTo>
                    <a:pt x="756148" y="120490"/>
                  </a:lnTo>
                  <a:lnTo>
                    <a:pt x="873175" y="114296"/>
                  </a:lnTo>
                  <a:lnTo>
                    <a:pt x="990203" y="108630"/>
                  </a:lnTo>
                  <a:lnTo>
                    <a:pt x="1107230" y="103494"/>
                  </a:lnTo>
                  <a:lnTo>
                    <a:pt x="1224258" y="98894"/>
                  </a:lnTo>
                  <a:lnTo>
                    <a:pt x="1341286" y="94833"/>
                  </a:lnTo>
                  <a:lnTo>
                    <a:pt x="1458313" y="91315"/>
                  </a:lnTo>
                  <a:lnTo>
                    <a:pt x="1575341" y="88345"/>
                  </a:lnTo>
                  <a:lnTo>
                    <a:pt x="1692368" y="85927"/>
                  </a:lnTo>
                  <a:lnTo>
                    <a:pt x="1809396" y="84064"/>
                  </a:lnTo>
                  <a:lnTo>
                    <a:pt x="1926424" y="82785"/>
                  </a:lnTo>
                  <a:lnTo>
                    <a:pt x="2043451" y="82108"/>
                  </a:lnTo>
                  <a:lnTo>
                    <a:pt x="2160479" y="82037"/>
                  </a:lnTo>
                  <a:lnTo>
                    <a:pt x="2277506" y="82612"/>
                  </a:lnTo>
                  <a:lnTo>
                    <a:pt x="2394534" y="84216"/>
                  </a:lnTo>
                  <a:lnTo>
                    <a:pt x="2511561" y="86219"/>
                  </a:lnTo>
                  <a:lnTo>
                    <a:pt x="2628589" y="87650"/>
                  </a:lnTo>
                  <a:lnTo>
                    <a:pt x="2745617" y="86246"/>
                  </a:lnTo>
                  <a:lnTo>
                    <a:pt x="2862644" y="82955"/>
                  </a:lnTo>
                  <a:lnTo>
                    <a:pt x="2979672" y="80749"/>
                  </a:lnTo>
                  <a:lnTo>
                    <a:pt x="3096699" y="82772"/>
                  </a:lnTo>
                  <a:lnTo>
                    <a:pt x="3213727" y="88664"/>
                  </a:lnTo>
                  <a:lnTo>
                    <a:pt x="3330755" y="94213"/>
                  </a:lnTo>
                  <a:lnTo>
                    <a:pt x="3447782" y="95234"/>
                  </a:lnTo>
                  <a:lnTo>
                    <a:pt x="3564810" y="94992"/>
                  </a:lnTo>
                  <a:lnTo>
                    <a:pt x="3681837" y="94592"/>
                  </a:lnTo>
                  <a:lnTo>
                    <a:pt x="3798865" y="90974"/>
                  </a:lnTo>
                  <a:lnTo>
                    <a:pt x="3915893" y="84089"/>
                  </a:lnTo>
                  <a:lnTo>
                    <a:pt x="4032920" y="76251"/>
                  </a:lnTo>
                  <a:lnTo>
                    <a:pt x="4149948" y="67490"/>
                  </a:lnTo>
                  <a:lnTo>
                    <a:pt x="4266975" y="57857"/>
                  </a:lnTo>
                  <a:lnTo>
                    <a:pt x="4384003" y="48467"/>
                  </a:lnTo>
                  <a:lnTo>
                    <a:pt x="4501031" y="39953"/>
                  </a:lnTo>
                  <a:lnTo>
                    <a:pt x="4618058" y="32303"/>
                  </a:lnTo>
                  <a:lnTo>
                    <a:pt x="4735086" y="25501"/>
                  </a:lnTo>
                  <a:lnTo>
                    <a:pt x="4852113" y="19534"/>
                  </a:lnTo>
                  <a:lnTo>
                    <a:pt x="4969141" y="14389"/>
                  </a:lnTo>
                  <a:lnTo>
                    <a:pt x="5086169" y="10051"/>
                  </a:lnTo>
                  <a:lnTo>
                    <a:pt x="5203196" y="6508"/>
                  </a:lnTo>
                  <a:lnTo>
                    <a:pt x="5320224" y="3744"/>
                  </a:lnTo>
                  <a:lnTo>
                    <a:pt x="5437251" y="1748"/>
                  </a:lnTo>
                  <a:lnTo>
                    <a:pt x="5554279" y="504"/>
                  </a:lnTo>
                  <a:lnTo>
                    <a:pt x="5671307" y="0"/>
                  </a:lnTo>
                  <a:lnTo>
                    <a:pt x="5788334" y="220"/>
                  </a:lnTo>
                  <a:lnTo>
                    <a:pt x="5905362" y="1153"/>
                  </a:lnTo>
                  <a:lnTo>
                    <a:pt x="6022389" y="2783"/>
                  </a:lnTo>
                  <a:lnTo>
                    <a:pt x="6139417" y="5098"/>
                  </a:lnTo>
                  <a:lnTo>
                    <a:pt x="6145984" y="5266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206933"/>
              <a:ext cx="6145984" cy="941467"/>
            </a:xfrm>
            <a:custGeom>
              <a:avLst/>
              <a:pathLst>
                <a:path w="6145984" h="941467">
                  <a:moveTo>
                    <a:pt x="0" y="0"/>
                  </a:moveTo>
                  <a:lnTo>
                    <a:pt x="53982" y="35898"/>
                  </a:lnTo>
                  <a:lnTo>
                    <a:pt x="171010" y="109301"/>
                  </a:lnTo>
                  <a:lnTo>
                    <a:pt x="288037" y="178157"/>
                  </a:lnTo>
                  <a:lnTo>
                    <a:pt x="405065" y="242334"/>
                  </a:lnTo>
                  <a:lnTo>
                    <a:pt x="522092" y="301689"/>
                  </a:lnTo>
                  <a:lnTo>
                    <a:pt x="639120" y="356079"/>
                  </a:lnTo>
                  <a:lnTo>
                    <a:pt x="756148" y="405357"/>
                  </a:lnTo>
                  <a:lnTo>
                    <a:pt x="873175" y="449385"/>
                  </a:lnTo>
                  <a:lnTo>
                    <a:pt x="990203" y="488048"/>
                  </a:lnTo>
                  <a:lnTo>
                    <a:pt x="1107230" y="521283"/>
                  </a:lnTo>
                  <a:lnTo>
                    <a:pt x="1224258" y="549108"/>
                  </a:lnTo>
                  <a:lnTo>
                    <a:pt x="1341286" y="571662"/>
                  </a:lnTo>
                  <a:lnTo>
                    <a:pt x="1458313" y="589216"/>
                  </a:lnTo>
                  <a:lnTo>
                    <a:pt x="1575341" y="602152"/>
                  </a:lnTo>
                  <a:lnTo>
                    <a:pt x="1692368" y="610884"/>
                  </a:lnTo>
                  <a:lnTo>
                    <a:pt x="1809396" y="615756"/>
                  </a:lnTo>
                  <a:lnTo>
                    <a:pt x="1926424" y="617329"/>
                  </a:lnTo>
                  <a:lnTo>
                    <a:pt x="2043451" y="616363"/>
                  </a:lnTo>
                  <a:lnTo>
                    <a:pt x="2160479" y="613700"/>
                  </a:lnTo>
                  <a:lnTo>
                    <a:pt x="2277506" y="610613"/>
                  </a:lnTo>
                  <a:lnTo>
                    <a:pt x="2394534" y="607366"/>
                  </a:lnTo>
                  <a:lnTo>
                    <a:pt x="2511561" y="602562"/>
                  </a:lnTo>
                  <a:lnTo>
                    <a:pt x="2628589" y="598106"/>
                  </a:lnTo>
                  <a:lnTo>
                    <a:pt x="2745617" y="593364"/>
                  </a:lnTo>
                  <a:lnTo>
                    <a:pt x="2862644" y="585404"/>
                  </a:lnTo>
                  <a:lnTo>
                    <a:pt x="2979672" y="578436"/>
                  </a:lnTo>
                  <a:lnTo>
                    <a:pt x="3096699" y="580365"/>
                  </a:lnTo>
                  <a:lnTo>
                    <a:pt x="3213727" y="587228"/>
                  </a:lnTo>
                  <a:lnTo>
                    <a:pt x="3330755" y="592802"/>
                  </a:lnTo>
                  <a:lnTo>
                    <a:pt x="3447782" y="596307"/>
                  </a:lnTo>
                  <a:lnTo>
                    <a:pt x="3564810" y="603004"/>
                  </a:lnTo>
                  <a:lnTo>
                    <a:pt x="3681837" y="609615"/>
                  </a:lnTo>
                  <a:lnTo>
                    <a:pt x="3798865" y="611233"/>
                  </a:lnTo>
                  <a:lnTo>
                    <a:pt x="3915893" y="608423"/>
                  </a:lnTo>
                  <a:lnTo>
                    <a:pt x="4032920" y="603255"/>
                  </a:lnTo>
                  <a:lnTo>
                    <a:pt x="4149948" y="595302"/>
                  </a:lnTo>
                  <a:lnTo>
                    <a:pt x="4266975" y="584694"/>
                  </a:lnTo>
                  <a:lnTo>
                    <a:pt x="4384003" y="572328"/>
                  </a:lnTo>
                  <a:lnTo>
                    <a:pt x="4501031" y="559031"/>
                  </a:lnTo>
                  <a:lnTo>
                    <a:pt x="4618058" y="545177"/>
                  </a:lnTo>
                  <a:lnTo>
                    <a:pt x="4735086" y="530985"/>
                  </a:lnTo>
                  <a:lnTo>
                    <a:pt x="4852113" y="516549"/>
                  </a:lnTo>
                  <a:lnTo>
                    <a:pt x="4969141" y="501866"/>
                  </a:lnTo>
                  <a:lnTo>
                    <a:pt x="5086169" y="486867"/>
                  </a:lnTo>
                  <a:lnTo>
                    <a:pt x="5203196" y="471439"/>
                  </a:lnTo>
                  <a:lnTo>
                    <a:pt x="5320224" y="455437"/>
                  </a:lnTo>
                  <a:lnTo>
                    <a:pt x="5437251" y="438708"/>
                  </a:lnTo>
                  <a:lnTo>
                    <a:pt x="5554279" y="421093"/>
                  </a:lnTo>
                  <a:lnTo>
                    <a:pt x="5671307" y="402445"/>
                  </a:lnTo>
                  <a:lnTo>
                    <a:pt x="5788334" y="382631"/>
                  </a:lnTo>
                  <a:lnTo>
                    <a:pt x="5905362" y="361538"/>
                  </a:lnTo>
                  <a:lnTo>
                    <a:pt x="6022389" y="339073"/>
                  </a:lnTo>
                  <a:lnTo>
                    <a:pt x="6139417" y="315163"/>
                  </a:lnTo>
                  <a:lnTo>
                    <a:pt x="6145984" y="313738"/>
                  </a:lnTo>
                  <a:lnTo>
                    <a:pt x="6145984" y="872294"/>
                  </a:lnTo>
                  <a:lnTo>
                    <a:pt x="6139417" y="871247"/>
                  </a:lnTo>
                  <a:lnTo>
                    <a:pt x="6022389" y="854657"/>
                  </a:lnTo>
                  <a:lnTo>
                    <a:pt x="5905362" y="840071"/>
                  </a:lnTo>
                  <a:lnTo>
                    <a:pt x="5788334" y="827408"/>
                  </a:lnTo>
                  <a:lnTo>
                    <a:pt x="5671307" y="816567"/>
                  </a:lnTo>
                  <a:lnTo>
                    <a:pt x="5554279" y="807427"/>
                  </a:lnTo>
                  <a:lnTo>
                    <a:pt x="5437251" y="799846"/>
                  </a:lnTo>
                  <a:lnTo>
                    <a:pt x="5320224" y="793668"/>
                  </a:lnTo>
                  <a:lnTo>
                    <a:pt x="5203196" y="788728"/>
                  </a:lnTo>
                  <a:lnTo>
                    <a:pt x="5086169" y="784862"/>
                  </a:lnTo>
                  <a:lnTo>
                    <a:pt x="4969141" y="781920"/>
                  </a:lnTo>
                  <a:lnTo>
                    <a:pt x="4852113" y="779777"/>
                  </a:lnTo>
                  <a:lnTo>
                    <a:pt x="4735086" y="778357"/>
                  </a:lnTo>
                  <a:lnTo>
                    <a:pt x="4618058" y="777650"/>
                  </a:lnTo>
                  <a:lnTo>
                    <a:pt x="4501031" y="777741"/>
                  </a:lnTo>
                  <a:lnTo>
                    <a:pt x="4384003" y="778839"/>
                  </a:lnTo>
                  <a:lnTo>
                    <a:pt x="4266975" y="781312"/>
                  </a:lnTo>
                  <a:lnTo>
                    <a:pt x="4149948" y="784459"/>
                  </a:lnTo>
                  <a:lnTo>
                    <a:pt x="4032920" y="786896"/>
                  </a:lnTo>
                  <a:lnTo>
                    <a:pt x="3915893" y="789252"/>
                  </a:lnTo>
                  <a:lnTo>
                    <a:pt x="3798865" y="791641"/>
                  </a:lnTo>
                  <a:lnTo>
                    <a:pt x="3681837" y="789291"/>
                  </a:lnTo>
                  <a:lnTo>
                    <a:pt x="3564810" y="783428"/>
                  </a:lnTo>
                  <a:lnTo>
                    <a:pt x="3447782" y="779483"/>
                  </a:lnTo>
                  <a:lnTo>
                    <a:pt x="3330755" y="775496"/>
                  </a:lnTo>
                  <a:lnTo>
                    <a:pt x="3213727" y="769347"/>
                  </a:lnTo>
                  <a:lnTo>
                    <a:pt x="3096699" y="766085"/>
                  </a:lnTo>
                  <a:lnTo>
                    <a:pt x="2979672" y="765627"/>
                  </a:lnTo>
                  <a:lnTo>
                    <a:pt x="2862644" y="768113"/>
                  </a:lnTo>
                  <a:lnTo>
                    <a:pt x="2745617" y="774725"/>
                  </a:lnTo>
                  <a:lnTo>
                    <a:pt x="2628589" y="780714"/>
                  </a:lnTo>
                  <a:lnTo>
                    <a:pt x="2511561" y="782433"/>
                  </a:lnTo>
                  <a:lnTo>
                    <a:pt x="2394534" y="785888"/>
                  </a:lnTo>
                  <a:lnTo>
                    <a:pt x="2277506" y="790643"/>
                  </a:lnTo>
                  <a:lnTo>
                    <a:pt x="2160479" y="794342"/>
                  </a:lnTo>
                  <a:lnTo>
                    <a:pt x="2043451" y="798970"/>
                  </a:lnTo>
                  <a:lnTo>
                    <a:pt x="1926424" y="804085"/>
                  </a:lnTo>
                  <a:lnTo>
                    <a:pt x="1809396" y="808609"/>
                  </a:lnTo>
                  <a:lnTo>
                    <a:pt x="1692368" y="811823"/>
                  </a:lnTo>
                  <a:lnTo>
                    <a:pt x="1575341" y="814321"/>
                  </a:lnTo>
                  <a:lnTo>
                    <a:pt x="1458313" y="816562"/>
                  </a:lnTo>
                  <a:lnTo>
                    <a:pt x="1341286" y="819069"/>
                  </a:lnTo>
                  <a:lnTo>
                    <a:pt x="1224258" y="822330"/>
                  </a:lnTo>
                  <a:lnTo>
                    <a:pt x="1107230" y="826725"/>
                  </a:lnTo>
                  <a:lnTo>
                    <a:pt x="990203" y="832498"/>
                  </a:lnTo>
                  <a:lnTo>
                    <a:pt x="873175" y="839777"/>
                  </a:lnTo>
                  <a:lnTo>
                    <a:pt x="756148" y="848604"/>
                  </a:lnTo>
                  <a:lnTo>
                    <a:pt x="639120" y="858973"/>
                  </a:lnTo>
                  <a:lnTo>
                    <a:pt x="522092" y="870853"/>
                  </a:lnTo>
                  <a:lnTo>
                    <a:pt x="405065" y="884205"/>
                  </a:lnTo>
                  <a:lnTo>
                    <a:pt x="288037" y="898991"/>
                  </a:lnTo>
                  <a:lnTo>
                    <a:pt x="171010" y="915178"/>
                  </a:lnTo>
                  <a:lnTo>
                    <a:pt x="53982" y="932741"/>
                  </a:lnTo>
                  <a:lnTo>
                    <a:pt x="0" y="94146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206933"/>
              <a:ext cx="6145984" cy="617329"/>
            </a:xfrm>
            <a:custGeom>
              <a:avLst/>
              <a:pathLst>
                <a:path w="6145984" h="617329">
                  <a:moveTo>
                    <a:pt x="0" y="0"/>
                  </a:moveTo>
                  <a:lnTo>
                    <a:pt x="53982" y="35898"/>
                  </a:lnTo>
                  <a:lnTo>
                    <a:pt x="171010" y="109301"/>
                  </a:lnTo>
                  <a:lnTo>
                    <a:pt x="288037" y="178157"/>
                  </a:lnTo>
                  <a:lnTo>
                    <a:pt x="405065" y="242334"/>
                  </a:lnTo>
                  <a:lnTo>
                    <a:pt x="522092" y="301689"/>
                  </a:lnTo>
                  <a:lnTo>
                    <a:pt x="639120" y="356079"/>
                  </a:lnTo>
                  <a:lnTo>
                    <a:pt x="756148" y="405357"/>
                  </a:lnTo>
                  <a:lnTo>
                    <a:pt x="873175" y="449385"/>
                  </a:lnTo>
                  <a:lnTo>
                    <a:pt x="990203" y="488048"/>
                  </a:lnTo>
                  <a:lnTo>
                    <a:pt x="1107230" y="521283"/>
                  </a:lnTo>
                  <a:lnTo>
                    <a:pt x="1224258" y="549108"/>
                  </a:lnTo>
                  <a:lnTo>
                    <a:pt x="1341286" y="571662"/>
                  </a:lnTo>
                  <a:lnTo>
                    <a:pt x="1458313" y="589216"/>
                  </a:lnTo>
                  <a:lnTo>
                    <a:pt x="1575341" y="602152"/>
                  </a:lnTo>
                  <a:lnTo>
                    <a:pt x="1692368" y="610884"/>
                  </a:lnTo>
                  <a:lnTo>
                    <a:pt x="1809396" y="615756"/>
                  </a:lnTo>
                  <a:lnTo>
                    <a:pt x="1926424" y="617329"/>
                  </a:lnTo>
                  <a:lnTo>
                    <a:pt x="2043451" y="616363"/>
                  </a:lnTo>
                  <a:lnTo>
                    <a:pt x="2160479" y="613700"/>
                  </a:lnTo>
                  <a:lnTo>
                    <a:pt x="2277506" y="610613"/>
                  </a:lnTo>
                  <a:lnTo>
                    <a:pt x="2394534" y="607366"/>
                  </a:lnTo>
                  <a:lnTo>
                    <a:pt x="2511561" y="602562"/>
                  </a:lnTo>
                  <a:lnTo>
                    <a:pt x="2628589" y="598106"/>
                  </a:lnTo>
                  <a:lnTo>
                    <a:pt x="2745617" y="593364"/>
                  </a:lnTo>
                  <a:lnTo>
                    <a:pt x="2862644" y="585404"/>
                  </a:lnTo>
                  <a:lnTo>
                    <a:pt x="2979672" y="578436"/>
                  </a:lnTo>
                  <a:lnTo>
                    <a:pt x="3096699" y="580365"/>
                  </a:lnTo>
                  <a:lnTo>
                    <a:pt x="3213727" y="587228"/>
                  </a:lnTo>
                  <a:lnTo>
                    <a:pt x="3330755" y="592802"/>
                  </a:lnTo>
                  <a:lnTo>
                    <a:pt x="3447782" y="596307"/>
                  </a:lnTo>
                  <a:lnTo>
                    <a:pt x="3564810" y="603004"/>
                  </a:lnTo>
                  <a:lnTo>
                    <a:pt x="3681837" y="609615"/>
                  </a:lnTo>
                  <a:lnTo>
                    <a:pt x="3798865" y="611233"/>
                  </a:lnTo>
                  <a:lnTo>
                    <a:pt x="3915893" y="608423"/>
                  </a:lnTo>
                  <a:lnTo>
                    <a:pt x="4032920" y="603255"/>
                  </a:lnTo>
                  <a:lnTo>
                    <a:pt x="4149948" y="595302"/>
                  </a:lnTo>
                  <a:lnTo>
                    <a:pt x="4266975" y="584694"/>
                  </a:lnTo>
                  <a:lnTo>
                    <a:pt x="4384003" y="572328"/>
                  </a:lnTo>
                  <a:lnTo>
                    <a:pt x="4501031" y="559031"/>
                  </a:lnTo>
                  <a:lnTo>
                    <a:pt x="4618058" y="545177"/>
                  </a:lnTo>
                  <a:lnTo>
                    <a:pt x="4735086" y="530985"/>
                  </a:lnTo>
                  <a:lnTo>
                    <a:pt x="4852113" y="516549"/>
                  </a:lnTo>
                  <a:lnTo>
                    <a:pt x="4969141" y="501866"/>
                  </a:lnTo>
                  <a:lnTo>
                    <a:pt x="5086169" y="486867"/>
                  </a:lnTo>
                  <a:lnTo>
                    <a:pt x="5203196" y="471439"/>
                  </a:lnTo>
                  <a:lnTo>
                    <a:pt x="5320224" y="455437"/>
                  </a:lnTo>
                  <a:lnTo>
                    <a:pt x="5437251" y="438708"/>
                  </a:lnTo>
                  <a:lnTo>
                    <a:pt x="5554279" y="421093"/>
                  </a:lnTo>
                  <a:lnTo>
                    <a:pt x="5671307" y="402445"/>
                  </a:lnTo>
                  <a:lnTo>
                    <a:pt x="5788334" y="382631"/>
                  </a:lnTo>
                  <a:lnTo>
                    <a:pt x="5905362" y="361538"/>
                  </a:lnTo>
                  <a:lnTo>
                    <a:pt x="6022389" y="339073"/>
                  </a:lnTo>
                  <a:lnTo>
                    <a:pt x="6139417" y="315163"/>
                  </a:lnTo>
                  <a:lnTo>
                    <a:pt x="6145984" y="31373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972560"/>
              <a:ext cx="6145984" cy="175840"/>
            </a:xfrm>
            <a:custGeom>
              <a:avLst/>
              <a:pathLst>
                <a:path w="6145984" h="175840">
                  <a:moveTo>
                    <a:pt x="6145984" y="106667"/>
                  </a:moveTo>
                  <a:lnTo>
                    <a:pt x="6139417" y="105620"/>
                  </a:lnTo>
                  <a:lnTo>
                    <a:pt x="6022389" y="89030"/>
                  </a:lnTo>
                  <a:lnTo>
                    <a:pt x="5905362" y="74443"/>
                  </a:lnTo>
                  <a:lnTo>
                    <a:pt x="5788334" y="61780"/>
                  </a:lnTo>
                  <a:lnTo>
                    <a:pt x="5671307" y="50939"/>
                  </a:lnTo>
                  <a:lnTo>
                    <a:pt x="5554279" y="41799"/>
                  </a:lnTo>
                  <a:lnTo>
                    <a:pt x="5437251" y="34218"/>
                  </a:lnTo>
                  <a:lnTo>
                    <a:pt x="5320224" y="28040"/>
                  </a:lnTo>
                  <a:lnTo>
                    <a:pt x="5203196" y="23101"/>
                  </a:lnTo>
                  <a:lnTo>
                    <a:pt x="5086169" y="19235"/>
                  </a:lnTo>
                  <a:lnTo>
                    <a:pt x="4969141" y="16292"/>
                  </a:lnTo>
                  <a:lnTo>
                    <a:pt x="4852113" y="14150"/>
                  </a:lnTo>
                  <a:lnTo>
                    <a:pt x="4735086" y="12730"/>
                  </a:lnTo>
                  <a:lnTo>
                    <a:pt x="4618058" y="12023"/>
                  </a:lnTo>
                  <a:lnTo>
                    <a:pt x="4501031" y="12113"/>
                  </a:lnTo>
                  <a:lnTo>
                    <a:pt x="4384003" y="13212"/>
                  </a:lnTo>
                  <a:lnTo>
                    <a:pt x="4266975" y="15685"/>
                  </a:lnTo>
                  <a:lnTo>
                    <a:pt x="4149948" y="18832"/>
                  </a:lnTo>
                  <a:lnTo>
                    <a:pt x="4032920" y="21269"/>
                  </a:lnTo>
                  <a:lnTo>
                    <a:pt x="3915893" y="23625"/>
                  </a:lnTo>
                  <a:lnTo>
                    <a:pt x="3798865" y="26014"/>
                  </a:lnTo>
                  <a:lnTo>
                    <a:pt x="3681837" y="23664"/>
                  </a:lnTo>
                  <a:lnTo>
                    <a:pt x="3564810" y="17801"/>
                  </a:lnTo>
                  <a:lnTo>
                    <a:pt x="3447782" y="13856"/>
                  </a:lnTo>
                  <a:lnTo>
                    <a:pt x="3330755" y="9869"/>
                  </a:lnTo>
                  <a:lnTo>
                    <a:pt x="3213727" y="3720"/>
                  </a:lnTo>
                  <a:lnTo>
                    <a:pt x="3096699" y="458"/>
                  </a:lnTo>
                  <a:lnTo>
                    <a:pt x="2979672" y="0"/>
                  </a:lnTo>
                  <a:lnTo>
                    <a:pt x="2862644" y="2486"/>
                  </a:lnTo>
                  <a:lnTo>
                    <a:pt x="2745617" y="9098"/>
                  </a:lnTo>
                  <a:lnTo>
                    <a:pt x="2628589" y="15087"/>
                  </a:lnTo>
                  <a:lnTo>
                    <a:pt x="2511561" y="16805"/>
                  </a:lnTo>
                  <a:lnTo>
                    <a:pt x="2394534" y="20261"/>
                  </a:lnTo>
                  <a:lnTo>
                    <a:pt x="2277506" y="25015"/>
                  </a:lnTo>
                  <a:lnTo>
                    <a:pt x="2160479" y="28715"/>
                  </a:lnTo>
                  <a:lnTo>
                    <a:pt x="2043451" y="33343"/>
                  </a:lnTo>
                  <a:lnTo>
                    <a:pt x="1926424" y="38458"/>
                  </a:lnTo>
                  <a:lnTo>
                    <a:pt x="1809396" y="42982"/>
                  </a:lnTo>
                  <a:lnTo>
                    <a:pt x="1692368" y="46196"/>
                  </a:lnTo>
                  <a:lnTo>
                    <a:pt x="1575341" y="48694"/>
                  </a:lnTo>
                  <a:lnTo>
                    <a:pt x="1458313" y="50935"/>
                  </a:lnTo>
                  <a:lnTo>
                    <a:pt x="1341286" y="53441"/>
                  </a:lnTo>
                  <a:lnTo>
                    <a:pt x="1224258" y="56703"/>
                  </a:lnTo>
                  <a:lnTo>
                    <a:pt x="1107230" y="61097"/>
                  </a:lnTo>
                  <a:lnTo>
                    <a:pt x="990203" y="66871"/>
                  </a:lnTo>
                  <a:lnTo>
                    <a:pt x="873175" y="74150"/>
                  </a:lnTo>
                  <a:lnTo>
                    <a:pt x="756148" y="82977"/>
                  </a:lnTo>
                  <a:lnTo>
                    <a:pt x="639120" y="93346"/>
                  </a:lnTo>
                  <a:lnTo>
                    <a:pt x="522092" y="105226"/>
                  </a:lnTo>
                  <a:lnTo>
                    <a:pt x="405065" y="118577"/>
                  </a:lnTo>
                  <a:lnTo>
                    <a:pt x="288037" y="133363"/>
                  </a:lnTo>
                  <a:lnTo>
                    <a:pt x="171010" y="149551"/>
                  </a:lnTo>
                  <a:lnTo>
                    <a:pt x="53982" y="167113"/>
                  </a:lnTo>
                  <a:lnTo>
                    <a:pt x="0" y="17584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677667"/>
              <a:ext cx="6145984" cy="241449"/>
            </a:xfrm>
            <a:custGeom>
              <a:avLst/>
              <a:pathLst>
                <a:path w="6145984" h="241449">
                  <a:moveTo>
                    <a:pt x="0" y="0"/>
                  </a:moveTo>
                  <a:lnTo>
                    <a:pt x="53982" y="13585"/>
                  </a:lnTo>
                  <a:lnTo>
                    <a:pt x="171010" y="41506"/>
                  </a:lnTo>
                  <a:lnTo>
                    <a:pt x="288037" y="67840"/>
                  </a:lnTo>
                  <a:lnTo>
                    <a:pt x="405065" y="92535"/>
                  </a:lnTo>
                  <a:lnTo>
                    <a:pt x="522092" y="115537"/>
                  </a:lnTo>
                  <a:lnTo>
                    <a:pt x="639120" y="136792"/>
                  </a:lnTo>
                  <a:lnTo>
                    <a:pt x="756148" y="156247"/>
                  </a:lnTo>
                  <a:lnTo>
                    <a:pt x="873175" y="173847"/>
                  </a:lnTo>
                  <a:lnTo>
                    <a:pt x="990203" y="189539"/>
                  </a:lnTo>
                  <a:lnTo>
                    <a:pt x="1107230" y="203270"/>
                  </a:lnTo>
                  <a:lnTo>
                    <a:pt x="1224258" y="214985"/>
                  </a:lnTo>
                  <a:lnTo>
                    <a:pt x="1341286" y="224632"/>
                  </a:lnTo>
                  <a:lnTo>
                    <a:pt x="1458313" y="232155"/>
                  </a:lnTo>
                  <a:lnTo>
                    <a:pt x="1575341" y="237503"/>
                  </a:lnTo>
                  <a:lnTo>
                    <a:pt x="1692368" y="240620"/>
                  </a:lnTo>
                  <a:lnTo>
                    <a:pt x="1809396" y="241449"/>
                  </a:lnTo>
                  <a:lnTo>
                    <a:pt x="1926424" y="239973"/>
                  </a:lnTo>
                  <a:lnTo>
                    <a:pt x="2043451" y="236933"/>
                  </a:lnTo>
                  <a:lnTo>
                    <a:pt x="2160479" y="233287"/>
                  </a:lnTo>
                  <a:lnTo>
                    <a:pt x="2277506" y="229894"/>
                  </a:lnTo>
                  <a:lnTo>
                    <a:pt x="2394534" y="225893"/>
                  </a:lnTo>
                  <a:lnTo>
                    <a:pt x="2511561" y="221763"/>
                  </a:lnTo>
                  <a:lnTo>
                    <a:pt x="2628589" y="218676"/>
                  </a:lnTo>
                  <a:lnTo>
                    <a:pt x="2745617" y="213311"/>
                  </a:lnTo>
                  <a:lnTo>
                    <a:pt x="2862644" y="206025"/>
                  </a:lnTo>
                  <a:lnTo>
                    <a:pt x="2979672" y="201298"/>
                  </a:lnTo>
                  <a:lnTo>
                    <a:pt x="3096699" y="202492"/>
                  </a:lnTo>
                  <a:lnTo>
                    <a:pt x="3213727" y="207554"/>
                  </a:lnTo>
                  <a:lnTo>
                    <a:pt x="3330755" y="213415"/>
                  </a:lnTo>
                  <a:lnTo>
                    <a:pt x="3447782" y="217162"/>
                  </a:lnTo>
                  <a:lnTo>
                    <a:pt x="3564810" y="222482"/>
                  </a:lnTo>
                  <a:lnTo>
                    <a:pt x="3681837" y="228719"/>
                  </a:lnTo>
                  <a:lnTo>
                    <a:pt x="3798865" y="230703"/>
                  </a:lnTo>
                  <a:lnTo>
                    <a:pt x="3915893" y="228104"/>
                  </a:lnTo>
                  <a:lnTo>
                    <a:pt x="4032920" y="224342"/>
                  </a:lnTo>
                  <a:lnTo>
                    <a:pt x="4149948" y="219147"/>
                  </a:lnTo>
                  <a:lnTo>
                    <a:pt x="4266975" y="212269"/>
                  </a:lnTo>
                  <a:lnTo>
                    <a:pt x="4384003" y="204850"/>
                  </a:lnTo>
                  <a:lnTo>
                    <a:pt x="4501031" y="197652"/>
                  </a:lnTo>
                  <a:lnTo>
                    <a:pt x="4618058" y="190680"/>
                  </a:lnTo>
                  <a:lnTo>
                    <a:pt x="4735086" y="183937"/>
                  </a:lnTo>
                  <a:lnTo>
                    <a:pt x="4852113" y="177429"/>
                  </a:lnTo>
                  <a:lnTo>
                    <a:pt x="4969141" y="171159"/>
                  </a:lnTo>
                  <a:lnTo>
                    <a:pt x="5086169" y="165131"/>
                  </a:lnTo>
                  <a:lnTo>
                    <a:pt x="5203196" y="159350"/>
                  </a:lnTo>
                  <a:lnTo>
                    <a:pt x="5320224" y="153819"/>
                  </a:lnTo>
                  <a:lnTo>
                    <a:pt x="5437251" y="148543"/>
                  </a:lnTo>
                  <a:lnTo>
                    <a:pt x="5554279" y="143526"/>
                  </a:lnTo>
                  <a:lnTo>
                    <a:pt x="5671307" y="138772"/>
                  </a:lnTo>
                  <a:lnTo>
                    <a:pt x="5788334" y="134286"/>
                  </a:lnTo>
                  <a:lnTo>
                    <a:pt x="5905362" y="130071"/>
                  </a:lnTo>
                  <a:lnTo>
                    <a:pt x="6022389" y="126131"/>
                  </a:lnTo>
                  <a:lnTo>
                    <a:pt x="6139417" y="122472"/>
                  </a:lnTo>
                  <a:lnTo>
                    <a:pt x="6145984" y="122282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122796"/>
              <a:ext cx="6145984" cy="1137297"/>
            </a:xfrm>
            <a:custGeom>
              <a:avLst/>
              <a:pathLst>
                <a:path w="6145984" h="1137297">
                  <a:moveTo>
                    <a:pt x="0" y="0"/>
                  </a:moveTo>
                  <a:lnTo>
                    <a:pt x="53982" y="33577"/>
                  </a:lnTo>
                  <a:lnTo>
                    <a:pt x="171010" y="102521"/>
                  </a:lnTo>
                  <a:lnTo>
                    <a:pt x="288037" y="167568"/>
                  </a:lnTo>
                  <a:lnTo>
                    <a:pt x="405065" y="228667"/>
                  </a:lnTo>
                  <a:lnTo>
                    <a:pt x="522092" y="285757"/>
                  </a:lnTo>
                  <a:lnTo>
                    <a:pt x="639120" y="338774"/>
                  </a:lnTo>
                  <a:lnTo>
                    <a:pt x="756148" y="387654"/>
                  </a:lnTo>
                  <a:lnTo>
                    <a:pt x="873175" y="432339"/>
                  </a:lnTo>
                  <a:lnTo>
                    <a:pt x="990203" y="472794"/>
                  </a:lnTo>
                  <a:lnTo>
                    <a:pt x="1107230" y="509034"/>
                  </a:lnTo>
                  <a:lnTo>
                    <a:pt x="1224258" y="541153"/>
                  </a:lnTo>
                  <a:lnTo>
                    <a:pt x="1341286" y="569360"/>
                  </a:lnTo>
                  <a:lnTo>
                    <a:pt x="1458313" y="593994"/>
                  </a:lnTo>
                  <a:lnTo>
                    <a:pt x="1575341" y="615498"/>
                  </a:lnTo>
                  <a:lnTo>
                    <a:pt x="1692368" y="634350"/>
                  </a:lnTo>
                  <a:lnTo>
                    <a:pt x="1809396" y="650902"/>
                  </a:lnTo>
                  <a:lnTo>
                    <a:pt x="1926424" y="663437"/>
                  </a:lnTo>
                  <a:lnTo>
                    <a:pt x="2043451" y="671937"/>
                  </a:lnTo>
                  <a:lnTo>
                    <a:pt x="2160479" y="677842"/>
                  </a:lnTo>
                  <a:lnTo>
                    <a:pt x="2277506" y="682994"/>
                  </a:lnTo>
                  <a:lnTo>
                    <a:pt x="2394534" y="687759"/>
                  </a:lnTo>
                  <a:lnTo>
                    <a:pt x="2511561" y="690537"/>
                  </a:lnTo>
                  <a:lnTo>
                    <a:pt x="2628589" y="692938"/>
                  </a:lnTo>
                  <a:lnTo>
                    <a:pt x="2745617" y="692579"/>
                  </a:lnTo>
                  <a:lnTo>
                    <a:pt x="2862644" y="687068"/>
                  </a:lnTo>
                  <a:lnTo>
                    <a:pt x="2979672" y="682679"/>
                  </a:lnTo>
                  <a:lnTo>
                    <a:pt x="3096699" y="686391"/>
                  </a:lnTo>
                  <a:lnTo>
                    <a:pt x="3213727" y="691087"/>
                  </a:lnTo>
                  <a:lnTo>
                    <a:pt x="3330755" y="695288"/>
                  </a:lnTo>
                  <a:lnTo>
                    <a:pt x="3447782" y="703020"/>
                  </a:lnTo>
                  <a:lnTo>
                    <a:pt x="3564810" y="718178"/>
                  </a:lnTo>
                  <a:lnTo>
                    <a:pt x="3681837" y="734769"/>
                  </a:lnTo>
                  <a:lnTo>
                    <a:pt x="3798865" y="747418"/>
                  </a:lnTo>
                  <a:lnTo>
                    <a:pt x="3915893" y="756802"/>
                  </a:lnTo>
                  <a:lnTo>
                    <a:pt x="4032920" y="765010"/>
                  </a:lnTo>
                  <a:lnTo>
                    <a:pt x="4149948" y="770794"/>
                  </a:lnTo>
                  <a:lnTo>
                    <a:pt x="4266975" y="773447"/>
                  </a:lnTo>
                  <a:lnTo>
                    <a:pt x="4384003" y="773432"/>
                  </a:lnTo>
                  <a:lnTo>
                    <a:pt x="4501031" y="771597"/>
                  </a:lnTo>
                  <a:lnTo>
                    <a:pt x="4618058" y="768315"/>
                  </a:lnTo>
                  <a:lnTo>
                    <a:pt x="4735086" y="763808"/>
                  </a:lnTo>
                  <a:lnTo>
                    <a:pt x="4852113" y="758175"/>
                  </a:lnTo>
                  <a:lnTo>
                    <a:pt x="4969141" y="751425"/>
                  </a:lnTo>
                  <a:lnTo>
                    <a:pt x="5086169" y="743503"/>
                  </a:lnTo>
                  <a:lnTo>
                    <a:pt x="5203196" y="734307"/>
                  </a:lnTo>
                  <a:lnTo>
                    <a:pt x="5320224" y="723711"/>
                  </a:lnTo>
                  <a:lnTo>
                    <a:pt x="5437251" y="711574"/>
                  </a:lnTo>
                  <a:lnTo>
                    <a:pt x="5554279" y="697756"/>
                  </a:lnTo>
                  <a:lnTo>
                    <a:pt x="5671307" y="682124"/>
                  </a:lnTo>
                  <a:lnTo>
                    <a:pt x="5788334" y="664559"/>
                  </a:lnTo>
                  <a:lnTo>
                    <a:pt x="5905362" y="644964"/>
                  </a:lnTo>
                  <a:lnTo>
                    <a:pt x="6022389" y="623258"/>
                  </a:lnTo>
                  <a:lnTo>
                    <a:pt x="6139417" y="599382"/>
                  </a:lnTo>
                  <a:lnTo>
                    <a:pt x="6145984" y="597919"/>
                  </a:lnTo>
                  <a:lnTo>
                    <a:pt x="6145984" y="1137297"/>
                  </a:lnTo>
                  <a:lnTo>
                    <a:pt x="6139417" y="1136373"/>
                  </a:lnTo>
                  <a:lnTo>
                    <a:pt x="6022389" y="1121140"/>
                  </a:lnTo>
                  <a:lnTo>
                    <a:pt x="5905362" y="1107066"/>
                  </a:lnTo>
                  <a:lnTo>
                    <a:pt x="5788334" y="1094064"/>
                  </a:lnTo>
                  <a:lnTo>
                    <a:pt x="5671307" y="1082027"/>
                  </a:lnTo>
                  <a:lnTo>
                    <a:pt x="5554279" y="1070825"/>
                  </a:lnTo>
                  <a:lnTo>
                    <a:pt x="5437251" y="1060313"/>
                  </a:lnTo>
                  <a:lnTo>
                    <a:pt x="5320224" y="1050329"/>
                  </a:lnTo>
                  <a:lnTo>
                    <a:pt x="5203196" y="1040703"/>
                  </a:lnTo>
                  <a:lnTo>
                    <a:pt x="5086169" y="1031267"/>
                  </a:lnTo>
                  <a:lnTo>
                    <a:pt x="4969141" y="1021864"/>
                  </a:lnTo>
                  <a:lnTo>
                    <a:pt x="4852113" y="1012366"/>
                  </a:lnTo>
                  <a:lnTo>
                    <a:pt x="4735086" y="1002686"/>
                  </a:lnTo>
                  <a:lnTo>
                    <a:pt x="4618058" y="992807"/>
                  </a:lnTo>
                  <a:lnTo>
                    <a:pt x="4501031" y="982798"/>
                  </a:lnTo>
                  <a:lnTo>
                    <a:pt x="4384003" y="972853"/>
                  </a:lnTo>
                  <a:lnTo>
                    <a:pt x="4266975" y="963315"/>
                  </a:lnTo>
                  <a:lnTo>
                    <a:pt x="4149948" y="953456"/>
                  </a:lnTo>
                  <a:lnTo>
                    <a:pt x="4032920" y="942345"/>
                  </a:lnTo>
                  <a:lnTo>
                    <a:pt x="3915893" y="931422"/>
                  </a:lnTo>
                  <a:lnTo>
                    <a:pt x="3798865" y="921633"/>
                  </a:lnTo>
                  <a:lnTo>
                    <a:pt x="3681837" y="908276"/>
                  </a:lnTo>
                  <a:lnTo>
                    <a:pt x="3564810" y="892408"/>
                  </a:lnTo>
                  <a:lnTo>
                    <a:pt x="3447782" y="879907"/>
                  </a:lnTo>
                  <a:lnTo>
                    <a:pt x="3330755" y="871709"/>
                  </a:lnTo>
                  <a:lnTo>
                    <a:pt x="3213727" y="866953"/>
                  </a:lnTo>
                  <a:lnTo>
                    <a:pt x="3096699" y="865734"/>
                  </a:lnTo>
                  <a:lnTo>
                    <a:pt x="2979672" y="863443"/>
                  </a:lnTo>
                  <a:lnTo>
                    <a:pt x="2862644" y="863504"/>
                  </a:lnTo>
                  <a:lnTo>
                    <a:pt x="2745617" y="867714"/>
                  </a:lnTo>
                  <a:lnTo>
                    <a:pt x="2628589" y="869276"/>
                  </a:lnTo>
                  <a:lnTo>
                    <a:pt x="2511561" y="864233"/>
                  </a:lnTo>
                  <a:lnTo>
                    <a:pt x="2394534" y="860152"/>
                  </a:lnTo>
                  <a:lnTo>
                    <a:pt x="2277506" y="856843"/>
                  </a:lnTo>
                  <a:lnTo>
                    <a:pt x="2160479" y="852281"/>
                  </a:lnTo>
                  <a:lnTo>
                    <a:pt x="2043451" y="848274"/>
                  </a:lnTo>
                  <a:lnTo>
                    <a:pt x="1926424" y="843781"/>
                  </a:lnTo>
                  <a:lnTo>
                    <a:pt x="1809396" y="837134"/>
                  </a:lnTo>
                  <a:lnTo>
                    <a:pt x="1692368" y="828391"/>
                  </a:lnTo>
                  <a:lnTo>
                    <a:pt x="1575341" y="820383"/>
                  </a:lnTo>
                  <a:lnTo>
                    <a:pt x="1458313" y="813534"/>
                  </a:lnTo>
                  <a:lnTo>
                    <a:pt x="1341286" y="808272"/>
                  </a:lnTo>
                  <a:lnTo>
                    <a:pt x="1224258" y="804994"/>
                  </a:lnTo>
                  <a:lnTo>
                    <a:pt x="1107230" y="803988"/>
                  </a:lnTo>
                  <a:lnTo>
                    <a:pt x="990203" y="805418"/>
                  </a:lnTo>
                  <a:lnTo>
                    <a:pt x="873175" y="809327"/>
                  </a:lnTo>
                  <a:lnTo>
                    <a:pt x="756148" y="815683"/>
                  </a:lnTo>
                  <a:lnTo>
                    <a:pt x="639120" y="824402"/>
                  </a:lnTo>
                  <a:lnTo>
                    <a:pt x="522092" y="835378"/>
                  </a:lnTo>
                  <a:lnTo>
                    <a:pt x="405065" y="848499"/>
                  </a:lnTo>
                  <a:lnTo>
                    <a:pt x="288037" y="863652"/>
                  </a:lnTo>
                  <a:lnTo>
                    <a:pt x="171010" y="880729"/>
                  </a:lnTo>
                  <a:lnTo>
                    <a:pt x="53982" y="899628"/>
                  </a:lnTo>
                  <a:lnTo>
                    <a:pt x="0" y="90914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122796"/>
              <a:ext cx="6145984" cy="773447"/>
            </a:xfrm>
            <a:custGeom>
              <a:avLst/>
              <a:pathLst>
                <a:path w="6145984" h="773447">
                  <a:moveTo>
                    <a:pt x="0" y="0"/>
                  </a:moveTo>
                  <a:lnTo>
                    <a:pt x="53982" y="33577"/>
                  </a:lnTo>
                  <a:lnTo>
                    <a:pt x="171010" y="102521"/>
                  </a:lnTo>
                  <a:lnTo>
                    <a:pt x="288037" y="167568"/>
                  </a:lnTo>
                  <a:lnTo>
                    <a:pt x="405065" y="228667"/>
                  </a:lnTo>
                  <a:lnTo>
                    <a:pt x="522092" y="285757"/>
                  </a:lnTo>
                  <a:lnTo>
                    <a:pt x="639120" y="338774"/>
                  </a:lnTo>
                  <a:lnTo>
                    <a:pt x="756148" y="387654"/>
                  </a:lnTo>
                  <a:lnTo>
                    <a:pt x="873175" y="432339"/>
                  </a:lnTo>
                  <a:lnTo>
                    <a:pt x="990203" y="472794"/>
                  </a:lnTo>
                  <a:lnTo>
                    <a:pt x="1107230" y="509034"/>
                  </a:lnTo>
                  <a:lnTo>
                    <a:pt x="1224258" y="541153"/>
                  </a:lnTo>
                  <a:lnTo>
                    <a:pt x="1341286" y="569360"/>
                  </a:lnTo>
                  <a:lnTo>
                    <a:pt x="1458313" y="593994"/>
                  </a:lnTo>
                  <a:lnTo>
                    <a:pt x="1575341" y="615498"/>
                  </a:lnTo>
                  <a:lnTo>
                    <a:pt x="1692368" y="634350"/>
                  </a:lnTo>
                  <a:lnTo>
                    <a:pt x="1809396" y="650902"/>
                  </a:lnTo>
                  <a:lnTo>
                    <a:pt x="1926424" y="663437"/>
                  </a:lnTo>
                  <a:lnTo>
                    <a:pt x="2043451" y="671937"/>
                  </a:lnTo>
                  <a:lnTo>
                    <a:pt x="2160479" y="677842"/>
                  </a:lnTo>
                  <a:lnTo>
                    <a:pt x="2277506" y="682994"/>
                  </a:lnTo>
                  <a:lnTo>
                    <a:pt x="2394534" y="687759"/>
                  </a:lnTo>
                  <a:lnTo>
                    <a:pt x="2511561" y="690537"/>
                  </a:lnTo>
                  <a:lnTo>
                    <a:pt x="2628589" y="692938"/>
                  </a:lnTo>
                  <a:lnTo>
                    <a:pt x="2745617" y="692579"/>
                  </a:lnTo>
                  <a:lnTo>
                    <a:pt x="2862644" y="687068"/>
                  </a:lnTo>
                  <a:lnTo>
                    <a:pt x="2979672" y="682679"/>
                  </a:lnTo>
                  <a:lnTo>
                    <a:pt x="3096699" y="686391"/>
                  </a:lnTo>
                  <a:lnTo>
                    <a:pt x="3213727" y="691087"/>
                  </a:lnTo>
                  <a:lnTo>
                    <a:pt x="3330755" y="695288"/>
                  </a:lnTo>
                  <a:lnTo>
                    <a:pt x="3447782" y="703020"/>
                  </a:lnTo>
                  <a:lnTo>
                    <a:pt x="3564810" y="718178"/>
                  </a:lnTo>
                  <a:lnTo>
                    <a:pt x="3681837" y="734769"/>
                  </a:lnTo>
                  <a:lnTo>
                    <a:pt x="3798865" y="747418"/>
                  </a:lnTo>
                  <a:lnTo>
                    <a:pt x="3915893" y="756802"/>
                  </a:lnTo>
                  <a:lnTo>
                    <a:pt x="4032920" y="765010"/>
                  </a:lnTo>
                  <a:lnTo>
                    <a:pt x="4149948" y="770794"/>
                  </a:lnTo>
                  <a:lnTo>
                    <a:pt x="4266975" y="773447"/>
                  </a:lnTo>
                  <a:lnTo>
                    <a:pt x="4384003" y="773432"/>
                  </a:lnTo>
                  <a:lnTo>
                    <a:pt x="4501031" y="771597"/>
                  </a:lnTo>
                  <a:lnTo>
                    <a:pt x="4618058" y="768315"/>
                  </a:lnTo>
                  <a:lnTo>
                    <a:pt x="4735086" y="763808"/>
                  </a:lnTo>
                  <a:lnTo>
                    <a:pt x="4852113" y="758175"/>
                  </a:lnTo>
                  <a:lnTo>
                    <a:pt x="4969141" y="751425"/>
                  </a:lnTo>
                  <a:lnTo>
                    <a:pt x="5086169" y="743503"/>
                  </a:lnTo>
                  <a:lnTo>
                    <a:pt x="5203196" y="734307"/>
                  </a:lnTo>
                  <a:lnTo>
                    <a:pt x="5320224" y="723711"/>
                  </a:lnTo>
                  <a:lnTo>
                    <a:pt x="5437251" y="711574"/>
                  </a:lnTo>
                  <a:lnTo>
                    <a:pt x="5554279" y="697756"/>
                  </a:lnTo>
                  <a:lnTo>
                    <a:pt x="5671307" y="682124"/>
                  </a:lnTo>
                  <a:lnTo>
                    <a:pt x="5788334" y="664559"/>
                  </a:lnTo>
                  <a:lnTo>
                    <a:pt x="5905362" y="644964"/>
                  </a:lnTo>
                  <a:lnTo>
                    <a:pt x="6022389" y="623258"/>
                  </a:lnTo>
                  <a:lnTo>
                    <a:pt x="6139417" y="599382"/>
                  </a:lnTo>
                  <a:lnTo>
                    <a:pt x="6145984" y="5979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926785"/>
              <a:ext cx="6145984" cy="333308"/>
            </a:xfrm>
            <a:custGeom>
              <a:avLst/>
              <a:pathLst>
                <a:path w="6145984" h="333308">
                  <a:moveTo>
                    <a:pt x="6145984" y="333308"/>
                  </a:moveTo>
                  <a:lnTo>
                    <a:pt x="6139417" y="332385"/>
                  </a:lnTo>
                  <a:lnTo>
                    <a:pt x="6022389" y="317151"/>
                  </a:lnTo>
                  <a:lnTo>
                    <a:pt x="5905362" y="303077"/>
                  </a:lnTo>
                  <a:lnTo>
                    <a:pt x="5788334" y="290075"/>
                  </a:lnTo>
                  <a:lnTo>
                    <a:pt x="5671307" y="278038"/>
                  </a:lnTo>
                  <a:lnTo>
                    <a:pt x="5554279" y="266836"/>
                  </a:lnTo>
                  <a:lnTo>
                    <a:pt x="5437251" y="256324"/>
                  </a:lnTo>
                  <a:lnTo>
                    <a:pt x="5320224" y="246340"/>
                  </a:lnTo>
                  <a:lnTo>
                    <a:pt x="5203196" y="236714"/>
                  </a:lnTo>
                  <a:lnTo>
                    <a:pt x="5086169" y="227278"/>
                  </a:lnTo>
                  <a:lnTo>
                    <a:pt x="4969141" y="217875"/>
                  </a:lnTo>
                  <a:lnTo>
                    <a:pt x="4852113" y="208377"/>
                  </a:lnTo>
                  <a:lnTo>
                    <a:pt x="4735086" y="198698"/>
                  </a:lnTo>
                  <a:lnTo>
                    <a:pt x="4618058" y="188818"/>
                  </a:lnTo>
                  <a:lnTo>
                    <a:pt x="4501031" y="178809"/>
                  </a:lnTo>
                  <a:lnTo>
                    <a:pt x="4384003" y="168864"/>
                  </a:lnTo>
                  <a:lnTo>
                    <a:pt x="4266975" y="159326"/>
                  </a:lnTo>
                  <a:lnTo>
                    <a:pt x="4149948" y="149468"/>
                  </a:lnTo>
                  <a:lnTo>
                    <a:pt x="4032920" y="138356"/>
                  </a:lnTo>
                  <a:lnTo>
                    <a:pt x="3915893" y="127433"/>
                  </a:lnTo>
                  <a:lnTo>
                    <a:pt x="3798865" y="117644"/>
                  </a:lnTo>
                  <a:lnTo>
                    <a:pt x="3681837" y="104287"/>
                  </a:lnTo>
                  <a:lnTo>
                    <a:pt x="3564810" y="88419"/>
                  </a:lnTo>
                  <a:lnTo>
                    <a:pt x="3447782" y="75918"/>
                  </a:lnTo>
                  <a:lnTo>
                    <a:pt x="3330755" y="67720"/>
                  </a:lnTo>
                  <a:lnTo>
                    <a:pt x="3213727" y="62964"/>
                  </a:lnTo>
                  <a:lnTo>
                    <a:pt x="3096699" y="61745"/>
                  </a:lnTo>
                  <a:lnTo>
                    <a:pt x="2979672" y="59454"/>
                  </a:lnTo>
                  <a:lnTo>
                    <a:pt x="2862644" y="59515"/>
                  </a:lnTo>
                  <a:lnTo>
                    <a:pt x="2745617" y="63725"/>
                  </a:lnTo>
                  <a:lnTo>
                    <a:pt x="2628589" y="65287"/>
                  </a:lnTo>
                  <a:lnTo>
                    <a:pt x="2511561" y="60244"/>
                  </a:lnTo>
                  <a:lnTo>
                    <a:pt x="2394534" y="56163"/>
                  </a:lnTo>
                  <a:lnTo>
                    <a:pt x="2277506" y="52854"/>
                  </a:lnTo>
                  <a:lnTo>
                    <a:pt x="2160479" y="48292"/>
                  </a:lnTo>
                  <a:lnTo>
                    <a:pt x="2043451" y="44285"/>
                  </a:lnTo>
                  <a:lnTo>
                    <a:pt x="1926424" y="39793"/>
                  </a:lnTo>
                  <a:lnTo>
                    <a:pt x="1809396" y="33145"/>
                  </a:lnTo>
                  <a:lnTo>
                    <a:pt x="1692368" y="24402"/>
                  </a:lnTo>
                  <a:lnTo>
                    <a:pt x="1575341" y="16394"/>
                  </a:lnTo>
                  <a:lnTo>
                    <a:pt x="1458313" y="9545"/>
                  </a:lnTo>
                  <a:lnTo>
                    <a:pt x="1341286" y="4283"/>
                  </a:lnTo>
                  <a:lnTo>
                    <a:pt x="1224258" y="1005"/>
                  </a:lnTo>
                  <a:lnTo>
                    <a:pt x="1107230" y="0"/>
                  </a:lnTo>
                  <a:lnTo>
                    <a:pt x="990203" y="1429"/>
                  </a:lnTo>
                  <a:lnTo>
                    <a:pt x="873175" y="5338"/>
                  </a:lnTo>
                  <a:lnTo>
                    <a:pt x="756148" y="11694"/>
                  </a:lnTo>
                  <a:lnTo>
                    <a:pt x="639120" y="20413"/>
                  </a:lnTo>
                  <a:lnTo>
                    <a:pt x="522092" y="31390"/>
                  </a:lnTo>
                  <a:lnTo>
                    <a:pt x="405065" y="44510"/>
                  </a:lnTo>
                  <a:lnTo>
                    <a:pt x="288037" y="59663"/>
                  </a:lnTo>
                  <a:lnTo>
                    <a:pt x="171010" y="76740"/>
                  </a:lnTo>
                  <a:lnTo>
                    <a:pt x="53982" y="95639"/>
                  </a:lnTo>
                  <a:lnTo>
                    <a:pt x="0" y="1051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77368"/>
              <a:ext cx="6145984" cy="432934"/>
            </a:xfrm>
            <a:custGeom>
              <a:avLst/>
              <a:pathLst>
                <a:path w="6145984" h="432934">
                  <a:moveTo>
                    <a:pt x="0" y="0"/>
                  </a:moveTo>
                  <a:lnTo>
                    <a:pt x="53982" y="12031"/>
                  </a:lnTo>
                  <a:lnTo>
                    <a:pt x="171010" y="37053"/>
                  </a:lnTo>
                  <a:lnTo>
                    <a:pt x="288037" y="61039"/>
                  </a:lnTo>
                  <a:lnTo>
                    <a:pt x="405065" y="84012"/>
                  </a:lnTo>
                  <a:lnTo>
                    <a:pt x="522092" y="105996"/>
                  </a:lnTo>
                  <a:lnTo>
                    <a:pt x="639120" y="127017"/>
                  </a:lnTo>
                  <a:lnTo>
                    <a:pt x="756148" y="147097"/>
                  </a:lnTo>
                  <a:lnTo>
                    <a:pt x="873175" y="166262"/>
                  </a:lnTo>
                  <a:lnTo>
                    <a:pt x="990203" y="184534"/>
                  </a:lnTo>
                  <a:lnTo>
                    <a:pt x="1107230" y="201940"/>
                  </a:lnTo>
                  <a:lnTo>
                    <a:pt x="1224258" y="218502"/>
                  </a:lnTo>
                  <a:lnTo>
                    <a:pt x="1341286" y="234245"/>
                  </a:lnTo>
                  <a:lnTo>
                    <a:pt x="1458313" y="249192"/>
                  </a:lnTo>
                  <a:lnTo>
                    <a:pt x="1575341" y="263369"/>
                  </a:lnTo>
                  <a:lnTo>
                    <a:pt x="1692368" y="276799"/>
                  </a:lnTo>
                  <a:lnTo>
                    <a:pt x="1809396" y="289447"/>
                  </a:lnTo>
                  <a:lnTo>
                    <a:pt x="1926424" y="299038"/>
                  </a:lnTo>
                  <a:lnTo>
                    <a:pt x="2043451" y="305534"/>
                  </a:lnTo>
                  <a:lnTo>
                    <a:pt x="2160479" y="310490"/>
                  </a:lnTo>
                  <a:lnTo>
                    <a:pt x="2277506" y="315347"/>
                  </a:lnTo>
                  <a:lnTo>
                    <a:pt x="2394534" y="319384"/>
                  </a:lnTo>
                  <a:lnTo>
                    <a:pt x="2511561" y="322813"/>
                  </a:lnTo>
                  <a:lnTo>
                    <a:pt x="2628589" y="326535"/>
                  </a:lnTo>
                  <a:lnTo>
                    <a:pt x="2745617" y="325575"/>
                  </a:lnTo>
                  <a:lnTo>
                    <a:pt x="2862644" y="320715"/>
                  </a:lnTo>
                  <a:lnTo>
                    <a:pt x="2979672" y="318490"/>
                  </a:lnTo>
                  <a:lnTo>
                    <a:pt x="3096699" y="321491"/>
                  </a:lnTo>
                  <a:lnTo>
                    <a:pt x="3213727" y="324448"/>
                  </a:lnTo>
                  <a:lnTo>
                    <a:pt x="3330755" y="328927"/>
                  </a:lnTo>
                  <a:lnTo>
                    <a:pt x="3447782" y="336892"/>
                  </a:lnTo>
                  <a:lnTo>
                    <a:pt x="3564810" y="350721"/>
                  </a:lnTo>
                  <a:lnTo>
                    <a:pt x="3681837" y="366951"/>
                  </a:lnTo>
                  <a:lnTo>
                    <a:pt x="3798865" y="379954"/>
                  </a:lnTo>
                  <a:lnTo>
                    <a:pt x="3915893" y="389540"/>
                  </a:lnTo>
                  <a:lnTo>
                    <a:pt x="4032920" y="399106"/>
                  </a:lnTo>
                  <a:lnTo>
                    <a:pt x="4149948" y="407554"/>
                  </a:lnTo>
                  <a:lnTo>
                    <a:pt x="4266975" y="413809"/>
                  </a:lnTo>
                  <a:lnTo>
                    <a:pt x="4384003" y="418571"/>
                  </a:lnTo>
                  <a:lnTo>
                    <a:pt x="4501031" y="422626"/>
                  </a:lnTo>
                  <a:lnTo>
                    <a:pt x="4618058" y="425990"/>
                  </a:lnTo>
                  <a:lnTo>
                    <a:pt x="4735086" y="428676"/>
                  </a:lnTo>
                  <a:lnTo>
                    <a:pt x="4852113" y="430699"/>
                  </a:lnTo>
                  <a:lnTo>
                    <a:pt x="4969141" y="432073"/>
                  </a:lnTo>
                  <a:lnTo>
                    <a:pt x="5086169" y="432813"/>
                  </a:lnTo>
                  <a:lnTo>
                    <a:pt x="5203196" y="432934"/>
                  </a:lnTo>
                  <a:lnTo>
                    <a:pt x="5320224" y="432448"/>
                  </a:lnTo>
                  <a:lnTo>
                    <a:pt x="5437251" y="431372"/>
                  </a:lnTo>
                  <a:lnTo>
                    <a:pt x="5554279" y="429719"/>
                  </a:lnTo>
                  <a:lnTo>
                    <a:pt x="5671307" y="427504"/>
                  </a:lnTo>
                  <a:lnTo>
                    <a:pt x="5788334" y="424740"/>
                  </a:lnTo>
                  <a:lnTo>
                    <a:pt x="5905362" y="421443"/>
                  </a:lnTo>
                  <a:lnTo>
                    <a:pt x="6022389" y="417627"/>
                  </a:lnTo>
                  <a:lnTo>
                    <a:pt x="6139417" y="413307"/>
                  </a:lnTo>
                  <a:lnTo>
                    <a:pt x="6145984" y="413037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054080"/>
              <a:ext cx="6145984" cy="1224400"/>
            </a:xfrm>
            <a:custGeom>
              <a:avLst/>
              <a:pathLst>
                <a:path w="6145984" h="1224400">
                  <a:moveTo>
                    <a:pt x="0" y="0"/>
                  </a:moveTo>
                  <a:lnTo>
                    <a:pt x="53982" y="35025"/>
                  </a:lnTo>
                  <a:lnTo>
                    <a:pt x="171010" y="107189"/>
                  </a:lnTo>
                  <a:lnTo>
                    <a:pt x="288037" y="175564"/>
                  </a:lnTo>
                  <a:lnTo>
                    <a:pt x="405065" y="240122"/>
                  </a:lnTo>
                  <a:lnTo>
                    <a:pt x="522092" y="300829"/>
                  </a:lnTo>
                  <a:lnTo>
                    <a:pt x="639120" y="357646"/>
                  </a:lnTo>
                  <a:lnTo>
                    <a:pt x="756148" y="410535"/>
                  </a:lnTo>
                  <a:lnTo>
                    <a:pt x="873175" y="459463"/>
                  </a:lnTo>
                  <a:lnTo>
                    <a:pt x="990203" y="504419"/>
                  </a:lnTo>
                  <a:lnTo>
                    <a:pt x="1107230" y="545439"/>
                  </a:lnTo>
                  <a:lnTo>
                    <a:pt x="1224258" y="582633"/>
                  </a:lnTo>
                  <a:lnTo>
                    <a:pt x="1341286" y="616220"/>
                  </a:lnTo>
                  <a:lnTo>
                    <a:pt x="1458313" y="646539"/>
                  </a:lnTo>
                  <a:lnTo>
                    <a:pt x="1575341" y="674030"/>
                  </a:lnTo>
                  <a:lnTo>
                    <a:pt x="1692368" y="699164"/>
                  </a:lnTo>
                  <a:lnTo>
                    <a:pt x="1809396" y="722287"/>
                  </a:lnTo>
                  <a:lnTo>
                    <a:pt x="1926424" y="741585"/>
                  </a:lnTo>
                  <a:lnTo>
                    <a:pt x="2043451" y="756755"/>
                  </a:lnTo>
                  <a:lnTo>
                    <a:pt x="2160479" y="768934"/>
                  </a:lnTo>
                  <a:lnTo>
                    <a:pt x="2277506" y="779504"/>
                  </a:lnTo>
                  <a:lnTo>
                    <a:pt x="2394534" y="786971"/>
                  </a:lnTo>
                  <a:lnTo>
                    <a:pt x="2511561" y="791184"/>
                  </a:lnTo>
                  <a:lnTo>
                    <a:pt x="2628589" y="796115"/>
                  </a:lnTo>
                  <a:lnTo>
                    <a:pt x="2745617" y="800107"/>
                  </a:lnTo>
                  <a:lnTo>
                    <a:pt x="2862644" y="799788"/>
                  </a:lnTo>
                  <a:lnTo>
                    <a:pt x="2979672" y="800402"/>
                  </a:lnTo>
                  <a:lnTo>
                    <a:pt x="3096699" y="808510"/>
                  </a:lnTo>
                  <a:lnTo>
                    <a:pt x="3213727" y="818148"/>
                  </a:lnTo>
                  <a:lnTo>
                    <a:pt x="3330755" y="826966"/>
                  </a:lnTo>
                  <a:lnTo>
                    <a:pt x="3447782" y="837731"/>
                  </a:lnTo>
                  <a:lnTo>
                    <a:pt x="3564810" y="854232"/>
                  </a:lnTo>
                  <a:lnTo>
                    <a:pt x="3681837" y="871518"/>
                  </a:lnTo>
                  <a:lnTo>
                    <a:pt x="3798865" y="884869"/>
                  </a:lnTo>
                  <a:lnTo>
                    <a:pt x="3915893" y="894948"/>
                  </a:lnTo>
                  <a:lnTo>
                    <a:pt x="4032920" y="903469"/>
                  </a:lnTo>
                  <a:lnTo>
                    <a:pt x="4149948" y="909218"/>
                  </a:lnTo>
                  <a:lnTo>
                    <a:pt x="4266975" y="911494"/>
                  </a:lnTo>
                  <a:lnTo>
                    <a:pt x="4384003" y="910947"/>
                  </a:lnTo>
                  <a:lnTo>
                    <a:pt x="4501031" y="908515"/>
                  </a:lnTo>
                  <a:lnTo>
                    <a:pt x="4618058" y="904550"/>
                  </a:lnTo>
                  <a:lnTo>
                    <a:pt x="4735086" y="899259"/>
                  </a:lnTo>
                  <a:lnTo>
                    <a:pt x="4852113" y="892740"/>
                  </a:lnTo>
                  <a:lnTo>
                    <a:pt x="4969141" y="885001"/>
                  </a:lnTo>
                  <a:lnTo>
                    <a:pt x="5086169" y="875990"/>
                  </a:lnTo>
                  <a:lnTo>
                    <a:pt x="5203196" y="865615"/>
                  </a:lnTo>
                  <a:lnTo>
                    <a:pt x="5320224" y="853757"/>
                  </a:lnTo>
                  <a:lnTo>
                    <a:pt x="5437251" y="840285"/>
                  </a:lnTo>
                  <a:lnTo>
                    <a:pt x="5554279" y="825068"/>
                  </a:lnTo>
                  <a:lnTo>
                    <a:pt x="5671307" y="807984"/>
                  </a:lnTo>
                  <a:lnTo>
                    <a:pt x="5788334" y="788921"/>
                  </a:lnTo>
                  <a:lnTo>
                    <a:pt x="5905362" y="767789"/>
                  </a:lnTo>
                  <a:lnTo>
                    <a:pt x="6022389" y="744513"/>
                  </a:lnTo>
                  <a:lnTo>
                    <a:pt x="6139417" y="719040"/>
                  </a:lnTo>
                  <a:lnTo>
                    <a:pt x="6145984" y="717485"/>
                  </a:lnTo>
                  <a:lnTo>
                    <a:pt x="6145984" y="1224400"/>
                  </a:lnTo>
                  <a:lnTo>
                    <a:pt x="6139417" y="1223711"/>
                  </a:lnTo>
                  <a:lnTo>
                    <a:pt x="6022389" y="1212429"/>
                  </a:lnTo>
                  <a:lnTo>
                    <a:pt x="5905362" y="1202079"/>
                  </a:lnTo>
                  <a:lnTo>
                    <a:pt x="5788334" y="1192575"/>
                  </a:lnTo>
                  <a:lnTo>
                    <a:pt x="5671307" y="1183818"/>
                  </a:lnTo>
                  <a:lnTo>
                    <a:pt x="5554279" y="1175683"/>
                  </a:lnTo>
                  <a:lnTo>
                    <a:pt x="5437251" y="1168034"/>
                  </a:lnTo>
                  <a:lnTo>
                    <a:pt x="5320224" y="1160716"/>
                  </a:lnTo>
                  <a:lnTo>
                    <a:pt x="5203196" y="1153569"/>
                  </a:lnTo>
                  <a:lnTo>
                    <a:pt x="5086169" y="1146434"/>
                  </a:lnTo>
                  <a:lnTo>
                    <a:pt x="4969141" y="1139162"/>
                  </a:lnTo>
                  <a:lnTo>
                    <a:pt x="4852113" y="1131631"/>
                  </a:lnTo>
                  <a:lnTo>
                    <a:pt x="4735086" y="1123760"/>
                  </a:lnTo>
                  <a:lnTo>
                    <a:pt x="4618058" y="1115530"/>
                  </a:lnTo>
                  <a:lnTo>
                    <a:pt x="4501031" y="1107004"/>
                  </a:lnTo>
                  <a:lnTo>
                    <a:pt x="4384003" y="1098365"/>
                  </a:lnTo>
                  <a:lnTo>
                    <a:pt x="4266975" y="1089934"/>
                  </a:lnTo>
                  <a:lnTo>
                    <a:pt x="4149948" y="1080886"/>
                  </a:lnTo>
                  <a:lnTo>
                    <a:pt x="4032920" y="1070131"/>
                  </a:lnTo>
                  <a:lnTo>
                    <a:pt x="3915893" y="1059058"/>
                  </a:lnTo>
                  <a:lnTo>
                    <a:pt x="3798865" y="1048598"/>
                  </a:lnTo>
                  <a:lnTo>
                    <a:pt x="3681837" y="1034582"/>
                  </a:lnTo>
                  <a:lnTo>
                    <a:pt x="3564810" y="1017976"/>
                  </a:lnTo>
                  <a:lnTo>
                    <a:pt x="3447782" y="1003971"/>
                  </a:lnTo>
                  <a:lnTo>
                    <a:pt x="3330755" y="992769"/>
                  </a:lnTo>
                  <a:lnTo>
                    <a:pt x="3213727" y="983429"/>
                  </a:lnTo>
                  <a:lnTo>
                    <a:pt x="3096699" y="977059"/>
                  </a:lnTo>
                  <a:lnTo>
                    <a:pt x="2979672" y="970286"/>
                  </a:lnTo>
                  <a:lnTo>
                    <a:pt x="2862644" y="965604"/>
                  </a:lnTo>
                  <a:lnTo>
                    <a:pt x="2745617" y="964700"/>
                  </a:lnTo>
                  <a:lnTo>
                    <a:pt x="2628589" y="961839"/>
                  </a:lnTo>
                  <a:lnTo>
                    <a:pt x="2511561" y="954425"/>
                  </a:lnTo>
                  <a:lnTo>
                    <a:pt x="2394534" y="948988"/>
                  </a:lnTo>
                  <a:lnTo>
                    <a:pt x="2277506" y="942889"/>
                  </a:lnTo>
                  <a:lnTo>
                    <a:pt x="2160479" y="932874"/>
                  </a:lnTo>
                  <a:lnTo>
                    <a:pt x="2043451" y="922479"/>
                  </a:lnTo>
                  <a:lnTo>
                    <a:pt x="1926424" y="911074"/>
                  </a:lnTo>
                  <a:lnTo>
                    <a:pt x="1809396" y="897310"/>
                  </a:lnTo>
                  <a:lnTo>
                    <a:pt x="1692368" y="881525"/>
                  </a:lnTo>
                  <a:lnTo>
                    <a:pt x="1575341" y="866584"/>
                  </a:lnTo>
                  <a:lnTo>
                    <a:pt x="1458313" y="852866"/>
                  </a:lnTo>
                  <a:lnTo>
                    <a:pt x="1341286" y="840753"/>
                  </a:lnTo>
                  <a:lnTo>
                    <a:pt x="1224258" y="830594"/>
                  </a:lnTo>
                  <a:lnTo>
                    <a:pt x="1107230" y="822641"/>
                  </a:lnTo>
                  <a:lnTo>
                    <a:pt x="990203" y="817023"/>
                  </a:lnTo>
                  <a:lnTo>
                    <a:pt x="873175" y="813761"/>
                  </a:lnTo>
                  <a:lnTo>
                    <a:pt x="756148" y="812802"/>
                  </a:lnTo>
                  <a:lnTo>
                    <a:pt x="639120" y="814045"/>
                  </a:lnTo>
                  <a:lnTo>
                    <a:pt x="522092" y="817370"/>
                  </a:lnTo>
                  <a:lnTo>
                    <a:pt x="405065" y="822648"/>
                  </a:lnTo>
                  <a:lnTo>
                    <a:pt x="288037" y="829752"/>
                  </a:lnTo>
                  <a:lnTo>
                    <a:pt x="171010" y="838558"/>
                  </a:lnTo>
                  <a:lnTo>
                    <a:pt x="53982" y="848950"/>
                  </a:lnTo>
                  <a:lnTo>
                    <a:pt x="0" y="85442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054080"/>
              <a:ext cx="6145984" cy="911494"/>
            </a:xfrm>
            <a:custGeom>
              <a:avLst/>
              <a:pathLst>
                <a:path w="6145984" h="911494">
                  <a:moveTo>
                    <a:pt x="0" y="0"/>
                  </a:moveTo>
                  <a:lnTo>
                    <a:pt x="53982" y="35025"/>
                  </a:lnTo>
                  <a:lnTo>
                    <a:pt x="171010" y="107189"/>
                  </a:lnTo>
                  <a:lnTo>
                    <a:pt x="288037" y="175564"/>
                  </a:lnTo>
                  <a:lnTo>
                    <a:pt x="405065" y="240122"/>
                  </a:lnTo>
                  <a:lnTo>
                    <a:pt x="522092" y="300829"/>
                  </a:lnTo>
                  <a:lnTo>
                    <a:pt x="639120" y="357646"/>
                  </a:lnTo>
                  <a:lnTo>
                    <a:pt x="756148" y="410535"/>
                  </a:lnTo>
                  <a:lnTo>
                    <a:pt x="873175" y="459463"/>
                  </a:lnTo>
                  <a:lnTo>
                    <a:pt x="990203" y="504419"/>
                  </a:lnTo>
                  <a:lnTo>
                    <a:pt x="1107230" y="545439"/>
                  </a:lnTo>
                  <a:lnTo>
                    <a:pt x="1224258" y="582633"/>
                  </a:lnTo>
                  <a:lnTo>
                    <a:pt x="1341286" y="616220"/>
                  </a:lnTo>
                  <a:lnTo>
                    <a:pt x="1458313" y="646539"/>
                  </a:lnTo>
                  <a:lnTo>
                    <a:pt x="1575341" y="674030"/>
                  </a:lnTo>
                  <a:lnTo>
                    <a:pt x="1692368" y="699164"/>
                  </a:lnTo>
                  <a:lnTo>
                    <a:pt x="1809396" y="722287"/>
                  </a:lnTo>
                  <a:lnTo>
                    <a:pt x="1926424" y="741585"/>
                  </a:lnTo>
                  <a:lnTo>
                    <a:pt x="2043451" y="756755"/>
                  </a:lnTo>
                  <a:lnTo>
                    <a:pt x="2160479" y="768934"/>
                  </a:lnTo>
                  <a:lnTo>
                    <a:pt x="2277506" y="779504"/>
                  </a:lnTo>
                  <a:lnTo>
                    <a:pt x="2394534" y="786971"/>
                  </a:lnTo>
                  <a:lnTo>
                    <a:pt x="2511561" y="791184"/>
                  </a:lnTo>
                  <a:lnTo>
                    <a:pt x="2628589" y="796115"/>
                  </a:lnTo>
                  <a:lnTo>
                    <a:pt x="2745617" y="800107"/>
                  </a:lnTo>
                  <a:lnTo>
                    <a:pt x="2862644" y="799788"/>
                  </a:lnTo>
                  <a:lnTo>
                    <a:pt x="2979672" y="800402"/>
                  </a:lnTo>
                  <a:lnTo>
                    <a:pt x="3096699" y="808510"/>
                  </a:lnTo>
                  <a:lnTo>
                    <a:pt x="3213727" y="818148"/>
                  </a:lnTo>
                  <a:lnTo>
                    <a:pt x="3330755" y="826966"/>
                  </a:lnTo>
                  <a:lnTo>
                    <a:pt x="3447782" y="837731"/>
                  </a:lnTo>
                  <a:lnTo>
                    <a:pt x="3564810" y="854232"/>
                  </a:lnTo>
                  <a:lnTo>
                    <a:pt x="3681837" y="871518"/>
                  </a:lnTo>
                  <a:lnTo>
                    <a:pt x="3798865" y="884869"/>
                  </a:lnTo>
                  <a:lnTo>
                    <a:pt x="3915893" y="894948"/>
                  </a:lnTo>
                  <a:lnTo>
                    <a:pt x="4032920" y="903469"/>
                  </a:lnTo>
                  <a:lnTo>
                    <a:pt x="4149948" y="909218"/>
                  </a:lnTo>
                  <a:lnTo>
                    <a:pt x="4266975" y="911494"/>
                  </a:lnTo>
                  <a:lnTo>
                    <a:pt x="4384003" y="910947"/>
                  </a:lnTo>
                  <a:lnTo>
                    <a:pt x="4501031" y="908515"/>
                  </a:lnTo>
                  <a:lnTo>
                    <a:pt x="4618058" y="904550"/>
                  </a:lnTo>
                  <a:lnTo>
                    <a:pt x="4735086" y="899259"/>
                  </a:lnTo>
                  <a:lnTo>
                    <a:pt x="4852113" y="892740"/>
                  </a:lnTo>
                  <a:lnTo>
                    <a:pt x="4969141" y="885001"/>
                  </a:lnTo>
                  <a:lnTo>
                    <a:pt x="5086169" y="875990"/>
                  </a:lnTo>
                  <a:lnTo>
                    <a:pt x="5203196" y="865615"/>
                  </a:lnTo>
                  <a:lnTo>
                    <a:pt x="5320224" y="853757"/>
                  </a:lnTo>
                  <a:lnTo>
                    <a:pt x="5437251" y="840285"/>
                  </a:lnTo>
                  <a:lnTo>
                    <a:pt x="5554279" y="825068"/>
                  </a:lnTo>
                  <a:lnTo>
                    <a:pt x="5671307" y="807984"/>
                  </a:lnTo>
                  <a:lnTo>
                    <a:pt x="5788334" y="788921"/>
                  </a:lnTo>
                  <a:lnTo>
                    <a:pt x="5905362" y="767789"/>
                  </a:lnTo>
                  <a:lnTo>
                    <a:pt x="6022389" y="744513"/>
                  </a:lnTo>
                  <a:lnTo>
                    <a:pt x="6139417" y="719040"/>
                  </a:lnTo>
                  <a:lnTo>
                    <a:pt x="6145984" y="71748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866882"/>
              <a:ext cx="6145984" cy="411598"/>
            </a:xfrm>
            <a:custGeom>
              <a:avLst/>
              <a:pathLst>
                <a:path w="6145984" h="411598">
                  <a:moveTo>
                    <a:pt x="6145984" y="411598"/>
                  </a:moveTo>
                  <a:lnTo>
                    <a:pt x="6139417" y="410909"/>
                  </a:lnTo>
                  <a:lnTo>
                    <a:pt x="6022389" y="399627"/>
                  </a:lnTo>
                  <a:lnTo>
                    <a:pt x="5905362" y="389276"/>
                  </a:lnTo>
                  <a:lnTo>
                    <a:pt x="5788334" y="379773"/>
                  </a:lnTo>
                  <a:lnTo>
                    <a:pt x="5671307" y="371015"/>
                  </a:lnTo>
                  <a:lnTo>
                    <a:pt x="5554279" y="362881"/>
                  </a:lnTo>
                  <a:lnTo>
                    <a:pt x="5437251" y="355232"/>
                  </a:lnTo>
                  <a:lnTo>
                    <a:pt x="5320224" y="347914"/>
                  </a:lnTo>
                  <a:lnTo>
                    <a:pt x="5203196" y="340767"/>
                  </a:lnTo>
                  <a:lnTo>
                    <a:pt x="5086169" y="333632"/>
                  </a:lnTo>
                  <a:lnTo>
                    <a:pt x="4969141" y="326360"/>
                  </a:lnTo>
                  <a:lnTo>
                    <a:pt x="4852113" y="318829"/>
                  </a:lnTo>
                  <a:lnTo>
                    <a:pt x="4735086" y="310958"/>
                  </a:lnTo>
                  <a:lnTo>
                    <a:pt x="4618058" y="302727"/>
                  </a:lnTo>
                  <a:lnTo>
                    <a:pt x="4501031" y="294202"/>
                  </a:lnTo>
                  <a:lnTo>
                    <a:pt x="4384003" y="285563"/>
                  </a:lnTo>
                  <a:lnTo>
                    <a:pt x="4266975" y="277132"/>
                  </a:lnTo>
                  <a:lnTo>
                    <a:pt x="4149948" y="268084"/>
                  </a:lnTo>
                  <a:lnTo>
                    <a:pt x="4032920" y="257329"/>
                  </a:lnTo>
                  <a:lnTo>
                    <a:pt x="3915893" y="246256"/>
                  </a:lnTo>
                  <a:lnTo>
                    <a:pt x="3798865" y="235796"/>
                  </a:lnTo>
                  <a:lnTo>
                    <a:pt x="3681837" y="221780"/>
                  </a:lnTo>
                  <a:lnTo>
                    <a:pt x="3564810" y="205173"/>
                  </a:lnTo>
                  <a:lnTo>
                    <a:pt x="3447782" y="191169"/>
                  </a:lnTo>
                  <a:lnTo>
                    <a:pt x="3330755" y="179967"/>
                  </a:lnTo>
                  <a:lnTo>
                    <a:pt x="3213727" y="170627"/>
                  </a:lnTo>
                  <a:lnTo>
                    <a:pt x="3096699" y="164256"/>
                  </a:lnTo>
                  <a:lnTo>
                    <a:pt x="2979672" y="157483"/>
                  </a:lnTo>
                  <a:lnTo>
                    <a:pt x="2862644" y="152802"/>
                  </a:lnTo>
                  <a:lnTo>
                    <a:pt x="2745617" y="151898"/>
                  </a:lnTo>
                  <a:lnTo>
                    <a:pt x="2628589" y="149037"/>
                  </a:lnTo>
                  <a:lnTo>
                    <a:pt x="2511561" y="141623"/>
                  </a:lnTo>
                  <a:lnTo>
                    <a:pt x="2394534" y="136186"/>
                  </a:lnTo>
                  <a:lnTo>
                    <a:pt x="2277506" y="130087"/>
                  </a:lnTo>
                  <a:lnTo>
                    <a:pt x="2160479" y="120072"/>
                  </a:lnTo>
                  <a:lnTo>
                    <a:pt x="2043451" y="109677"/>
                  </a:lnTo>
                  <a:lnTo>
                    <a:pt x="1926424" y="98272"/>
                  </a:lnTo>
                  <a:lnTo>
                    <a:pt x="1809396" y="84507"/>
                  </a:lnTo>
                  <a:lnTo>
                    <a:pt x="1692368" y="68723"/>
                  </a:lnTo>
                  <a:lnTo>
                    <a:pt x="1575341" y="53782"/>
                  </a:lnTo>
                  <a:lnTo>
                    <a:pt x="1458313" y="40064"/>
                  </a:lnTo>
                  <a:lnTo>
                    <a:pt x="1341286" y="27950"/>
                  </a:lnTo>
                  <a:lnTo>
                    <a:pt x="1224258" y="17792"/>
                  </a:lnTo>
                  <a:lnTo>
                    <a:pt x="1107230" y="9839"/>
                  </a:lnTo>
                  <a:lnTo>
                    <a:pt x="990203" y="4220"/>
                  </a:lnTo>
                  <a:lnTo>
                    <a:pt x="873175" y="959"/>
                  </a:lnTo>
                  <a:lnTo>
                    <a:pt x="756148" y="0"/>
                  </a:lnTo>
                  <a:lnTo>
                    <a:pt x="639120" y="1243"/>
                  </a:lnTo>
                  <a:lnTo>
                    <a:pt x="522092" y="4568"/>
                  </a:lnTo>
                  <a:lnTo>
                    <a:pt x="405065" y="9846"/>
                  </a:lnTo>
                  <a:lnTo>
                    <a:pt x="288037" y="16950"/>
                  </a:lnTo>
                  <a:lnTo>
                    <a:pt x="171010" y="25756"/>
                  </a:lnTo>
                  <a:lnTo>
                    <a:pt x="53982" y="36148"/>
                  </a:lnTo>
                  <a:lnTo>
                    <a:pt x="0" y="416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481292"/>
              <a:ext cx="6145984" cy="584974"/>
            </a:xfrm>
            <a:custGeom>
              <a:avLst/>
              <a:pathLst>
                <a:path w="6145984" h="584974">
                  <a:moveTo>
                    <a:pt x="0" y="0"/>
                  </a:moveTo>
                  <a:lnTo>
                    <a:pt x="53982" y="14775"/>
                  </a:lnTo>
                  <a:lnTo>
                    <a:pt x="171010" y="45662"/>
                  </a:lnTo>
                  <a:lnTo>
                    <a:pt x="288037" y="75446"/>
                  </a:lnTo>
                  <a:lnTo>
                    <a:pt x="405065" y="104173"/>
                  </a:lnTo>
                  <a:lnTo>
                    <a:pt x="522092" y="131887"/>
                  </a:lnTo>
                  <a:lnTo>
                    <a:pt x="639120" y="158634"/>
                  </a:lnTo>
                  <a:lnTo>
                    <a:pt x="756148" y="184456"/>
                  </a:lnTo>
                  <a:lnTo>
                    <a:pt x="873175" y="209400"/>
                  </a:lnTo>
                  <a:lnTo>
                    <a:pt x="990203" y="233509"/>
                  </a:lnTo>
                  <a:lnTo>
                    <a:pt x="1107230" y="256828"/>
                  </a:lnTo>
                  <a:lnTo>
                    <a:pt x="1224258" y="279402"/>
                  </a:lnTo>
                  <a:lnTo>
                    <a:pt x="1341286" y="301274"/>
                  </a:lnTo>
                  <a:lnTo>
                    <a:pt x="1458313" y="322491"/>
                  </a:lnTo>
                  <a:lnTo>
                    <a:pt x="1575341" y="343095"/>
                  </a:lnTo>
                  <a:lnTo>
                    <a:pt x="1692368" y="363132"/>
                  </a:lnTo>
                  <a:lnTo>
                    <a:pt x="1809396" y="382586"/>
                  </a:lnTo>
                  <a:lnTo>
                    <a:pt x="1926424" y="399118"/>
                  </a:lnTo>
                  <a:lnTo>
                    <a:pt x="2043451" y="412405"/>
                  </a:lnTo>
                  <a:lnTo>
                    <a:pt x="2160479" y="423692"/>
                  </a:lnTo>
                  <a:lnTo>
                    <a:pt x="2277506" y="433985"/>
                  </a:lnTo>
                  <a:lnTo>
                    <a:pt x="2394534" y="440768"/>
                  </a:lnTo>
                  <a:lnTo>
                    <a:pt x="2511561" y="445593"/>
                  </a:lnTo>
                  <a:lnTo>
                    <a:pt x="2628589" y="451765"/>
                  </a:lnTo>
                  <a:lnTo>
                    <a:pt x="2745617" y="455192"/>
                  </a:lnTo>
                  <a:lnTo>
                    <a:pt x="2862644" y="455484"/>
                  </a:lnTo>
                  <a:lnTo>
                    <a:pt x="2979672" y="458132"/>
                  </a:lnTo>
                  <a:lnTo>
                    <a:pt x="3096699" y="465572"/>
                  </a:lnTo>
                  <a:lnTo>
                    <a:pt x="3213727" y="473576"/>
                  </a:lnTo>
                  <a:lnTo>
                    <a:pt x="3330755" y="482656"/>
                  </a:lnTo>
                  <a:lnTo>
                    <a:pt x="3447782" y="493639"/>
                  </a:lnTo>
                  <a:lnTo>
                    <a:pt x="3564810" y="508892"/>
                  </a:lnTo>
                  <a:lnTo>
                    <a:pt x="3681837" y="525838"/>
                  </a:lnTo>
                  <a:lnTo>
                    <a:pt x="3798865" y="539521"/>
                  </a:lnTo>
                  <a:lnTo>
                    <a:pt x="3915893" y="549791"/>
                  </a:lnTo>
                  <a:lnTo>
                    <a:pt x="4032920" y="559588"/>
                  </a:lnTo>
                  <a:lnTo>
                    <a:pt x="4149948" y="567840"/>
                  </a:lnTo>
                  <a:lnTo>
                    <a:pt x="4266975" y="573502"/>
                  </a:lnTo>
                  <a:lnTo>
                    <a:pt x="4384003" y="577444"/>
                  </a:lnTo>
                  <a:lnTo>
                    <a:pt x="4501031" y="580548"/>
                  </a:lnTo>
                  <a:lnTo>
                    <a:pt x="4618058" y="582828"/>
                  </a:lnTo>
                  <a:lnTo>
                    <a:pt x="4735086" y="584298"/>
                  </a:lnTo>
                  <a:lnTo>
                    <a:pt x="4852113" y="584974"/>
                  </a:lnTo>
                  <a:lnTo>
                    <a:pt x="4969141" y="584870"/>
                  </a:lnTo>
                  <a:lnTo>
                    <a:pt x="5086169" y="584000"/>
                  </a:lnTo>
                  <a:lnTo>
                    <a:pt x="5203196" y="582380"/>
                  </a:lnTo>
                  <a:lnTo>
                    <a:pt x="5320224" y="580024"/>
                  </a:lnTo>
                  <a:lnTo>
                    <a:pt x="5437251" y="576947"/>
                  </a:lnTo>
                  <a:lnTo>
                    <a:pt x="5554279" y="573164"/>
                  </a:lnTo>
                  <a:lnTo>
                    <a:pt x="5671307" y="568689"/>
                  </a:lnTo>
                  <a:lnTo>
                    <a:pt x="5788334" y="563536"/>
                  </a:lnTo>
                  <a:lnTo>
                    <a:pt x="5905362" y="557722"/>
                  </a:lnTo>
                  <a:lnTo>
                    <a:pt x="6022389" y="551259"/>
                  </a:lnTo>
                  <a:lnTo>
                    <a:pt x="6139417" y="544164"/>
                  </a:lnTo>
                  <a:lnTo>
                    <a:pt x="6145984" y="54373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285202"/>
              <a:ext cx="6145984" cy="964313"/>
            </a:xfrm>
            <a:custGeom>
              <a:avLst/>
              <a:pathLst>
                <a:path w="6145984" h="964313">
                  <a:moveTo>
                    <a:pt x="0" y="0"/>
                  </a:moveTo>
                  <a:lnTo>
                    <a:pt x="53982" y="27420"/>
                  </a:lnTo>
                  <a:lnTo>
                    <a:pt x="171010" y="83952"/>
                  </a:lnTo>
                  <a:lnTo>
                    <a:pt x="288037" y="137536"/>
                  </a:lnTo>
                  <a:lnTo>
                    <a:pt x="405065" y="188128"/>
                  </a:lnTo>
                  <a:lnTo>
                    <a:pt x="522092" y="235680"/>
                  </a:lnTo>
                  <a:lnTo>
                    <a:pt x="639120" y="280139"/>
                  </a:lnTo>
                  <a:lnTo>
                    <a:pt x="756148" y="321451"/>
                  </a:lnTo>
                  <a:lnTo>
                    <a:pt x="873175" y="359571"/>
                  </a:lnTo>
                  <a:lnTo>
                    <a:pt x="990203" y="394471"/>
                  </a:lnTo>
                  <a:lnTo>
                    <a:pt x="1107230" y="426165"/>
                  </a:lnTo>
                  <a:lnTo>
                    <a:pt x="1224258" y="454736"/>
                  </a:lnTo>
                  <a:lnTo>
                    <a:pt x="1341286" y="480366"/>
                  </a:lnTo>
                  <a:lnTo>
                    <a:pt x="1458313" y="503346"/>
                  </a:lnTo>
                  <a:lnTo>
                    <a:pt x="1575341" y="524059"/>
                  </a:lnTo>
                  <a:lnTo>
                    <a:pt x="1692368" y="542915"/>
                  </a:lnTo>
                  <a:lnTo>
                    <a:pt x="1809396" y="560226"/>
                  </a:lnTo>
                  <a:lnTo>
                    <a:pt x="1926424" y="574818"/>
                  </a:lnTo>
                  <a:lnTo>
                    <a:pt x="2043451" y="586583"/>
                  </a:lnTo>
                  <a:lnTo>
                    <a:pt x="2160479" y="596421"/>
                  </a:lnTo>
                  <a:lnTo>
                    <a:pt x="2277506" y="605683"/>
                  </a:lnTo>
                  <a:lnTo>
                    <a:pt x="2394534" y="615893"/>
                  </a:lnTo>
                  <a:lnTo>
                    <a:pt x="2511561" y="624884"/>
                  </a:lnTo>
                  <a:lnTo>
                    <a:pt x="2628589" y="632420"/>
                  </a:lnTo>
                  <a:lnTo>
                    <a:pt x="2745617" y="636105"/>
                  </a:lnTo>
                  <a:lnTo>
                    <a:pt x="2862644" y="634614"/>
                  </a:lnTo>
                  <a:lnTo>
                    <a:pt x="2979672" y="633706"/>
                  </a:lnTo>
                  <a:lnTo>
                    <a:pt x="3096699" y="639375"/>
                  </a:lnTo>
                  <a:lnTo>
                    <a:pt x="3213727" y="645018"/>
                  </a:lnTo>
                  <a:lnTo>
                    <a:pt x="3330755" y="649680"/>
                  </a:lnTo>
                  <a:lnTo>
                    <a:pt x="3447782" y="657139"/>
                  </a:lnTo>
                  <a:lnTo>
                    <a:pt x="3564810" y="670382"/>
                  </a:lnTo>
                  <a:lnTo>
                    <a:pt x="3681837" y="684212"/>
                  </a:lnTo>
                  <a:lnTo>
                    <a:pt x="3798865" y="694365"/>
                  </a:lnTo>
                  <a:lnTo>
                    <a:pt x="3915893" y="701369"/>
                  </a:lnTo>
                  <a:lnTo>
                    <a:pt x="4032920" y="706756"/>
                  </a:lnTo>
                  <a:lnTo>
                    <a:pt x="4149948" y="709551"/>
                  </a:lnTo>
                  <a:lnTo>
                    <a:pt x="4266975" y="709242"/>
                  </a:lnTo>
                  <a:lnTo>
                    <a:pt x="4384003" y="706448"/>
                  </a:lnTo>
                  <a:lnTo>
                    <a:pt x="4501031" y="701997"/>
                  </a:lnTo>
                  <a:lnTo>
                    <a:pt x="4618058" y="696207"/>
                  </a:lnTo>
                  <a:lnTo>
                    <a:pt x="4735086" y="689271"/>
                  </a:lnTo>
                  <a:lnTo>
                    <a:pt x="4852113" y="681274"/>
                  </a:lnTo>
                  <a:lnTo>
                    <a:pt x="4969141" y="672226"/>
                  </a:lnTo>
                  <a:lnTo>
                    <a:pt x="5086169" y="662080"/>
                  </a:lnTo>
                  <a:lnTo>
                    <a:pt x="5203196" y="650751"/>
                  </a:lnTo>
                  <a:lnTo>
                    <a:pt x="5320224" y="638132"/>
                  </a:lnTo>
                  <a:lnTo>
                    <a:pt x="5437251" y="624105"/>
                  </a:lnTo>
                  <a:lnTo>
                    <a:pt x="5554279" y="608551"/>
                  </a:lnTo>
                  <a:lnTo>
                    <a:pt x="5671307" y="591356"/>
                  </a:lnTo>
                  <a:lnTo>
                    <a:pt x="5788334" y="572423"/>
                  </a:lnTo>
                  <a:lnTo>
                    <a:pt x="5905362" y="551666"/>
                  </a:lnTo>
                  <a:lnTo>
                    <a:pt x="6022389" y="529021"/>
                  </a:lnTo>
                  <a:lnTo>
                    <a:pt x="6139417" y="504438"/>
                  </a:lnTo>
                  <a:lnTo>
                    <a:pt x="6145984" y="502948"/>
                  </a:lnTo>
                  <a:lnTo>
                    <a:pt x="6145984" y="964313"/>
                  </a:lnTo>
                  <a:lnTo>
                    <a:pt x="6139417" y="963761"/>
                  </a:lnTo>
                  <a:lnTo>
                    <a:pt x="6022389" y="954892"/>
                  </a:lnTo>
                  <a:lnTo>
                    <a:pt x="5905362" y="946933"/>
                  </a:lnTo>
                  <a:lnTo>
                    <a:pt x="5788334" y="939806"/>
                  </a:lnTo>
                  <a:lnTo>
                    <a:pt x="5671307" y="933419"/>
                  </a:lnTo>
                  <a:lnTo>
                    <a:pt x="5554279" y="927661"/>
                  </a:lnTo>
                  <a:lnTo>
                    <a:pt x="5437251" y="922404"/>
                  </a:lnTo>
                  <a:lnTo>
                    <a:pt x="5320224" y="917510"/>
                  </a:lnTo>
                  <a:lnTo>
                    <a:pt x="5203196" y="912831"/>
                  </a:lnTo>
                  <a:lnTo>
                    <a:pt x="5086169" y="908222"/>
                  </a:lnTo>
                  <a:lnTo>
                    <a:pt x="4969141" y="903549"/>
                  </a:lnTo>
                  <a:lnTo>
                    <a:pt x="4852113" y="898700"/>
                  </a:lnTo>
                  <a:lnTo>
                    <a:pt x="4735086" y="893599"/>
                  </a:lnTo>
                  <a:lnTo>
                    <a:pt x="4618058" y="888229"/>
                  </a:lnTo>
                  <a:lnTo>
                    <a:pt x="4501031" y="882651"/>
                  </a:lnTo>
                  <a:lnTo>
                    <a:pt x="4384003" y="877026"/>
                  </a:lnTo>
                  <a:lnTo>
                    <a:pt x="4266975" y="871648"/>
                  </a:lnTo>
                  <a:lnTo>
                    <a:pt x="4149948" y="865794"/>
                  </a:lnTo>
                  <a:lnTo>
                    <a:pt x="4032920" y="858442"/>
                  </a:lnTo>
                  <a:lnTo>
                    <a:pt x="3915893" y="850733"/>
                  </a:lnTo>
                  <a:lnTo>
                    <a:pt x="3798865" y="843382"/>
                  </a:lnTo>
                  <a:lnTo>
                    <a:pt x="3681837" y="832624"/>
                  </a:lnTo>
                  <a:lnTo>
                    <a:pt x="3564810" y="819411"/>
                  </a:lnTo>
                  <a:lnTo>
                    <a:pt x="3447782" y="808442"/>
                  </a:lnTo>
                  <a:lnTo>
                    <a:pt x="3330755" y="800585"/>
                  </a:lnTo>
                  <a:lnTo>
                    <a:pt x="3213727" y="795448"/>
                  </a:lnTo>
                  <a:lnTo>
                    <a:pt x="3096699" y="792779"/>
                  </a:lnTo>
                  <a:lnTo>
                    <a:pt x="2979672" y="788325"/>
                  </a:lnTo>
                  <a:lnTo>
                    <a:pt x="2862644" y="785531"/>
                  </a:lnTo>
                  <a:lnTo>
                    <a:pt x="2745617" y="785909"/>
                  </a:lnTo>
                  <a:lnTo>
                    <a:pt x="2628589" y="783254"/>
                  </a:lnTo>
                  <a:lnTo>
                    <a:pt x="2511561" y="773457"/>
                  </a:lnTo>
                  <a:lnTo>
                    <a:pt x="2394534" y="763351"/>
                  </a:lnTo>
                  <a:lnTo>
                    <a:pt x="2277506" y="754387"/>
                  </a:lnTo>
                  <a:lnTo>
                    <a:pt x="2160479" y="745631"/>
                  </a:lnTo>
                  <a:lnTo>
                    <a:pt x="2043451" y="737415"/>
                  </a:lnTo>
                  <a:lnTo>
                    <a:pt x="1926424" y="729078"/>
                  </a:lnTo>
                  <a:lnTo>
                    <a:pt x="1809396" y="719521"/>
                  </a:lnTo>
                  <a:lnTo>
                    <a:pt x="1692368" y="708890"/>
                  </a:lnTo>
                  <a:lnTo>
                    <a:pt x="1575341" y="699310"/>
                  </a:lnTo>
                  <a:lnTo>
                    <a:pt x="1458313" y="691133"/>
                  </a:lnTo>
                  <a:lnTo>
                    <a:pt x="1341286" y="684723"/>
                  </a:lnTo>
                  <a:lnTo>
                    <a:pt x="1224258" y="680416"/>
                  </a:lnTo>
                  <a:lnTo>
                    <a:pt x="1107230" y="678458"/>
                  </a:lnTo>
                  <a:lnTo>
                    <a:pt x="990203" y="678985"/>
                  </a:lnTo>
                  <a:lnTo>
                    <a:pt x="873175" y="682034"/>
                  </a:lnTo>
                  <a:lnTo>
                    <a:pt x="756148" y="687572"/>
                  </a:lnTo>
                  <a:lnTo>
                    <a:pt x="639120" y="695528"/>
                  </a:lnTo>
                  <a:lnTo>
                    <a:pt x="522092" y="705807"/>
                  </a:lnTo>
                  <a:lnTo>
                    <a:pt x="405065" y="718311"/>
                  </a:lnTo>
                  <a:lnTo>
                    <a:pt x="288037" y="732942"/>
                  </a:lnTo>
                  <a:lnTo>
                    <a:pt x="171010" y="749604"/>
                  </a:lnTo>
                  <a:lnTo>
                    <a:pt x="53982" y="768209"/>
                  </a:lnTo>
                  <a:lnTo>
                    <a:pt x="0" y="777648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285202"/>
              <a:ext cx="6145984" cy="709551"/>
            </a:xfrm>
            <a:custGeom>
              <a:avLst/>
              <a:pathLst>
                <a:path w="6145984" h="709551">
                  <a:moveTo>
                    <a:pt x="0" y="0"/>
                  </a:moveTo>
                  <a:lnTo>
                    <a:pt x="53982" y="27420"/>
                  </a:lnTo>
                  <a:lnTo>
                    <a:pt x="171010" y="83952"/>
                  </a:lnTo>
                  <a:lnTo>
                    <a:pt x="288037" y="137536"/>
                  </a:lnTo>
                  <a:lnTo>
                    <a:pt x="405065" y="188128"/>
                  </a:lnTo>
                  <a:lnTo>
                    <a:pt x="522092" y="235680"/>
                  </a:lnTo>
                  <a:lnTo>
                    <a:pt x="639120" y="280139"/>
                  </a:lnTo>
                  <a:lnTo>
                    <a:pt x="756148" y="321451"/>
                  </a:lnTo>
                  <a:lnTo>
                    <a:pt x="873175" y="359571"/>
                  </a:lnTo>
                  <a:lnTo>
                    <a:pt x="990203" y="394471"/>
                  </a:lnTo>
                  <a:lnTo>
                    <a:pt x="1107230" y="426165"/>
                  </a:lnTo>
                  <a:lnTo>
                    <a:pt x="1224258" y="454736"/>
                  </a:lnTo>
                  <a:lnTo>
                    <a:pt x="1341286" y="480366"/>
                  </a:lnTo>
                  <a:lnTo>
                    <a:pt x="1458313" y="503346"/>
                  </a:lnTo>
                  <a:lnTo>
                    <a:pt x="1575341" y="524059"/>
                  </a:lnTo>
                  <a:lnTo>
                    <a:pt x="1692368" y="542915"/>
                  </a:lnTo>
                  <a:lnTo>
                    <a:pt x="1809396" y="560226"/>
                  </a:lnTo>
                  <a:lnTo>
                    <a:pt x="1926424" y="574818"/>
                  </a:lnTo>
                  <a:lnTo>
                    <a:pt x="2043451" y="586583"/>
                  </a:lnTo>
                  <a:lnTo>
                    <a:pt x="2160479" y="596421"/>
                  </a:lnTo>
                  <a:lnTo>
                    <a:pt x="2277506" y="605683"/>
                  </a:lnTo>
                  <a:lnTo>
                    <a:pt x="2394534" y="615893"/>
                  </a:lnTo>
                  <a:lnTo>
                    <a:pt x="2511561" y="624884"/>
                  </a:lnTo>
                  <a:lnTo>
                    <a:pt x="2628589" y="632420"/>
                  </a:lnTo>
                  <a:lnTo>
                    <a:pt x="2745617" y="636105"/>
                  </a:lnTo>
                  <a:lnTo>
                    <a:pt x="2862644" y="634614"/>
                  </a:lnTo>
                  <a:lnTo>
                    <a:pt x="2979672" y="633706"/>
                  </a:lnTo>
                  <a:lnTo>
                    <a:pt x="3096699" y="639375"/>
                  </a:lnTo>
                  <a:lnTo>
                    <a:pt x="3213727" y="645018"/>
                  </a:lnTo>
                  <a:lnTo>
                    <a:pt x="3330755" y="649680"/>
                  </a:lnTo>
                  <a:lnTo>
                    <a:pt x="3447782" y="657139"/>
                  </a:lnTo>
                  <a:lnTo>
                    <a:pt x="3564810" y="670382"/>
                  </a:lnTo>
                  <a:lnTo>
                    <a:pt x="3681837" y="684212"/>
                  </a:lnTo>
                  <a:lnTo>
                    <a:pt x="3798865" y="694365"/>
                  </a:lnTo>
                  <a:lnTo>
                    <a:pt x="3915893" y="701369"/>
                  </a:lnTo>
                  <a:lnTo>
                    <a:pt x="4032920" y="706756"/>
                  </a:lnTo>
                  <a:lnTo>
                    <a:pt x="4149948" y="709551"/>
                  </a:lnTo>
                  <a:lnTo>
                    <a:pt x="4266975" y="709242"/>
                  </a:lnTo>
                  <a:lnTo>
                    <a:pt x="4384003" y="706448"/>
                  </a:lnTo>
                  <a:lnTo>
                    <a:pt x="4501031" y="701997"/>
                  </a:lnTo>
                  <a:lnTo>
                    <a:pt x="4618058" y="696207"/>
                  </a:lnTo>
                  <a:lnTo>
                    <a:pt x="4735086" y="689271"/>
                  </a:lnTo>
                  <a:lnTo>
                    <a:pt x="4852113" y="681274"/>
                  </a:lnTo>
                  <a:lnTo>
                    <a:pt x="4969141" y="672226"/>
                  </a:lnTo>
                  <a:lnTo>
                    <a:pt x="5086169" y="662080"/>
                  </a:lnTo>
                  <a:lnTo>
                    <a:pt x="5203196" y="650751"/>
                  </a:lnTo>
                  <a:lnTo>
                    <a:pt x="5320224" y="638132"/>
                  </a:lnTo>
                  <a:lnTo>
                    <a:pt x="5437251" y="624105"/>
                  </a:lnTo>
                  <a:lnTo>
                    <a:pt x="5554279" y="608551"/>
                  </a:lnTo>
                  <a:lnTo>
                    <a:pt x="5671307" y="591356"/>
                  </a:lnTo>
                  <a:lnTo>
                    <a:pt x="5788334" y="572423"/>
                  </a:lnTo>
                  <a:lnTo>
                    <a:pt x="5905362" y="551666"/>
                  </a:lnTo>
                  <a:lnTo>
                    <a:pt x="6022389" y="529021"/>
                  </a:lnTo>
                  <a:lnTo>
                    <a:pt x="6139417" y="504438"/>
                  </a:lnTo>
                  <a:lnTo>
                    <a:pt x="6145984" y="50294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963661"/>
              <a:ext cx="6145984" cy="285854"/>
            </a:xfrm>
            <a:custGeom>
              <a:avLst/>
              <a:pathLst>
                <a:path w="6145984" h="285854">
                  <a:moveTo>
                    <a:pt x="6145984" y="285854"/>
                  </a:moveTo>
                  <a:lnTo>
                    <a:pt x="6139417" y="285302"/>
                  </a:lnTo>
                  <a:lnTo>
                    <a:pt x="6022389" y="276433"/>
                  </a:lnTo>
                  <a:lnTo>
                    <a:pt x="5905362" y="268474"/>
                  </a:lnTo>
                  <a:lnTo>
                    <a:pt x="5788334" y="261347"/>
                  </a:lnTo>
                  <a:lnTo>
                    <a:pt x="5671307" y="254960"/>
                  </a:lnTo>
                  <a:lnTo>
                    <a:pt x="5554279" y="249202"/>
                  </a:lnTo>
                  <a:lnTo>
                    <a:pt x="5437251" y="243945"/>
                  </a:lnTo>
                  <a:lnTo>
                    <a:pt x="5320224" y="239051"/>
                  </a:lnTo>
                  <a:lnTo>
                    <a:pt x="5203196" y="234372"/>
                  </a:lnTo>
                  <a:lnTo>
                    <a:pt x="5086169" y="229764"/>
                  </a:lnTo>
                  <a:lnTo>
                    <a:pt x="4969141" y="225090"/>
                  </a:lnTo>
                  <a:lnTo>
                    <a:pt x="4852113" y="220241"/>
                  </a:lnTo>
                  <a:lnTo>
                    <a:pt x="4735086" y="215140"/>
                  </a:lnTo>
                  <a:lnTo>
                    <a:pt x="4618058" y="209771"/>
                  </a:lnTo>
                  <a:lnTo>
                    <a:pt x="4501031" y="204192"/>
                  </a:lnTo>
                  <a:lnTo>
                    <a:pt x="4384003" y="198567"/>
                  </a:lnTo>
                  <a:lnTo>
                    <a:pt x="4266975" y="193189"/>
                  </a:lnTo>
                  <a:lnTo>
                    <a:pt x="4149948" y="187335"/>
                  </a:lnTo>
                  <a:lnTo>
                    <a:pt x="4032920" y="179983"/>
                  </a:lnTo>
                  <a:lnTo>
                    <a:pt x="3915893" y="172274"/>
                  </a:lnTo>
                  <a:lnTo>
                    <a:pt x="3798865" y="164923"/>
                  </a:lnTo>
                  <a:lnTo>
                    <a:pt x="3681837" y="154165"/>
                  </a:lnTo>
                  <a:lnTo>
                    <a:pt x="3564810" y="140953"/>
                  </a:lnTo>
                  <a:lnTo>
                    <a:pt x="3447782" y="129983"/>
                  </a:lnTo>
                  <a:lnTo>
                    <a:pt x="3330755" y="122126"/>
                  </a:lnTo>
                  <a:lnTo>
                    <a:pt x="3213727" y="116989"/>
                  </a:lnTo>
                  <a:lnTo>
                    <a:pt x="3096699" y="114320"/>
                  </a:lnTo>
                  <a:lnTo>
                    <a:pt x="2979672" y="109866"/>
                  </a:lnTo>
                  <a:lnTo>
                    <a:pt x="2862644" y="107072"/>
                  </a:lnTo>
                  <a:lnTo>
                    <a:pt x="2745617" y="107450"/>
                  </a:lnTo>
                  <a:lnTo>
                    <a:pt x="2628589" y="104795"/>
                  </a:lnTo>
                  <a:lnTo>
                    <a:pt x="2511561" y="94998"/>
                  </a:lnTo>
                  <a:lnTo>
                    <a:pt x="2394534" y="84893"/>
                  </a:lnTo>
                  <a:lnTo>
                    <a:pt x="2277506" y="75928"/>
                  </a:lnTo>
                  <a:lnTo>
                    <a:pt x="2160479" y="67172"/>
                  </a:lnTo>
                  <a:lnTo>
                    <a:pt x="2043451" y="58956"/>
                  </a:lnTo>
                  <a:lnTo>
                    <a:pt x="1926424" y="50619"/>
                  </a:lnTo>
                  <a:lnTo>
                    <a:pt x="1809396" y="41062"/>
                  </a:lnTo>
                  <a:lnTo>
                    <a:pt x="1692368" y="30431"/>
                  </a:lnTo>
                  <a:lnTo>
                    <a:pt x="1575341" y="20851"/>
                  </a:lnTo>
                  <a:lnTo>
                    <a:pt x="1458313" y="12674"/>
                  </a:lnTo>
                  <a:lnTo>
                    <a:pt x="1341286" y="6264"/>
                  </a:lnTo>
                  <a:lnTo>
                    <a:pt x="1224258" y="1957"/>
                  </a:lnTo>
                  <a:lnTo>
                    <a:pt x="1107230" y="0"/>
                  </a:lnTo>
                  <a:lnTo>
                    <a:pt x="990203" y="526"/>
                  </a:lnTo>
                  <a:lnTo>
                    <a:pt x="873175" y="3575"/>
                  </a:lnTo>
                  <a:lnTo>
                    <a:pt x="756148" y="9113"/>
                  </a:lnTo>
                  <a:lnTo>
                    <a:pt x="639120" y="17069"/>
                  </a:lnTo>
                  <a:lnTo>
                    <a:pt x="522092" y="27348"/>
                  </a:lnTo>
                  <a:lnTo>
                    <a:pt x="405065" y="39852"/>
                  </a:lnTo>
                  <a:lnTo>
                    <a:pt x="288037" y="54483"/>
                  </a:lnTo>
                  <a:lnTo>
                    <a:pt x="171010" y="71145"/>
                  </a:lnTo>
                  <a:lnTo>
                    <a:pt x="53982" y="89750"/>
                  </a:lnTo>
                  <a:lnTo>
                    <a:pt x="0" y="9918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674027"/>
              <a:ext cx="6145984" cy="403499"/>
            </a:xfrm>
            <a:custGeom>
              <a:avLst/>
              <a:pathLst>
                <a:path w="6145984" h="403499">
                  <a:moveTo>
                    <a:pt x="0" y="0"/>
                  </a:moveTo>
                  <a:lnTo>
                    <a:pt x="53982" y="8990"/>
                  </a:lnTo>
                  <a:lnTo>
                    <a:pt x="171010" y="27954"/>
                  </a:lnTo>
                  <a:lnTo>
                    <a:pt x="288037" y="46414"/>
                  </a:lnTo>
                  <a:lnTo>
                    <a:pt x="405065" y="64395"/>
                  </a:lnTo>
                  <a:lnTo>
                    <a:pt x="522092" y="81919"/>
                  </a:lnTo>
                  <a:lnTo>
                    <a:pt x="639120" y="99009"/>
                  </a:lnTo>
                  <a:lnTo>
                    <a:pt x="756148" y="115687"/>
                  </a:lnTo>
                  <a:lnTo>
                    <a:pt x="873175" y="131978"/>
                  </a:lnTo>
                  <a:lnTo>
                    <a:pt x="990203" y="147904"/>
                  </a:lnTo>
                  <a:lnTo>
                    <a:pt x="1107230" y="163487"/>
                  </a:lnTo>
                  <a:lnTo>
                    <a:pt x="1224258" y="178752"/>
                  </a:lnTo>
                  <a:lnTo>
                    <a:pt x="1341286" y="193720"/>
                  </a:lnTo>
                  <a:lnTo>
                    <a:pt x="1458313" y="208415"/>
                  </a:lnTo>
                  <a:lnTo>
                    <a:pt x="1575341" y="222860"/>
                  </a:lnTo>
                  <a:lnTo>
                    <a:pt x="1692368" y="237078"/>
                  </a:lnTo>
                  <a:lnTo>
                    <a:pt x="1809396" y="251049"/>
                  </a:lnTo>
                  <a:lnTo>
                    <a:pt x="1926424" y="263124"/>
                  </a:lnTo>
                  <a:lnTo>
                    <a:pt x="2043451" y="273174"/>
                  </a:lnTo>
                  <a:lnTo>
                    <a:pt x="2160479" y="282202"/>
                  </a:lnTo>
                  <a:lnTo>
                    <a:pt x="2277506" y="291211"/>
                  </a:lnTo>
                  <a:lnTo>
                    <a:pt x="2394534" y="300798"/>
                  </a:lnTo>
                  <a:lnTo>
                    <a:pt x="2511561" y="310346"/>
                  </a:lnTo>
                  <a:lnTo>
                    <a:pt x="2628589" y="319013"/>
                  </a:lnTo>
                  <a:lnTo>
                    <a:pt x="2745617" y="322182"/>
                  </a:lnTo>
                  <a:lnTo>
                    <a:pt x="2862644" y="321248"/>
                  </a:lnTo>
                  <a:lnTo>
                    <a:pt x="2979672" y="322191"/>
                  </a:lnTo>
                  <a:lnTo>
                    <a:pt x="3096699" y="327252"/>
                  </a:lnTo>
                  <a:lnTo>
                    <a:pt x="3213727" y="331409"/>
                  </a:lnTo>
                  <a:lnTo>
                    <a:pt x="3330755" y="336308"/>
                  </a:lnTo>
                  <a:lnTo>
                    <a:pt x="3447782" y="343966"/>
                  </a:lnTo>
                  <a:lnTo>
                    <a:pt x="3564810" y="356072"/>
                  </a:lnTo>
                  <a:lnTo>
                    <a:pt x="3681837" y="369594"/>
                  </a:lnTo>
                  <a:lnTo>
                    <a:pt x="3798865" y="380049"/>
                  </a:lnTo>
                  <a:lnTo>
                    <a:pt x="3915893" y="387226"/>
                  </a:lnTo>
                  <a:lnTo>
                    <a:pt x="4032920" y="393775"/>
                  </a:lnTo>
                  <a:lnTo>
                    <a:pt x="4149948" y="398848"/>
                  </a:lnTo>
                  <a:lnTo>
                    <a:pt x="4266975" y="401620"/>
                  </a:lnTo>
                  <a:lnTo>
                    <a:pt x="4384003" y="402913"/>
                  </a:lnTo>
                  <a:lnTo>
                    <a:pt x="4501031" y="403499"/>
                  </a:lnTo>
                  <a:lnTo>
                    <a:pt x="4618058" y="403394"/>
                  </a:lnTo>
                  <a:lnTo>
                    <a:pt x="4735086" y="402611"/>
                  </a:lnTo>
                  <a:lnTo>
                    <a:pt x="4852113" y="401162"/>
                  </a:lnTo>
                  <a:lnTo>
                    <a:pt x="4969141" y="399063"/>
                  </a:lnTo>
                  <a:lnTo>
                    <a:pt x="5086169" y="396327"/>
                  </a:lnTo>
                  <a:lnTo>
                    <a:pt x="5203196" y="392967"/>
                  </a:lnTo>
                  <a:lnTo>
                    <a:pt x="5320224" y="388997"/>
                  </a:lnTo>
                  <a:lnTo>
                    <a:pt x="5437251" y="384430"/>
                  </a:lnTo>
                  <a:lnTo>
                    <a:pt x="5554279" y="379281"/>
                  </a:lnTo>
                  <a:lnTo>
                    <a:pt x="5671307" y="373563"/>
                  </a:lnTo>
                  <a:lnTo>
                    <a:pt x="5788334" y="367290"/>
                  </a:lnTo>
                  <a:lnTo>
                    <a:pt x="5905362" y="360475"/>
                  </a:lnTo>
                  <a:lnTo>
                    <a:pt x="6022389" y="353132"/>
                  </a:lnTo>
                  <a:lnTo>
                    <a:pt x="6139417" y="345275"/>
                  </a:lnTo>
                  <a:lnTo>
                    <a:pt x="6145984" y="34480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844348"/>
              <a:ext cx="6145984" cy="534111"/>
            </a:xfrm>
            <a:custGeom>
              <a:avLst/>
              <a:pathLst>
                <a:path w="6145984" h="534111">
                  <a:moveTo>
                    <a:pt x="0" y="127764"/>
                  </a:moveTo>
                  <a:lnTo>
                    <a:pt x="53982" y="139766"/>
                  </a:lnTo>
                  <a:lnTo>
                    <a:pt x="171010" y="163955"/>
                  </a:lnTo>
                  <a:lnTo>
                    <a:pt x="288037" y="186275"/>
                  </a:lnTo>
                  <a:lnTo>
                    <a:pt x="405065" y="206681"/>
                  </a:lnTo>
                  <a:lnTo>
                    <a:pt x="522092" y="225129"/>
                  </a:lnTo>
                  <a:lnTo>
                    <a:pt x="639120" y="241571"/>
                  </a:lnTo>
                  <a:lnTo>
                    <a:pt x="756148" y="255957"/>
                  </a:lnTo>
                  <a:lnTo>
                    <a:pt x="873175" y="268245"/>
                  </a:lnTo>
                  <a:lnTo>
                    <a:pt x="990203" y="278399"/>
                  </a:lnTo>
                  <a:lnTo>
                    <a:pt x="1107230" y="286411"/>
                  </a:lnTo>
                  <a:lnTo>
                    <a:pt x="1224258" y="292311"/>
                  </a:lnTo>
                  <a:lnTo>
                    <a:pt x="1341286" y="296184"/>
                  </a:lnTo>
                  <a:lnTo>
                    <a:pt x="1458313" y="298181"/>
                  </a:lnTo>
                  <a:lnTo>
                    <a:pt x="1575341" y="298503"/>
                  </a:lnTo>
                  <a:lnTo>
                    <a:pt x="1692368" y="297368"/>
                  </a:lnTo>
                  <a:lnTo>
                    <a:pt x="1809396" y="294954"/>
                  </a:lnTo>
                  <a:lnTo>
                    <a:pt x="1926424" y="291265"/>
                  </a:lnTo>
                  <a:lnTo>
                    <a:pt x="2043451" y="286453"/>
                  </a:lnTo>
                  <a:lnTo>
                    <a:pt x="2160479" y="280838"/>
                  </a:lnTo>
                  <a:lnTo>
                    <a:pt x="2277506" y="274854"/>
                  </a:lnTo>
                  <a:lnTo>
                    <a:pt x="2394534" y="267355"/>
                  </a:lnTo>
                  <a:lnTo>
                    <a:pt x="2511561" y="258424"/>
                  </a:lnTo>
                  <a:lnTo>
                    <a:pt x="2628589" y="250444"/>
                  </a:lnTo>
                  <a:lnTo>
                    <a:pt x="2745617" y="242737"/>
                  </a:lnTo>
                  <a:lnTo>
                    <a:pt x="2862644" y="233512"/>
                  </a:lnTo>
                  <a:lnTo>
                    <a:pt x="2979672" y="225474"/>
                  </a:lnTo>
                  <a:lnTo>
                    <a:pt x="3096699" y="223219"/>
                  </a:lnTo>
                  <a:lnTo>
                    <a:pt x="3213727" y="224870"/>
                  </a:lnTo>
                  <a:lnTo>
                    <a:pt x="3330755" y="226207"/>
                  </a:lnTo>
                  <a:lnTo>
                    <a:pt x="3447782" y="225587"/>
                  </a:lnTo>
                  <a:lnTo>
                    <a:pt x="3564810" y="226232"/>
                  </a:lnTo>
                  <a:lnTo>
                    <a:pt x="3681837" y="227225"/>
                  </a:lnTo>
                  <a:lnTo>
                    <a:pt x="3798865" y="225922"/>
                  </a:lnTo>
                  <a:lnTo>
                    <a:pt x="3915893" y="222609"/>
                  </a:lnTo>
                  <a:lnTo>
                    <a:pt x="4032920" y="218312"/>
                  </a:lnTo>
                  <a:lnTo>
                    <a:pt x="4149948" y="212494"/>
                  </a:lnTo>
                  <a:lnTo>
                    <a:pt x="4266975" y="204883"/>
                  </a:lnTo>
                  <a:lnTo>
                    <a:pt x="4384003" y="195999"/>
                  </a:lnTo>
                  <a:lnTo>
                    <a:pt x="4501031" y="186406"/>
                  </a:lnTo>
                  <a:lnTo>
                    <a:pt x="4618058" y="176291"/>
                  </a:lnTo>
                  <a:lnTo>
                    <a:pt x="4735086" y="165764"/>
                  </a:lnTo>
                  <a:lnTo>
                    <a:pt x="4852113" y="154877"/>
                  </a:lnTo>
                  <a:lnTo>
                    <a:pt x="4969141" y="143638"/>
                  </a:lnTo>
                  <a:lnTo>
                    <a:pt x="5086169" y="132020"/>
                  </a:lnTo>
                  <a:lnTo>
                    <a:pt x="5203196" y="119978"/>
                  </a:lnTo>
                  <a:lnTo>
                    <a:pt x="5320224" y="107451"/>
                  </a:lnTo>
                  <a:lnTo>
                    <a:pt x="5437251" y="94373"/>
                  </a:lnTo>
                  <a:lnTo>
                    <a:pt x="5554279" y="80678"/>
                  </a:lnTo>
                  <a:lnTo>
                    <a:pt x="5671307" y="66303"/>
                  </a:lnTo>
                  <a:lnTo>
                    <a:pt x="5788334" y="51191"/>
                  </a:lnTo>
                  <a:lnTo>
                    <a:pt x="5905362" y="35299"/>
                  </a:lnTo>
                  <a:lnTo>
                    <a:pt x="6022389" y="18588"/>
                  </a:lnTo>
                  <a:lnTo>
                    <a:pt x="6139417" y="1033"/>
                  </a:lnTo>
                  <a:lnTo>
                    <a:pt x="6145984" y="0"/>
                  </a:lnTo>
                  <a:lnTo>
                    <a:pt x="6145984" y="264939"/>
                  </a:lnTo>
                  <a:lnTo>
                    <a:pt x="6139417" y="264800"/>
                  </a:lnTo>
                  <a:lnTo>
                    <a:pt x="6022389" y="263145"/>
                  </a:lnTo>
                  <a:lnTo>
                    <a:pt x="5905362" y="262281"/>
                  </a:lnTo>
                  <a:lnTo>
                    <a:pt x="5788334" y="262162"/>
                  </a:lnTo>
                  <a:lnTo>
                    <a:pt x="5671307" y="262732"/>
                  </a:lnTo>
                  <a:lnTo>
                    <a:pt x="5554279" y="263927"/>
                  </a:lnTo>
                  <a:lnTo>
                    <a:pt x="5437251" y="265672"/>
                  </a:lnTo>
                  <a:lnTo>
                    <a:pt x="5320224" y="267884"/>
                  </a:lnTo>
                  <a:lnTo>
                    <a:pt x="5203196" y="270478"/>
                  </a:lnTo>
                  <a:lnTo>
                    <a:pt x="5086169" y="273368"/>
                  </a:lnTo>
                  <a:lnTo>
                    <a:pt x="4969141" y="276475"/>
                  </a:lnTo>
                  <a:lnTo>
                    <a:pt x="4852113" y="279734"/>
                  </a:lnTo>
                  <a:lnTo>
                    <a:pt x="4735086" y="283100"/>
                  </a:lnTo>
                  <a:lnTo>
                    <a:pt x="4618058" y="286560"/>
                  </a:lnTo>
                  <a:lnTo>
                    <a:pt x="4501031" y="290147"/>
                  </a:lnTo>
                  <a:lnTo>
                    <a:pt x="4384003" y="293953"/>
                  </a:lnTo>
                  <a:lnTo>
                    <a:pt x="4266975" y="298144"/>
                  </a:lnTo>
                  <a:lnTo>
                    <a:pt x="4149948" y="302216"/>
                  </a:lnTo>
                  <a:lnTo>
                    <a:pt x="4032920" y="305418"/>
                  </a:lnTo>
                  <a:lnTo>
                    <a:pt x="3915893" y="308381"/>
                  </a:lnTo>
                  <a:lnTo>
                    <a:pt x="3798865" y="311495"/>
                  </a:lnTo>
                  <a:lnTo>
                    <a:pt x="3681837" y="312451"/>
                  </a:lnTo>
                  <a:lnTo>
                    <a:pt x="3564810" y="311813"/>
                  </a:lnTo>
                  <a:lnTo>
                    <a:pt x="3447782" y="312473"/>
                  </a:lnTo>
                  <a:lnTo>
                    <a:pt x="3330755" y="312864"/>
                  </a:lnTo>
                  <a:lnTo>
                    <a:pt x="3213727" y="311254"/>
                  </a:lnTo>
                  <a:lnTo>
                    <a:pt x="3096699" y="311311"/>
                  </a:lnTo>
                  <a:lnTo>
                    <a:pt x="2979672" y="314264"/>
                  </a:lnTo>
                  <a:lnTo>
                    <a:pt x="2862644" y="320176"/>
                  </a:lnTo>
                  <a:lnTo>
                    <a:pt x="2745617" y="328762"/>
                  </a:lnTo>
                  <a:lnTo>
                    <a:pt x="2628589" y="337061"/>
                  </a:lnTo>
                  <a:lnTo>
                    <a:pt x="2511561" y="343742"/>
                  </a:lnTo>
                  <a:lnTo>
                    <a:pt x="2394534" y="352033"/>
                  </a:lnTo>
                  <a:lnTo>
                    <a:pt x="2277506" y="360248"/>
                  </a:lnTo>
                  <a:lnTo>
                    <a:pt x="2160479" y="366522"/>
                  </a:lnTo>
                  <a:lnTo>
                    <a:pt x="2043451" y="373069"/>
                  </a:lnTo>
                  <a:lnTo>
                    <a:pt x="1926424" y="379849"/>
                  </a:lnTo>
                  <a:lnTo>
                    <a:pt x="1809396" y="386430"/>
                  </a:lnTo>
                  <a:lnTo>
                    <a:pt x="1692368" y="392679"/>
                  </a:lnTo>
                  <a:lnTo>
                    <a:pt x="1575341" y="399141"/>
                  </a:lnTo>
                  <a:lnTo>
                    <a:pt x="1458313" y="406017"/>
                  </a:lnTo>
                  <a:lnTo>
                    <a:pt x="1341286" y="413536"/>
                  </a:lnTo>
                  <a:lnTo>
                    <a:pt x="1224258" y="421907"/>
                  </a:lnTo>
                  <a:lnTo>
                    <a:pt x="1107230" y="431291"/>
                  </a:lnTo>
                  <a:lnTo>
                    <a:pt x="990203" y="441782"/>
                  </a:lnTo>
                  <a:lnTo>
                    <a:pt x="873175" y="453419"/>
                  </a:lnTo>
                  <a:lnTo>
                    <a:pt x="756148" y="466202"/>
                  </a:lnTo>
                  <a:lnTo>
                    <a:pt x="639120" y="480108"/>
                  </a:lnTo>
                  <a:lnTo>
                    <a:pt x="522092" y="495100"/>
                  </a:lnTo>
                  <a:lnTo>
                    <a:pt x="405065" y="511139"/>
                  </a:lnTo>
                  <a:lnTo>
                    <a:pt x="288037" y="528187"/>
                  </a:lnTo>
                  <a:lnTo>
                    <a:pt x="249561" y="53411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844348"/>
              <a:ext cx="6145984" cy="298503"/>
            </a:xfrm>
            <a:custGeom>
              <a:avLst/>
              <a:pathLst>
                <a:path w="6145984" h="298503">
                  <a:moveTo>
                    <a:pt x="0" y="127764"/>
                  </a:moveTo>
                  <a:lnTo>
                    <a:pt x="53982" y="139766"/>
                  </a:lnTo>
                  <a:lnTo>
                    <a:pt x="171010" y="163955"/>
                  </a:lnTo>
                  <a:lnTo>
                    <a:pt x="288037" y="186275"/>
                  </a:lnTo>
                  <a:lnTo>
                    <a:pt x="405065" y="206681"/>
                  </a:lnTo>
                  <a:lnTo>
                    <a:pt x="522092" y="225129"/>
                  </a:lnTo>
                  <a:lnTo>
                    <a:pt x="639120" y="241571"/>
                  </a:lnTo>
                  <a:lnTo>
                    <a:pt x="756148" y="255957"/>
                  </a:lnTo>
                  <a:lnTo>
                    <a:pt x="873175" y="268245"/>
                  </a:lnTo>
                  <a:lnTo>
                    <a:pt x="990203" y="278399"/>
                  </a:lnTo>
                  <a:lnTo>
                    <a:pt x="1107230" y="286411"/>
                  </a:lnTo>
                  <a:lnTo>
                    <a:pt x="1224258" y="292311"/>
                  </a:lnTo>
                  <a:lnTo>
                    <a:pt x="1341286" y="296184"/>
                  </a:lnTo>
                  <a:lnTo>
                    <a:pt x="1458313" y="298181"/>
                  </a:lnTo>
                  <a:lnTo>
                    <a:pt x="1575341" y="298503"/>
                  </a:lnTo>
                  <a:lnTo>
                    <a:pt x="1692368" y="297368"/>
                  </a:lnTo>
                  <a:lnTo>
                    <a:pt x="1809396" y="294954"/>
                  </a:lnTo>
                  <a:lnTo>
                    <a:pt x="1926424" y="291265"/>
                  </a:lnTo>
                  <a:lnTo>
                    <a:pt x="2043451" y="286453"/>
                  </a:lnTo>
                  <a:lnTo>
                    <a:pt x="2160479" y="280838"/>
                  </a:lnTo>
                  <a:lnTo>
                    <a:pt x="2277506" y="274854"/>
                  </a:lnTo>
                  <a:lnTo>
                    <a:pt x="2394534" y="267355"/>
                  </a:lnTo>
                  <a:lnTo>
                    <a:pt x="2511561" y="258424"/>
                  </a:lnTo>
                  <a:lnTo>
                    <a:pt x="2628589" y="250444"/>
                  </a:lnTo>
                  <a:lnTo>
                    <a:pt x="2745617" y="242737"/>
                  </a:lnTo>
                  <a:lnTo>
                    <a:pt x="2862644" y="233512"/>
                  </a:lnTo>
                  <a:lnTo>
                    <a:pt x="2979672" y="225474"/>
                  </a:lnTo>
                  <a:lnTo>
                    <a:pt x="3096699" y="223219"/>
                  </a:lnTo>
                  <a:lnTo>
                    <a:pt x="3213727" y="224870"/>
                  </a:lnTo>
                  <a:lnTo>
                    <a:pt x="3330755" y="226207"/>
                  </a:lnTo>
                  <a:lnTo>
                    <a:pt x="3447782" y="225587"/>
                  </a:lnTo>
                  <a:lnTo>
                    <a:pt x="3564810" y="226232"/>
                  </a:lnTo>
                  <a:lnTo>
                    <a:pt x="3681837" y="227225"/>
                  </a:lnTo>
                  <a:lnTo>
                    <a:pt x="3798865" y="225922"/>
                  </a:lnTo>
                  <a:lnTo>
                    <a:pt x="3915893" y="222609"/>
                  </a:lnTo>
                  <a:lnTo>
                    <a:pt x="4032920" y="218312"/>
                  </a:lnTo>
                  <a:lnTo>
                    <a:pt x="4149948" y="212494"/>
                  </a:lnTo>
                  <a:lnTo>
                    <a:pt x="4266975" y="204883"/>
                  </a:lnTo>
                  <a:lnTo>
                    <a:pt x="4384003" y="195999"/>
                  </a:lnTo>
                  <a:lnTo>
                    <a:pt x="4501031" y="186406"/>
                  </a:lnTo>
                  <a:lnTo>
                    <a:pt x="4618058" y="176291"/>
                  </a:lnTo>
                  <a:lnTo>
                    <a:pt x="4735086" y="165764"/>
                  </a:lnTo>
                  <a:lnTo>
                    <a:pt x="4852113" y="154877"/>
                  </a:lnTo>
                  <a:lnTo>
                    <a:pt x="4969141" y="143638"/>
                  </a:lnTo>
                  <a:lnTo>
                    <a:pt x="5086169" y="132020"/>
                  </a:lnTo>
                  <a:lnTo>
                    <a:pt x="5203196" y="119978"/>
                  </a:lnTo>
                  <a:lnTo>
                    <a:pt x="5320224" y="107451"/>
                  </a:lnTo>
                  <a:lnTo>
                    <a:pt x="5437251" y="94373"/>
                  </a:lnTo>
                  <a:lnTo>
                    <a:pt x="5554279" y="80678"/>
                  </a:lnTo>
                  <a:lnTo>
                    <a:pt x="5671307" y="66303"/>
                  </a:lnTo>
                  <a:lnTo>
                    <a:pt x="5788334" y="51191"/>
                  </a:lnTo>
                  <a:lnTo>
                    <a:pt x="5905362" y="35299"/>
                  </a:lnTo>
                  <a:lnTo>
                    <a:pt x="6022389" y="18588"/>
                  </a:lnTo>
                  <a:lnTo>
                    <a:pt x="6139417" y="103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437" y="5106510"/>
              <a:ext cx="5896423" cy="271949"/>
            </a:xfrm>
            <a:custGeom>
              <a:avLst/>
              <a:pathLst>
                <a:path w="5896423" h="271949">
                  <a:moveTo>
                    <a:pt x="5896423" y="2777"/>
                  </a:moveTo>
                  <a:lnTo>
                    <a:pt x="5889856" y="2637"/>
                  </a:lnTo>
                  <a:lnTo>
                    <a:pt x="5772828" y="983"/>
                  </a:lnTo>
                  <a:lnTo>
                    <a:pt x="5655800" y="118"/>
                  </a:lnTo>
                  <a:lnTo>
                    <a:pt x="5538773" y="0"/>
                  </a:lnTo>
                  <a:lnTo>
                    <a:pt x="5421745" y="570"/>
                  </a:lnTo>
                  <a:lnTo>
                    <a:pt x="5304718" y="1765"/>
                  </a:lnTo>
                  <a:lnTo>
                    <a:pt x="5187690" y="3509"/>
                  </a:lnTo>
                  <a:lnTo>
                    <a:pt x="5070663" y="5721"/>
                  </a:lnTo>
                  <a:lnTo>
                    <a:pt x="4953635" y="8315"/>
                  </a:lnTo>
                  <a:lnTo>
                    <a:pt x="4836607" y="11206"/>
                  </a:lnTo>
                  <a:lnTo>
                    <a:pt x="4719580" y="14313"/>
                  </a:lnTo>
                  <a:lnTo>
                    <a:pt x="4602552" y="17572"/>
                  </a:lnTo>
                  <a:lnTo>
                    <a:pt x="4485525" y="20937"/>
                  </a:lnTo>
                  <a:lnTo>
                    <a:pt x="4368497" y="24397"/>
                  </a:lnTo>
                  <a:lnTo>
                    <a:pt x="4251469" y="27984"/>
                  </a:lnTo>
                  <a:lnTo>
                    <a:pt x="4134442" y="31791"/>
                  </a:lnTo>
                  <a:lnTo>
                    <a:pt x="4017414" y="35982"/>
                  </a:lnTo>
                  <a:lnTo>
                    <a:pt x="3900387" y="40054"/>
                  </a:lnTo>
                  <a:lnTo>
                    <a:pt x="3783359" y="43256"/>
                  </a:lnTo>
                  <a:lnTo>
                    <a:pt x="3666331" y="46219"/>
                  </a:lnTo>
                  <a:lnTo>
                    <a:pt x="3549304" y="49333"/>
                  </a:lnTo>
                  <a:lnTo>
                    <a:pt x="3432276" y="50289"/>
                  </a:lnTo>
                  <a:lnTo>
                    <a:pt x="3315249" y="49651"/>
                  </a:lnTo>
                  <a:lnTo>
                    <a:pt x="3198221" y="50311"/>
                  </a:lnTo>
                  <a:lnTo>
                    <a:pt x="3081193" y="50701"/>
                  </a:lnTo>
                  <a:lnTo>
                    <a:pt x="2964166" y="49092"/>
                  </a:lnTo>
                  <a:lnTo>
                    <a:pt x="2847138" y="49149"/>
                  </a:lnTo>
                  <a:lnTo>
                    <a:pt x="2730111" y="52102"/>
                  </a:lnTo>
                  <a:lnTo>
                    <a:pt x="2613083" y="58014"/>
                  </a:lnTo>
                  <a:lnTo>
                    <a:pt x="2496055" y="66600"/>
                  </a:lnTo>
                  <a:lnTo>
                    <a:pt x="2379028" y="74899"/>
                  </a:lnTo>
                  <a:lnTo>
                    <a:pt x="2262000" y="81580"/>
                  </a:lnTo>
                  <a:lnTo>
                    <a:pt x="2144973" y="89871"/>
                  </a:lnTo>
                  <a:lnTo>
                    <a:pt x="2027945" y="98085"/>
                  </a:lnTo>
                  <a:lnTo>
                    <a:pt x="1910917" y="104359"/>
                  </a:lnTo>
                  <a:lnTo>
                    <a:pt x="1793890" y="110907"/>
                  </a:lnTo>
                  <a:lnTo>
                    <a:pt x="1676862" y="117687"/>
                  </a:lnTo>
                  <a:lnTo>
                    <a:pt x="1559835" y="124267"/>
                  </a:lnTo>
                  <a:lnTo>
                    <a:pt x="1442807" y="130517"/>
                  </a:lnTo>
                  <a:lnTo>
                    <a:pt x="1325780" y="136979"/>
                  </a:lnTo>
                  <a:lnTo>
                    <a:pt x="1208752" y="143855"/>
                  </a:lnTo>
                  <a:lnTo>
                    <a:pt x="1091724" y="151374"/>
                  </a:lnTo>
                  <a:lnTo>
                    <a:pt x="974697" y="159745"/>
                  </a:lnTo>
                  <a:lnTo>
                    <a:pt x="857669" y="169129"/>
                  </a:lnTo>
                  <a:lnTo>
                    <a:pt x="740642" y="179619"/>
                  </a:lnTo>
                  <a:lnTo>
                    <a:pt x="623614" y="191257"/>
                  </a:lnTo>
                  <a:lnTo>
                    <a:pt x="506586" y="204040"/>
                  </a:lnTo>
                  <a:lnTo>
                    <a:pt x="389559" y="217946"/>
                  </a:lnTo>
                  <a:lnTo>
                    <a:pt x="272531" y="232938"/>
                  </a:lnTo>
                  <a:lnTo>
                    <a:pt x="155504" y="248977"/>
                  </a:lnTo>
                  <a:lnTo>
                    <a:pt x="38476" y="266024"/>
                  </a:lnTo>
                  <a:lnTo>
                    <a:pt x="0" y="2719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976818"/>
              <a:ext cx="6145984" cy="228610"/>
            </a:xfrm>
            <a:custGeom>
              <a:avLst/>
              <a:pathLst>
                <a:path w="6145984" h="228610">
                  <a:moveTo>
                    <a:pt x="0" y="218576"/>
                  </a:moveTo>
                  <a:lnTo>
                    <a:pt x="53982" y="219996"/>
                  </a:lnTo>
                  <a:lnTo>
                    <a:pt x="171010" y="222611"/>
                  </a:lnTo>
                  <a:lnTo>
                    <a:pt x="288037" y="224761"/>
                  </a:lnTo>
                  <a:lnTo>
                    <a:pt x="405065" y="226440"/>
                  </a:lnTo>
                  <a:lnTo>
                    <a:pt x="522092" y="227645"/>
                  </a:lnTo>
                  <a:lnTo>
                    <a:pt x="639120" y="228369"/>
                  </a:lnTo>
                  <a:lnTo>
                    <a:pt x="756148" y="228610"/>
                  </a:lnTo>
                  <a:lnTo>
                    <a:pt x="873175" y="228362"/>
                  </a:lnTo>
                  <a:lnTo>
                    <a:pt x="990203" y="227621"/>
                  </a:lnTo>
                  <a:lnTo>
                    <a:pt x="1107230" y="226381"/>
                  </a:lnTo>
                  <a:lnTo>
                    <a:pt x="1224258" y="224639"/>
                  </a:lnTo>
                  <a:lnTo>
                    <a:pt x="1341286" y="222390"/>
                  </a:lnTo>
                  <a:lnTo>
                    <a:pt x="1458313" y="219629"/>
                  </a:lnTo>
                  <a:lnTo>
                    <a:pt x="1575341" y="216352"/>
                  </a:lnTo>
                  <a:lnTo>
                    <a:pt x="1692368" y="212554"/>
                  </a:lnTo>
                  <a:lnTo>
                    <a:pt x="1809396" y="208222"/>
                  </a:lnTo>
                  <a:lnTo>
                    <a:pt x="1926424" y="203087"/>
                  </a:lnTo>
                  <a:lnTo>
                    <a:pt x="2043451" y="197292"/>
                  </a:lnTo>
                  <a:lnTo>
                    <a:pt x="2160479" y="191210"/>
                  </a:lnTo>
                  <a:lnTo>
                    <a:pt x="2277506" y="185081"/>
                  </a:lnTo>
                  <a:lnTo>
                    <a:pt x="2394534" y="177224"/>
                  </a:lnTo>
                  <a:lnTo>
                    <a:pt x="2511561" y="168614"/>
                  </a:lnTo>
                  <a:lnTo>
                    <a:pt x="2628589" y="161283"/>
                  </a:lnTo>
                  <a:lnTo>
                    <a:pt x="2745617" y="153280"/>
                  </a:lnTo>
                  <a:lnTo>
                    <a:pt x="2862644" y="144375"/>
                  </a:lnTo>
                  <a:lnTo>
                    <a:pt x="2979672" y="137400"/>
                  </a:lnTo>
                  <a:lnTo>
                    <a:pt x="3096699" y="134795"/>
                  </a:lnTo>
                  <a:lnTo>
                    <a:pt x="3213727" y="135592"/>
                  </a:lnTo>
                  <a:lnTo>
                    <a:pt x="3330755" y="137065"/>
                  </a:lnTo>
                  <a:lnTo>
                    <a:pt x="3447782" y="136560"/>
                  </a:lnTo>
                  <a:lnTo>
                    <a:pt x="3564810" y="136553"/>
                  </a:lnTo>
                  <a:lnTo>
                    <a:pt x="3681837" y="137368"/>
                  </a:lnTo>
                  <a:lnTo>
                    <a:pt x="3798865" y="136239"/>
                  </a:lnTo>
                  <a:lnTo>
                    <a:pt x="3915893" y="133025"/>
                  </a:lnTo>
                  <a:lnTo>
                    <a:pt x="4032920" y="129396"/>
                  </a:lnTo>
                  <a:lnTo>
                    <a:pt x="4149948" y="124885"/>
                  </a:lnTo>
                  <a:lnTo>
                    <a:pt x="4266975" y="119044"/>
                  </a:lnTo>
                  <a:lnTo>
                    <a:pt x="4384003" y="112506"/>
                  </a:lnTo>
                  <a:lnTo>
                    <a:pt x="4501031" y="105807"/>
                  </a:lnTo>
                  <a:lnTo>
                    <a:pt x="4618058" y="98956"/>
                  </a:lnTo>
                  <a:lnTo>
                    <a:pt x="4735086" y="91962"/>
                  </a:lnTo>
                  <a:lnTo>
                    <a:pt x="4852113" y="84836"/>
                  </a:lnTo>
                  <a:lnTo>
                    <a:pt x="4969141" y="77587"/>
                  </a:lnTo>
                  <a:lnTo>
                    <a:pt x="5086169" y="70224"/>
                  </a:lnTo>
                  <a:lnTo>
                    <a:pt x="5203196" y="62758"/>
                  </a:lnTo>
                  <a:lnTo>
                    <a:pt x="5320224" y="55198"/>
                  </a:lnTo>
                  <a:lnTo>
                    <a:pt x="5437251" y="47553"/>
                  </a:lnTo>
                  <a:lnTo>
                    <a:pt x="5554279" y="39833"/>
                  </a:lnTo>
                  <a:lnTo>
                    <a:pt x="5671307" y="32048"/>
                  </a:lnTo>
                  <a:lnTo>
                    <a:pt x="5788334" y="24207"/>
                  </a:lnTo>
                  <a:lnTo>
                    <a:pt x="5905362" y="16320"/>
                  </a:lnTo>
                  <a:lnTo>
                    <a:pt x="6022389" y="8397"/>
                  </a:lnTo>
                  <a:lnTo>
                    <a:pt x="6139417" y="44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200602"/>
              <a:ext cx="6145984" cy="1177857"/>
            </a:xfrm>
            <a:custGeom>
              <a:avLst/>
              <a:pathLst>
                <a:path w="6145984" h="1177857">
                  <a:moveTo>
                    <a:pt x="0" y="642952"/>
                  </a:moveTo>
                  <a:lnTo>
                    <a:pt x="53982" y="660960"/>
                  </a:lnTo>
                  <a:lnTo>
                    <a:pt x="171010" y="697095"/>
                  </a:lnTo>
                  <a:lnTo>
                    <a:pt x="288037" y="730255"/>
                  </a:lnTo>
                  <a:lnTo>
                    <a:pt x="405065" y="760369"/>
                  </a:lnTo>
                  <a:lnTo>
                    <a:pt x="522092" y="787356"/>
                  </a:lnTo>
                  <a:lnTo>
                    <a:pt x="639120" y="811136"/>
                  </a:lnTo>
                  <a:lnTo>
                    <a:pt x="756148" y="831625"/>
                  </a:lnTo>
                  <a:lnTo>
                    <a:pt x="873175" y="848746"/>
                  </a:lnTo>
                  <a:lnTo>
                    <a:pt x="990203" y="862441"/>
                  </a:lnTo>
                  <a:lnTo>
                    <a:pt x="1107230" y="872689"/>
                  </a:lnTo>
                  <a:lnTo>
                    <a:pt x="1224258" y="879535"/>
                  </a:lnTo>
                  <a:lnTo>
                    <a:pt x="1341286" y="883112"/>
                  </a:lnTo>
                  <a:lnTo>
                    <a:pt x="1458313" y="883657"/>
                  </a:lnTo>
                  <a:lnTo>
                    <a:pt x="1575341" y="881491"/>
                  </a:lnTo>
                  <a:lnTo>
                    <a:pt x="1692368" y="876962"/>
                  </a:lnTo>
                  <a:lnTo>
                    <a:pt x="1809396" y="870340"/>
                  </a:lnTo>
                  <a:lnTo>
                    <a:pt x="1926424" y="861266"/>
                  </a:lnTo>
                  <a:lnTo>
                    <a:pt x="2043451" y="850141"/>
                  </a:lnTo>
                  <a:lnTo>
                    <a:pt x="2160479" y="837930"/>
                  </a:lnTo>
                  <a:lnTo>
                    <a:pt x="2277506" y="825763"/>
                  </a:lnTo>
                  <a:lnTo>
                    <a:pt x="2394534" y="811593"/>
                  </a:lnTo>
                  <a:lnTo>
                    <a:pt x="2511561" y="795367"/>
                  </a:lnTo>
                  <a:lnTo>
                    <a:pt x="2628589" y="780910"/>
                  </a:lnTo>
                  <a:lnTo>
                    <a:pt x="2745617" y="769292"/>
                  </a:lnTo>
                  <a:lnTo>
                    <a:pt x="2862644" y="756810"/>
                  </a:lnTo>
                  <a:lnTo>
                    <a:pt x="2979672" y="744544"/>
                  </a:lnTo>
                  <a:lnTo>
                    <a:pt x="3096699" y="738569"/>
                  </a:lnTo>
                  <a:lnTo>
                    <a:pt x="3213727" y="738549"/>
                  </a:lnTo>
                  <a:lnTo>
                    <a:pt x="3330755" y="737151"/>
                  </a:lnTo>
                  <a:lnTo>
                    <a:pt x="3447782" y="731081"/>
                  </a:lnTo>
                  <a:lnTo>
                    <a:pt x="3564810" y="727572"/>
                  </a:lnTo>
                  <a:lnTo>
                    <a:pt x="3681837" y="724317"/>
                  </a:lnTo>
                  <a:lnTo>
                    <a:pt x="3798865" y="714011"/>
                  </a:lnTo>
                  <a:lnTo>
                    <a:pt x="3915893" y="697086"/>
                  </a:lnTo>
                  <a:lnTo>
                    <a:pt x="4032920" y="677431"/>
                  </a:lnTo>
                  <a:lnTo>
                    <a:pt x="4149948" y="654076"/>
                  </a:lnTo>
                  <a:lnTo>
                    <a:pt x="4266975" y="626498"/>
                  </a:lnTo>
                  <a:lnTo>
                    <a:pt x="4384003" y="596201"/>
                  </a:lnTo>
                  <a:lnTo>
                    <a:pt x="4501031" y="564505"/>
                  </a:lnTo>
                  <a:lnTo>
                    <a:pt x="4618058" y="531695"/>
                  </a:lnTo>
                  <a:lnTo>
                    <a:pt x="4735086" y="497935"/>
                  </a:lnTo>
                  <a:lnTo>
                    <a:pt x="4852113" y="463293"/>
                  </a:lnTo>
                  <a:lnTo>
                    <a:pt x="4969141" y="427765"/>
                  </a:lnTo>
                  <a:lnTo>
                    <a:pt x="5086169" y="391294"/>
                  </a:lnTo>
                  <a:lnTo>
                    <a:pt x="5203196" y="353790"/>
                  </a:lnTo>
                  <a:lnTo>
                    <a:pt x="5320224" y="315140"/>
                  </a:lnTo>
                  <a:lnTo>
                    <a:pt x="5437251" y="275222"/>
                  </a:lnTo>
                  <a:lnTo>
                    <a:pt x="5554279" y="233914"/>
                  </a:lnTo>
                  <a:lnTo>
                    <a:pt x="5671307" y="191099"/>
                  </a:lnTo>
                  <a:lnTo>
                    <a:pt x="5788334" y="146671"/>
                  </a:lnTo>
                  <a:lnTo>
                    <a:pt x="5905362" y="100542"/>
                  </a:lnTo>
                  <a:lnTo>
                    <a:pt x="6022389" y="52636"/>
                  </a:lnTo>
                  <a:lnTo>
                    <a:pt x="6139417" y="2896"/>
                  </a:lnTo>
                  <a:lnTo>
                    <a:pt x="6145984" y="0"/>
                  </a:lnTo>
                  <a:lnTo>
                    <a:pt x="6145984" y="427490"/>
                  </a:lnTo>
                  <a:lnTo>
                    <a:pt x="6139417" y="428494"/>
                  </a:lnTo>
                  <a:lnTo>
                    <a:pt x="6022389" y="447238"/>
                  </a:lnTo>
                  <a:lnTo>
                    <a:pt x="5905362" y="466786"/>
                  </a:lnTo>
                  <a:lnTo>
                    <a:pt x="5788334" y="487080"/>
                  </a:lnTo>
                  <a:lnTo>
                    <a:pt x="5671307" y="508046"/>
                  </a:lnTo>
                  <a:lnTo>
                    <a:pt x="5554279" y="529594"/>
                  </a:lnTo>
                  <a:lnTo>
                    <a:pt x="5437251" y="551619"/>
                  </a:lnTo>
                  <a:lnTo>
                    <a:pt x="5320224" y="574004"/>
                  </a:lnTo>
                  <a:lnTo>
                    <a:pt x="5203196" y="596626"/>
                  </a:lnTo>
                  <a:lnTo>
                    <a:pt x="5086169" y="619364"/>
                  </a:lnTo>
                  <a:lnTo>
                    <a:pt x="4969141" y="642103"/>
                  </a:lnTo>
                  <a:lnTo>
                    <a:pt x="4852113" y="664754"/>
                  </a:lnTo>
                  <a:lnTo>
                    <a:pt x="4735086" y="687261"/>
                  </a:lnTo>
                  <a:lnTo>
                    <a:pt x="4618058" y="709618"/>
                  </a:lnTo>
                  <a:lnTo>
                    <a:pt x="4501031" y="731895"/>
                  </a:lnTo>
                  <a:lnTo>
                    <a:pt x="4384003" y="754254"/>
                  </a:lnTo>
                  <a:lnTo>
                    <a:pt x="4266975" y="776980"/>
                  </a:lnTo>
                  <a:lnTo>
                    <a:pt x="4149948" y="798847"/>
                  </a:lnTo>
                  <a:lnTo>
                    <a:pt x="4032920" y="817980"/>
                  </a:lnTo>
                  <a:lnTo>
                    <a:pt x="3915893" y="835483"/>
                  </a:lnTo>
                  <a:lnTo>
                    <a:pt x="3798865" y="852086"/>
                  </a:lnTo>
                  <a:lnTo>
                    <a:pt x="3681837" y="861831"/>
                  </a:lnTo>
                  <a:lnTo>
                    <a:pt x="3564810" y="865660"/>
                  </a:lnTo>
                  <a:lnTo>
                    <a:pt x="3447782" y="871274"/>
                  </a:lnTo>
                  <a:lnTo>
                    <a:pt x="3330755" y="876976"/>
                  </a:lnTo>
                  <a:lnTo>
                    <a:pt x="3213727" y="877933"/>
                  </a:lnTo>
                  <a:lnTo>
                    <a:pt x="3096699" y="880709"/>
                  </a:lnTo>
                  <a:lnTo>
                    <a:pt x="2979672" y="887810"/>
                  </a:lnTo>
                  <a:lnTo>
                    <a:pt x="2862644" y="896646"/>
                  </a:lnTo>
                  <a:lnTo>
                    <a:pt x="2745617" y="908097"/>
                  </a:lnTo>
                  <a:lnTo>
                    <a:pt x="2628589" y="920669"/>
                  </a:lnTo>
                  <a:lnTo>
                    <a:pt x="2511561" y="933031"/>
                  </a:lnTo>
                  <a:lnTo>
                    <a:pt x="2394534" y="948225"/>
                  </a:lnTo>
                  <a:lnTo>
                    <a:pt x="2277506" y="963548"/>
                  </a:lnTo>
                  <a:lnTo>
                    <a:pt x="2160479" y="976184"/>
                  </a:lnTo>
                  <a:lnTo>
                    <a:pt x="2043451" y="989898"/>
                  </a:lnTo>
                  <a:lnTo>
                    <a:pt x="1926424" y="1004200"/>
                  </a:lnTo>
                  <a:lnTo>
                    <a:pt x="1809396" y="1017939"/>
                  </a:lnTo>
                  <a:lnTo>
                    <a:pt x="1692368" y="1030750"/>
                  </a:lnTo>
                  <a:lnTo>
                    <a:pt x="1575341" y="1043875"/>
                  </a:lnTo>
                  <a:lnTo>
                    <a:pt x="1458313" y="1057656"/>
                  </a:lnTo>
                  <a:lnTo>
                    <a:pt x="1341286" y="1072464"/>
                  </a:lnTo>
                  <a:lnTo>
                    <a:pt x="1224258" y="1088644"/>
                  </a:lnTo>
                  <a:lnTo>
                    <a:pt x="1107230" y="1106459"/>
                  </a:lnTo>
                  <a:lnTo>
                    <a:pt x="990203" y="1126065"/>
                  </a:lnTo>
                  <a:lnTo>
                    <a:pt x="873175" y="1147532"/>
                  </a:lnTo>
                  <a:lnTo>
                    <a:pt x="756148" y="1170864"/>
                  </a:lnTo>
                  <a:lnTo>
                    <a:pt x="723621" y="117785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200602"/>
              <a:ext cx="6145984" cy="883657"/>
            </a:xfrm>
            <a:custGeom>
              <a:avLst/>
              <a:pathLst>
                <a:path w="6145984" h="883657">
                  <a:moveTo>
                    <a:pt x="0" y="642952"/>
                  </a:moveTo>
                  <a:lnTo>
                    <a:pt x="53982" y="660960"/>
                  </a:lnTo>
                  <a:lnTo>
                    <a:pt x="171010" y="697095"/>
                  </a:lnTo>
                  <a:lnTo>
                    <a:pt x="288037" y="730255"/>
                  </a:lnTo>
                  <a:lnTo>
                    <a:pt x="405065" y="760369"/>
                  </a:lnTo>
                  <a:lnTo>
                    <a:pt x="522092" y="787356"/>
                  </a:lnTo>
                  <a:lnTo>
                    <a:pt x="639120" y="811136"/>
                  </a:lnTo>
                  <a:lnTo>
                    <a:pt x="756148" y="831625"/>
                  </a:lnTo>
                  <a:lnTo>
                    <a:pt x="873175" y="848746"/>
                  </a:lnTo>
                  <a:lnTo>
                    <a:pt x="990203" y="862441"/>
                  </a:lnTo>
                  <a:lnTo>
                    <a:pt x="1107230" y="872689"/>
                  </a:lnTo>
                  <a:lnTo>
                    <a:pt x="1224258" y="879535"/>
                  </a:lnTo>
                  <a:lnTo>
                    <a:pt x="1341286" y="883112"/>
                  </a:lnTo>
                  <a:lnTo>
                    <a:pt x="1458313" y="883657"/>
                  </a:lnTo>
                  <a:lnTo>
                    <a:pt x="1575341" y="881491"/>
                  </a:lnTo>
                  <a:lnTo>
                    <a:pt x="1692368" y="876962"/>
                  </a:lnTo>
                  <a:lnTo>
                    <a:pt x="1809396" y="870340"/>
                  </a:lnTo>
                  <a:lnTo>
                    <a:pt x="1926424" y="861266"/>
                  </a:lnTo>
                  <a:lnTo>
                    <a:pt x="2043451" y="850141"/>
                  </a:lnTo>
                  <a:lnTo>
                    <a:pt x="2160479" y="837930"/>
                  </a:lnTo>
                  <a:lnTo>
                    <a:pt x="2277506" y="825763"/>
                  </a:lnTo>
                  <a:lnTo>
                    <a:pt x="2394534" y="811593"/>
                  </a:lnTo>
                  <a:lnTo>
                    <a:pt x="2511561" y="795367"/>
                  </a:lnTo>
                  <a:lnTo>
                    <a:pt x="2628589" y="780910"/>
                  </a:lnTo>
                  <a:lnTo>
                    <a:pt x="2745617" y="769292"/>
                  </a:lnTo>
                  <a:lnTo>
                    <a:pt x="2862644" y="756810"/>
                  </a:lnTo>
                  <a:lnTo>
                    <a:pt x="2979672" y="744544"/>
                  </a:lnTo>
                  <a:lnTo>
                    <a:pt x="3096699" y="738569"/>
                  </a:lnTo>
                  <a:lnTo>
                    <a:pt x="3213727" y="738549"/>
                  </a:lnTo>
                  <a:lnTo>
                    <a:pt x="3330755" y="737151"/>
                  </a:lnTo>
                  <a:lnTo>
                    <a:pt x="3447782" y="731081"/>
                  </a:lnTo>
                  <a:lnTo>
                    <a:pt x="3564810" y="727572"/>
                  </a:lnTo>
                  <a:lnTo>
                    <a:pt x="3681837" y="724317"/>
                  </a:lnTo>
                  <a:lnTo>
                    <a:pt x="3798865" y="714011"/>
                  </a:lnTo>
                  <a:lnTo>
                    <a:pt x="3915893" y="697086"/>
                  </a:lnTo>
                  <a:lnTo>
                    <a:pt x="4032920" y="677431"/>
                  </a:lnTo>
                  <a:lnTo>
                    <a:pt x="4149948" y="654076"/>
                  </a:lnTo>
                  <a:lnTo>
                    <a:pt x="4266975" y="626498"/>
                  </a:lnTo>
                  <a:lnTo>
                    <a:pt x="4384003" y="596201"/>
                  </a:lnTo>
                  <a:lnTo>
                    <a:pt x="4501031" y="564505"/>
                  </a:lnTo>
                  <a:lnTo>
                    <a:pt x="4618058" y="531695"/>
                  </a:lnTo>
                  <a:lnTo>
                    <a:pt x="4735086" y="497935"/>
                  </a:lnTo>
                  <a:lnTo>
                    <a:pt x="4852113" y="463293"/>
                  </a:lnTo>
                  <a:lnTo>
                    <a:pt x="4969141" y="427765"/>
                  </a:lnTo>
                  <a:lnTo>
                    <a:pt x="5086169" y="391294"/>
                  </a:lnTo>
                  <a:lnTo>
                    <a:pt x="5203196" y="353790"/>
                  </a:lnTo>
                  <a:lnTo>
                    <a:pt x="5320224" y="315140"/>
                  </a:lnTo>
                  <a:lnTo>
                    <a:pt x="5437251" y="275222"/>
                  </a:lnTo>
                  <a:lnTo>
                    <a:pt x="5554279" y="233914"/>
                  </a:lnTo>
                  <a:lnTo>
                    <a:pt x="5671307" y="191099"/>
                  </a:lnTo>
                  <a:lnTo>
                    <a:pt x="5788334" y="146671"/>
                  </a:lnTo>
                  <a:lnTo>
                    <a:pt x="5905362" y="100542"/>
                  </a:lnTo>
                  <a:lnTo>
                    <a:pt x="6022389" y="52636"/>
                  </a:lnTo>
                  <a:lnTo>
                    <a:pt x="6139417" y="289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665498" y="4628092"/>
              <a:ext cx="5422362" cy="750367"/>
            </a:xfrm>
            <a:custGeom>
              <a:avLst/>
              <a:pathLst>
                <a:path w="5422362" h="750367">
                  <a:moveTo>
                    <a:pt x="5422362" y="0"/>
                  </a:moveTo>
                  <a:lnTo>
                    <a:pt x="5415795" y="1004"/>
                  </a:lnTo>
                  <a:lnTo>
                    <a:pt x="5298767" y="19748"/>
                  </a:lnTo>
                  <a:lnTo>
                    <a:pt x="5181740" y="39296"/>
                  </a:lnTo>
                  <a:lnTo>
                    <a:pt x="5064712" y="59590"/>
                  </a:lnTo>
                  <a:lnTo>
                    <a:pt x="4947685" y="80556"/>
                  </a:lnTo>
                  <a:lnTo>
                    <a:pt x="4830657" y="102104"/>
                  </a:lnTo>
                  <a:lnTo>
                    <a:pt x="4713629" y="124129"/>
                  </a:lnTo>
                  <a:lnTo>
                    <a:pt x="4596602" y="146514"/>
                  </a:lnTo>
                  <a:lnTo>
                    <a:pt x="4479574" y="169136"/>
                  </a:lnTo>
                  <a:lnTo>
                    <a:pt x="4362547" y="191873"/>
                  </a:lnTo>
                  <a:lnTo>
                    <a:pt x="4245519" y="214613"/>
                  </a:lnTo>
                  <a:lnTo>
                    <a:pt x="4128491" y="237264"/>
                  </a:lnTo>
                  <a:lnTo>
                    <a:pt x="4011464" y="259771"/>
                  </a:lnTo>
                  <a:lnTo>
                    <a:pt x="3894436" y="282128"/>
                  </a:lnTo>
                  <a:lnTo>
                    <a:pt x="3777409" y="304404"/>
                  </a:lnTo>
                  <a:lnTo>
                    <a:pt x="3660381" y="326764"/>
                  </a:lnTo>
                  <a:lnTo>
                    <a:pt x="3543353" y="349489"/>
                  </a:lnTo>
                  <a:lnTo>
                    <a:pt x="3426326" y="371356"/>
                  </a:lnTo>
                  <a:lnTo>
                    <a:pt x="3309298" y="390489"/>
                  </a:lnTo>
                  <a:lnTo>
                    <a:pt x="3192271" y="407993"/>
                  </a:lnTo>
                  <a:lnTo>
                    <a:pt x="3075243" y="424596"/>
                  </a:lnTo>
                  <a:lnTo>
                    <a:pt x="2958215" y="434341"/>
                  </a:lnTo>
                  <a:lnTo>
                    <a:pt x="2841188" y="438169"/>
                  </a:lnTo>
                  <a:lnTo>
                    <a:pt x="2724160" y="443784"/>
                  </a:lnTo>
                  <a:lnTo>
                    <a:pt x="2607133" y="449486"/>
                  </a:lnTo>
                  <a:lnTo>
                    <a:pt x="2490105" y="450443"/>
                  </a:lnTo>
                  <a:lnTo>
                    <a:pt x="2373077" y="453219"/>
                  </a:lnTo>
                  <a:lnTo>
                    <a:pt x="2256050" y="460320"/>
                  </a:lnTo>
                  <a:lnTo>
                    <a:pt x="2139022" y="469156"/>
                  </a:lnTo>
                  <a:lnTo>
                    <a:pt x="2021995" y="480607"/>
                  </a:lnTo>
                  <a:lnTo>
                    <a:pt x="1904967" y="493179"/>
                  </a:lnTo>
                  <a:lnTo>
                    <a:pt x="1787939" y="505541"/>
                  </a:lnTo>
                  <a:lnTo>
                    <a:pt x="1670912" y="520735"/>
                  </a:lnTo>
                  <a:lnTo>
                    <a:pt x="1553884" y="536058"/>
                  </a:lnTo>
                  <a:lnTo>
                    <a:pt x="1436857" y="548693"/>
                  </a:lnTo>
                  <a:lnTo>
                    <a:pt x="1319829" y="562408"/>
                  </a:lnTo>
                  <a:lnTo>
                    <a:pt x="1202802" y="576710"/>
                  </a:lnTo>
                  <a:lnTo>
                    <a:pt x="1085774" y="590449"/>
                  </a:lnTo>
                  <a:lnTo>
                    <a:pt x="968746" y="603260"/>
                  </a:lnTo>
                  <a:lnTo>
                    <a:pt x="851719" y="616385"/>
                  </a:lnTo>
                  <a:lnTo>
                    <a:pt x="734691" y="630166"/>
                  </a:lnTo>
                  <a:lnTo>
                    <a:pt x="617664" y="644974"/>
                  </a:lnTo>
                  <a:lnTo>
                    <a:pt x="500636" y="661154"/>
                  </a:lnTo>
                  <a:lnTo>
                    <a:pt x="383608" y="678968"/>
                  </a:lnTo>
                  <a:lnTo>
                    <a:pt x="266581" y="698575"/>
                  </a:lnTo>
                  <a:lnTo>
                    <a:pt x="149553" y="720042"/>
                  </a:lnTo>
                  <a:lnTo>
                    <a:pt x="32526" y="743373"/>
                  </a:lnTo>
                  <a:lnTo>
                    <a:pt x="0" y="7503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414347"/>
              <a:ext cx="6145984" cy="792355"/>
            </a:xfrm>
            <a:custGeom>
              <a:avLst/>
              <a:pathLst>
                <a:path w="6145984" h="792355">
                  <a:moveTo>
                    <a:pt x="0" y="789482"/>
                  </a:moveTo>
                  <a:lnTo>
                    <a:pt x="53982" y="790414"/>
                  </a:lnTo>
                  <a:lnTo>
                    <a:pt x="171010" y="791738"/>
                  </a:lnTo>
                  <a:lnTo>
                    <a:pt x="288037" y="792355"/>
                  </a:lnTo>
                  <a:lnTo>
                    <a:pt x="405065" y="792251"/>
                  </a:lnTo>
                  <a:lnTo>
                    <a:pt x="522092" y="791416"/>
                  </a:lnTo>
                  <a:lnTo>
                    <a:pt x="639120" y="789836"/>
                  </a:lnTo>
                  <a:lnTo>
                    <a:pt x="756148" y="787499"/>
                  </a:lnTo>
                  <a:lnTo>
                    <a:pt x="873175" y="784394"/>
                  </a:lnTo>
                  <a:lnTo>
                    <a:pt x="990203" y="780508"/>
                  </a:lnTo>
                  <a:lnTo>
                    <a:pt x="1107230" y="775829"/>
                  </a:lnTo>
                  <a:lnTo>
                    <a:pt x="1224258" y="770344"/>
                  </a:lnTo>
                  <a:lnTo>
                    <a:pt x="1341286" y="764043"/>
                  </a:lnTo>
                  <a:lnTo>
                    <a:pt x="1458313" y="756911"/>
                  </a:lnTo>
                  <a:lnTo>
                    <a:pt x="1575341" y="748938"/>
                  </a:lnTo>
                  <a:lnTo>
                    <a:pt x="1692368" y="740111"/>
                  </a:lnTo>
                  <a:lnTo>
                    <a:pt x="1809396" y="730394"/>
                  </a:lnTo>
                  <a:lnTo>
                    <a:pt x="1926424" y="718988"/>
                  </a:lnTo>
                  <a:lnTo>
                    <a:pt x="2043451" y="706274"/>
                  </a:lnTo>
                  <a:lnTo>
                    <a:pt x="2160479" y="693312"/>
                  </a:lnTo>
                  <a:lnTo>
                    <a:pt x="2277506" y="680910"/>
                  </a:lnTo>
                  <a:lnTo>
                    <a:pt x="2394534" y="666164"/>
                  </a:lnTo>
                  <a:lnTo>
                    <a:pt x="2511561" y="650454"/>
                  </a:lnTo>
                  <a:lnTo>
                    <a:pt x="2628589" y="637044"/>
                  </a:lnTo>
                  <a:lnTo>
                    <a:pt x="2745617" y="624950"/>
                  </a:lnTo>
                  <a:lnTo>
                    <a:pt x="2862644" y="612983"/>
                  </a:lnTo>
                  <a:lnTo>
                    <a:pt x="2979672" y="602432"/>
                  </a:lnTo>
                  <a:lnTo>
                    <a:pt x="3096699" y="595894"/>
                  </a:lnTo>
                  <a:lnTo>
                    <a:pt x="3213727" y="594496"/>
                  </a:lnTo>
                  <a:lnTo>
                    <a:pt x="3330755" y="593319"/>
                  </a:lnTo>
                  <a:lnTo>
                    <a:pt x="3447782" y="587432"/>
                  </a:lnTo>
                  <a:lnTo>
                    <a:pt x="3564810" y="582871"/>
                  </a:lnTo>
                  <a:lnTo>
                    <a:pt x="3681837" y="579329"/>
                  </a:lnTo>
                  <a:lnTo>
                    <a:pt x="3798865" y="569303"/>
                  </a:lnTo>
                  <a:lnTo>
                    <a:pt x="3915893" y="552540"/>
                  </a:lnTo>
                  <a:lnTo>
                    <a:pt x="4032920" y="533960"/>
                  </a:lnTo>
                  <a:lnTo>
                    <a:pt x="4149948" y="512716"/>
                  </a:lnTo>
                  <a:lnTo>
                    <a:pt x="4266975" y="487994"/>
                  </a:lnTo>
                  <a:lnTo>
                    <a:pt x="4384003" y="461482"/>
                  </a:lnTo>
                  <a:lnTo>
                    <a:pt x="4501031" y="434455"/>
                  </a:lnTo>
                  <a:lnTo>
                    <a:pt x="4618058" y="406912"/>
                  </a:lnTo>
                  <a:lnTo>
                    <a:pt x="4735086" y="378853"/>
                  </a:lnTo>
                  <a:lnTo>
                    <a:pt x="4852113" y="350279"/>
                  </a:lnTo>
                  <a:lnTo>
                    <a:pt x="4969141" y="321189"/>
                  </a:lnTo>
                  <a:lnTo>
                    <a:pt x="5086169" y="291584"/>
                  </a:lnTo>
                  <a:lnTo>
                    <a:pt x="5203196" y="261463"/>
                  </a:lnTo>
                  <a:lnTo>
                    <a:pt x="5320224" y="230827"/>
                  </a:lnTo>
                  <a:lnTo>
                    <a:pt x="5437251" y="199676"/>
                  </a:lnTo>
                  <a:lnTo>
                    <a:pt x="5554279" y="168009"/>
                  </a:lnTo>
                  <a:lnTo>
                    <a:pt x="5671307" y="135827"/>
                  </a:lnTo>
                  <a:lnTo>
                    <a:pt x="5788334" y="103130"/>
                  </a:lnTo>
                  <a:lnTo>
                    <a:pt x="5905362" y="69919"/>
                  </a:lnTo>
                  <a:lnTo>
                    <a:pt x="6022389" y="36192"/>
                  </a:lnTo>
                  <a:lnTo>
                    <a:pt x="6139417" y="195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521503"/>
              <a:ext cx="6145984" cy="856956"/>
            </a:xfrm>
            <a:custGeom>
              <a:avLst/>
              <a:pathLst>
                <a:path w="6145984" h="856956">
                  <a:moveTo>
                    <a:pt x="0" y="237579"/>
                  </a:moveTo>
                  <a:lnTo>
                    <a:pt x="53982" y="250172"/>
                  </a:lnTo>
                  <a:lnTo>
                    <a:pt x="171010" y="275444"/>
                  </a:lnTo>
                  <a:lnTo>
                    <a:pt x="288037" y="298629"/>
                  </a:lnTo>
                  <a:lnTo>
                    <a:pt x="405065" y="319658"/>
                  </a:lnTo>
                  <a:lnTo>
                    <a:pt x="522092" y="338458"/>
                  </a:lnTo>
                  <a:lnTo>
                    <a:pt x="639120" y="354950"/>
                  </a:lnTo>
                  <a:lnTo>
                    <a:pt x="756148" y="369057"/>
                  </a:lnTo>
                  <a:lnTo>
                    <a:pt x="873175" y="380706"/>
                  </a:lnTo>
                  <a:lnTo>
                    <a:pt x="990203" y="389848"/>
                  </a:lnTo>
                  <a:lnTo>
                    <a:pt x="1107230" y="396476"/>
                  </a:lnTo>
                  <a:lnTo>
                    <a:pt x="1224258" y="400662"/>
                  </a:lnTo>
                  <a:lnTo>
                    <a:pt x="1341286" y="402582"/>
                  </a:lnTo>
                  <a:lnTo>
                    <a:pt x="1458313" y="402534"/>
                  </a:lnTo>
                  <a:lnTo>
                    <a:pt x="1575341" y="400912"/>
                  </a:lnTo>
                  <a:lnTo>
                    <a:pt x="1692368" y="398145"/>
                  </a:lnTo>
                  <a:lnTo>
                    <a:pt x="1809396" y="394593"/>
                  </a:lnTo>
                  <a:lnTo>
                    <a:pt x="1926424" y="390620"/>
                  </a:lnTo>
                  <a:lnTo>
                    <a:pt x="2043451" y="386168"/>
                  </a:lnTo>
                  <a:lnTo>
                    <a:pt x="2160479" y="381138"/>
                  </a:lnTo>
                  <a:lnTo>
                    <a:pt x="2277506" y="375927"/>
                  </a:lnTo>
                  <a:lnTo>
                    <a:pt x="2394534" y="371766"/>
                  </a:lnTo>
                  <a:lnTo>
                    <a:pt x="2511561" y="366844"/>
                  </a:lnTo>
                  <a:lnTo>
                    <a:pt x="2628589" y="361560"/>
                  </a:lnTo>
                  <a:lnTo>
                    <a:pt x="2745617" y="356804"/>
                  </a:lnTo>
                  <a:lnTo>
                    <a:pt x="2862644" y="349986"/>
                  </a:lnTo>
                  <a:lnTo>
                    <a:pt x="2979672" y="342724"/>
                  </a:lnTo>
                  <a:lnTo>
                    <a:pt x="3096699" y="338795"/>
                  </a:lnTo>
                  <a:lnTo>
                    <a:pt x="3213727" y="333776"/>
                  </a:lnTo>
                  <a:lnTo>
                    <a:pt x="3330755" y="327703"/>
                  </a:lnTo>
                  <a:lnTo>
                    <a:pt x="3447782" y="325583"/>
                  </a:lnTo>
                  <a:lnTo>
                    <a:pt x="3564810" y="329168"/>
                  </a:lnTo>
                  <a:lnTo>
                    <a:pt x="3681837" y="333147"/>
                  </a:lnTo>
                  <a:lnTo>
                    <a:pt x="3798865" y="334960"/>
                  </a:lnTo>
                  <a:lnTo>
                    <a:pt x="3915893" y="335282"/>
                  </a:lnTo>
                  <a:lnTo>
                    <a:pt x="4032920" y="333955"/>
                  </a:lnTo>
                  <a:lnTo>
                    <a:pt x="4149948" y="329387"/>
                  </a:lnTo>
                  <a:lnTo>
                    <a:pt x="4266975" y="320515"/>
                  </a:lnTo>
                  <a:lnTo>
                    <a:pt x="4384003" y="308696"/>
                  </a:lnTo>
                  <a:lnTo>
                    <a:pt x="4501031" y="295413"/>
                  </a:lnTo>
                  <a:lnTo>
                    <a:pt x="4618058" y="281021"/>
                  </a:lnTo>
                  <a:lnTo>
                    <a:pt x="4735086" y="265735"/>
                  </a:lnTo>
                  <a:lnTo>
                    <a:pt x="4852113" y="249656"/>
                  </a:lnTo>
                  <a:lnTo>
                    <a:pt x="4969141" y="232800"/>
                  </a:lnTo>
                  <a:lnTo>
                    <a:pt x="5086169" y="215123"/>
                  </a:lnTo>
                  <a:lnTo>
                    <a:pt x="5203196" y="196541"/>
                  </a:lnTo>
                  <a:lnTo>
                    <a:pt x="5320224" y="176941"/>
                  </a:lnTo>
                  <a:lnTo>
                    <a:pt x="5437251" y="156202"/>
                  </a:lnTo>
                  <a:lnTo>
                    <a:pt x="5554279" y="134201"/>
                  </a:lnTo>
                  <a:lnTo>
                    <a:pt x="5671307" y="110823"/>
                  </a:lnTo>
                  <a:lnTo>
                    <a:pt x="5788334" y="85965"/>
                  </a:lnTo>
                  <a:lnTo>
                    <a:pt x="5905362" y="59542"/>
                  </a:lnTo>
                  <a:lnTo>
                    <a:pt x="6022389" y="31491"/>
                  </a:lnTo>
                  <a:lnTo>
                    <a:pt x="6139417" y="1763"/>
                  </a:lnTo>
                  <a:lnTo>
                    <a:pt x="6145984" y="0"/>
                  </a:lnTo>
                  <a:lnTo>
                    <a:pt x="6145984" y="502748"/>
                  </a:lnTo>
                  <a:lnTo>
                    <a:pt x="6139417" y="502286"/>
                  </a:lnTo>
                  <a:lnTo>
                    <a:pt x="6022389" y="495561"/>
                  </a:lnTo>
                  <a:lnTo>
                    <a:pt x="5905362" y="490263"/>
                  </a:lnTo>
                  <a:lnTo>
                    <a:pt x="5788334" y="486301"/>
                  </a:lnTo>
                  <a:lnTo>
                    <a:pt x="5671307" y="483567"/>
                  </a:lnTo>
                  <a:lnTo>
                    <a:pt x="5554279" y="481934"/>
                  </a:lnTo>
                  <a:lnTo>
                    <a:pt x="5437251" y="481257"/>
                  </a:lnTo>
                  <a:lnTo>
                    <a:pt x="5320224" y="481377"/>
                  </a:lnTo>
                  <a:lnTo>
                    <a:pt x="5203196" y="482128"/>
                  </a:lnTo>
                  <a:lnTo>
                    <a:pt x="5086169" y="483344"/>
                  </a:lnTo>
                  <a:lnTo>
                    <a:pt x="4969141" y="484872"/>
                  </a:lnTo>
                  <a:lnTo>
                    <a:pt x="4852113" y="486584"/>
                  </a:lnTo>
                  <a:lnTo>
                    <a:pt x="4735086" y="488391"/>
                  </a:lnTo>
                  <a:lnTo>
                    <a:pt x="4618058" y="490267"/>
                  </a:lnTo>
                  <a:lnTo>
                    <a:pt x="4501031" y="492271"/>
                  </a:lnTo>
                  <a:lnTo>
                    <a:pt x="4384003" y="494574"/>
                  </a:lnTo>
                  <a:lnTo>
                    <a:pt x="4266975" y="497488"/>
                  </a:lnTo>
                  <a:lnTo>
                    <a:pt x="4149948" y="499645"/>
                  </a:lnTo>
                  <a:lnTo>
                    <a:pt x="4032920" y="499247"/>
                  </a:lnTo>
                  <a:lnTo>
                    <a:pt x="3915893" y="498043"/>
                  </a:lnTo>
                  <a:lnTo>
                    <a:pt x="3798865" y="497343"/>
                  </a:lnTo>
                  <a:lnTo>
                    <a:pt x="3681837" y="494870"/>
                  </a:lnTo>
                  <a:lnTo>
                    <a:pt x="3564810" y="491565"/>
                  </a:lnTo>
                  <a:lnTo>
                    <a:pt x="3447782" y="490457"/>
                  </a:lnTo>
                  <a:lnTo>
                    <a:pt x="3330755" y="492144"/>
                  </a:lnTo>
                  <a:lnTo>
                    <a:pt x="3213727" y="497699"/>
                  </a:lnTo>
                  <a:lnTo>
                    <a:pt x="3096699" y="505958"/>
                  </a:lnTo>
                  <a:lnTo>
                    <a:pt x="2979672" y="511212"/>
                  </a:lnTo>
                  <a:lnTo>
                    <a:pt x="2862644" y="514439"/>
                  </a:lnTo>
                  <a:lnTo>
                    <a:pt x="2745617" y="520045"/>
                  </a:lnTo>
                  <a:lnTo>
                    <a:pt x="2628589" y="525923"/>
                  </a:lnTo>
                  <a:lnTo>
                    <a:pt x="2511561" y="528743"/>
                  </a:lnTo>
                  <a:lnTo>
                    <a:pt x="2394534" y="532451"/>
                  </a:lnTo>
                  <a:lnTo>
                    <a:pt x="2277506" y="537969"/>
                  </a:lnTo>
                  <a:lnTo>
                    <a:pt x="2160479" y="543731"/>
                  </a:lnTo>
                  <a:lnTo>
                    <a:pt x="2043451" y="550530"/>
                  </a:lnTo>
                  <a:lnTo>
                    <a:pt x="1926424" y="558717"/>
                  </a:lnTo>
                  <a:lnTo>
                    <a:pt x="1809396" y="568177"/>
                  </a:lnTo>
                  <a:lnTo>
                    <a:pt x="1692368" y="579007"/>
                  </a:lnTo>
                  <a:lnTo>
                    <a:pt x="1575341" y="591883"/>
                  </a:lnTo>
                  <a:lnTo>
                    <a:pt x="1458313" y="607164"/>
                  </a:lnTo>
                  <a:lnTo>
                    <a:pt x="1341286" y="625269"/>
                  </a:lnTo>
                  <a:lnTo>
                    <a:pt x="1224258" y="646585"/>
                  </a:lnTo>
                  <a:lnTo>
                    <a:pt x="1107230" y="671400"/>
                  </a:lnTo>
                  <a:lnTo>
                    <a:pt x="990203" y="699882"/>
                  </a:lnTo>
                  <a:lnTo>
                    <a:pt x="873175" y="732092"/>
                  </a:lnTo>
                  <a:lnTo>
                    <a:pt x="756148" y="768017"/>
                  </a:lnTo>
                  <a:lnTo>
                    <a:pt x="639120" y="807598"/>
                  </a:lnTo>
                  <a:lnTo>
                    <a:pt x="522092" y="850753"/>
                  </a:lnTo>
                  <a:lnTo>
                    <a:pt x="506530" y="856956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521503"/>
              <a:ext cx="6145984" cy="402582"/>
            </a:xfrm>
            <a:custGeom>
              <a:avLst/>
              <a:pathLst>
                <a:path w="6145984" h="402582">
                  <a:moveTo>
                    <a:pt x="0" y="237579"/>
                  </a:moveTo>
                  <a:lnTo>
                    <a:pt x="53982" y="250172"/>
                  </a:lnTo>
                  <a:lnTo>
                    <a:pt x="171010" y="275444"/>
                  </a:lnTo>
                  <a:lnTo>
                    <a:pt x="288037" y="298629"/>
                  </a:lnTo>
                  <a:lnTo>
                    <a:pt x="405065" y="319658"/>
                  </a:lnTo>
                  <a:lnTo>
                    <a:pt x="522092" y="338458"/>
                  </a:lnTo>
                  <a:lnTo>
                    <a:pt x="639120" y="354950"/>
                  </a:lnTo>
                  <a:lnTo>
                    <a:pt x="756148" y="369057"/>
                  </a:lnTo>
                  <a:lnTo>
                    <a:pt x="873175" y="380706"/>
                  </a:lnTo>
                  <a:lnTo>
                    <a:pt x="990203" y="389848"/>
                  </a:lnTo>
                  <a:lnTo>
                    <a:pt x="1107230" y="396476"/>
                  </a:lnTo>
                  <a:lnTo>
                    <a:pt x="1224258" y="400662"/>
                  </a:lnTo>
                  <a:lnTo>
                    <a:pt x="1341286" y="402582"/>
                  </a:lnTo>
                  <a:lnTo>
                    <a:pt x="1458313" y="402534"/>
                  </a:lnTo>
                  <a:lnTo>
                    <a:pt x="1575341" y="400912"/>
                  </a:lnTo>
                  <a:lnTo>
                    <a:pt x="1692368" y="398145"/>
                  </a:lnTo>
                  <a:lnTo>
                    <a:pt x="1809396" y="394593"/>
                  </a:lnTo>
                  <a:lnTo>
                    <a:pt x="1926424" y="390620"/>
                  </a:lnTo>
                  <a:lnTo>
                    <a:pt x="2043451" y="386168"/>
                  </a:lnTo>
                  <a:lnTo>
                    <a:pt x="2160479" y="381138"/>
                  </a:lnTo>
                  <a:lnTo>
                    <a:pt x="2277506" y="375927"/>
                  </a:lnTo>
                  <a:lnTo>
                    <a:pt x="2394534" y="371766"/>
                  </a:lnTo>
                  <a:lnTo>
                    <a:pt x="2511561" y="366844"/>
                  </a:lnTo>
                  <a:lnTo>
                    <a:pt x="2628589" y="361560"/>
                  </a:lnTo>
                  <a:lnTo>
                    <a:pt x="2745617" y="356804"/>
                  </a:lnTo>
                  <a:lnTo>
                    <a:pt x="2862644" y="349986"/>
                  </a:lnTo>
                  <a:lnTo>
                    <a:pt x="2979672" y="342724"/>
                  </a:lnTo>
                  <a:lnTo>
                    <a:pt x="3096699" y="338795"/>
                  </a:lnTo>
                  <a:lnTo>
                    <a:pt x="3213727" y="333776"/>
                  </a:lnTo>
                  <a:lnTo>
                    <a:pt x="3330755" y="327703"/>
                  </a:lnTo>
                  <a:lnTo>
                    <a:pt x="3447782" y="325583"/>
                  </a:lnTo>
                  <a:lnTo>
                    <a:pt x="3564810" y="329168"/>
                  </a:lnTo>
                  <a:lnTo>
                    <a:pt x="3681837" y="333147"/>
                  </a:lnTo>
                  <a:lnTo>
                    <a:pt x="3798865" y="334960"/>
                  </a:lnTo>
                  <a:lnTo>
                    <a:pt x="3915893" y="335282"/>
                  </a:lnTo>
                  <a:lnTo>
                    <a:pt x="4032920" y="333955"/>
                  </a:lnTo>
                  <a:lnTo>
                    <a:pt x="4149948" y="329387"/>
                  </a:lnTo>
                  <a:lnTo>
                    <a:pt x="4266975" y="320515"/>
                  </a:lnTo>
                  <a:lnTo>
                    <a:pt x="4384003" y="308696"/>
                  </a:lnTo>
                  <a:lnTo>
                    <a:pt x="4501031" y="295413"/>
                  </a:lnTo>
                  <a:lnTo>
                    <a:pt x="4618058" y="281021"/>
                  </a:lnTo>
                  <a:lnTo>
                    <a:pt x="4735086" y="265735"/>
                  </a:lnTo>
                  <a:lnTo>
                    <a:pt x="4852113" y="249656"/>
                  </a:lnTo>
                  <a:lnTo>
                    <a:pt x="4969141" y="232800"/>
                  </a:lnTo>
                  <a:lnTo>
                    <a:pt x="5086169" y="215123"/>
                  </a:lnTo>
                  <a:lnTo>
                    <a:pt x="5203196" y="196541"/>
                  </a:lnTo>
                  <a:lnTo>
                    <a:pt x="5320224" y="176941"/>
                  </a:lnTo>
                  <a:lnTo>
                    <a:pt x="5437251" y="156202"/>
                  </a:lnTo>
                  <a:lnTo>
                    <a:pt x="5554279" y="134201"/>
                  </a:lnTo>
                  <a:lnTo>
                    <a:pt x="5671307" y="110823"/>
                  </a:lnTo>
                  <a:lnTo>
                    <a:pt x="5788334" y="85965"/>
                  </a:lnTo>
                  <a:lnTo>
                    <a:pt x="5905362" y="59542"/>
                  </a:lnTo>
                  <a:lnTo>
                    <a:pt x="6022389" y="31491"/>
                  </a:lnTo>
                  <a:lnTo>
                    <a:pt x="6139417" y="176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48407" y="5002761"/>
              <a:ext cx="5639453" cy="375698"/>
            </a:xfrm>
            <a:custGeom>
              <a:avLst/>
              <a:pathLst>
                <a:path w="5639453" h="375698">
                  <a:moveTo>
                    <a:pt x="5639453" y="21490"/>
                  </a:moveTo>
                  <a:lnTo>
                    <a:pt x="5632886" y="21028"/>
                  </a:lnTo>
                  <a:lnTo>
                    <a:pt x="5515859" y="14303"/>
                  </a:lnTo>
                  <a:lnTo>
                    <a:pt x="5398831" y="9005"/>
                  </a:lnTo>
                  <a:lnTo>
                    <a:pt x="5281803" y="5043"/>
                  </a:lnTo>
                  <a:lnTo>
                    <a:pt x="5164776" y="2310"/>
                  </a:lnTo>
                  <a:lnTo>
                    <a:pt x="5047748" y="677"/>
                  </a:lnTo>
                  <a:lnTo>
                    <a:pt x="4930721" y="0"/>
                  </a:lnTo>
                  <a:lnTo>
                    <a:pt x="4813693" y="119"/>
                  </a:lnTo>
                  <a:lnTo>
                    <a:pt x="4696665" y="870"/>
                  </a:lnTo>
                  <a:lnTo>
                    <a:pt x="4579638" y="2086"/>
                  </a:lnTo>
                  <a:lnTo>
                    <a:pt x="4462610" y="3615"/>
                  </a:lnTo>
                  <a:lnTo>
                    <a:pt x="4345583" y="5326"/>
                  </a:lnTo>
                  <a:lnTo>
                    <a:pt x="4228555" y="7133"/>
                  </a:lnTo>
                  <a:lnTo>
                    <a:pt x="4111527" y="9009"/>
                  </a:lnTo>
                  <a:lnTo>
                    <a:pt x="3994500" y="11013"/>
                  </a:lnTo>
                  <a:lnTo>
                    <a:pt x="3877472" y="13316"/>
                  </a:lnTo>
                  <a:lnTo>
                    <a:pt x="3760445" y="16230"/>
                  </a:lnTo>
                  <a:lnTo>
                    <a:pt x="3643417" y="18387"/>
                  </a:lnTo>
                  <a:lnTo>
                    <a:pt x="3526389" y="17989"/>
                  </a:lnTo>
                  <a:lnTo>
                    <a:pt x="3409362" y="16786"/>
                  </a:lnTo>
                  <a:lnTo>
                    <a:pt x="3292334" y="16085"/>
                  </a:lnTo>
                  <a:lnTo>
                    <a:pt x="3175307" y="13612"/>
                  </a:lnTo>
                  <a:lnTo>
                    <a:pt x="3058279" y="10307"/>
                  </a:lnTo>
                  <a:lnTo>
                    <a:pt x="2941251" y="9200"/>
                  </a:lnTo>
                  <a:lnTo>
                    <a:pt x="2824224" y="10886"/>
                  </a:lnTo>
                  <a:lnTo>
                    <a:pt x="2707196" y="16441"/>
                  </a:lnTo>
                  <a:lnTo>
                    <a:pt x="2590169" y="24701"/>
                  </a:lnTo>
                  <a:lnTo>
                    <a:pt x="2473141" y="29954"/>
                  </a:lnTo>
                  <a:lnTo>
                    <a:pt x="2356113" y="33181"/>
                  </a:lnTo>
                  <a:lnTo>
                    <a:pt x="2239086" y="38787"/>
                  </a:lnTo>
                  <a:lnTo>
                    <a:pt x="2122058" y="44665"/>
                  </a:lnTo>
                  <a:lnTo>
                    <a:pt x="2005031" y="47486"/>
                  </a:lnTo>
                  <a:lnTo>
                    <a:pt x="1888003" y="51194"/>
                  </a:lnTo>
                  <a:lnTo>
                    <a:pt x="1770976" y="56712"/>
                  </a:lnTo>
                  <a:lnTo>
                    <a:pt x="1653948" y="62473"/>
                  </a:lnTo>
                  <a:lnTo>
                    <a:pt x="1536920" y="69272"/>
                  </a:lnTo>
                  <a:lnTo>
                    <a:pt x="1419893" y="77459"/>
                  </a:lnTo>
                  <a:lnTo>
                    <a:pt x="1302865" y="86919"/>
                  </a:lnTo>
                  <a:lnTo>
                    <a:pt x="1185838" y="97749"/>
                  </a:lnTo>
                  <a:lnTo>
                    <a:pt x="1068810" y="110625"/>
                  </a:lnTo>
                  <a:lnTo>
                    <a:pt x="951782" y="125906"/>
                  </a:lnTo>
                  <a:lnTo>
                    <a:pt x="834755" y="144011"/>
                  </a:lnTo>
                  <a:lnTo>
                    <a:pt x="717727" y="165327"/>
                  </a:lnTo>
                  <a:lnTo>
                    <a:pt x="600700" y="190142"/>
                  </a:lnTo>
                  <a:lnTo>
                    <a:pt x="483672" y="218624"/>
                  </a:lnTo>
                  <a:lnTo>
                    <a:pt x="366644" y="250834"/>
                  </a:lnTo>
                  <a:lnTo>
                    <a:pt x="249617" y="286759"/>
                  </a:lnTo>
                  <a:lnTo>
                    <a:pt x="132589" y="326340"/>
                  </a:lnTo>
                  <a:lnTo>
                    <a:pt x="15562" y="369495"/>
                  </a:lnTo>
                  <a:lnTo>
                    <a:pt x="0" y="3756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772877"/>
              <a:ext cx="6145984" cy="409905"/>
            </a:xfrm>
            <a:custGeom>
              <a:avLst/>
              <a:pathLst>
                <a:path w="6145984" h="409905">
                  <a:moveTo>
                    <a:pt x="0" y="409905"/>
                  </a:moveTo>
                  <a:lnTo>
                    <a:pt x="53982" y="402415"/>
                  </a:lnTo>
                  <a:lnTo>
                    <a:pt x="171010" y="386749"/>
                  </a:lnTo>
                  <a:lnTo>
                    <a:pt x="288037" y="371660"/>
                  </a:lnTo>
                  <a:lnTo>
                    <a:pt x="405065" y="357153"/>
                  </a:lnTo>
                  <a:lnTo>
                    <a:pt x="522092" y="343231"/>
                  </a:lnTo>
                  <a:lnTo>
                    <a:pt x="639120" y="329900"/>
                  </a:lnTo>
                  <a:lnTo>
                    <a:pt x="756148" y="317163"/>
                  </a:lnTo>
                  <a:lnTo>
                    <a:pt x="873175" y="305025"/>
                  </a:lnTo>
                  <a:lnTo>
                    <a:pt x="990203" y="293491"/>
                  </a:lnTo>
                  <a:lnTo>
                    <a:pt x="1107230" y="282564"/>
                  </a:lnTo>
                  <a:lnTo>
                    <a:pt x="1224258" y="272249"/>
                  </a:lnTo>
                  <a:lnTo>
                    <a:pt x="1341286" y="262552"/>
                  </a:lnTo>
                  <a:lnTo>
                    <a:pt x="1458313" y="253475"/>
                  </a:lnTo>
                  <a:lnTo>
                    <a:pt x="1575341" y="245023"/>
                  </a:lnTo>
                  <a:lnTo>
                    <a:pt x="1692368" y="237202"/>
                  </a:lnTo>
                  <a:lnTo>
                    <a:pt x="1809396" y="230011"/>
                  </a:lnTo>
                  <a:lnTo>
                    <a:pt x="1926424" y="223295"/>
                  </a:lnTo>
                  <a:lnTo>
                    <a:pt x="2043451" y="216975"/>
                  </a:lnTo>
                  <a:lnTo>
                    <a:pt x="2160479" y="211060"/>
                  </a:lnTo>
                  <a:lnTo>
                    <a:pt x="2277506" y="205574"/>
                  </a:lnTo>
                  <a:lnTo>
                    <a:pt x="2394534" y="200735"/>
                  </a:lnTo>
                  <a:lnTo>
                    <a:pt x="2511561" y="196420"/>
                  </a:lnTo>
                  <a:lnTo>
                    <a:pt x="2628589" y="192367"/>
                  </a:lnTo>
                  <a:lnTo>
                    <a:pt x="2745617" y="187050"/>
                  </a:lnTo>
                  <a:lnTo>
                    <a:pt x="2862644" y="180838"/>
                  </a:lnTo>
                  <a:lnTo>
                    <a:pt x="2979672" y="175594"/>
                  </a:lnTo>
                  <a:lnTo>
                    <a:pt x="3096699" y="171002"/>
                  </a:lnTo>
                  <a:lnTo>
                    <a:pt x="3213727" y="164364"/>
                  </a:lnTo>
                  <a:lnTo>
                    <a:pt x="3330755" y="158549"/>
                  </a:lnTo>
                  <a:lnTo>
                    <a:pt x="3447782" y="156646"/>
                  </a:lnTo>
                  <a:lnTo>
                    <a:pt x="3564810" y="158992"/>
                  </a:lnTo>
                  <a:lnTo>
                    <a:pt x="3681837" y="162634"/>
                  </a:lnTo>
                  <a:lnTo>
                    <a:pt x="3798865" y="164777"/>
                  </a:lnTo>
                  <a:lnTo>
                    <a:pt x="3915893" y="165289"/>
                  </a:lnTo>
                  <a:lnTo>
                    <a:pt x="4032920" y="165227"/>
                  </a:lnTo>
                  <a:lnTo>
                    <a:pt x="4149948" y="163142"/>
                  </a:lnTo>
                  <a:lnTo>
                    <a:pt x="4266975" y="157627"/>
                  </a:lnTo>
                  <a:lnTo>
                    <a:pt x="4384003" y="150261"/>
                  </a:lnTo>
                  <a:lnTo>
                    <a:pt x="4501031" y="142468"/>
                  </a:lnTo>
                  <a:lnTo>
                    <a:pt x="4618058" y="134270"/>
                  </a:lnTo>
                  <a:lnTo>
                    <a:pt x="4735086" y="125689"/>
                  </a:lnTo>
                  <a:lnTo>
                    <a:pt x="4852113" y="116746"/>
                  </a:lnTo>
                  <a:lnTo>
                    <a:pt x="4969141" y="107462"/>
                  </a:lnTo>
                  <a:lnTo>
                    <a:pt x="5086169" y="97860"/>
                  </a:lnTo>
                  <a:lnTo>
                    <a:pt x="5203196" y="87960"/>
                  </a:lnTo>
                  <a:lnTo>
                    <a:pt x="5320224" y="77785"/>
                  </a:lnTo>
                  <a:lnTo>
                    <a:pt x="5437251" y="67356"/>
                  </a:lnTo>
                  <a:lnTo>
                    <a:pt x="5554279" y="56694"/>
                  </a:lnTo>
                  <a:lnTo>
                    <a:pt x="5671307" y="45821"/>
                  </a:lnTo>
                  <a:lnTo>
                    <a:pt x="5788334" y="34759"/>
                  </a:lnTo>
                  <a:lnTo>
                    <a:pt x="5905362" y="23528"/>
                  </a:lnTo>
                  <a:lnTo>
                    <a:pt x="6022389" y="12152"/>
                  </a:lnTo>
                  <a:lnTo>
                    <a:pt x="6139417" y="65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478869"/>
              <a:ext cx="6145984" cy="899590"/>
            </a:xfrm>
            <a:custGeom>
              <a:avLst/>
              <a:pathLst>
                <a:path w="6145984" h="899590">
                  <a:moveTo>
                    <a:pt x="0" y="238395"/>
                  </a:moveTo>
                  <a:lnTo>
                    <a:pt x="53982" y="256895"/>
                  </a:lnTo>
                  <a:lnTo>
                    <a:pt x="171010" y="294269"/>
                  </a:lnTo>
                  <a:lnTo>
                    <a:pt x="288037" y="328864"/>
                  </a:lnTo>
                  <a:lnTo>
                    <a:pt x="405065" y="360631"/>
                  </a:lnTo>
                  <a:lnTo>
                    <a:pt x="522092" y="389515"/>
                  </a:lnTo>
                  <a:lnTo>
                    <a:pt x="639120" y="415456"/>
                  </a:lnTo>
                  <a:lnTo>
                    <a:pt x="756148" y="438393"/>
                  </a:lnTo>
                  <a:lnTo>
                    <a:pt x="873175" y="458274"/>
                  </a:lnTo>
                  <a:lnTo>
                    <a:pt x="990203" y="475063"/>
                  </a:lnTo>
                  <a:lnTo>
                    <a:pt x="1107230" y="488768"/>
                  </a:lnTo>
                  <a:lnTo>
                    <a:pt x="1224258" y="499462"/>
                  </a:lnTo>
                  <a:lnTo>
                    <a:pt x="1341286" y="507315"/>
                  </a:lnTo>
                  <a:lnTo>
                    <a:pt x="1458313" y="512609"/>
                  </a:lnTo>
                  <a:lnTo>
                    <a:pt x="1575341" y="515710"/>
                  </a:lnTo>
                  <a:lnTo>
                    <a:pt x="1692368" y="517016"/>
                  </a:lnTo>
                  <a:lnTo>
                    <a:pt x="1809396" y="516844"/>
                  </a:lnTo>
                  <a:lnTo>
                    <a:pt x="1926424" y="514810"/>
                  </a:lnTo>
                  <a:lnTo>
                    <a:pt x="2043451" y="510910"/>
                  </a:lnTo>
                  <a:lnTo>
                    <a:pt x="2160479" y="505628"/>
                  </a:lnTo>
                  <a:lnTo>
                    <a:pt x="2277506" y="499634"/>
                  </a:lnTo>
                  <a:lnTo>
                    <a:pt x="2394534" y="490706"/>
                  </a:lnTo>
                  <a:lnTo>
                    <a:pt x="2511561" y="478901"/>
                  </a:lnTo>
                  <a:lnTo>
                    <a:pt x="2628589" y="468297"/>
                  </a:lnTo>
                  <a:lnTo>
                    <a:pt x="2745617" y="456510"/>
                  </a:lnTo>
                  <a:lnTo>
                    <a:pt x="2862644" y="440495"/>
                  </a:lnTo>
                  <a:lnTo>
                    <a:pt x="2979672" y="426110"/>
                  </a:lnTo>
                  <a:lnTo>
                    <a:pt x="3096699" y="419814"/>
                  </a:lnTo>
                  <a:lnTo>
                    <a:pt x="3213727" y="415416"/>
                  </a:lnTo>
                  <a:lnTo>
                    <a:pt x="3330755" y="410713"/>
                  </a:lnTo>
                  <a:lnTo>
                    <a:pt x="3447782" y="408114"/>
                  </a:lnTo>
                  <a:lnTo>
                    <a:pt x="3564810" y="410293"/>
                  </a:lnTo>
                  <a:lnTo>
                    <a:pt x="3681837" y="413425"/>
                  </a:lnTo>
                  <a:lnTo>
                    <a:pt x="3798865" y="414651"/>
                  </a:lnTo>
                  <a:lnTo>
                    <a:pt x="3915893" y="415008"/>
                  </a:lnTo>
                  <a:lnTo>
                    <a:pt x="4032920" y="414831"/>
                  </a:lnTo>
                  <a:lnTo>
                    <a:pt x="4149948" y="412032"/>
                  </a:lnTo>
                  <a:lnTo>
                    <a:pt x="4266975" y="404999"/>
                  </a:lnTo>
                  <a:lnTo>
                    <a:pt x="4384003" y="394362"/>
                  </a:lnTo>
                  <a:lnTo>
                    <a:pt x="4501031" y="381347"/>
                  </a:lnTo>
                  <a:lnTo>
                    <a:pt x="4618058" y="366294"/>
                  </a:lnTo>
                  <a:lnTo>
                    <a:pt x="4735086" y="349418"/>
                  </a:lnTo>
                  <a:lnTo>
                    <a:pt x="4852113" y="330831"/>
                  </a:lnTo>
                  <a:lnTo>
                    <a:pt x="4969141" y="310568"/>
                  </a:lnTo>
                  <a:lnTo>
                    <a:pt x="5086169" y="288609"/>
                  </a:lnTo>
                  <a:lnTo>
                    <a:pt x="5203196" y="264898"/>
                  </a:lnTo>
                  <a:lnTo>
                    <a:pt x="5320224" y="239355"/>
                  </a:lnTo>
                  <a:lnTo>
                    <a:pt x="5437251" y="211891"/>
                  </a:lnTo>
                  <a:lnTo>
                    <a:pt x="5554279" y="182414"/>
                  </a:lnTo>
                  <a:lnTo>
                    <a:pt x="5671307" y="150841"/>
                  </a:lnTo>
                  <a:lnTo>
                    <a:pt x="5788334" y="117101"/>
                  </a:lnTo>
                  <a:lnTo>
                    <a:pt x="5905362" y="81137"/>
                  </a:lnTo>
                  <a:lnTo>
                    <a:pt x="6022389" y="42911"/>
                  </a:lnTo>
                  <a:lnTo>
                    <a:pt x="6139417" y="2401"/>
                  </a:lnTo>
                  <a:lnTo>
                    <a:pt x="6145984" y="0"/>
                  </a:lnTo>
                  <a:lnTo>
                    <a:pt x="6145984" y="454076"/>
                  </a:lnTo>
                  <a:lnTo>
                    <a:pt x="6139417" y="454468"/>
                  </a:lnTo>
                  <a:lnTo>
                    <a:pt x="6022389" y="462054"/>
                  </a:lnTo>
                  <a:lnTo>
                    <a:pt x="5905362" y="470159"/>
                  </a:lnTo>
                  <a:lnTo>
                    <a:pt x="5788334" y="478680"/>
                  </a:lnTo>
                  <a:lnTo>
                    <a:pt x="5671307" y="487500"/>
                  </a:lnTo>
                  <a:lnTo>
                    <a:pt x="5554279" y="496483"/>
                  </a:lnTo>
                  <a:lnTo>
                    <a:pt x="5437251" y="505477"/>
                  </a:lnTo>
                  <a:lnTo>
                    <a:pt x="5320224" y="514318"/>
                  </a:lnTo>
                  <a:lnTo>
                    <a:pt x="5203196" y="522837"/>
                  </a:lnTo>
                  <a:lnTo>
                    <a:pt x="5086169" y="530863"/>
                  </a:lnTo>
                  <a:lnTo>
                    <a:pt x="4969141" y="538236"/>
                  </a:lnTo>
                  <a:lnTo>
                    <a:pt x="4852113" y="544821"/>
                  </a:lnTo>
                  <a:lnTo>
                    <a:pt x="4735086" y="550518"/>
                  </a:lnTo>
                  <a:lnTo>
                    <a:pt x="4618058" y="555283"/>
                  </a:lnTo>
                  <a:lnTo>
                    <a:pt x="4501031" y="559147"/>
                  </a:lnTo>
                  <a:lnTo>
                    <a:pt x="4384003" y="562245"/>
                  </a:lnTo>
                  <a:lnTo>
                    <a:pt x="4266975" y="564839"/>
                  </a:lnTo>
                  <a:lnTo>
                    <a:pt x="4149948" y="565807"/>
                  </a:lnTo>
                  <a:lnTo>
                    <a:pt x="4032920" y="564121"/>
                  </a:lnTo>
                  <a:lnTo>
                    <a:pt x="3915893" y="562012"/>
                  </a:lnTo>
                  <a:lnTo>
                    <a:pt x="3798865" y="561314"/>
                  </a:lnTo>
                  <a:lnTo>
                    <a:pt x="3681837" y="559492"/>
                  </a:lnTo>
                  <a:lnTo>
                    <a:pt x="3564810" y="556968"/>
                  </a:lnTo>
                  <a:lnTo>
                    <a:pt x="3447782" y="557026"/>
                  </a:lnTo>
                  <a:lnTo>
                    <a:pt x="3330755" y="559233"/>
                  </a:lnTo>
                  <a:lnTo>
                    <a:pt x="3213727" y="563469"/>
                  </a:lnTo>
                  <a:lnTo>
                    <a:pt x="3096699" y="570795"/>
                  </a:lnTo>
                  <a:lnTo>
                    <a:pt x="2979672" y="578286"/>
                  </a:lnTo>
                  <a:lnTo>
                    <a:pt x="2862644" y="589028"/>
                  </a:lnTo>
                  <a:lnTo>
                    <a:pt x="2745617" y="603947"/>
                  </a:lnTo>
                  <a:lnTo>
                    <a:pt x="2628589" y="616747"/>
                  </a:lnTo>
                  <a:lnTo>
                    <a:pt x="2511561" y="625127"/>
                  </a:lnTo>
                  <a:lnTo>
                    <a:pt x="2394534" y="635835"/>
                  </a:lnTo>
                  <a:lnTo>
                    <a:pt x="2277506" y="645989"/>
                  </a:lnTo>
                  <a:lnTo>
                    <a:pt x="2160479" y="652480"/>
                  </a:lnTo>
                  <a:lnTo>
                    <a:pt x="2043451" y="659360"/>
                  </a:lnTo>
                  <a:lnTo>
                    <a:pt x="1926424" y="666633"/>
                  </a:lnTo>
                  <a:lnTo>
                    <a:pt x="1809396" y="673623"/>
                  </a:lnTo>
                  <a:lnTo>
                    <a:pt x="1692368" y="680369"/>
                  </a:lnTo>
                  <a:lnTo>
                    <a:pt x="1575341" y="688193"/>
                  </a:lnTo>
                  <a:lnTo>
                    <a:pt x="1458313" y="697429"/>
                  </a:lnTo>
                  <a:lnTo>
                    <a:pt x="1341286" y="708444"/>
                  </a:lnTo>
                  <a:lnTo>
                    <a:pt x="1224258" y="721576"/>
                  </a:lnTo>
                  <a:lnTo>
                    <a:pt x="1107230" y="737075"/>
                  </a:lnTo>
                  <a:lnTo>
                    <a:pt x="990203" y="755082"/>
                  </a:lnTo>
                  <a:lnTo>
                    <a:pt x="873175" y="775642"/>
                  </a:lnTo>
                  <a:lnTo>
                    <a:pt x="756148" y="798730"/>
                  </a:lnTo>
                  <a:lnTo>
                    <a:pt x="639120" y="824282"/>
                  </a:lnTo>
                  <a:lnTo>
                    <a:pt x="522092" y="852215"/>
                  </a:lnTo>
                  <a:lnTo>
                    <a:pt x="405065" y="882438"/>
                  </a:lnTo>
                  <a:lnTo>
                    <a:pt x="343159" y="89959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478869"/>
              <a:ext cx="6145984" cy="517016"/>
            </a:xfrm>
            <a:custGeom>
              <a:avLst/>
              <a:pathLst>
                <a:path w="6145984" h="517016">
                  <a:moveTo>
                    <a:pt x="0" y="238395"/>
                  </a:moveTo>
                  <a:lnTo>
                    <a:pt x="53982" y="256895"/>
                  </a:lnTo>
                  <a:lnTo>
                    <a:pt x="171010" y="294269"/>
                  </a:lnTo>
                  <a:lnTo>
                    <a:pt x="288037" y="328864"/>
                  </a:lnTo>
                  <a:lnTo>
                    <a:pt x="405065" y="360631"/>
                  </a:lnTo>
                  <a:lnTo>
                    <a:pt x="522092" y="389515"/>
                  </a:lnTo>
                  <a:lnTo>
                    <a:pt x="639120" y="415456"/>
                  </a:lnTo>
                  <a:lnTo>
                    <a:pt x="756148" y="438393"/>
                  </a:lnTo>
                  <a:lnTo>
                    <a:pt x="873175" y="458274"/>
                  </a:lnTo>
                  <a:lnTo>
                    <a:pt x="990203" y="475063"/>
                  </a:lnTo>
                  <a:lnTo>
                    <a:pt x="1107230" y="488768"/>
                  </a:lnTo>
                  <a:lnTo>
                    <a:pt x="1224258" y="499462"/>
                  </a:lnTo>
                  <a:lnTo>
                    <a:pt x="1341286" y="507315"/>
                  </a:lnTo>
                  <a:lnTo>
                    <a:pt x="1458313" y="512609"/>
                  </a:lnTo>
                  <a:lnTo>
                    <a:pt x="1575341" y="515710"/>
                  </a:lnTo>
                  <a:lnTo>
                    <a:pt x="1692368" y="517016"/>
                  </a:lnTo>
                  <a:lnTo>
                    <a:pt x="1809396" y="516844"/>
                  </a:lnTo>
                  <a:lnTo>
                    <a:pt x="1926424" y="514810"/>
                  </a:lnTo>
                  <a:lnTo>
                    <a:pt x="2043451" y="510910"/>
                  </a:lnTo>
                  <a:lnTo>
                    <a:pt x="2160479" y="505628"/>
                  </a:lnTo>
                  <a:lnTo>
                    <a:pt x="2277506" y="499634"/>
                  </a:lnTo>
                  <a:lnTo>
                    <a:pt x="2394534" y="490706"/>
                  </a:lnTo>
                  <a:lnTo>
                    <a:pt x="2511561" y="478901"/>
                  </a:lnTo>
                  <a:lnTo>
                    <a:pt x="2628589" y="468297"/>
                  </a:lnTo>
                  <a:lnTo>
                    <a:pt x="2745617" y="456510"/>
                  </a:lnTo>
                  <a:lnTo>
                    <a:pt x="2862644" y="440495"/>
                  </a:lnTo>
                  <a:lnTo>
                    <a:pt x="2979672" y="426110"/>
                  </a:lnTo>
                  <a:lnTo>
                    <a:pt x="3096699" y="419814"/>
                  </a:lnTo>
                  <a:lnTo>
                    <a:pt x="3213727" y="415416"/>
                  </a:lnTo>
                  <a:lnTo>
                    <a:pt x="3330755" y="410713"/>
                  </a:lnTo>
                  <a:lnTo>
                    <a:pt x="3447782" y="408114"/>
                  </a:lnTo>
                  <a:lnTo>
                    <a:pt x="3564810" y="410293"/>
                  </a:lnTo>
                  <a:lnTo>
                    <a:pt x="3681837" y="413425"/>
                  </a:lnTo>
                  <a:lnTo>
                    <a:pt x="3798865" y="414651"/>
                  </a:lnTo>
                  <a:lnTo>
                    <a:pt x="3915893" y="415008"/>
                  </a:lnTo>
                  <a:lnTo>
                    <a:pt x="4032920" y="414831"/>
                  </a:lnTo>
                  <a:lnTo>
                    <a:pt x="4149948" y="412032"/>
                  </a:lnTo>
                  <a:lnTo>
                    <a:pt x="4266975" y="404999"/>
                  </a:lnTo>
                  <a:lnTo>
                    <a:pt x="4384003" y="394362"/>
                  </a:lnTo>
                  <a:lnTo>
                    <a:pt x="4501031" y="381347"/>
                  </a:lnTo>
                  <a:lnTo>
                    <a:pt x="4618058" y="366294"/>
                  </a:lnTo>
                  <a:lnTo>
                    <a:pt x="4735086" y="349418"/>
                  </a:lnTo>
                  <a:lnTo>
                    <a:pt x="4852113" y="330831"/>
                  </a:lnTo>
                  <a:lnTo>
                    <a:pt x="4969141" y="310568"/>
                  </a:lnTo>
                  <a:lnTo>
                    <a:pt x="5086169" y="288609"/>
                  </a:lnTo>
                  <a:lnTo>
                    <a:pt x="5203196" y="264898"/>
                  </a:lnTo>
                  <a:lnTo>
                    <a:pt x="5320224" y="239355"/>
                  </a:lnTo>
                  <a:lnTo>
                    <a:pt x="5437251" y="211891"/>
                  </a:lnTo>
                  <a:lnTo>
                    <a:pt x="5554279" y="182414"/>
                  </a:lnTo>
                  <a:lnTo>
                    <a:pt x="5671307" y="150841"/>
                  </a:lnTo>
                  <a:lnTo>
                    <a:pt x="5788334" y="117101"/>
                  </a:lnTo>
                  <a:lnTo>
                    <a:pt x="5905362" y="81137"/>
                  </a:lnTo>
                  <a:lnTo>
                    <a:pt x="6022389" y="42911"/>
                  </a:lnTo>
                  <a:lnTo>
                    <a:pt x="6139417" y="240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85036" y="4932945"/>
              <a:ext cx="5802824" cy="445514"/>
            </a:xfrm>
            <a:custGeom>
              <a:avLst/>
              <a:pathLst>
                <a:path w="5802824" h="445514">
                  <a:moveTo>
                    <a:pt x="5802824" y="0"/>
                  </a:moveTo>
                  <a:lnTo>
                    <a:pt x="5796257" y="391"/>
                  </a:lnTo>
                  <a:lnTo>
                    <a:pt x="5679229" y="7978"/>
                  </a:lnTo>
                  <a:lnTo>
                    <a:pt x="5562202" y="16082"/>
                  </a:lnTo>
                  <a:lnTo>
                    <a:pt x="5445174" y="24604"/>
                  </a:lnTo>
                  <a:lnTo>
                    <a:pt x="5328147" y="33424"/>
                  </a:lnTo>
                  <a:lnTo>
                    <a:pt x="5211119" y="42406"/>
                  </a:lnTo>
                  <a:lnTo>
                    <a:pt x="5094091" y="51400"/>
                  </a:lnTo>
                  <a:lnTo>
                    <a:pt x="4977064" y="60242"/>
                  </a:lnTo>
                  <a:lnTo>
                    <a:pt x="4860036" y="68760"/>
                  </a:lnTo>
                  <a:lnTo>
                    <a:pt x="4743009" y="76786"/>
                  </a:lnTo>
                  <a:lnTo>
                    <a:pt x="4625981" y="84160"/>
                  </a:lnTo>
                  <a:lnTo>
                    <a:pt x="4508953" y="90745"/>
                  </a:lnTo>
                  <a:lnTo>
                    <a:pt x="4391926" y="96442"/>
                  </a:lnTo>
                  <a:lnTo>
                    <a:pt x="4274898" y="101206"/>
                  </a:lnTo>
                  <a:lnTo>
                    <a:pt x="4157871" y="105070"/>
                  </a:lnTo>
                  <a:lnTo>
                    <a:pt x="4040843" y="108169"/>
                  </a:lnTo>
                  <a:lnTo>
                    <a:pt x="3923815" y="110762"/>
                  </a:lnTo>
                  <a:lnTo>
                    <a:pt x="3806788" y="111730"/>
                  </a:lnTo>
                  <a:lnTo>
                    <a:pt x="3689760" y="110044"/>
                  </a:lnTo>
                  <a:lnTo>
                    <a:pt x="3572733" y="107936"/>
                  </a:lnTo>
                  <a:lnTo>
                    <a:pt x="3455705" y="107237"/>
                  </a:lnTo>
                  <a:lnTo>
                    <a:pt x="3338677" y="105416"/>
                  </a:lnTo>
                  <a:lnTo>
                    <a:pt x="3221650" y="102892"/>
                  </a:lnTo>
                  <a:lnTo>
                    <a:pt x="3104622" y="102950"/>
                  </a:lnTo>
                  <a:lnTo>
                    <a:pt x="2987595" y="105157"/>
                  </a:lnTo>
                  <a:lnTo>
                    <a:pt x="2870567" y="109393"/>
                  </a:lnTo>
                  <a:lnTo>
                    <a:pt x="2753540" y="116718"/>
                  </a:lnTo>
                  <a:lnTo>
                    <a:pt x="2636512" y="124210"/>
                  </a:lnTo>
                  <a:lnTo>
                    <a:pt x="2519484" y="134951"/>
                  </a:lnTo>
                  <a:lnTo>
                    <a:pt x="2402457" y="149871"/>
                  </a:lnTo>
                  <a:lnTo>
                    <a:pt x="2285429" y="162671"/>
                  </a:lnTo>
                  <a:lnTo>
                    <a:pt x="2168402" y="171051"/>
                  </a:lnTo>
                  <a:lnTo>
                    <a:pt x="2051374" y="181758"/>
                  </a:lnTo>
                  <a:lnTo>
                    <a:pt x="1934346" y="191913"/>
                  </a:lnTo>
                  <a:lnTo>
                    <a:pt x="1817319" y="198404"/>
                  </a:lnTo>
                  <a:lnTo>
                    <a:pt x="1700291" y="205283"/>
                  </a:lnTo>
                  <a:lnTo>
                    <a:pt x="1583264" y="212557"/>
                  </a:lnTo>
                  <a:lnTo>
                    <a:pt x="1466236" y="219547"/>
                  </a:lnTo>
                  <a:lnTo>
                    <a:pt x="1349208" y="226292"/>
                  </a:lnTo>
                  <a:lnTo>
                    <a:pt x="1232181" y="234116"/>
                  </a:lnTo>
                  <a:lnTo>
                    <a:pt x="1115153" y="243352"/>
                  </a:lnTo>
                  <a:lnTo>
                    <a:pt x="998126" y="254367"/>
                  </a:lnTo>
                  <a:lnTo>
                    <a:pt x="881098" y="267500"/>
                  </a:lnTo>
                  <a:lnTo>
                    <a:pt x="764070" y="282999"/>
                  </a:lnTo>
                  <a:lnTo>
                    <a:pt x="647043" y="301006"/>
                  </a:lnTo>
                  <a:lnTo>
                    <a:pt x="530015" y="321565"/>
                  </a:lnTo>
                  <a:lnTo>
                    <a:pt x="412988" y="344653"/>
                  </a:lnTo>
                  <a:lnTo>
                    <a:pt x="295960" y="370205"/>
                  </a:lnTo>
                  <a:lnTo>
                    <a:pt x="178932" y="398138"/>
                  </a:lnTo>
                  <a:lnTo>
                    <a:pt x="61905" y="428362"/>
                  </a:lnTo>
                  <a:lnTo>
                    <a:pt x="0" y="44551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705907"/>
              <a:ext cx="6145984" cy="394825"/>
            </a:xfrm>
            <a:custGeom>
              <a:avLst/>
              <a:pathLst>
                <a:path w="6145984" h="394825">
                  <a:moveTo>
                    <a:pt x="0" y="394038"/>
                  </a:moveTo>
                  <a:lnTo>
                    <a:pt x="53982" y="394400"/>
                  </a:lnTo>
                  <a:lnTo>
                    <a:pt x="171010" y="394798"/>
                  </a:lnTo>
                  <a:lnTo>
                    <a:pt x="288037" y="394825"/>
                  </a:lnTo>
                  <a:lnTo>
                    <a:pt x="405065" y="394496"/>
                  </a:lnTo>
                  <a:lnTo>
                    <a:pt x="522092" y="393827"/>
                  </a:lnTo>
                  <a:lnTo>
                    <a:pt x="639120" y="392830"/>
                  </a:lnTo>
                  <a:lnTo>
                    <a:pt x="756148" y="391523"/>
                  </a:lnTo>
                  <a:lnTo>
                    <a:pt x="873175" y="389920"/>
                  </a:lnTo>
                  <a:lnTo>
                    <a:pt x="990203" y="388035"/>
                  </a:lnTo>
                  <a:lnTo>
                    <a:pt x="1107230" y="385883"/>
                  </a:lnTo>
                  <a:lnTo>
                    <a:pt x="1224258" y="383481"/>
                  </a:lnTo>
                  <a:lnTo>
                    <a:pt x="1341286" y="380841"/>
                  </a:lnTo>
                  <a:lnTo>
                    <a:pt x="1458313" y="377981"/>
                  </a:lnTo>
                  <a:lnTo>
                    <a:pt x="1575341" y="374913"/>
                  </a:lnTo>
                  <a:lnTo>
                    <a:pt x="1692368" y="371654"/>
                  </a:lnTo>
                  <a:lnTo>
                    <a:pt x="1809396" y="368196"/>
                  </a:lnTo>
                  <a:lnTo>
                    <a:pt x="1926424" y="363683"/>
                  </a:lnTo>
                  <a:lnTo>
                    <a:pt x="2043451" y="358097"/>
                  </a:lnTo>
                  <a:lnTo>
                    <a:pt x="2160479" y="352016"/>
                  </a:lnTo>
                  <a:lnTo>
                    <a:pt x="2277506" y="345774"/>
                  </a:lnTo>
                  <a:lnTo>
                    <a:pt x="2394534" y="336232"/>
                  </a:lnTo>
                  <a:lnTo>
                    <a:pt x="2511561" y="324976"/>
                  </a:lnTo>
                  <a:lnTo>
                    <a:pt x="2628589" y="315484"/>
                  </a:lnTo>
                  <a:lnTo>
                    <a:pt x="2745617" y="303191"/>
                  </a:lnTo>
                  <a:lnTo>
                    <a:pt x="2862644" y="287723"/>
                  </a:lnTo>
                  <a:lnTo>
                    <a:pt x="2979672" y="275160"/>
                  </a:lnTo>
                  <a:lnTo>
                    <a:pt x="3096699" y="268266"/>
                  </a:lnTo>
                  <a:lnTo>
                    <a:pt x="3213727" y="262404"/>
                  </a:lnTo>
                  <a:lnTo>
                    <a:pt x="3330755" y="257935"/>
                  </a:lnTo>
                  <a:lnTo>
                    <a:pt x="3447782" y="255532"/>
                  </a:lnTo>
                  <a:lnTo>
                    <a:pt x="3564810" y="256593"/>
                  </a:lnTo>
                  <a:lnTo>
                    <a:pt x="3681837" y="259420"/>
                  </a:lnTo>
                  <a:lnTo>
                    <a:pt x="3798865" y="260944"/>
                  </a:lnTo>
                  <a:lnTo>
                    <a:pt x="3915893" y="261472"/>
                  </a:lnTo>
                  <a:lnTo>
                    <a:pt x="4032920" y="262437"/>
                  </a:lnTo>
                  <a:lnTo>
                    <a:pt x="4149948" y="261881"/>
                  </a:lnTo>
                  <a:lnTo>
                    <a:pt x="4266975" y="257881"/>
                  </a:lnTo>
                  <a:lnTo>
                    <a:pt x="4384003" y="251266"/>
                  </a:lnTo>
                  <a:lnTo>
                    <a:pt x="4501031" y="243209"/>
                  </a:lnTo>
                  <a:lnTo>
                    <a:pt x="4618058" y="233750"/>
                  </a:lnTo>
                  <a:lnTo>
                    <a:pt x="4735086" y="222930"/>
                  </a:lnTo>
                  <a:lnTo>
                    <a:pt x="4852113" y="210788"/>
                  </a:lnTo>
                  <a:lnTo>
                    <a:pt x="4969141" y="197364"/>
                  </a:lnTo>
                  <a:lnTo>
                    <a:pt x="5086169" y="182697"/>
                  </a:lnTo>
                  <a:lnTo>
                    <a:pt x="5203196" y="166829"/>
                  </a:lnTo>
                  <a:lnTo>
                    <a:pt x="5320224" y="149798"/>
                  </a:lnTo>
                  <a:lnTo>
                    <a:pt x="5437251" y="131646"/>
                  </a:lnTo>
                  <a:lnTo>
                    <a:pt x="5554279" y="112410"/>
                  </a:lnTo>
                  <a:lnTo>
                    <a:pt x="5671307" y="92133"/>
                  </a:lnTo>
                  <a:lnTo>
                    <a:pt x="5788334" y="70852"/>
                  </a:lnTo>
                  <a:lnTo>
                    <a:pt x="5905362" y="48610"/>
                  </a:lnTo>
                  <a:lnTo>
                    <a:pt x="6022389" y="25444"/>
                  </a:lnTo>
                  <a:lnTo>
                    <a:pt x="6139417" y="139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664817"/>
              <a:ext cx="6145984" cy="713642"/>
            </a:xfrm>
            <a:custGeom>
              <a:avLst/>
              <a:pathLst>
                <a:path w="6145984" h="713642">
                  <a:moveTo>
                    <a:pt x="0" y="73760"/>
                  </a:moveTo>
                  <a:lnTo>
                    <a:pt x="53982" y="92482"/>
                  </a:lnTo>
                  <a:lnTo>
                    <a:pt x="171010" y="130388"/>
                  </a:lnTo>
                  <a:lnTo>
                    <a:pt x="288037" y="165580"/>
                  </a:lnTo>
                  <a:lnTo>
                    <a:pt x="405065" y="198020"/>
                  </a:lnTo>
                  <a:lnTo>
                    <a:pt x="522092" y="227664"/>
                  </a:lnTo>
                  <a:lnTo>
                    <a:pt x="639120" y="254465"/>
                  </a:lnTo>
                  <a:lnTo>
                    <a:pt x="756148" y="278376"/>
                  </a:lnTo>
                  <a:lnTo>
                    <a:pt x="873175" y="299355"/>
                  </a:lnTo>
                  <a:lnTo>
                    <a:pt x="990203" y="317377"/>
                  </a:lnTo>
                  <a:lnTo>
                    <a:pt x="1107230" y="332454"/>
                  </a:lnTo>
                  <a:lnTo>
                    <a:pt x="1224258" y="344657"/>
                  </a:lnTo>
                  <a:lnTo>
                    <a:pt x="1341286" y="354141"/>
                  </a:lnTo>
                  <a:lnTo>
                    <a:pt x="1458313" y="361160"/>
                  </a:lnTo>
                  <a:lnTo>
                    <a:pt x="1575341" y="366043"/>
                  </a:lnTo>
                  <a:lnTo>
                    <a:pt x="1692368" y="369146"/>
                  </a:lnTo>
                  <a:lnTo>
                    <a:pt x="1809396" y="370755"/>
                  </a:lnTo>
                  <a:lnTo>
                    <a:pt x="1926424" y="370464"/>
                  </a:lnTo>
                  <a:lnTo>
                    <a:pt x="2043451" y="368230"/>
                  </a:lnTo>
                  <a:lnTo>
                    <a:pt x="2160479" y="364471"/>
                  </a:lnTo>
                  <a:lnTo>
                    <a:pt x="2277506" y="359711"/>
                  </a:lnTo>
                  <a:lnTo>
                    <a:pt x="2394534" y="351125"/>
                  </a:lnTo>
                  <a:lnTo>
                    <a:pt x="2511561" y="339284"/>
                  </a:lnTo>
                  <a:lnTo>
                    <a:pt x="2628589" y="328790"/>
                  </a:lnTo>
                  <a:lnTo>
                    <a:pt x="2745617" y="315357"/>
                  </a:lnTo>
                  <a:lnTo>
                    <a:pt x="2862644" y="296590"/>
                  </a:lnTo>
                  <a:lnTo>
                    <a:pt x="2979672" y="280821"/>
                  </a:lnTo>
                  <a:lnTo>
                    <a:pt x="3096699" y="275468"/>
                  </a:lnTo>
                  <a:lnTo>
                    <a:pt x="3213727" y="272996"/>
                  </a:lnTo>
                  <a:lnTo>
                    <a:pt x="3330755" y="271042"/>
                  </a:lnTo>
                  <a:lnTo>
                    <a:pt x="3447782" y="271457"/>
                  </a:lnTo>
                  <a:lnTo>
                    <a:pt x="3564810" y="277670"/>
                  </a:lnTo>
                  <a:lnTo>
                    <a:pt x="3681837" y="285672"/>
                  </a:lnTo>
                  <a:lnTo>
                    <a:pt x="3798865" y="291108"/>
                  </a:lnTo>
                  <a:lnTo>
                    <a:pt x="3915893" y="294769"/>
                  </a:lnTo>
                  <a:lnTo>
                    <a:pt x="4032920" y="297870"/>
                  </a:lnTo>
                  <a:lnTo>
                    <a:pt x="4149948" y="298026"/>
                  </a:lnTo>
                  <a:lnTo>
                    <a:pt x="4266975" y="293293"/>
                  </a:lnTo>
                  <a:lnTo>
                    <a:pt x="4384003" y="285100"/>
                  </a:lnTo>
                  <a:lnTo>
                    <a:pt x="4501031" y="275214"/>
                  </a:lnTo>
                  <a:lnTo>
                    <a:pt x="4618058" y="263928"/>
                  </a:lnTo>
                  <a:lnTo>
                    <a:pt x="4735086" y="251424"/>
                  </a:lnTo>
                  <a:lnTo>
                    <a:pt x="4852113" y="237793"/>
                  </a:lnTo>
                  <a:lnTo>
                    <a:pt x="4969141" y="223060"/>
                  </a:lnTo>
                  <a:lnTo>
                    <a:pt x="5086169" y="207201"/>
                  </a:lnTo>
                  <a:lnTo>
                    <a:pt x="5203196" y="190158"/>
                  </a:lnTo>
                  <a:lnTo>
                    <a:pt x="5320224" y="171853"/>
                  </a:lnTo>
                  <a:lnTo>
                    <a:pt x="5437251" y="152200"/>
                  </a:lnTo>
                  <a:lnTo>
                    <a:pt x="5554279" y="131112"/>
                  </a:lnTo>
                  <a:lnTo>
                    <a:pt x="5671307" y="108508"/>
                  </a:lnTo>
                  <a:lnTo>
                    <a:pt x="5788334" y="84317"/>
                  </a:lnTo>
                  <a:lnTo>
                    <a:pt x="5905362" y="58484"/>
                  </a:lnTo>
                  <a:lnTo>
                    <a:pt x="6022389" y="30965"/>
                  </a:lnTo>
                  <a:lnTo>
                    <a:pt x="6139417" y="1736"/>
                  </a:lnTo>
                  <a:lnTo>
                    <a:pt x="6145984" y="0"/>
                  </a:lnTo>
                  <a:lnTo>
                    <a:pt x="6145984" y="400586"/>
                  </a:lnTo>
                  <a:lnTo>
                    <a:pt x="6139417" y="400549"/>
                  </a:lnTo>
                  <a:lnTo>
                    <a:pt x="6022389" y="400733"/>
                  </a:lnTo>
                  <a:lnTo>
                    <a:pt x="5905362" y="401678"/>
                  </a:lnTo>
                  <a:lnTo>
                    <a:pt x="5788334" y="403303"/>
                  </a:lnTo>
                  <a:lnTo>
                    <a:pt x="5671307" y="405508"/>
                  </a:lnTo>
                  <a:lnTo>
                    <a:pt x="5554279" y="408184"/>
                  </a:lnTo>
                  <a:lnTo>
                    <a:pt x="5437251" y="411202"/>
                  </a:lnTo>
                  <a:lnTo>
                    <a:pt x="5320224" y="414425"/>
                  </a:lnTo>
                  <a:lnTo>
                    <a:pt x="5203196" y="417711"/>
                  </a:lnTo>
                  <a:lnTo>
                    <a:pt x="5086169" y="420917"/>
                  </a:lnTo>
                  <a:lnTo>
                    <a:pt x="4969141" y="423910"/>
                  </a:lnTo>
                  <a:lnTo>
                    <a:pt x="4852113" y="426576"/>
                  </a:lnTo>
                  <a:lnTo>
                    <a:pt x="4735086" y="428834"/>
                  </a:lnTo>
                  <a:lnTo>
                    <a:pt x="4618058" y="430653"/>
                  </a:lnTo>
                  <a:lnTo>
                    <a:pt x="4501031" y="432069"/>
                  </a:lnTo>
                  <a:lnTo>
                    <a:pt x="4384003" y="433206"/>
                  </a:lnTo>
                  <a:lnTo>
                    <a:pt x="4266975" y="434304"/>
                  </a:lnTo>
                  <a:lnTo>
                    <a:pt x="4149948" y="433686"/>
                  </a:lnTo>
                  <a:lnTo>
                    <a:pt x="4032920" y="429574"/>
                  </a:lnTo>
                  <a:lnTo>
                    <a:pt x="3915893" y="424456"/>
                  </a:lnTo>
                  <a:lnTo>
                    <a:pt x="3798865" y="420493"/>
                  </a:lnTo>
                  <a:lnTo>
                    <a:pt x="3681837" y="414532"/>
                  </a:lnTo>
                  <a:lnTo>
                    <a:pt x="3564810" y="407067"/>
                  </a:lnTo>
                  <a:lnTo>
                    <a:pt x="3447782" y="402827"/>
                  </a:lnTo>
                  <a:lnTo>
                    <a:pt x="3330755" y="402067"/>
                  </a:lnTo>
                  <a:lnTo>
                    <a:pt x="3213727" y="403608"/>
                  </a:lnTo>
                  <a:lnTo>
                    <a:pt x="3096699" y="408663"/>
                  </a:lnTo>
                  <a:lnTo>
                    <a:pt x="2979672" y="415071"/>
                  </a:lnTo>
                  <a:lnTo>
                    <a:pt x="2862644" y="427625"/>
                  </a:lnTo>
                  <a:lnTo>
                    <a:pt x="2745617" y="445426"/>
                  </a:lnTo>
                  <a:lnTo>
                    <a:pt x="2628589" y="459753"/>
                  </a:lnTo>
                  <a:lnTo>
                    <a:pt x="2511561" y="468284"/>
                  </a:lnTo>
                  <a:lnTo>
                    <a:pt x="2394534" y="479158"/>
                  </a:lnTo>
                  <a:lnTo>
                    <a:pt x="2277506" y="488825"/>
                  </a:lnTo>
                  <a:lnTo>
                    <a:pt x="2160479" y="494024"/>
                  </a:lnTo>
                  <a:lnTo>
                    <a:pt x="2043451" y="499193"/>
                  </a:lnTo>
                  <a:lnTo>
                    <a:pt x="1926424" y="504402"/>
                  </a:lnTo>
                  <a:lnTo>
                    <a:pt x="1809396" y="509065"/>
                  </a:lnTo>
                  <a:lnTo>
                    <a:pt x="1692368" y="513256"/>
                  </a:lnTo>
                  <a:lnTo>
                    <a:pt x="1575341" y="518207"/>
                  </a:lnTo>
                  <a:lnTo>
                    <a:pt x="1458313" y="524208"/>
                  </a:lnTo>
                  <a:lnTo>
                    <a:pt x="1341286" y="531577"/>
                  </a:lnTo>
                  <a:lnTo>
                    <a:pt x="1224258" y="540606"/>
                  </a:lnTo>
                  <a:lnTo>
                    <a:pt x="1107230" y="551511"/>
                  </a:lnTo>
                  <a:lnTo>
                    <a:pt x="990203" y="564410"/>
                  </a:lnTo>
                  <a:lnTo>
                    <a:pt x="873175" y="579337"/>
                  </a:lnTo>
                  <a:lnTo>
                    <a:pt x="756148" y="596265"/>
                  </a:lnTo>
                  <a:lnTo>
                    <a:pt x="639120" y="615131"/>
                  </a:lnTo>
                  <a:lnTo>
                    <a:pt x="522092" y="635857"/>
                  </a:lnTo>
                  <a:lnTo>
                    <a:pt x="405065" y="658358"/>
                  </a:lnTo>
                  <a:lnTo>
                    <a:pt x="288037" y="682548"/>
                  </a:lnTo>
                  <a:lnTo>
                    <a:pt x="171010" y="708348"/>
                  </a:lnTo>
                  <a:lnTo>
                    <a:pt x="148342" y="71364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664817"/>
              <a:ext cx="6145984" cy="370755"/>
            </a:xfrm>
            <a:custGeom>
              <a:avLst/>
              <a:pathLst>
                <a:path w="6145984" h="370755">
                  <a:moveTo>
                    <a:pt x="0" y="73760"/>
                  </a:moveTo>
                  <a:lnTo>
                    <a:pt x="53982" y="92482"/>
                  </a:lnTo>
                  <a:lnTo>
                    <a:pt x="171010" y="130388"/>
                  </a:lnTo>
                  <a:lnTo>
                    <a:pt x="288037" y="165580"/>
                  </a:lnTo>
                  <a:lnTo>
                    <a:pt x="405065" y="198020"/>
                  </a:lnTo>
                  <a:lnTo>
                    <a:pt x="522092" y="227664"/>
                  </a:lnTo>
                  <a:lnTo>
                    <a:pt x="639120" y="254465"/>
                  </a:lnTo>
                  <a:lnTo>
                    <a:pt x="756148" y="278376"/>
                  </a:lnTo>
                  <a:lnTo>
                    <a:pt x="873175" y="299355"/>
                  </a:lnTo>
                  <a:lnTo>
                    <a:pt x="990203" y="317377"/>
                  </a:lnTo>
                  <a:lnTo>
                    <a:pt x="1107230" y="332454"/>
                  </a:lnTo>
                  <a:lnTo>
                    <a:pt x="1224258" y="344657"/>
                  </a:lnTo>
                  <a:lnTo>
                    <a:pt x="1341286" y="354141"/>
                  </a:lnTo>
                  <a:lnTo>
                    <a:pt x="1458313" y="361160"/>
                  </a:lnTo>
                  <a:lnTo>
                    <a:pt x="1575341" y="366043"/>
                  </a:lnTo>
                  <a:lnTo>
                    <a:pt x="1692368" y="369146"/>
                  </a:lnTo>
                  <a:lnTo>
                    <a:pt x="1809396" y="370755"/>
                  </a:lnTo>
                  <a:lnTo>
                    <a:pt x="1926424" y="370464"/>
                  </a:lnTo>
                  <a:lnTo>
                    <a:pt x="2043451" y="368230"/>
                  </a:lnTo>
                  <a:lnTo>
                    <a:pt x="2160479" y="364471"/>
                  </a:lnTo>
                  <a:lnTo>
                    <a:pt x="2277506" y="359711"/>
                  </a:lnTo>
                  <a:lnTo>
                    <a:pt x="2394534" y="351125"/>
                  </a:lnTo>
                  <a:lnTo>
                    <a:pt x="2511561" y="339284"/>
                  </a:lnTo>
                  <a:lnTo>
                    <a:pt x="2628589" y="328790"/>
                  </a:lnTo>
                  <a:lnTo>
                    <a:pt x="2745617" y="315357"/>
                  </a:lnTo>
                  <a:lnTo>
                    <a:pt x="2862644" y="296590"/>
                  </a:lnTo>
                  <a:lnTo>
                    <a:pt x="2979672" y="280821"/>
                  </a:lnTo>
                  <a:lnTo>
                    <a:pt x="3096699" y="275468"/>
                  </a:lnTo>
                  <a:lnTo>
                    <a:pt x="3213727" y="272996"/>
                  </a:lnTo>
                  <a:lnTo>
                    <a:pt x="3330755" y="271042"/>
                  </a:lnTo>
                  <a:lnTo>
                    <a:pt x="3447782" y="271457"/>
                  </a:lnTo>
                  <a:lnTo>
                    <a:pt x="3564810" y="277670"/>
                  </a:lnTo>
                  <a:lnTo>
                    <a:pt x="3681837" y="285672"/>
                  </a:lnTo>
                  <a:lnTo>
                    <a:pt x="3798865" y="291108"/>
                  </a:lnTo>
                  <a:lnTo>
                    <a:pt x="3915893" y="294769"/>
                  </a:lnTo>
                  <a:lnTo>
                    <a:pt x="4032920" y="297870"/>
                  </a:lnTo>
                  <a:lnTo>
                    <a:pt x="4149948" y="298026"/>
                  </a:lnTo>
                  <a:lnTo>
                    <a:pt x="4266975" y="293293"/>
                  </a:lnTo>
                  <a:lnTo>
                    <a:pt x="4384003" y="285100"/>
                  </a:lnTo>
                  <a:lnTo>
                    <a:pt x="4501031" y="275214"/>
                  </a:lnTo>
                  <a:lnTo>
                    <a:pt x="4618058" y="263928"/>
                  </a:lnTo>
                  <a:lnTo>
                    <a:pt x="4735086" y="251424"/>
                  </a:lnTo>
                  <a:lnTo>
                    <a:pt x="4852113" y="237793"/>
                  </a:lnTo>
                  <a:lnTo>
                    <a:pt x="4969141" y="223060"/>
                  </a:lnTo>
                  <a:lnTo>
                    <a:pt x="5086169" y="207201"/>
                  </a:lnTo>
                  <a:lnTo>
                    <a:pt x="5203196" y="190158"/>
                  </a:lnTo>
                  <a:lnTo>
                    <a:pt x="5320224" y="171853"/>
                  </a:lnTo>
                  <a:lnTo>
                    <a:pt x="5437251" y="152200"/>
                  </a:lnTo>
                  <a:lnTo>
                    <a:pt x="5554279" y="131112"/>
                  </a:lnTo>
                  <a:lnTo>
                    <a:pt x="5671307" y="108508"/>
                  </a:lnTo>
                  <a:lnTo>
                    <a:pt x="5788334" y="84317"/>
                  </a:lnTo>
                  <a:lnTo>
                    <a:pt x="5905362" y="58484"/>
                  </a:lnTo>
                  <a:lnTo>
                    <a:pt x="6022389" y="30965"/>
                  </a:lnTo>
                  <a:lnTo>
                    <a:pt x="6139417" y="173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090219" y="5065367"/>
              <a:ext cx="5997641" cy="313092"/>
            </a:xfrm>
            <a:custGeom>
              <a:avLst/>
              <a:pathLst>
                <a:path w="5997641" h="313092">
                  <a:moveTo>
                    <a:pt x="5997641" y="36"/>
                  </a:moveTo>
                  <a:lnTo>
                    <a:pt x="5991074" y="0"/>
                  </a:lnTo>
                  <a:lnTo>
                    <a:pt x="5874046" y="183"/>
                  </a:lnTo>
                  <a:lnTo>
                    <a:pt x="5757019" y="1129"/>
                  </a:lnTo>
                  <a:lnTo>
                    <a:pt x="5639991" y="2753"/>
                  </a:lnTo>
                  <a:lnTo>
                    <a:pt x="5522964" y="4959"/>
                  </a:lnTo>
                  <a:lnTo>
                    <a:pt x="5405936" y="7634"/>
                  </a:lnTo>
                  <a:lnTo>
                    <a:pt x="5288909" y="10652"/>
                  </a:lnTo>
                  <a:lnTo>
                    <a:pt x="5171881" y="13876"/>
                  </a:lnTo>
                  <a:lnTo>
                    <a:pt x="5054853" y="17162"/>
                  </a:lnTo>
                  <a:lnTo>
                    <a:pt x="4937826" y="20368"/>
                  </a:lnTo>
                  <a:lnTo>
                    <a:pt x="4820798" y="23360"/>
                  </a:lnTo>
                  <a:lnTo>
                    <a:pt x="4703771" y="26026"/>
                  </a:lnTo>
                  <a:lnTo>
                    <a:pt x="4586743" y="28284"/>
                  </a:lnTo>
                  <a:lnTo>
                    <a:pt x="4469715" y="30103"/>
                  </a:lnTo>
                  <a:lnTo>
                    <a:pt x="4352688" y="31519"/>
                  </a:lnTo>
                  <a:lnTo>
                    <a:pt x="4235660" y="32656"/>
                  </a:lnTo>
                  <a:lnTo>
                    <a:pt x="4118633" y="33754"/>
                  </a:lnTo>
                  <a:lnTo>
                    <a:pt x="4001605" y="33136"/>
                  </a:lnTo>
                  <a:lnTo>
                    <a:pt x="3884577" y="29024"/>
                  </a:lnTo>
                  <a:lnTo>
                    <a:pt x="3767550" y="23907"/>
                  </a:lnTo>
                  <a:lnTo>
                    <a:pt x="3650522" y="19944"/>
                  </a:lnTo>
                  <a:lnTo>
                    <a:pt x="3533495" y="13983"/>
                  </a:lnTo>
                  <a:lnTo>
                    <a:pt x="3416467" y="6517"/>
                  </a:lnTo>
                  <a:lnTo>
                    <a:pt x="3299439" y="2278"/>
                  </a:lnTo>
                  <a:lnTo>
                    <a:pt x="3182412" y="1517"/>
                  </a:lnTo>
                  <a:lnTo>
                    <a:pt x="3065384" y="3058"/>
                  </a:lnTo>
                  <a:lnTo>
                    <a:pt x="2948357" y="8113"/>
                  </a:lnTo>
                  <a:lnTo>
                    <a:pt x="2831329" y="14521"/>
                  </a:lnTo>
                  <a:lnTo>
                    <a:pt x="2714301" y="27075"/>
                  </a:lnTo>
                  <a:lnTo>
                    <a:pt x="2597274" y="44876"/>
                  </a:lnTo>
                  <a:lnTo>
                    <a:pt x="2480246" y="59203"/>
                  </a:lnTo>
                  <a:lnTo>
                    <a:pt x="2363219" y="67735"/>
                  </a:lnTo>
                  <a:lnTo>
                    <a:pt x="2246191" y="78608"/>
                  </a:lnTo>
                  <a:lnTo>
                    <a:pt x="2129163" y="88275"/>
                  </a:lnTo>
                  <a:lnTo>
                    <a:pt x="2012136" y="93474"/>
                  </a:lnTo>
                  <a:lnTo>
                    <a:pt x="1895108" y="98643"/>
                  </a:lnTo>
                  <a:lnTo>
                    <a:pt x="1778081" y="103853"/>
                  </a:lnTo>
                  <a:lnTo>
                    <a:pt x="1661053" y="108515"/>
                  </a:lnTo>
                  <a:lnTo>
                    <a:pt x="1544025" y="112707"/>
                  </a:lnTo>
                  <a:lnTo>
                    <a:pt x="1426998" y="117657"/>
                  </a:lnTo>
                  <a:lnTo>
                    <a:pt x="1309970" y="123658"/>
                  </a:lnTo>
                  <a:lnTo>
                    <a:pt x="1192943" y="131027"/>
                  </a:lnTo>
                  <a:lnTo>
                    <a:pt x="1075915" y="140056"/>
                  </a:lnTo>
                  <a:lnTo>
                    <a:pt x="958888" y="150961"/>
                  </a:lnTo>
                  <a:lnTo>
                    <a:pt x="841860" y="163860"/>
                  </a:lnTo>
                  <a:lnTo>
                    <a:pt x="724832" y="178787"/>
                  </a:lnTo>
                  <a:lnTo>
                    <a:pt x="607805" y="195715"/>
                  </a:lnTo>
                  <a:lnTo>
                    <a:pt x="490777" y="214581"/>
                  </a:lnTo>
                  <a:lnTo>
                    <a:pt x="373750" y="235307"/>
                  </a:lnTo>
                  <a:lnTo>
                    <a:pt x="256722" y="257808"/>
                  </a:lnTo>
                  <a:lnTo>
                    <a:pt x="139694" y="281999"/>
                  </a:lnTo>
                  <a:lnTo>
                    <a:pt x="22667" y="307798"/>
                  </a:lnTo>
                  <a:lnTo>
                    <a:pt x="0" y="3130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65110"/>
              <a:ext cx="6145984" cy="242566"/>
            </a:xfrm>
            <a:custGeom>
              <a:avLst/>
              <a:pathLst>
                <a:path w="6145984" h="242566">
                  <a:moveTo>
                    <a:pt x="0" y="211068"/>
                  </a:moveTo>
                  <a:lnTo>
                    <a:pt x="53982" y="213788"/>
                  </a:lnTo>
                  <a:lnTo>
                    <a:pt x="171010" y="219075"/>
                  </a:lnTo>
                  <a:lnTo>
                    <a:pt x="288037" y="223771"/>
                  </a:lnTo>
                  <a:lnTo>
                    <a:pt x="405065" y="227896"/>
                  </a:lnTo>
                  <a:lnTo>
                    <a:pt x="522092" y="231468"/>
                  </a:lnTo>
                  <a:lnTo>
                    <a:pt x="639120" y="234505"/>
                  </a:lnTo>
                  <a:lnTo>
                    <a:pt x="756148" y="237027"/>
                  </a:lnTo>
                  <a:lnTo>
                    <a:pt x="873175" y="239053"/>
                  </a:lnTo>
                  <a:lnTo>
                    <a:pt x="990203" y="240601"/>
                  </a:lnTo>
                  <a:lnTo>
                    <a:pt x="1107230" y="241690"/>
                  </a:lnTo>
                  <a:lnTo>
                    <a:pt x="1224258" y="242339"/>
                  </a:lnTo>
                  <a:lnTo>
                    <a:pt x="1341286" y="242566"/>
                  </a:lnTo>
                  <a:lnTo>
                    <a:pt x="1458313" y="242391"/>
                  </a:lnTo>
                  <a:lnTo>
                    <a:pt x="1575341" y="241832"/>
                  </a:lnTo>
                  <a:lnTo>
                    <a:pt x="1692368" y="240908"/>
                  </a:lnTo>
                  <a:lnTo>
                    <a:pt x="1809396" y="239617"/>
                  </a:lnTo>
                  <a:lnTo>
                    <a:pt x="1926424" y="237140"/>
                  </a:lnTo>
                  <a:lnTo>
                    <a:pt x="2043451" y="233418"/>
                  </a:lnTo>
                  <a:lnTo>
                    <a:pt x="2160479" y="228955"/>
                  </a:lnTo>
                  <a:lnTo>
                    <a:pt x="2277506" y="223975"/>
                  </a:lnTo>
                  <a:lnTo>
                    <a:pt x="2394534" y="214848"/>
                  </a:lnTo>
                  <a:lnTo>
                    <a:pt x="2511561" y="203491"/>
                  </a:lnTo>
                  <a:lnTo>
                    <a:pt x="2628589" y="193978"/>
                  </a:lnTo>
                  <a:lnTo>
                    <a:pt x="2745617" y="180099"/>
                  </a:lnTo>
                  <a:lnTo>
                    <a:pt x="2862644" y="161815"/>
                  </a:lnTo>
                  <a:lnTo>
                    <a:pt x="2979672" y="147653"/>
                  </a:lnTo>
                  <a:lnTo>
                    <a:pt x="3096699" y="141773"/>
                  </a:lnTo>
                  <a:lnTo>
                    <a:pt x="3213727" y="138009"/>
                  </a:lnTo>
                  <a:lnTo>
                    <a:pt x="3330755" y="136261"/>
                  </a:lnTo>
                  <a:lnTo>
                    <a:pt x="3447782" y="136849"/>
                  </a:lnTo>
                  <a:lnTo>
                    <a:pt x="3564810" y="142075"/>
                  </a:lnTo>
                  <a:lnTo>
                    <a:pt x="3681837" y="149809"/>
                  </a:lnTo>
                  <a:lnTo>
                    <a:pt x="3798865" y="155507"/>
                  </a:lnTo>
                  <a:lnTo>
                    <a:pt x="3915893" y="159320"/>
                  </a:lnTo>
                  <a:lnTo>
                    <a:pt x="4032920" y="163429"/>
                  </a:lnTo>
                  <a:lnTo>
                    <a:pt x="4149948" y="165563"/>
                  </a:lnTo>
                  <a:lnTo>
                    <a:pt x="4266975" y="163505"/>
                  </a:lnTo>
                  <a:lnTo>
                    <a:pt x="4384003" y="158860"/>
                  </a:lnTo>
                  <a:lnTo>
                    <a:pt x="4501031" y="153348"/>
                  </a:lnTo>
                  <a:lnTo>
                    <a:pt x="4618058" y="146997"/>
                  </a:lnTo>
                  <a:lnTo>
                    <a:pt x="4735086" y="139836"/>
                  </a:lnTo>
                  <a:lnTo>
                    <a:pt x="4852113" y="131891"/>
                  </a:lnTo>
                  <a:lnTo>
                    <a:pt x="4969141" y="123192"/>
                  </a:lnTo>
                  <a:lnTo>
                    <a:pt x="5086169" y="113766"/>
                  </a:lnTo>
                  <a:lnTo>
                    <a:pt x="5203196" y="103641"/>
                  </a:lnTo>
                  <a:lnTo>
                    <a:pt x="5320224" y="92846"/>
                  </a:lnTo>
                  <a:lnTo>
                    <a:pt x="5437251" y="81408"/>
                  </a:lnTo>
                  <a:lnTo>
                    <a:pt x="5554279" y="69355"/>
                  </a:lnTo>
                  <a:lnTo>
                    <a:pt x="5671307" y="56715"/>
                  </a:lnTo>
                  <a:lnTo>
                    <a:pt x="5788334" y="43517"/>
                  </a:lnTo>
                  <a:lnTo>
                    <a:pt x="5905362" y="29788"/>
                  </a:lnTo>
                  <a:lnTo>
                    <a:pt x="6022389" y="15556"/>
                  </a:lnTo>
                  <a:lnTo>
                    <a:pt x="6139417" y="85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696976"/>
              <a:ext cx="6145984" cy="542296"/>
            </a:xfrm>
            <a:custGeom>
              <a:avLst/>
              <a:pathLst>
                <a:path w="6145984" h="542296">
                  <a:moveTo>
                    <a:pt x="0" y="0"/>
                  </a:moveTo>
                  <a:lnTo>
                    <a:pt x="53982" y="22107"/>
                  </a:lnTo>
                  <a:lnTo>
                    <a:pt x="171010" y="67562"/>
                  </a:lnTo>
                  <a:lnTo>
                    <a:pt x="288037" y="110452"/>
                  </a:lnTo>
                  <a:lnTo>
                    <a:pt x="405065" y="150683"/>
                  </a:lnTo>
                  <a:lnTo>
                    <a:pt x="522092" y="188157"/>
                  </a:lnTo>
                  <a:lnTo>
                    <a:pt x="639120" y="222773"/>
                  </a:lnTo>
                  <a:lnTo>
                    <a:pt x="756148" y="254431"/>
                  </a:lnTo>
                  <a:lnTo>
                    <a:pt x="873175" y="283034"/>
                  </a:lnTo>
                  <a:lnTo>
                    <a:pt x="990203" y="308495"/>
                  </a:lnTo>
                  <a:lnTo>
                    <a:pt x="1107230" y="330750"/>
                  </a:lnTo>
                  <a:lnTo>
                    <a:pt x="1224258" y="349772"/>
                  </a:lnTo>
                  <a:lnTo>
                    <a:pt x="1341286" y="365584"/>
                  </a:lnTo>
                  <a:lnTo>
                    <a:pt x="1458313" y="378271"/>
                  </a:lnTo>
                  <a:lnTo>
                    <a:pt x="1575341" y="387965"/>
                  </a:lnTo>
                  <a:lnTo>
                    <a:pt x="1692368" y="394813"/>
                  </a:lnTo>
                  <a:lnTo>
                    <a:pt x="1809396" y="398945"/>
                  </a:lnTo>
                  <a:lnTo>
                    <a:pt x="1926424" y="401315"/>
                  </a:lnTo>
                  <a:lnTo>
                    <a:pt x="2043451" y="402755"/>
                  </a:lnTo>
                  <a:lnTo>
                    <a:pt x="2160479" y="403778"/>
                  </a:lnTo>
                  <a:lnTo>
                    <a:pt x="2277506" y="405100"/>
                  </a:lnTo>
                  <a:lnTo>
                    <a:pt x="2394534" y="406952"/>
                  </a:lnTo>
                  <a:lnTo>
                    <a:pt x="2511561" y="408188"/>
                  </a:lnTo>
                  <a:lnTo>
                    <a:pt x="2628589" y="408980"/>
                  </a:lnTo>
                  <a:lnTo>
                    <a:pt x="2745617" y="409351"/>
                  </a:lnTo>
                  <a:lnTo>
                    <a:pt x="2862644" y="408182"/>
                  </a:lnTo>
                  <a:lnTo>
                    <a:pt x="2979672" y="406869"/>
                  </a:lnTo>
                  <a:lnTo>
                    <a:pt x="3096699" y="409282"/>
                  </a:lnTo>
                  <a:lnTo>
                    <a:pt x="3213727" y="414688"/>
                  </a:lnTo>
                  <a:lnTo>
                    <a:pt x="3330755" y="418917"/>
                  </a:lnTo>
                  <a:lnTo>
                    <a:pt x="3447782" y="420124"/>
                  </a:lnTo>
                  <a:lnTo>
                    <a:pt x="3564810" y="421031"/>
                  </a:lnTo>
                  <a:lnTo>
                    <a:pt x="3681837" y="421314"/>
                  </a:lnTo>
                  <a:lnTo>
                    <a:pt x="3798865" y="419296"/>
                  </a:lnTo>
                  <a:lnTo>
                    <a:pt x="3915893" y="415428"/>
                  </a:lnTo>
                  <a:lnTo>
                    <a:pt x="4032920" y="410602"/>
                  </a:lnTo>
                  <a:lnTo>
                    <a:pt x="4149948" y="404831"/>
                  </a:lnTo>
                  <a:lnTo>
                    <a:pt x="4266975" y="398372"/>
                  </a:lnTo>
                  <a:lnTo>
                    <a:pt x="4384003" y="391591"/>
                  </a:lnTo>
                  <a:lnTo>
                    <a:pt x="4501031" y="384763"/>
                  </a:lnTo>
                  <a:lnTo>
                    <a:pt x="4618058" y="378041"/>
                  </a:lnTo>
                  <a:lnTo>
                    <a:pt x="4735086" y="371513"/>
                  </a:lnTo>
                  <a:lnTo>
                    <a:pt x="4852113" y="365211"/>
                  </a:lnTo>
                  <a:lnTo>
                    <a:pt x="4969141" y="359124"/>
                  </a:lnTo>
                  <a:lnTo>
                    <a:pt x="5086169" y="353213"/>
                  </a:lnTo>
                  <a:lnTo>
                    <a:pt x="5203196" y="347417"/>
                  </a:lnTo>
                  <a:lnTo>
                    <a:pt x="5320224" y="341665"/>
                  </a:lnTo>
                  <a:lnTo>
                    <a:pt x="5437251" y="335877"/>
                  </a:lnTo>
                  <a:lnTo>
                    <a:pt x="5554279" y="329976"/>
                  </a:lnTo>
                  <a:lnTo>
                    <a:pt x="5671307" y="323886"/>
                  </a:lnTo>
                  <a:lnTo>
                    <a:pt x="5788334" y="317540"/>
                  </a:lnTo>
                  <a:lnTo>
                    <a:pt x="5905362" y="310878"/>
                  </a:lnTo>
                  <a:lnTo>
                    <a:pt x="6022389" y="303850"/>
                  </a:lnTo>
                  <a:lnTo>
                    <a:pt x="6139417" y="296415"/>
                  </a:lnTo>
                  <a:lnTo>
                    <a:pt x="6145984" y="295973"/>
                  </a:lnTo>
                  <a:lnTo>
                    <a:pt x="6145984" y="542296"/>
                  </a:lnTo>
                  <a:lnTo>
                    <a:pt x="6139417" y="541647"/>
                  </a:lnTo>
                  <a:lnTo>
                    <a:pt x="6022389" y="531223"/>
                  </a:lnTo>
                  <a:lnTo>
                    <a:pt x="5905362" y="521911"/>
                  </a:lnTo>
                  <a:lnTo>
                    <a:pt x="5788334" y="513686"/>
                  </a:lnTo>
                  <a:lnTo>
                    <a:pt x="5671307" y="506514"/>
                  </a:lnTo>
                  <a:lnTo>
                    <a:pt x="5554279" y="500349"/>
                  </a:lnTo>
                  <a:lnTo>
                    <a:pt x="5437251" y="495139"/>
                  </a:lnTo>
                  <a:lnTo>
                    <a:pt x="5320224" y="490824"/>
                  </a:lnTo>
                  <a:lnTo>
                    <a:pt x="5203196" y="487342"/>
                  </a:lnTo>
                  <a:lnTo>
                    <a:pt x="5086169" y="484628"/>
                  </a:lnTo>
                  <a:lnTo>
                    <a:pt x="4969141" y="482628"/>
                  </a:lnTo>
                  <a:lnTo>
                    <a:pt x="4852113" y="481294"/>
                  </a:lnTo>
                  <a:lnTo>
                    <a:pt x="4735086" y="480604"/>
                  </a:lnTo>
                  <a:lnTo>
                    <a:pt x="4618058" y="480561"/>
                  </a:lnTo>
                  <a:lnTo>
                    <a:pt x="4501031" y="481213"/>
                  </a:lnTo>
                  <a:lnTo>
                    <a:pt x="4384003" y="482663"/>
                  </a:lnTo>
                  <a:lnTo>
                    <a:pt x="4266975" y="485080"/>
                  </a:lnTo>
                  <a:lnTo>
                    <a:pt x="4149948" y="488249"/>
                  </a:lnTo>
                  <a:lnTo>
                    <a:pt x="4032920" y="491587"/>
                  </a:lnTo>
                  <a:lnTo>
                    <a:pt x="3915893" y="495173"/>
                  </a:lnTo>
                  <a:lnTo>
                    <a:pt x="3798865" y="498856"/>
                  </a:lnTo>
                  <a:lnTo>
                    <a:pt x="3681837" y="500551"/>
                  </a:lnTo>
                  <a:lnTo>
                    <a:pt x="3564810" y="500598"/>
                  </a:lnTo>
                  <a:lnTo>
                    <a:pt x="3447782" y="500905"/>
                  </a:lnTo>
                  <a:lnTo>
                    <a:pt x="3330755" y="499485"/>
                  </a:lnTo>
                  <a:lnTo>
                    <a:pt x="3213727" y="495002"/>
                  </a:lnTo>
                  <a:lnTo>
                    <a:pt x="3096699" y="491184"/>
                  </a:lnTo>
                  <a:lnTo>
                    <a:pt x="2979672" y="489420"/>
                  </a:lnTo>
                  <a:lnTo>
                    <a:pt x="2862644" y="488756"/>
                  </a:lnTo>
                  <a:lnTo>
                    <a:pt x="2745617" y="489331"/>
                  </a:lnTo>
                  <a:lnTo>
                    <a:pt x="2628589" y="489510"/>
                  </a:lnTo>
                  <a:lnTo>
                    <a:pt x="2511561" y="487511"/>
                  </a:lnTo>
                  <a:lnTo>
                    <a:pt x="2394534" y="485680"/>
                  </a:lnTo>
                  <a:lnTo>
                    <a:pt x="2277506" y="484493"/>
                  </a:lnTo>
                  <a:lnTo>
                    <a:pt x="2160479" y="483441"/>
                  </a:lnTo>
                  <a:lnTo>
                    <a:pt x="2043451" y="483284"/>
                  </a:lnTo>
                  <a:lnTo>
                    <a:pt x="1926424" y="483674"/>
                  </a:lnTo>
                  <a:lnTo>
                    <a:pt x="1809396" y="483993"/>
                  </a:lnTo>
                  <a:lnTo>
                    <a:pt x="1692368" y="483427"/>
                  </a:lnTo>
                  <a:lnTo>
                    <a:pt x="1575341" y="481532"/>
                  </a:lnTo>
                  <a:lnTo>
                    <a:pt x="1458313" y="478531"/>
                  </a:lnTo>
                  <a:lnTo>
                    <a:pt x="1341286" y="474690"/>
                  </a:lnTo>
                  <a:lnTo>
                    <a:pt x="1224258" y="470262"/>
                  </a:lnTo>
                  <a:lnTo>
                    <a:pt x="1107230" y="465450"/>
                  </a:lnTo>
                  <a:lnTo>
                    <a:pt x="990203" y="460397"/>
                  </a:lnTo>
                  <a:lnTo>
                    <a:pt x="873175" y="455196"/>
                  </a:lnTo>
                  <a:lnTo>
                    <a:pt x="756148" y="449902"/>
                  </a:lnTo>
                  <a:lnTo>
                    <a:pt x="639120" y="444549"/>
                  </a:lnTo>
                  <a:lnTo>
                    <a:pt x="522092" y="439157"/>
                  </a:lnTo>
                  <a:lnTo>
                    <a:pt x="405065" y="433748"/>
                  </a:lnTo>
                  <a:lnTo>
                    <a:pt x="288037" y="428339"/>
                  </a:lnTo>
                  <a:lnTo>
                    <a:pt x="171010" y="422953"/>
                  </a:lnTo>
                  <a:lnTo>
                    <a:pt x="53982" y="417614"/>
                  </a:lnTo>
                  <a:lnTo>
                    <a:pt x="0" y="41518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696976"/>
              <a:ext cx="6145984" cy="421314"/>
            </a:xfrm>
            <a:custGeom>
              <a:avLst/>
              <a:pathLst>
                <a:path w="6145984" h="421314">
                  <a:moveTo>
                    <a:pt x="0" y="0"/>
                  </a:moveTo>
                  <a:lnTo>
                    <a:pt x="53982" y="22107"/>
                  </a:lnTo>
                  <a:lnTo>
                    <a:pt x="171010" y="67562"/>
                  </a:lnTo>
                  <a:lnTo>
                    <a:pt x="288037" y="110452"/>
                  </a:lnTo>
                  <a:lnTo>
                    <a:pt x="405065" y="150683"/>
                  </a:lnTo>
                  <a:lnTo>
                    <a:pt x="522092" y="188157"/>
                  </a:lnTo>
                  <a:lnTo>
                    <a:pt x="639120" y="222773"/>
                  </a:lnTo>
                  <a:lnTo>
                    <a:pt x="756148" y="254431"/>
                  </a:lnTo>
                  <a:lnTo>
                    <a:pt x="873175" y="283034"/>
                  </a:lnTo>
                  <a:lnTo>
                    <a:pt x="990203" y="308495"/>
                  </a:lnTo>
                  <a:lnTo>
                    <a:pt x="1107230" y="330750"/>
                  </a:lnTo>
                  <a:lnTo>
                    <a:pt x="1224258" y="349772"/>
                  </a:lnTo>
                  <a:lnTo>
                    <a:pt x="1341286" y="365584"/>
                  </a:lnTo>
                  <a:lnTo>
                    <a:pt x="1458313" y="378271"/>
                  </a:lnTo>
                  <a:lnTo>
                    <a:pt x="1575341" y="387965"/>
                  </a:lnTo>
                  <a:lnTo>
                    <a:pt x="1692368" y="394813"/>
                  </a:lnTo>
                  <a:lnTo>
                    <a:pt x="1809396" y="398945"/>
                  </a:lnTo>
                  <a:lnTo>
                    <a:pt x="1926424" y="401315"/>
                  </a:lnTo>
                  <a:lnTo>
                    <a:pt x="2043451" y="402755"/>
                  </a:lnTo>
                  <a:lnTo>
                    <a:pt x="2160479" y="403778"/>
                  </a:lnTo>
                  <a:lnTo>
                    <a:pt x="2277506" y="405100"/>
                  </a:lnTo>
                  <a:lnTo>
                    <a:pt x="2394534" y="406952"/>
                  </a:lnTo>
                  <a:lnTo>
                    <a:pt x="2511561" y="408188"/>
                  </a:lnTo>
                  <a:lnTo>
                    <a:pt x="2628589" y="408980"/>
                  </a:lnTo>
                  <a:lnTo>
                    <a:pt x="2745617" y="409351"/>
                  </a:lnTo>
                  <a:lnTo>
                    <a:pt x="2862644" y="408182"/>
                  </a:lnTo>
                  <a:lnTo>
                    <a:pt x="2979672" y="406869"/>
                  </a:lnTo>
                  <a:lnTo>
                    <a:pt x="3096699" y="409282"/>
                  </a:lnTo>
                  <a:lnTo>
                    <a:pt x="3213727" y="414688"/>
                  </a:lnTo>
                  <a:lnTo>
                    <a:pt x="3330755" y="418917"/>
                  </a:lnTo>
                  <a:lnTo>
                    <a:pt x="3447782" y="420124"/>
                  </a:lnTo>
                  <a:lnTo>
                    <a:pt x="3564810" y="421031"/>
                  </a:lnTo>
                  <a:lnTo>
                    <a:pt x="3681837" y="421314"/>
                  </a:lnTo>
                  <a:lnTo>
                    <a:pt x="3798865" y="419296"/>
                  </a:lnTo>
                  <a:lnTo>
                    <a:pt x="3915893" y="415428"/>
                  </a:lnTo>
                  <a:lnTo>
                    <a:pt x="4032920" y="410602"/>
                  </a:lnTo>
                  <a:lnTo>
                    <a:pt x="4149948" y="404831"/>
                  </a:lnTo>
                  <a:lnTo>
                    <a:pt x="4266975" y="398372"/>
                  </a:lnTo>
                  <a:lnTo>
                    <a:pt x="4384003" y="391591"/>
                  </a:lnTo>
                  <a:lnTo>
                    <a:pt x="4501031" y="384763"/>
                  </a:lnTo>
                  <a:lnTo>
                    <a:pt x="4618058" y="378041"/>
                  </a:lnTo>
                  <a:lnTo>
                    <a:pt x="4735086" y="371513"/>
                  </a:lnTo>
                  <a:lnTo>
                    <a:pt x="4852113" y="365211"/>
                  </a:lnTo>
                  <a:lnTo>
                    <a:pt x="4969141" y="359124"/>
                  </a:lnTo>
                  <a:lnTo>
                    <a:pt x="5086169" y="353213"/>
                  </a:lnTo>
                  <a:lnTo>
                    <a:pt x="5203196" y="347417"/>
                  </a:lnTo>
                  <a:lnTo>
                    <a:pt x="5320224" y="341665"/>
                  </a:lnTo>
                  <a:lnTo>
                    <a:pt x="5437251" y="335877"/>
                  </a:lnTo>
                  <a:lnTo>
                    <a:pt x="5554279" y="329976"/>
                  </a:lnTo>
                  <a:lnTo>
                    <a:pt x="5671307" y="323886"/>
                  </a:lnTo>
                  <a:lnTo>
                    <a:pt x="5788334" y="317540"/>
                  </a:lnTo>
                  <a:lnTo>
                    <a:pt x="5905362" y="310878"/>
                  </a:lnTo>
                  <a:lnTo>
                    <a:pt x="6022389" y="303850"/>
                  </a:lnTo>
                  <a:lnTo>
                    <a:pt x="6139417" y="296415"/>
                  </a:lnTo>
                  <a:lnTo>
                    <a:pt x="6145984" y="2959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5112162"/>
              <a:ext cx="6145984" cy="127109"/>
            </a:xfrm>
            <a:custGeom>
              <a:avLst/>
              <a:pathLst>
                <a:path w="6145984" h="127109">
                  <a:moveTo>
                    <a:pt x="6145984" y="127109"/>
                  </a:moveTo>
                  <a:lnTo>
                    <a:pt x="6139417" y="126461"/>
                  </a:lnTo>
                  <a:lnTo>
                    <a:pt x="6022389" y="116036"/>
                  </a:lnTo>
                  <a:lnTo>
                    <a:pt x="5905362" y="106725"/>
                  </a:lnTo>
                  <a:lnTo>
                    <a:pt x="5788334" y="98500"/>
                  </a:lnTo>
                  <a:lnTo>
                    <a:pt x="5671307" y="91327"/>
                  </a:lnTo>
                  <a:lnTo>
                    <a:pt x="5554279" y="85162"/>
                  </a:lnTo>
                  <a:lnTo>
                    <a:pt x="5437251" y="79952"/>
                  </a:lnTo>
                  <a:lnTo>
                    <a:pt x="5320224" y="75638"/>
                  </a:lnTo>
                  <a:lnTo>
                    <a:pt x="5203196" y="72155"/>
                  </a:lnTo>
                  <a:lnTo>
                    <a:pt x="5086169" y="69442"/>
                  </a:lnTo>
                  <a:lnTo>
                    <a:pt x="4969141" y="67442"/>
                  </a:lnTo>
                  <a:lnTo>
                    <a:pt x="4852113" y="66108"/>
                  </a:lnTo>
                  <a:lnTo>
                    <a:pt x="4735086" y="65418"/>
                  </a:lnTo>
                  <a:lnTo>
                    <a:pt x="4618058" y="65375"/>
                  </a:lnTo>
                  <a:lnTo>
                    <a:pt x="4501031" y="66027"/>
                  </a:lnTo>
                  <a:lnTo>
                    <a:pt x="4384003" y="67477"/>
                  </a:lnTo>
                  <a:lnTo>
                    <a:pt x="4266975" y="69894"/>
                  </a:lnTo>
                  <a:lnTo>
                    <a:pt x="4149948" y="73063"/>
                  </a:lnTo>
                  <a:lnTo>
                    <a:pt x="4032920" y="76401"/>
                  </a:lnTo>
                  <a:lnTo>
                    <a:pt x="3915893" y="79987"/>
                  </a:lnTo>
                  <a:lnTo>
                    <a:pt x="3798865" y="83670"/>
                  </a:lnTo>
                  <a:lnTo>
                    <a:pt x="3681837" y="85365"/>
                  </a:lnTo>
                  <a:lnTo>
                    <a:pt x="3564810" y="85412"/>
                  </a:lnTo>
                  <a:lnTo>
                    <a:pt x="3447782" y="85719"/>
                  </a:lnTo>
                  <a:lnTo>
                    <a:pt x="3330755" y="84298"/>
                  </a:lnTo>
                  <a:lnTo>
                    <a:pt x="3213727" y="79816"/>
                  </a:lnTo>
                  <a:lnTo>
                    <a:pt x="3096699" y="75998"/>
                  </a:lnTo>
                  <a:lnTo>
                    <a:pt x="2979672" y="74234"/>
                  </a:lnTo>
                  <a:lnTo>
                    <a:pt x="2862644" y="73570"/>
                  </a:lnTo>
                  <a:lnTo>
                    <a:pt x="2745617" y="74145"/>
                  </a:lnTo>
                  <a:lnTo>
                    <a:pt x="2628589" y="74324"/>
                  </a:lnTo>
                  <a:lnTo>
                    <a:pt x="2511561" y="72325"/>
                  </a:lnTo>
                  <a:lnTo>
                    <a:pt x="2394534" y="70494"/>
                  </a:lnTo>
                  <a:lnTo>
                    <a:pt x="2277506" y="69307"/>
                  </a:lnTo>
                  <a:lnTo>
                    <a:pt x="2160479" y="68255"/>
                  </a:lnTo>
                  <a:lnTo>
                    <a:pt x="2043451" y="68098"/>
                  </a:lnTo>
                  <a:lnTo>
                    <a:pt x="1926424" y="68488"/>
                  </a:lnTo>
                  <a:lnTo>
                    <a:pt x="1809396" y="68807"/>
                  </a:lnTo>
                  <a:lnTo>
                    <a:pt x="1692368" y="68241"/>
                  </a:lnTo>
                  <a:lnTo>
                    <a:pt x="1575341" y="66346"/>
                  </a:lnTo>
                  <a:lnTo>
                    <a:pt x="1458313" y="63345"/>
                  </a:lnTo>
                  <a:lnTo>
                    <a:pt x="1341286" y="59504"/>
                  </a:lnTo>
                  <a:lnTo>
                    <a:pt x="1224258" y="55076"/>
                  </a:lnTo>
                  <a:lnTo>
                    <a:pt x="1107230" y="50264"/>
                  </a:lnTo>
                  <a:lnTo>
                    <a:pt x="990203" y="45211"/>
                  </a:lnTo>
                  <a:lnTo>
                    <a:pt x="873175" y="40010"/>
                  </a:lnTo>
                  <a:lnTo>
                    <a:pt x="756148" y="34716"/>
                  </a:lnTo>
                  <a:lnTo>
                    <a:pt x="639120" y="29362"/>
                  </a:lnTo>
                  <a:lnTo>
                    <a:pt x="522092" y="23971"/>
                  </a:lnTo>
                  <a:lnTo>
                    <a:pt x="405065" y="18561"/>
                  </a:lnTo>
                  <a:lnTo>
                    <a:pt x="288037" y="13153"/>
                  </a:lnTo>
                  <a:lnTo>
                    <a:pt x="171010" y="7767"/>
                  </a:lnTo>
                  <a:lnTo>
                    <a:pt x="53982" y="242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904569"/>
              <a:ext cx="6145984" cy="253339"/>
            </a:xfrm>
            <a:custGeom>
              <a:avLst/>
              <a:pathLst>
                <a:path w="6145984" h="253339">
                  <a:moveTo>
                    <a:pt x="0" y="0"/>
                  </a:moveTo>
                  <a:lnTo>
                    <a:pt x="53982" y="12268"/>
                  </a:lnTo>
                  <a:lnTo>
                    <a:pt x="171010" y="37664"/>
                  </a:lnTo>
                  <a:lnTo>
                    <a:pt x="288037" y="61802"/>
                  </a:lnTo>
                  <a:lnTo>
                    <a:pt x="405065" y="84622"/>
                  </a:lnTo>
                  <a:lnTo>
                    <a:pt x="522092" y="106064"/>
                  </a:lnTo>
                  <a:lnTo>
                    <a:pt x="639120" y="126068"/>
                  </a:lnTo>
                  <a:lnTo>
                    <a:pt x="756148" y="144574"/>
                  </a:lnTo>
                  <a:lnTo>
                    <a:pt x="873175" y="161522"/>
                  </a:lnTo>
                  <a:lnTo>
                    <a:pt x="990203" y="176853"/>
                  </a:lnTo>
                  <a:lnTo>
                    <a:pt x="1107230" y="190507"/>
                  </a:lnTo>
                  <a:lnTo>
                    <a:pt x="1224258" y="202424"/>
                  </a:lnTo>
                  <a:lnTo>
                    <a:pt x="1341286" y="212544"/>
                  </a:lnTo>
                  <a:lnTo>
                    <a:pt x="1458313" y="220808"/>
                  </a:lnTo>
                  <a:lnTo>
                    <a:pt x="1575341" y="227156"/>
                  </a:lnTo>
                  <a:lnTo>
                    <a:pt x="1692368" y="231527"/>
                  </a:lnTo>
                  <a:lnTo>
                    <a:pt x="1809396" y="233876"/>
                  </a:lnTo>
                  <a:lnTo>
                    <a:pt x="1926424" y="234902"/>
                  </a:lnTo>
                  <a:lnTo>
                    <a:pt x="2043451" y="235426"/>
                  </a:lnTo>
                  <a:lnTo>
                    <a:pt x="2160479" y="236016"/>
                  </a:lnTo>
                  <a:lnTo>
                    <a:pt x="2277506" y="237203"/>
                  </a:lnTo>
                  <a:lnTo>
                    <a:pt x="2394534" y="238723"/>
                  </a:lnTo>
                  <a:lnTo>
                    <a:pt x="2511561" y="240256"/>
                  </a:lnTo>
                  <a:lnTo>
                    <a:pt x="2628589" y="241652"/>
                  </a:lnTo>
                  <a:lnTo>
                    <a:pt x="2745617" y="241748"/>
                  </a:lnTo>
                  <a:lnTo>
                    <a:pt x="2862644" y="240876"/>
                  </a:lnTo>
                  <a:lnTo>
                    <a:pt x="2979672" y="240551"/>
                  </a:lnTo>
                  <a:lnTo>
                    <a:pt x="3096699" y="242640"/>
                  </a:lnTo>
                  <a:lnTo>
                    <a:pt x="3213727" y="247252"/>
                  </a:lnTo>
                  <a:lnTo>
                    <a:pt x="3330755" y="251608"/>
                  </a:lnTo>
                  <a:lnTo>
                    <a:pt x="3447782" y="252921"/>
                  </a:lnTo>
                  <a:lnTo>
                    <a:pt x="3564810" y="253221"/>
                  </a:lnTo>
                  <a:lnTo>
                    <a:pt x="3681837" y="253339"/>
                  </a:lnTo>
                  <a:lnTo>
                    <a:pt x="3798865" y="251483"/>
                  </a:lnTo>
                  <a:lnTo>
                    <a:pt x="3915893" y="247708"/>
                  </a:lnTo>
                  <a:lnTo>
                    <a:pt x="4032920" y="243501"/>
                  </a:lnTo>
                  <a:lnTo>
                    <a:pt x="4149948" y="238947"/>
                  </a:lnTo>
                  <a:lnTo>
                    <a:pt x="4266975" y="234133"/>
                  </a:lnTo>
                  <a:lnTo>
                    <a:pt x="4384003" y="229534"/>
                  </a:lnTo>
                  <a:lnTo>
                    <a:pt x="4501031" y="225395"/>
                  </a:lnTo>
                  <a:lnTo>
                    <a:pt x="4618058" y="221708"/>
                  </a:lnTo>
                  <a:lnTo>
                    <a:pt x="4735086" y="218465"/>
                  </a:lnTo>
                  <a:lnTo>
                    <a:pt x="4852113" y="215660"/>
                  </a:lnTo>
                  <a:lnTo>
                    <a:pt x="4969141" y="213283"/>
                  </a:lnTo>
                  <a:lnTo>
                    <a:pt x="5086169" y="211328"/>
                  </a:lnTo>
                  <a:lnTo>
                    <a:pt x="5203196" y="209786"/>
                  </a:lnTo>
                  <a:lnTo>
                    <a:pt x="5320224" y="208651"/>
                  </a:lnTo>
                  <a:lnTo>
                    <a:pt x="5437251" y="207915"/>
                  </a:lnTo>
                  <a:lnTo>
                    <a:pt x="5554279" y="207569"/>
                  </a:lnTo>
                  <a:lnTo>
                    <a:pt x="5671307" y="207607"/>
                  </a:lnTo>
                  <a:lnTo>
                    <a:pt x="5788334" y="208020"/>
                  </a:lnTo>
                  <a:lnTo>
                    <a:pt x="5905362" y="208802"/>
                  </a:lnTo>
                  <a:lnTo>
                    <a:pt x="6022389" y="209943"/>
                  </a:lnTo>
                  <a:lnTo>
                    <a:pt x="6139417" y="211438"/>
                  </a:lnTo>
                  <a:lnTo>
                    <a:pt x="6145984" y="21154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919887"/>
              <a:ext cx="6145984" cy="1340995"/>
            </a:xfrm>
            <a:custGeom>
              <a:avLst/>
              <a:pathLst>
                <a:path w="6145984" h="1340995">
                  <a:moveTo>
                    <a:pt x="0" y="0"/>
                  </a:moveTo>
                  <a:lnTo>
                    <a:pt x="53982" y="51142"/>
                  </a:lnTo>
                  <a:lnTo>
                    <a:pt x="171010" y="156378"/>
                  </a:lnTo>
                  <a:lnTo>
                    <a:pt x="288037" y="255919"/>
                  </a:lnTo>
                  <a:lnTo>
                    <a:pt x="405065" y="349700"/>
                  </a:lnTo>
                  <a:lnTo>
                    <a:pt x="522092" y="437649"/>
                  </a:lnTo>
                  <a:lnTo>
                    <a:pt x="639120" y="519694"/>
                  </a:lnTo>
                  <a:lnTo>
                    <a:pt x="756148" y="595758"/>
                  </a:lnTo>
                  <a:lnTo>
                    <a:pt x="873175" y="665774"/>
                  </a:lnTo>
                  <a:lnTo>
                    <a:pt x="990203" y="729690"/>
                  </a:lnTo>
                  <a:lnTo>
                    <a:pt x="1107230" y="787493"/>
                  </a:lnTo>
                  <a:lnTo>
                    <a:pt x="1224258" y="839232"/>
                  </a:lnTo>
                  <a:lnTo>
                    <a:pt x="1341286" y="885044"/>
                  </a:lnTo>
                  <a:lnTo>
                    <a:pt x="1458313" y="925167"/>
                  </a:lnTo>
                  <a:lnTo>
                    <a:pt x="1575341" y="959921"/>
                  </a:lnTo>
                  <a:lnTo>
                    <a:pt x="1692368" y="989652"/>
                  </a:lnTo>
                  <a:lnTo>
                    <a:pt x="1809396" y="1014614"/>
                  </a:lnTo>
                  <a:lnTo>
                    <a:pt x="1926424" y="1033808"/>
                  </a:lnTo>
                  <a:lnTo>
                    <a:pt x="2043451" y="1047543"/>
                  </a:lnTo>
                  <a:lnTo>
                    <a:pt x="2160479" y="1057117"/>
                  </a:lnTo>
                  <a:lnTo>
                    <a:pt x="2277506" y="1063739"/>
                  </a:lnTo>
                  <a:lnTo>
                    <a:pt x="2394534" y="1062380"/>
                  </a:lnTo>
                  <a:lnTo>
                    <a:pt x="2511561" y="1055578"/>
                  </a:lnTo>
                  <a:lnTo>
                    <a:pt x="2628589" y="1051718"/>
                  </a:lnTo>
                  <a:lnTo>
                    <a:pt x="2745617" y="1051223"/>
                  </a:lnTo>
                  <a:lnTo>
                    <a:pt x="2862644" y="1048852"/>
                  </a:lnTo>
                  <a:lnTo>
                    <a:pt x="2979672" y="1046819"/>
                  </a:lnTo>
                  <a:lnTo>
                    <a:pt x="3096699" y="1051091"/>
                  </a:lnTo>
                  <a:lnTo>
                    <a:pt x="3213727" y="1059908"/>
                  </a:lnTo>
                  <a:lnTo>
                    <a:pt x="3330755" y="1067361"/>
                  </a:lnTo>
                  <a:lnTo>
                    <a:pt x="3447782" y="1071523"/>
                  </a:lnTo>
                  <a:lnTo>
                    <a:pt x="3564810" y="1076471"/>
                  </a:lnTo>
                  <a:lnTo>
                    <a:pt x="3681837" y="1080949"/>
                  </a:lnTo>
                  <a:lnTo>
                    <a:pt x="3798865" y="1082146"/>
                  </a:lnTo>
                  <a:lnTo>
                    <a:pt x="3915893" y="1080627"/>
                  </a:lnTo>
                  <a:lnTo>
                    <a:pt x="4032920" y="1077460"/>
                  </a:lnTo>
                  <a:lnTo>
                    <a:pt x="4149948" y="1072361"/>
                  </a:lnTo>
                  <a:lnTo>
                    <a:pt x="4266975" y="1065464"/>
                  </a:lnTo>
                  <a:lnTo>
                    <a:pt x="4384003" y="1057573"/>
                  </a:lnTo>
                  <a:lnTo>
                    <a:pt x="4501031" y="1049364"/>
                  </a:lnTo>
                  <a:lnTo>
                    <a:pt x="4618058" y="1041103"/>
                  </a:lnTo>
                  <a:lnTo>
                    <a:pt x="4735086" y="1032942"/>
                  </a:lnTo>
                  <a:lnTo>
                    <a:pt x="4852113" y="1024938"/>
                  </a:lnTo>
                  <a:lnTo>
                    <a:pt x="4969141" y="1017077"/>
                  </a:lnTo>
                  <a:lnTo>
                    <a:pt x="5086169" y="1009294"/>
                  </a:lnTo>
                  <a:lnTo>
                    <a:pt x="5203196" y="1001491"/>
                  </a:lnTo>
                  <a:lnTo>
                    <a:pt x="5320224" y="993548"/>
                  </a:lnTo>
                  <a:lnTo>
                    <a:pt x="5437251" y="985337"/>
                  </a:lnTo>
                  <a:lnTo>
                    <a:pt x="5554279" y="976727"/>
                  </a:lnTo>
                  <a:lnTo>
                    <a:pt x="5671307" y="967595"/>
                  </a:lnTo>
                  <a:lnTo>
                    <a:pt x="5788334" y="957829"/>
                  </a:lnTo>
                  <a:lnTo>
                    <a:pt x="5905362" y="947331"/>
                  </a:lnTo>
                  <a:lnTo>
                    <a:pt x="6022389" y="936019"/>
                  </a:lnTo>
                  <a:lnTo>
                    <a:pt x="6139417" y="923828"/>
                  </a:lnTo>
                  <a:lnTo>
                    <a:pt x="6145984" y="923091"/>
                  </a:lnTo>
                  <a:lnTo>
                    <a:pt x="6145984" y="1340995"/>
                  </a:lnTo>
                  <a:lnTo>
                    <a:pt x="6139417" y="1339881"/>
                  </a:lnTo>
                  <a:lnTo>
                    <a:pt x="6022389" y="1321773"/>
                  </a:lnTo>
                  <a:lnTo>
                    <a:pt x="5905362" y="1305363"/>
                  </a:lnTo>
                  <a:lnTo>
                    <a:pt x="5788334" y="1290604"/>
                  </a:lnTo>
                  <a:lnTo>
                    <a:pt x="5671307" y="1277435"/>
                  </a:lnTo>
                  <a:lnTo>
                    <a:pt x="5554279" y="1265776"/>
                  </a:lnTo>
                  <a:lnTo>
                    <a:pt x="5437251" y="1255535"/>
                  </a:lnTo>
                  <a:lnTo>
                    <a:pt x="5320224" y="1246607"/>
                  </a:lnTo>
                  <a:lnTo>
                    <a:pt x="5203196" y="1238882"/>
                  </a:lnTo>
                  <a:lnTo>
                    <a:pt x="5086169" y="1232249"/>
                  </a:lnTo>
                  <a:lnTo>
                    <a:pt x="4969141" y="1226609"/>
                  </a:lnTo>
                  <a:lnTo>
                    <a:pt x="4852113" y="1221882"/>
                  </a:lnTo>
                  <a:lnTo>
                    <a:pt x="4735086" y="1218022"/>
                  </a:lnTo>
                  <a:lnTo>
                    <a:pt x="4618058" y="1215036"/>
                  </a:lnTo>
                  <a:lnTo>
                    <a:pt x="4501031" y="1212999"/>
                  </a:lnTo>
                  <a:lnTo>
                    <a:pt x="4384003" y="1212082"/>
                  </a:lnTo>
                  <a:lnTo>
                    <a:pt x="4266975" y="1212571"/>
                  </a:lnTo>
                  <a:lnTo>
                    <a:pt x="4149948" y="1213886"/>
                  </a:lnTo>
                  <a:lnTo>
                    <a:pt x="4032920" y="1214858"/>
                  </a:lnTo>
                  <a:lnTo>
                    <a:pt x="3915893" y="1215921"/>
                  </a:lnTo>
                  <a:lnTo>
                    <a:pt x="3798865" y="1217125"/>
                  </a:lnTo>
                  <a:lnTo>
                    <a:pt x="3681837" y="1215380"/>
                  </a:lnTo>
                  <a:lnTo>
                    <a:pt x="3564810" y="1211462"/>
                  </a:lnTo>
                  <a:lnTo>
                    <a:pt x="3447782" y="1208573"/>
                  </a:lnTo>
                  <a:lnTo>
                    <a:pt x="3330755" y="1204050"/>
                  </a:lnTo>
                  <a:lnTo>
                    <a:pt x="3213727" y="1196167"/>
                  </a:lnTo>
                  <a:lnTo>
                    <a:pt x="3096699" y="1190043"/>
                  </a:lnTo>
                  <a:lnTo>
                    <a:pt x="2979672" y="1186873"/>
                  </a:lnTo>
                  <a:lnTo>
                    <a:pt x="2862644" y="1185552"/>
                  </a:lnTo>
                  <a:lnTo>
                    <a:pt x="2745617" y="1186915"/>
                  </a:lnTo>
                  <a:lnTo>
                    <a:pt x="2628589" y="1188343"/>
                  </a:lnTo>
                  <a:lnTo>
                    <a:pt x="2511561" y="1190155"/>
                  </a:lnTo>
                  <a:lnTo>
                    <a:pt x="2394534" y="1195948"/>
                  </a:lnTo>
                  <a:lnTo>
                    <a:pt x="2277506" y="1198435"/>
                  </a:lnTo>
                  <a:lnTo>
                    <a:pt x="2160479" y="1192270"/>
                  </a:lnTo>
                  <a:lnTo>
                    <a:pt x="2043451" y="1184166"/>
                  </a:lnTo>
                  <a:lnTo>
                    <a:pt x="1926424" y="1173536"/>
                  </a:lnTo>
                  <a:lnTo>
                    <a:pt x="1809396" y="1158904"/>
                  </a:lnTo>
                  <a:lnTo>
                    <a:pt x="1692368" y="1139992"/>
                  </a:lnTo>
                  <a:lnTo>
                    <a:pt x="1575341" y="1118664"/>
                  </a:lnTo>
                  <a:lnTo>
                    <a:pt x="1458313" y="1095264"/>
                  </a:lnTo>
                  <a:lnTo>
                    <a:pt x="1341286" y="1070150"/>
                  </a:lnTo>
                  <a:lnTo>
                    <a:pt x="1224258" y="1043652"/>
                  </a:lnTo>
                  <a:lnTo>
                    <a:pt x="1107230" y="1016020"/>
                  </a:lnTo>
                  <a:lnTo>
                    <a:pt x="990203" y="987403"/>
                  </a:lnTo>
                  <a:lnTo>
                    <a:pt x="873175" y="957860"/>
                  </a:lnTo>
                  <a:lnTo>
                    <a:pt x="756148" y="927389"/>
                  </a:lnTo>
                  <a:lnTo>
                    <a:pt x="639120" y="895952"/>
                  </a:lnTo>
                  <a:lnTo>
                    <a:pt x="522092" y="863489"/>
                  </a:lnTo>
                  <a:lnTo>
                    <a:pt x="405065" y="829938"/>
                  </a:lnTo>
                  <a:lnTo>
                    <a:pt x="288037" y="795236"/>
                  </a:lnTo>
                  <a:lnTo>
                    <a:pt x="171010" y="759324"/>
                  </a:lnTo>
                  <a:lnTo>
                    <a:pt x="53982" y="722147"/>
                  </a:lnTo>
                  <a:lnTo>
                    <a:pt x="0" y="70439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919887"/>
              <a:ext cx="6145984" cy="1082146"/>
            </a:xfrm>
            <a:custGeom>
              <a:avLst/>
              <a:pathLst>
                <a:path w="6145984" h="1082146">
                  <a:moveTo>
                    <a:pt x="0" y="0"/>
                  </a:moveTo>
                  <a:lnTo>
                    <a:pt x="53982" y="51142"/>
                  </a:lnTo>
                  <a:lnTo>
                    <a:pt x="171010" y="156378"/>
                  </a:lnTo>
                  <a:lnTo>
                    <a:pt x="288037" y="255919"/>
                  </a:lnTo>
                  <a:lnTo>
                    <a:pt x="405065" y="349700"/>
                  </a:lnTo>
                  <a:lnTo>
                    <a:pt x="522092" y="437649"/>
                  </a:lnTo>
                  <a:lnTo>
                    <a:pt x="639120" y="519694"/>
                  </a:lnTo>
                  <a:lnTo>
                    <a:pt x="756148" y="595758"/>
                  </a:lnTo>
                  <a:lnTo>
                    <a:pt x="873175" y="665774"/>
                  </a:lnTo>
                  <a:lnTo>
                    <a:pt x="990203" y="729690"/>
                  </a:lnTo>
                  <a:lnTo>
                    <a:pt x="1107230" y="787493"/>
                  </a:lnTo>
                  <a:lnTo>
                    <a:pt x="1224258" y="839232"/>
                  </a:lnTo>
                  <a:lnTo>
                    <a:pt x="1341286" y="885044"/>
                  </a:lnTo>
                  <a:lnTo>
                    <a:pt x="1458313" y="925167"/>
                  </a:lnTo>
                  <a:lnTo>
                    <a:pt x="1575341" y="959921"/>
                  </a:lnTo>
                  <a:lnTo>
                    <a:pt x="1692368" y="989652"/>
                  </a:lnTo>
                  <a:lnTo>
                    <a:pt x="1809396" y="1014614"/>
                  </a:lnTo>
                  <a:lnTo>
                    <a:pt x="1926424" y="1033808"/>
                  </a:lnTo>
                  <a:lnTo>
                    <a:pt x="2043451" y="1047543"/>
                  </a:lnTo>
                  <a:lnTo>
                    <a:pt x="2160479" y="1057117"/>
                  </a:lnTo>
                  <a:lnTo>
                    <a:pt x="2277506" y="1063739"/>
                  </a:lnTo>
                  <a:lnTo>
                    <a:pt x="2394534" y="1062380"/>
                  </a:lnTo>
                  <a:lnTo>
                    <a:pt x="2511561" y="1055578"/>
                  </a:lnTo>
                  <a:lnTo>
                    <a:pt x="2628589" y="1051718"/>
                  </a:lnTo>
                  <a:lnTo>
                    <a:pt x="2745617" y="1051223"/>
                  </a:lnTo>
                  <a:lnTo>
                    <a:pt x="2862644" y="1048852"/>
                  </a:lnTo>
                  <a:lnTo>
                    <a:pt x="2979672" y="1046819"/>
                  </a:lnTo>
                  <a:lnTo>
                    <a:pt x="3096699" y="1051091"/>
                  </a:lnTo>
                  <a:lnTo>
                    <a:pt x="3213727" y="1059908"/>
                  </a:lnTo>
                  <a:lnTo>
                    <a:pt x="3330755" y="1067361"/>
                  </a:lnTo>
                  <a:lnTo>
                    <a:pt x="3447782" y="1071523"/>
                  </a:lnTo>
                  <a:lnTo>
                    <a:pt x="3564810" y="1076471"/>
                  </a:lnTo>
                  <a:lnTo>
                    <a:pt x="3681837" y="1080949"/>
                  </a:lnTo>
                  <a:lnTo>
                    <a:pt x="3798865" y="1082146"/>
                  </a:lnTo>
                  <a:lnTo>
                    <a:pt x="3915893" y="1080627"/>
                  </a:lnTo>
                  <a:lnTo>
                    <a:pt x="4032920" y="1077460"/>
                  </a:lnTo>
                  <a:lnTo>
                    <a:pt x="4149948" y="1072361"/>
                  </a:lnTo>
                  <a:lnTo>
                    <a:pt x="4266975" y="1065464"/>
                  </a:lnTo>
                  <a:lnTo>
                    <a:pt x="4384003" y="1057573"/>
                  </a:lnTo>
                  <a:lnTo>
                    <a:pt x="4501031" y="1049364"/>
                  </a:lnTo>
                  <a:lnTo>
                    <a:pt x="4618058" y="1041103"/>
                  </a:lnTo>
                  <a:lnTo>
                    <a:pt x="4735086" y="1032942"/>
                  </a:lnTo>
                  <a:lnTo>
                    <a:pt x="4852113" y="1024938"/>
                  </a:lnTo>
                  <a:lnTo>
                    <a:pt x="4969141" y="1017077"/>
                  </a:lnTo>
                  <a:lnTo>
                    <a:pt x="5086169" y="1009294"/>
                  </a:lnTo>
                  <a:lnTo>
                    <a:pt x="5203196" y="1001491"/>
                  </a:lnTo>
                  <a:lnTo>
                    <a:pt x="5320224" y="993548"/>
                  </a:lnTo>
                  <a:lnTo>
                    <a:pt x="5437251" y="985337"/>
                  </a:lnTo>
                  <a:lnTo>
                    <a:pt x="5554279" y="976727"/>
                  </a:lnTo>
                  <a:lnTo>
                    <a:pt x="5671307" y="967595"/>
                  </a:lnTo>
                  <a:lnTo>
                    <a:pt x="5788334" y="957829"/>
                  </a:lnTo>
                  <a:lnTo>
                    <a:pt x="5905362" y="947331"/>
                  </a:lnTo>
                  <a:lnTo>
                    <a:pt x="6022389" y="936019"/>
                  </a:lnTo>
                  <a:lnTo>
                    <a:pt x="6139417" y="923828"/>
                  </a:lnTo>
                  <a:lnTo>
                    <a:pt x="6145984" y="9230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624280"/>
              <a:ext cx="6145984" cy="636602"/>
            </a:xfrm>
            <a:custGeom>
              <a:avLst/>
              <a:pathLst>
                <a:path w="6145984" h="636602">
                  <a:moveTo>
                    <a:pt x="6145984" y="636602"/>
                  </a:moveTo>
                  <a:lnTo>
                    <a:pt x="6139417" y="635489"/>
                  </a:lnTo>
                  <a:lnTo>
                    <a:pt x="6022389" y="617380"/>
                  </a:lnTo>
                  <a:lnTo>
                    <a:pt x="5905362" y="600970"/>
                  </a:lnTo>
                  <a:lnTo>
                    <a:pt x="5788334" y="586212"/>
                  </a:lnTo>
                  <a:lnTo>
                    <a:pt x="5671307" y="573043"/>
                  </a:lnTo>
                  <a:lnTo>
                    <a:pt x="5554279" y="561384"/>
                  </a:lnTo>
                  <a:lnTo>
                    <a:pt x="5437251" y="551143"/>
                  </a:lnTo>
                  <a:lnTo>
                    <a:pt x="5320224" y="542215"/>
                  </a:lnTo>
                  <a:lnTo>
                    <a:pt x="5203196" y="534490"/>
                  </a:lnTo>
                  <a:lnTo>
                    <a:pt x="5086169" y="527857"/>
                  </a:lnTo>
                  <a:lnTo>
                    <a:pt x="4969141" y="522217"/>
                  </a:lnTo>
                  <a:lnTo>
                    <a:pt x="4852113" y="517489"/>
                  </a:lnTo>
                  <a:lnTo>
                    <a:pt x="4735086" y="513630"/>
                  </a:lnTo>
                  <a:lnTo>
                    <a:pt x="4618058" y="510644"/>
                  </a:lnTo>
                  <a:lnTo>
                    <a:pt x="4501031" y="508607"/>
                  </a:lnTo>
                  <a:lnTo>
                    <a:pt x="4384003" y="507689"/>
                  </a:lnTo>
                  <a:lnTo>
                    <a:pt x="4266975" y="508178"/>
                  </a:lnTo>
                  <a:lnTo>
                    <a:pt x="4149948" y="509493"/>
                  </a:lnTo>
                  <a:lnTo>
                    <a:pt x="4032920" y="510465"/>
                  </a:lnTo>
                  <a:lnTo>
                    <a:pt x="3915893" y="511528"/>
                  </a:lnTo>
                  <a:lnTo>
                    <a:pt x="3798865" y="512732"/>
                  </a:lnTo>
                  <a:lnTo>
                    <a:pt x="3681837" y="510987"/>
                  </a:lnTo>
                  <a:lnTo>
                    <a:pt x="3564810" y="507070"/>
                  </a:lnTo>
                  <a:lnTo>
                    <a:pt x="3447782" y="504180"/>
                  </a:lnTo>
                  <a:lnTo>
                    <a:pt x="3330755" y="499658"/>
                  </a:lnTo>
                  <a:lnTo>
                    <a:pt x="3213727" y="491775"/>
                  </a:lnTo>
                  <a:lnTo>
                    <a:pt x="3096699" y="485651"/>
                  </a:lnTo>
                  <a:lnTo>
                    <a:pt x="2979672" y="482480"/>
                  </a:lnTo>
                  <a:lnTo>
                    <a:pt x="2862644" y="481160"/>
                  </a:lnTo>
                  <a:lnTo>
                    <a:pt x="2745617" y="482522"/>
                  </a:lnTo>
                  <a:lnTo>
                    <a:pt x="2628589" y="483950"/>
                  </a:lnTo>
                  <a:lnTo>
                    <a:pt x="2511561" y="485763"/>
                  </a:lnTo>
                  <a:lnTo>
                    <a:pt x="2394534" y="491555"/>
                  </a:lnTo>
                  <a:lnTo>
                    <a:pt x="2277506" y="494042"/>
                  </a:lnTo>
                  <a:lnTo>
                    <a:pt x="2160479" y="487878"/>
                  </a:lnTo>
                  <a:lnTo>
                    <a:pt x="2043451" y="479774"/>
                  </a:lnTo>
                  <a:lnTo>
                    <a:pt x="1926424" y="469144"/>
                  </a:lnTo>
                  <a:lnTo>
                    <a:pt x="1809396" y="454511"/>
                  </a:lnTo>
                  <a:lnTo>
                    <a:pt x="1692368" y="435599"/>
                  </a:lnTo>
                  <a:lnTo>
                    <a:pt x="1575341" y="414271"/>
                  </a:lnTo>
                  <a:lnTo>
                    <a:pt x="1458313" y="390872"/>
                  </a:lnTo>
                  <a:lnTo>
                    <a:pt x="1341286" y="365757"/>
                  </a:lnTo>
                  <a:lnTo>
                    <a:pt x="1224258" y="339260"/>
                  </a:lnTo>
                  <a:lnTo>
                    <a:pt x="1107230" y="311628"/>
                  </a:lnTo>
                  <a:lnTo>
                    <a:pt x="990203" y="283010"/>
                  </a:lnTo>
                  <a:lnTo>
                    <a:pt x="873175" y="253467"/>
                  </a:lnTo>
                  <a:lnTo>
                    <a:pt x="756148" y="222997"/>
                  </a:lnTo>
                  <a:lnTo>
                    <a:pt x="639120" y="191559"/>
                  </a:lnTo>
                  <a:lnTo>
                    <a:pt x="522092" y="159097"/>
                  </a:lnTo>
                  <a:lnTo>
                    <a:pt x="405065" y="125546"/>
                  </a:lnTo>
                  <a:lnTo>
                    <a:pt x="288037" y="90844"/>
                  </a:lnTo>
                  <a:lnTo>
                    <a:pt x="171010" y="54931"/>
                  </a:lnTo>
                  <a:lnTo>
                    <a:pt x="53982" y="1775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272083"/>
              <a:ext cx="6145984" cy="797439"/>
            </a:xfrm>
            <a:custGeom>
              <a:avLst/>
              <a:pathLst>
                <a:path w="6145984" h="797439">
                  <a:moveTo>
                    <a:pt x="0" y="0"/>
                  </a:moveTo>
                  <a:lnTo>
                    <a:pt x="53982" y="34448"/>
                  </a:lnTo>
                  <a:lnTo>
                    <a:pt x="171010" y="105655"/>
                  </a:lnTo>
                  <a:lnTo>
                    <a:pt x="288037" y="173381"/>
                  </a:lnTo>
                  <a:lnTo>
                    <a:pt x="405065" y="237623"/>
                  </a:lnTo>
                  <a:lnTo>
                    <a:pt x="522092" y="298373"/>
                  </a:lnTo>
                  <a:lnTo>
                    <a:pt x="639120" y="355626"/>
                  </a:lnTo>
                  <a:lnTo>
                    <a:pt x="756148" y="409377"/>
                  </a:lnTo>
                  <a:lnTo>
                    <a:pt x="873175" y="459621"/>
                  </a:lnTo>
                  <a:lnTo>
                    <a:pt x="990203" y="506350"/>
                  </a:lnTo>
                  <a:lnTo>
                    <a:pt x="1107230" y="549560"/>
                  </a:lnTo>
                  <a:lnTo>
                    <a:pt x="1224258" y="589246"/>
                  </a:lnTo>
                  <a:lnTo>
                    <a:pt x="1341286" y="625401"/>
                  </a:lnTo>
                  <a:lnTo>
                    <a:pt x="1458313" y="658019"/>
                  </a:lnTo>
                  <a:lnTo>
                    <a:pt x="1575341" y="687096"/>
                  </a:lnTo>
                  <a:lnTo>
                    <a:pt x="1692368" y="712626"/>
                  </a:lnTo>
                  <a:lnTo>
                    <a:pt x="1809396" y="734563"/>
                  </a:lnTo>
                  <a:lnTo>
                    <a:pt x="1926424" y="751476"/>
                  </a:lnTo>
                  <a:lnTo>
                    <a:pt x="2043451" y="763658"/>
                  </a:lnTo>
                  <a:lnTo>
                    <a:pt x="2160479" y="772497"/>
                  </a:lnTo>
                  <a:lnTo>
                    <a:pt x="2277506" y="778890"/>
                  </a:lnTo>
                  <a:lnTo>
                    <a:pt x="2394534" y="776967"/>
                  </a:lnTo>
                  <a:lnTo>
                    <a:pt x="2511561" y="770670"/>
                  </a:lnTo>
                  <a:lnTo>
                    <a:pt x="2628589" y="767834"/>
                  </a:lnTo>
                  <a:lnTo>
                    <a:pt x="2745617" y="766873"/>
                  </a:lnTo>
                  <a:lnTo>
                    <a:pt x="2862644" y="765006"/>
                  </a:lnTo>
                  <a:lnTo>
                    <a:pt x="2979672" y="764650"/>
                  </a:lnTo>
                  <a:lnTo>
                    <a:pt x="3096699" y="768371"/>
                  </a:lnTo>
                  <a:lnTo>
                    <a:pt x="3213727" y="775841"/>
                  </a:lnTo>
                  <a:lnTo>
                    <a:pt x="3330755" y="783510"/>
                  </a:lnTo>
                  <a:lnTo>
                    <a:pt x="3447782" y="787852"/>
                  </a:lnTo>
                  <a:lnTo>
                    <a:pt x="3564810" y="791771"/>
                  </a:lnTo>
                  <a:lnTo>
                    <a:pt x="3681837" y="795968"/>
                  </a:lnTo>
                  <a:lnTo>
                    <a:pt x="3798865" y="797439"/>
                  </a:lnTo>
                  <a:lnTo>
                    <a:pt x="3915893" y="796078"/>
                  </a:lnTo>
                  <a:lnTo>
                    <a:pt x="4032920" y="793963"/>
                  </a:lnTo>
                  <a:lnTo>
                    <a:pt x="4149948" y="790927"/>
                  </a:lnTo>
                  <a:lnTo>
                    <a:pt x="4266975" y="786821"/>
                  </a:lnTo>
                  <a:lnTo>
                    <a:pt x="4384003" y="782631"/>
                  </a:lnTo>
                  <a:lnTo>
                    <a:pt x="4501031" y="778985"/>
                  </a:lnTo>
                  <a:lnTo>
                    <a:pt x="4618058" y="775874"/>
                  </a:lnTo>
                  <a:lnTo>
                    <a:pt x="4735086" y="773286"/>
                  </a:lnTo>
                  <a:lnTo>
                    <a:pt x="4852113" y="771214"/>
                  </a:lnTo>
                  <a:lnTo>
                    <a:pt x="4969141" y="769647"/>
                  </a:lnTo>
                  <a:lnTo>
                    <a:pt x="5086169" y="768575"/>
                  </a:lnTo>
                  <a:lnTo>
                    <a:pt x="5203196" y="767990"/>
                  </a:lnTo>
                  <a:lnTo>
                    <a:pt x="5320224" y="767882"/>
                  </a:lnTo>
                  <a:lnTo>
                    <a:pt x="5437251" y="768240"/>
                  </a:lnTo>
                  <a:lnTo>
                    <a:pt x="5554279" y="769055"/>
                  </a:lnTo>
                  <a:lnTo>
                    <a:pt x="5671307" y="770319"/>
                  </a:lnTo>
                  <a:lnTo>
                    <a:pt x="5788334" y="772020"/>
                  </a:lnTo>
                  <a:lnTo>
                    <a:pt x="5905362" y="774151"/>
                  </a:lnTo>
                  <a:lnTo>
                    <a:pt x="6022389" y="776700"/>
                  </a:lnTo>
                  <a:lnTo>
                    <a:pt x="6139417" y="779658"/>
                  </a:lnTo>
                  <a:lnTo>
                    <a:pt x="6145984" y="77984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751822"/>
              <a:ext cx="6145984" cy="1549059"/>
            </a:xfrm>
            <a:custGeom>
              <a:avLst/>
              <a:pathLst>
                <a:path w="6145984" h="1549059">
                  <a:moveTo>
                    <a:pt x="0" y="0"/>
                  </a:moveTo>
                  <a:lnTo>
                    <a:pt x="53982" y="58198"/>
                  </a:lnTo>
                  <a:lnTo>
                    <a:pt x="171010" y="178190"/>
                  </a:lnTo>
                  <a:lnTo>
                    <a:pt x="288037" y="291890"/>
                  </a:lnTo>
                  <a:lnTo>
                    <a:pt x="405065" y="399178"/>
                  </a:lnTo>
                  <a:lnTo>
                    <a:pt x="522092" y="499932"/>
                  </a:lnTo>
                  <a:lnTo>
                    <a:pt x="639120" y="594022"/>
                  </a:lnTo>
                  <a:lnTo>
                    <a:pt x="756148" y="681321"/>
                  </a:lnTo>
                  <a:lnTo>
                    <a:pt x="873175" y="761705"/>
                  </a:lnTo>
                  <a:lnTo>
                    <a:pt x="990203" y="835069"/>
                  </a:lnTo>
                  <a:lnTo>
                    <a:pt x="1107230" y="901344"/>
                  </a:lnTo>
                  <a:lnTo>
                    <a:pt x="1224258" y="960523"/>
                  </a:lnTo>
                  <a:lnTo>
                    <a:pt x="1341286" y="1012684"/>
                  </a:lnTo>
                  <a:lnTo>
                    <a:pt x="1458313" y="1058003"/>
                  </a:lnTo>
                  <a:lnTo>
                    <a:pt x="1575341" y="1096736"/>
                  </a:lnTo>
                  <a:lnTo>
                    <a:pt x="1692368" y="1129166"/>
                  </a:lnTo>
                  <a:lnTo>
                    <a:pt x="1809396" y="1155474"/>
                  </a:lnTo>
                  <a:lnTo>
                    <a:pt x="1926424" y="1174504"/>
                  </a:lnTo>
                  <a:lnTo>
                    <a:pt x="2043451" y="1187426"/>
                  </a:lnTo>
                  <a:lnTo>
                    <a:pt x="2160479" y="1196747"/>
                  </a:lnTo>
                  <a:lnTo>
                    <a:pt x="2277506" y="1204966"/>
                  </a:lnTo>
                  <a:lnTo>
                    <a:pt x="2394534" y="1208747"/>
                  </a:lnTo>
                  <a:lnTo>
                    <a:pt x="2511561" y="1208700"/>
                  </a:lnTo>
                  <a:lnTo>
                    <a:pt x="2628589" y="1210240"/>
                  </a:lnTo>
                  <a:lnTo>
                    <a:pt x="2745617" y="1209687"/>
                  </a:lnTo>
                  <a:lnTo>
                    <a:pt x="2862644" y="1203985"/>
                  </a:lnTo>
                  <a:lnTo>
                    <a:pt x="2979672" y="1200521"/>
                  </a:lnTo>
                  <a:lnTo>
                    <a:pt x="3096699" y="1206699"/>
                  </a:lnTo>
                  <a:lnTo>
                    <a:pt x="3213727" y="1216074"/>
                  </a:lnTo>
                  <a:lnTo>
                    <a:pt x="3330755" y="1225351"/>
                  </a:lnTo>
                  <a:lnTo>
                    <a:pt x="3447782" y="1235467"/>
                  </a:lnTo>
                  <a:lnTo>
                    <a:pt x="3564810" y="1251317"/>
                  </a:lnTo>
                  <a:lnTo>
                    <a:pt x="3681837" y="1268707"/>
                  </a:lnTo>
                  <a:lnTo>
                    <a:pt x="3798865" y="1281491"/>
                  </a:lnTo>
                  <a:lnTo>
                    <a:pt x="3915893" y="1290377"/>
                  </a:lnTo>
                  <a:lnTo>
                    <a:pt x="4032920" y="1298550"/>
                  </a:lnTo>
                  <a:lnTo>
                    <a:pt x="4149948" y="1304741"/>
                  </a:lnTo>
                  <a:lnTo>
                    <a:pt x="4266975" y="1308090"/>
                  </a:lnTo>
                  <a:lnTo>
                    <a:pt x="4384003" y="1308914"/>
                  </a:lnTo>
                  <a:lnTo>
                    <a:pt x="4501031" y="1307946"/>
                  </a:lnTo>
                  <a:lnTo>
                    <a:pt x="4618058" y="1305473"/>
                  </a:lnTo>
                  <a:lnTo>
                    <a:pt x="4735086" y="1301669"/>
                  </a:lnTo>
                  <a:lnTo>
                    <a:pt x="4852113" y="1296613"/>
                  </a:lnTo>
                  <a:lnTo>
                    <a:pt x="4969141" y="1290319"/>
                  </a:lnTo>
                  <a:lnTo>
                    <a:pt x="5086169" y="1282749"/>
                  </a:lnTo>
                  <a:lnTo>
                    <a:pt x="5203196" y="1273833"/>
                  </a:lnTo>
                  <a:lnTo>
                    <a:pt x="5320224" y="1263479"/>
                  </a:lnTo>
                  <a:lnTo>
                    <a:pt x="5437251" y="1251588"/>
                  </a:lnTo>
                  <a:lnTo>
                    <a:pt x="5554279" y="1238057"/>
                  </a:lnTo>
                  <a:lnTo>
                    <a:pt x="5671307" y="1222793"/>
                  </a:lnTo>
                  <a:lnTo>
                    <a:pt x="5788334" y="1205712"/>
                  </a:lnTo>
                  <a:lnTo>
                    <a:pt x="5905362" y="1186743"/>
                  </a:lnTo>
                  <a:lnTo>
                    <a:pt x="6022389" y="1165834"/>
                  </a:lnTo>
                  <a:lnTo>
                    <a:pt x="6139417" y="1142943"/>
                  </a:lnTo>
                  <a:lnTo>
                    <a:pt x="6145984" y="1141546"/>
                  </a:lnTo>
                  <a:lnTo>
                    <a:pt x="6145984" y="1549059"/>
                  </a:lnTo>
                  <a:lnTo>
                    <a:pt x="6139417" y="1548653"/>
                  </a:lnTo>
                  <a:lnTo>
                    <a:pt x="6022389" y="1541996"/>
                  </a:lnTo>
                  <a:lnTo>
                    <a:pt x="5905362" y="1535873"/>
                  </a:lnTo>
                  <a:lnTo>
                    <a:pt x="5788334" y="1530214"/>
                  </a:lnTo>
                  <a:lnTo>
                    <a:pt x="5671307" y="1524930"/>
                  </a:lnTo>
                  <a:lnTo>
                    <a:pt x="5554279" y="1519920"/>
                  </a:lnTo>
                  <a:lnTo>
                    <a:pt x="5437251" y="1515068"/>
                  </a:lnTo>
                  <a:lnTo>
                    <a:pt x="5320224" y="1510247"/>
                  </a:lnTo>
                  <a:lnTo>
                    <a:pt x="5203196" y="1505322"/>
                  </a:lnTo>
                  <a:lnTo>
                    <a:pt x="5086169" y="1500162"/>
                  </a:lnTo>
                  <a:lnTo>
                    <a:pt x="4969141" y="1494642"/>
                  </a:lnTo>
                  <a:lnTo>
                    <a:pt x="4852113" y="1488661"/>
                  </a:lnTo>
                  <a:lnTo>
                    <a:pt x="4735086" y="1482147"/>
                  </a:lnTo>
                  <a:lnTo>
                    <a:pt x="4618058" y="1475082"/>
                  </a:lnTo>
                  <a:lnTo>
                    <a:pt x="4501031" y="1467513"/>
                  </a:lnTo>
                  <a:lnTo>
                    <a:pt x="4384003" y="1459581"/>
                  </a:lnTo>
                  <a:lnTo>
                    <a:pt x="4266975" y="1451540"/>
                  </a:lnTo>
                  <a:lnTo>
                    <a:pt x="4149948" y="1442747"/>
                  </a:lnTo>
                  <a:lnTo>
                    <a:pt x="4032920" y="1432531"/>
                  </a:lnTo>
                  <a:lnTo>
                    <a:pt x="3915893" y="1422306"/>
                  </a:lnTo>
                  <a:lnTo>
                    <a:pt x="3798865" y="1413114"/>
                  </a:lnTo>
                  <a:lnTo>
                    <a:pt x="3681837" y="1399795"/>
                  </a:lnTo>
                  <a:lnTo>
                    <a:pt x="3564810" y="1382952"/>
                  </a:lnTo>
                  <a:lnTo>
                    <a:pt x="3447782" y="1369110"/>
                  </a:lnTo>
                  <a:lnTo>
                    <a:pt x="3330755" y="1358642"/>
                  </a:lnTo>
                  <a:lnTo>
                    <a:pt x="3213727" y="1348945"/>
                  </a:lnTo>
                  <a:lnTo>
                    <a:pt x="3096699" y="1342197"/>
                  </a:lnTo>
                  <a:lnTo>
                    <a:pt x="2979672" y="1337092"/>
                  </a:lnTo>
                  <a:lnTo>
                    <a:pt x="2862644" y="1337286"/>
                  </a:lnTo>
                  <a:lnTo>
                    <a:pt x="2745617" y="1342006"/>
                  </a:lnTo>
                  <a:lnTo>
                    <a:pt x="2628589" y="1343468"/>
                  </a:lnTo>
                  <a:lnTo>
                    <a:pt x="2511561" y="1339931"/>
                  </a:lnTo>
                  <a:lnTo>
                    <a:pt x="2394534" y="1338994"/>
                  </a:lnTo>
                  <a:lnTo>
                    <a:pt x="2277506" y="1336313"/>
                  </a:lnTo>
                  <a:lnTo>
                    <a:pt x="2160479" y="1328540"/>
                  </a:lnTo>
                  <a:lnTo>
                    <a:pt x="2043451" y="1320652"/>
                  </a:lnTo>
                  <a:lnTo>
                    <a:pt x="1926424" y="1310759"/>
                  </a:lnTo>
                  <a:lnTo>
                    <a:pt x="1809396" y="1296176"/>
                  </a:lnTo>
                  <a:lnTo>
                    <a:pt x="1692368" y="1275768"/>
                  </a:lnTo>
                  <a:lnTo>
                    <a:pt x="1575341" y="1251532"/>
                  </a:lnTo>
                  <a:lnTo>
                    <a:pt x="1458313" y="1223871"/>
                  </a:lnTo>
                  <a:lnTo>
                    <a:pt x="1341286" y="1193187"/>
                  </a:lnTo>
                  <a:lnTo>
                    <a:pt x="1224258" y="1159861"/>
                  </a:lnTo>
                  <a:lnTo>
                    <a:pt x="1107230" y="1124189"/>
                  </a:lnTo>
                  <a:lnTo>
                    <a:pt x="990203" y="1086374"/>
                  </a:lnTo>
                  <a:lnTo>
                    <a:pt x="873175" y="1046528"/>
                  </a:lnTo>
                  <a:lnTo>
                    <a:pt x="756148" y="1004707"/>
                  </a:lnTo>
                  <a:lnTo>
                    <a:pt x="639120" y="960926"/>
                  </a:lnTo>
                  <a:lnTo>
                    <a:pt x="522092" y="915184"/>
                  </a:lnTo>
                  <a:lnTo>
                    <a:pt x="405065" y="867477"/>
                  </a:lnTo>
                  <a:lnTo>
                    <a:pt x="288037" y="817798"/>
                  </a:lnTo>
                  <a:lnTo>
                    <a:pt x="171010" y="766145"/>
                  </a:lnTo>
                  <a:lnTo>
                    <a:pt x="53982" y="712521"/>
                  </a:lnTo>
                  <a:lnTo>
                    <a:pt x="0" y="68687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751822"/>
              <a:ext cx="6145984" cy="1308914"/>
            </a:xfrm>
            <a:custGeom>
              <a:avLst/>
              <a:pathLst>
                <a:path w="6145984" h="1308914">
                  <a:moveTo>
                    <a:pt x="0" y="0"/>
                  </a:moveTo>
                  <a:lnTo>
                    <a:pt x="53982" y="58198"/>
                  </a:lnTo>
                  <a:lnTo>
                    <a:pt x="171010" y="178190"/>
                  </a:lnTo>
                  <a:lnTo>
                    <a:pt x="288037" y="291890"/>
                  </a:lnTo>
                  <a:lnTo>
                    <a:pt x="405065" y="399178"/>
                  </a:lnTo>
                  <a:lnTo>
                    <a:pt x="522092" y="499932"/>
                  </a:lnTo>
                  <a:lnTo>
                    <a:pt x="639120" y="594022"/>
                  </a:lnTo>
                  <a:lnTo>
                    <a:pt x="756148" y="681321"/>
                  </a:lnTo>
                  <a:lnTo>
                    <a:pt x="873175" y="761705"/>
                  </a:lnTo>
                  <a:lnTo>
                    <a:pt x="990203" y="835069"/>
                  </a:lnTo>
                  <a:lnTo>
                    <a:pt x="1107230" y="901344"/>
                  </a:lnTo>
                  <a:lnTo>
                    <a:pt x="1224258" y="960523"/>
                  </a:lnTo>
                  <a:lnTo>
                    <a:pt x="1341286" y="1012684"/>
                  </a:lnTo>
                  <a:lnTo>
                    <a:pt x="1458313" y="1058003"/>
                  </a:lnTo>
                  <a:lnTo>
                    <a:pt x="1575341" y="1096736"/>
                  </a:lnTo>
                  <a:lnTo>
                    <a:pt x="1692368" y="1129166"/>
                  </a:lnTo>
                  <a:lnTo>
                    <a:pt x="1809396" y="1155474"/>
                  </a:lnTo>
                  <a:lnTo>
                    <a:pt x="1926424" y="1174504"/>
                  </a:lnTo>
                  <a:lnTo>
                    <a:pt x="2043451" y="1187426"/>
                  </a:lnTo>
                  <a:lnTo>
                    <a:pt x="2160479" y="1196747"/>
                  </a:lnTo>
                  <a:lnTo>
                    <a:pt x="2277506" y="1204966"/>
                  </a:lnTo>
                  <a:lnTo>
                    <a:pt x="2394534" y="1208747"/>
                  </a:lnTo>
                  <a:lnTo>
                    <a:pt x="2511561" y="1208700"/>
                  </a:lnTo>
                  <a:lnTo>
                    <a:pt x="2628589" y="1210240"/>
                  </a:lnTo>
                  <a:lnTo>
                    <a:pt x="2745617" y="1209687"/>
                  </a:lnTo>
                  <a:lnTo>
                    <a:pt x="2862644" y="1203985"/>
                  </a:lnTo>
                  <a:lnTo>
                    <a:pt x="2979672" y="1200521"/>
                  </a:lnTo>
                  <a:lnTo>
                    <a:pt x="3096699" y="1206699"/>
                  </a:lnTo>
                  <a:lnTo>
                    <a:pt x="3213727" y="1216074"/>
                  </a:lnTo>
                  <a:lnTo>
                    <a:pt x="3330755" y="1225351"/>
                  </a:lnTo>
                  <a:lnTo>
                    <a:pt x="3447782" y="1235467"/>
                  </a:lnTo>
                  <a:lnTo>
                    <a:pt x="3564810" y="1251317"/>
                  </a:lnTo>
                  <a:lnTo>
                    <a:pt x="3681837" y="1268707"/>
                  </a:lnTo>
                  <a:lnTo>
                    <a:pt x="3798865" y="1281491"/>
                  </a:lnTo>
                  <a:lnTo>
                    <a:pt x="3915893" y="1290377"/>
                  </a:lnTo>
                  <a:lnTo>
                    <a:pt x="4032920" y="1298550"/>
                  </a:lnTo>
                  <a:lnTo>
                    <a:pt x="4149948" y="1304741"/>
                  </a:lnTo>
                  <a:lnTo>
                    <a:pt x="4266975" y="1308090"/>
                  </a:lnTo>
                  <a:lnTo>
                    <a:pt x="4384003" y="1308914"/>
                  </a:lnTo>
                  <a:lnTo>
                    <a:pt x="4501031" y="1307946"/>
                  </a:lnTo>
                  <a:lnTo>
                    <a:pt x="4618058" y="1305473"/>
                  </a:lnTo>
                  <a:lnTo>
                    <a:pt x="4735086" y="1301669"/>
                  </a:lnTo>
                  <a:lnTo>
                    <a:pt x="4852113" y="1296613"/>
                  </a:lnTo>
                  <a:lnTo>
                    <a:pt x="4969141" y="1290319"/>
                  </a:lnTo>
                  <a:lnTo>
                    <a:pt x="5086169" y="1282749"/>
                  </a:lnTo>
                  <a:lnTo>
                    <a:pt x="5203196" y="1273833"/>
                  </a:lnTo>
                  <a:lnTo>
                    <a:pt x="5320224" y="1263479"/>
                  </a:lnTo>
                  <a:lnTo>
                    <a:pt x="5437251" y="1251588"/>
                  </a:lnTo>
                  <a:lnTo>
                    <a:pt x="5554279" y="1238057"/>
                  </a:lnTo>
                  <a:lnTo>
                    <a:pt x="5671307" y="1222793"/>
                  </a:lnTo>
                  <a:lnTo>
                    <a:pt x="5788334" y="1205712"/>
                  </a:lnTo>
                  <a:lnTo>
                    <a:pt x="5905362" y="1186743"/>
                  </a:lnTo>
                  <a:lnTo>
                    <a:pt x="6022389" y="1165834"/>
                  </a:lnTo>
                  <a:lnTo>
                    <a:pt x="6139417" y="1142943"/>
                  </a:lnTo>
                  <a:lnTo>
                    <a:pt x="6145984" y="11415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438702"/>
              <a:ext cx="6145984" cy="862180"/>
            </a:xfrm>
            <a:custGeom>
              <a:avLst/>
              <a:pathLst>
                <a:path w="6145984" h="862180">
                  <a:moveTo>
                    <a:pt x="6145984" y="862180"/>
                  </a:moveTo>
                  <a:lnTo>
                    <a:pt x="6139417" y="861773"/>
                  </a:lnTo>
                  <a:lnTo>
                    <a:pt x="6022389" y="855116"/>
                  </a:lnTo>
                  <a:lnTo>
                    <a:pt x="5905362" y="848994"/>
                  </a:lnTo>
                  <a:lnTo>
                    <a:pt x="5788334" y="843334"/>
                  </a:lnTo>
                  <a:lnTo>
                    <a:pt x="5671307" y="838050"/>
                  </a:lnTo>
                  <a:lnTo>
                    <a:pt x="5554279" y="833041"/>
                  </a:lnTo>
                  <a:lnTo>
                    <a:pt x="5437251" y="828189"/>
                  </a:lnTo>
                  <a:lnTo>
                    <a:pt x="5320224" y="823367"/>
                  </a:lnTo>
                  <a:lnTo>
                    <a:pt x="5203196" y="818443"/>
                  </a:lnTo>
                  <a:lnTo>
                    <a:pt x="5086169" y="813282"/>
                  </a:lnTo>
                  <a:lnTo>
                    <a:pt x="4969141" y="807763"/>
                  </a:lnTo>
                  <a:lnTo>
                    <a:pt x="4852113" y="801781"/>
                  </a:lnTo>
                  <a:lnTo>
                    <a:pt x="4735086" y="795268"/>
                  </a:lnTo>
                  <a:lnTo>
                    <a:pt x="4618058" y="788202"/>
                  </a:lnTo>
                  <a:lnTo>
                    <a:pt x="4501031" y="780633"/>
                  </a:lnTo>
                  <a:lnTo>
                    <a:pt x="4384003" y="772701"/>
                  </a:lnTo>
                  <a:lnTo>
                    <a:pt x="4266975" y="764660"/>
                  </a:lnTo>
                  <a:lnTo>
                    <a:pt x="4149948" y="755867"/>
                  </a:lnTo>
                  <a:lnTo>
                    <a:pt x="4032920" y="745652"/>
                  </a:lnTo>
                  <a:lnTo>
                    <a:pt x="3915893" y="735427"/>
                  </a:lnTo>
                  <a:lnTo>
                    <a:pt x="3798865" y="726235"/>
                  </a:lnTo>
                  <a:lnTo>
                    <a:pt x="3681837" y="712916"/>
                  </a:lnTo>
                  <a:lnTo>
                    <a:pt x="3564810" y="696072"/>
                  </a:lnTo>
                  <a:lnTo>
                    <a:pt x="3447782" y="682230"/>
                  </a:lnTo>
                  <a:lnTo>
                    <a:pt x="3330755" y="671763"/>
                  </a:lnTo>
                  <a:lnTo>
                    <a:pt x="3213727" y="662065"/>
                  </a:lnTo>
                  <a:lnTo>
                    <a:pt x="3096699" y="655317"/>
                  </a:lnTo>
                  <a:lnTo>
                    <a:pt x="2979672" y="650213"/>
                  </a:lnTo>
                  <a:lnTo>
                    <a:pt x="2862644" y="650407"/>
                  </a:lnTo>
                  <a:lnTo>
                    <a:pt x="2745617" y="655126"/>
                  </a:lnTo>
                  <a:lnTo>
                    <a:pt x="2628589" y="656589"/>
                  </a:lnTo>
                  <a:lnTo>
                    <a:pt x="2511561" y="653052"/>
                  </a:lnTo>
                  <a:lnTo>
                    <a:pt x="2394534" y="652115"/>
                  </a:lnTo>
                  <a:lnTo>
                    <a:pt x="2277506" y="649434"/>
                  </a:lnTo>
                  <a:lnTo>
                    <a:pt x="2160479" y="641661"/>
                  </a:lnTo>
                  <a:lnTo>
                    <a:pt x="2043451" y="633773"/>
                  </a:lnTo>
                  <a:lnTo>
                    <a:pt x="1926424" y="623879"/>
                  </a:lnTo>
                  <a:lnTo>
                    <a:pt x="1809396" y="609297"/>
                  </a:lnTo>
                  <a:lnTo>
                    <a:pt x="1692368" y="588888"/>
                  </a:lnTo>
                  <a:lnTo>
                    <a:pt x="1575341" y="564652"/>
                  </a:lnTo>
                  <a:lnTo>
                    <a:pt x="1458313" y="536991"/>
                  </a:lnTo>
                  <a:lnTo>
                    <a:pt x="1341286" y="506308"/>
                  </a:lnTo>
                  <a:lnTo>
                    <a:pt x="1224258" y="472981"/>
                  </a:lnTo>
                  <a:lnTo>
                    <a:pt x="1107230" y="437310"/>
                  </a:lnTo>
                  <a:lnTo>
                    <a:pt x="990203" y="399494"/>
                  </a:lnTo>
                  <a:lnTo>
                    <a:pt x="873175" y="359649"/>
                  </a:lnTo>
                  <a:lnTo>
                    <a:pt x="756148" y="317827"/>
                  </a:lnTo>
                  <a:lnTo>
                    <a:pt x="639120" y="274046"/>
                  </a:lnTo>
                  <a:lnTo>
                    <a:pt x="522092" y="228305"/>
                  </a:lnTo>
                  <a:lnTo>
                    <a:pt x="405065" y="180598"/>
                  </a:lnTo>
                  <a:lnTo>
                    <a:pt x="288037" y="130919"/>
                  </a:lnTo>
                  <a:lnTo>
                    <a:pt x="171010" y="79265"/>
                  </a:lnTo>
                  <a:lnTo>
                    <a:pt x="53982" y="2564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095262"/>
              <a:ext cx="6145984" cy="1049197"/>
            </a:xfrm>
            <a:custGeom>
              <a:avLst/>
              <a:pathLst>
                <a:path w="6145984" h="1049197">
                  <a:moveTo>
                    <a:pt x="0" y="0"/>
                  </a:moveTo>
                  <a:lnTo>
                    <a:pt x="53982" y="41920"/>
                  </a:lnTo>
                  <a:lnTo>
                    <a:pt x="171010" y="128728"/>
                  </a:lnTo>
                  <a:lnTo>
                    <a:pt x="288037" y="211404"/>
                  </a:lnTo>
                  <a:lnTo>
                    <a:pt x="405065" y="289888"/>
                  </a:lnTo>
                  <a:lnTo>
                    <a:pt x="522092" y="364118"/>
                  </a:lnTo>
                  <a:lnTo>
                    <a:pt x="639120" y="434034"/>
                  </a:lnTo>
                  <a:lnTo>
                    <a:pt x="756148" y="499574"/>
                  </a:lnTo>
                  <a:lnTo>
                    <a:pt x="873175" y="560677"/>
                  </a:lnTo>
                  <a:lnTo>
                    <a:pt x="990203" y="617281"/>
                  </a:lnTo>
                  <a:lnTo>
                    <a:pt x="1107230" y="669327"/>
                  </a:lnTo>
                  <a:lnTo>
                    <a:pt x="1224258" y="716752"/>
                  </a:lnTo>
                  <a:lnTo>
                    <a:pt x="1341286" y="759496"/>
                  </a:lnTo>
                  <a:lnTo>
                    <a:pt x="1458313" y="797497"/>
                  </a:lnTo>
                  <a:lnTo>
                    <a:pt x="1575341" y="830694"/>
                  </a:lnTo>
                  <a:lnTo>
                    <a:pt x="1692368" y="859027"/>
                  </a:lnTo>
                  <a:lnTo>
                    <a:pt x="1809396" y="882385"/>
                  </a:lnTo>
                  <a:lnTo>
                    <a:pt x="1926424" y="899192"/>
                  </a:lnTo>
                  <a:lnTo>
                    <a:pt x="2043451" y="910599"/>
                  </a:lnTo>
                  <a:lnTo>
                    <a:pt x="2160479" y="919204"/>
                  </a:lnTo>
                  <a:lnTo>
                    <a:pt x="2277506" y="927200"/>
                  </a:lnTo>
                  <a:lnTo>
                    <a:pt x="2394534" y="930431"/>
                  </a:lnTo>
                  <a:lnTo>
                    <a:pt x="2511561" y="930876"/>
                  </a:lnTo>
                  <a:lnTo>
                    <a:pt x="2628589" y="933414"/>
                  </a:lnTo>
                  <a:lnTo>
                    <a:pt x="2745617" y="932407"/>
                  </a:lnTo>
                  <a:lnTo>
                    <a:pt x="2862644" y="927196"/>
                  </a:lnTo>
                  <a:lnTo>
                    <a:pt x="2979672" y="925367"/>
                  </a:lnTo>
                  <a:lnTo>
                    <a:pt x="3096699" y="931008"/>
                  </a:lnTo>
                  <a:lnTo>
                    <a:pt x="3213727" y="939070"/>
                  </a:lnTo>
                  <a:lnTo>
                    <a:pt x="3330755" y="948557"/>
                  </a:lnTo>
                  <a:lnTo>
                    <a:pt x="3447782" y="958849"/>
                  </a:lnTo>
                  <a:lnTo>
                    <a:pt x="3564810" y="973694"/>
                  </a:lnTo>
                  <a:lnTo>
                    <a:pt x="3681837" y="990811"/>
                  </a:lnTo>
                  <a:lnTo>
                    <a:pt x="3798865" y="1003863"/>
                  </a:lnTo>
                  <a:lnTo>
                    <a:pt x="3915893" y="1012902"/>
                  </a:lnTo>
                  <a:lnTo>
                    <a:pt x="4032920" y="1022101"/>
                  </a:lnTo>
                  <a:lnTo>
                    <a:pt x="4149948" y="1030304"/>
                  </a:lnTo>
                  <a:lnTo>
                    <a:pt x="4266975" y="1036375"/>
                  </a:lnTo>
                  <a:lnTo>
                    <a:pt x="4384003" y="1040807"/>
                  </a:lnTo>
                  <a:lnTo>
                    <a:pt x="4501031" y="1044290"/>
                  </a:lnTo>
                  <a:lnTo>
                    <a:pt x="4618058" y="1046838"/>
                  </a:lnTo>
                  <a:lnTo>
                    <a:pt x="4735086" y="1048468"/>
                  </a:lnTo>
                  <a:lnTo>
                    <a:pt x="4852113" y="1049197"/>
                  </a:lnTo>
                  <a:lnTo>
                    <a:pt x="4969141" y="1049041"/>
                  </a:lnTo>
                  <a:lnTo>
                    <a:pt x="5086169" y="1048016"/>
                  </a:lnTo>
                  <a:lnTo>
                    <a:pt x="5203196" y="1046138"/>
                  </a:lnTo>
                  <a:lnTo>
                    <a:pt x="5320224" y="1043423"/>
                  </a:lnTo>
                  <a:lnTo>
                    <a:pt x="5437251" y="1039888"/>
                  </a:lnTo>
                  <a:lnTo>
                    <a:pt x="5554279" y="1035549"/>
                  </a:lnTo>
                  <a:lnTo>
                    <a:pt x="5671307" y="1030422"/>
                  </a:lnTo>
                  <a:lnTo>
                    <a:pt x="5788334" y="1024523"/>
                  </a:lnTo>
                  <a:lnTo>
                    <a:pt x="5905362" y="1017869"/>
                  </a:lnTo>
                  <a:lnTo>
                    <a:pt x="6022389" y="1010475"/>
                  </a:lnTo>
                  <a:lnTo>
                    <a:pt x="6139417" y="1002358"/>
                  </a:lnTo>
                  <a:lnTo>
                    <a:pt x="6145984" y="100186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886365"/>
              <a:ext cx="6145984" cy="1398609"/>
            </a:xfrm>
            <a:custGeom>
              <a:avLst/>
              <a:pathLst>
                <a:path w="6145984" h="1398609">
                  <a:moveTo>
                    <a:pt x="0" y="0"/>
                  </a:moveTo>
                  <a:lnTo>
                    <a:pt x="53982" y="51211"/>
                  </a:lnTo>
                  <a:lnTo>
                    <a:pt x="171010" y="156794"/>
                  </a:lnTo>
                  <a:lnTo>
                    <a:pt x="288037" y="256890"/>
                  </a:lnTo>
                  <a:lnTo>
                    <a:pt x="405065" y="351442"/>
                  </a:lnTo>
                  <a:lnTo>
                    <a:pt x="522092" y="440390"/>
                  </a:lnTo>
                  <a:lnTo>
                    <a:pt x="639120" y="523669"/>
                  </a:lnTo>
                  <a:lnTo>
                    <a:pt x="756148" y="601216"/>
                  </a:lnTo>
                  <a:lnTo>
                    <a:pt x="873175" y="672972"/>
                  </a:lnTo>
                  <a:lnTo>
                    <a:pt x="990203" y="738893"/>
                  </a:lnTo>
                  <a:lnTo>
                    <a:pt x="1107230" y="798969"/>
                  </a:lnTo>
                  <a:lnTo>
                    <a:pt x="1224258" y="853249"/>
                  </a:lnTo>
                  <a:lnTo>
                    <a:pt x="1341286" y="901857"/>
                  </a:lnTo>
                  <a:lnTo>
                    <a:pt x="1458313" y="945012"/>
                  </a:lnTo>
                  <a:lnTo>
                    <a:pt x="1575341" y="983004"/>
                  </a:lnTo>
                  <a:lnTo>
                    <a:pt x="1692368" y="1016145"/>
                  </a:lnTo>
                  <a:lnTo>
                    <a:pt x="1809396" y="1044649"/>
                  </a:lnTo>
                  <a:lnTo>
                    <a:pt x="1926424" y="1066893"/>
                  </a:lnTo>
                  <a:lnTo>
                    <a:pt x="2043451" y="1083264"/>
                  </a:lnTo>
                  <a:lnTo>
                    <a:pt x="2160479" y="1095581"/>
                  </a:lnTo>
                  <a:lnTo>
                    <a:pt x="2277506" y="1105501"/>
                  </a:lnTo>
                  <a:lnTo>
                    <a:pt x="2394534" y="1107680"/>
                  </a:lnTo>
                  <a:lnTo>
                    <a:pt x="2511561" y="1104566"/>
                  </a:lnTo>
                  <a:lnTo>
                    <a:pt x="2628589" y="1104399"/>
                  </a:lnTo>
                  <a:lnTo>
                    <a:pt x="2745617" y="1104719"/>
                  </a:lnTo>
                  <a:lnTo>
                    <a:pt x="2862644" y="1101233"/>
                  </a:lnTo>
                  <a:lnTo>
                    <a:pt x="2979672" y="1099741"/>
                  </a:lnTo>
                  <a:lnTo>
                    <a:pt x="3096699" y="1106955"/>
                  </a:lnTo>
                  <a:lnTo>
                    <a:pt x="3213727" y="1118037"/>
                  </a:lnTo>
                  <a:lnTo>
                    <a:pt x="3330755" y="1128964"/>
                  </a:lnTo>
                  <a:lnTo>
                    <a:pt x="3447782" y="1139541"/>
                  </a:lnTo>
                  <a:lnTo>
                    <a:pt x="3564810" y="1154695"/>
                  </a:lnTo>
                  <a:lnTo>
                    <a:pt x="3681837" y="1170991"/>
                  </a:lnTo>
                  <a:lnTo>
                    <a:pt x="3798865" y="1182524"/>
                  </a:lnTo>
                  <a:lnTo>
                    <a:pt x="3915893" y="1189888"/>
                  </a:lnTo>
                  <a:lnTo>
                    <a:pt x="4032920" y="1196227"/>
                  </a:lnTo>
                  <a:lnTo>
                    <a:pt x="4149948" y="1200503"/>
                  </a:lnTo>
                  <a:lnTo>
                    <a:pt x="4266975" y="1202058"/>
                  </a:lnTo>
                  <a:lnTo>
                    <a:pt x="4384003" y="1201271"/>
                  </a:lnTo>
                  <a:lnTo>
                    <a:pt x="4501031" y="1198826"/>
                  </a:lnTo>
                  <a:lnTo>
                    <a:pt x="4618058" y="1194988"/>
                  </a:lnTo>
                  <a:lnTo>
                    <a:pt x="4735086" y="1189915"/>
                  </a:lnTo>
                  <a:lnTo>
                    <a:pt x="4852113" y="1183683"/>
                  </a:lnTo>
                  <a:lnTo>
                    <a:pt x="4969141" y="1176301"/>
                  </a:lnTo>
                  <a:lnTo>
                    <a:pt x="5086169" y="1167736"/>
                  </a:lnTo>
                  <a:lnTo>
                    <a:pt x="5203196" y="1157921"/>
                  </a:lnTo>
                  <a:lnTo>
                    <a:pt x="5320224" y="1146774"/>
                  </a:lnTo>
                  <a:lnTo>
                    <a:pt x="5437251" y="1134201"/>
                  </a:lnTo>
                  <a:lnTo>
                    <a:pt x="5554279" y="1120109"/>
                  </a:lnTo>
                  <a:lnTo>
                    <a:pt x="5671307" y="1104410"/>
                  </a:lnTo>
                  <a:lnTo>
                    <a:pt x="5788334" y="1087026"/>
                  </a:lnTo>
                  <a:lnTo>
                    <a:pt x="5905362" y="1067894"/>
                  </a:lnTo>
                  <a:lnTo>
                    <a:pt x="6022389" y="1046962"/>
                  </a:lnTo>
                  <a:lnTo>
                    <a:pt x="6139417" y="1024195"/>
                  </a:lnTo>
                  <a:lnTo>
                    <a:pt x="6145984" y="1022813"/>
                  </a:lnTo>
                  <a:lnTo>
                    <a:pt x="6145984" y="1398609"/>
                  </a:lnTo>
                  <a:lnTo>
                    <a:pt x="6139417" y="1398328"/>
                  </a:lnTo>
                  <a:lnTo>
                    <a:pt x="6022389" y="1393847"/>
                  </a:lnTo>
                  <a:lnTo>
                    <a:pt x="5905362" y="1389850"/>
                  </a:lnTo>
                  <a:lnTo>
                    <a:pt x="5788334" y="1386271"/>
                  </a:lnTo>
                  <a:lnTo>
                    <a:pt x="5671307" y="1383031"/>
                  </a:lnTo>
                  <a:lnTo>
                    <a:pt x="5554279" y="1380034"/>
                  </a:lnTo>
                  <a:lnTo>
                    <a:pt x="5437251" y="1377175"/>
                  </a:lnTo>
                  <a:lnTo>
                    <a:pt x="5320224" y="1374335"/>
                  </a:lnTo>
                  <a:lnTo>
                    <a:pt x="5203196" y="1371393"/>
                  </a:lnTo>
                  <a:lnTo>
                    <a:pt x="5086169" y="1368227"/>
                  </a:lnTo>
                  <a:lnTo>
                    <a:pt x="4969141" y="1364721"/>
                  </a:lnTo>
                  <a:lnTo>
                    <a:pt x="4852113" y="1360783"/>
                  </a:lnTo>
                  <a:lnTo>
                    <a:pt x="4735086" y="1356347"/>
                  </a:lnTo>
                  <a:lnTo>
                    <a:pt x="4618058" y="1351396"/>
                  </a:lnTo>
                  <a:lnTo>
                    <a:pt x="4501031" y="1345974"/>
                  </a:lnTo>
                  <a:lnTo>
                    <a:pt x="4384003" y="1340212"/>
                  </a:lnTo>
                  <a:lnTo>
                    <a:pt x="4266975" y="1334343"/>
                  </a:lnTo>
                  <a:lnTo>
                    <a:pt x="4149948" y="1327768"/>
                  </a:lnTo>
                  <a:lnTo>
                    <a:pt x="4032920" y="1319780"/>
                  </a:lnTo>
                  <a:lnTo>
                    <a:pt x="3915893" y="1311549"/>
                  </a:lnTo>
                  <a:lnTo>
                    <a:pt x="3798865" y="1303903"/>
                  </a:lnTo>
                  <a:lnTo>
                    <a:pt x="3681837" y="1291877"/>
                  </a:lnTo>
                  <a:lnTo>
                    <a:pt x="3564810" y="1276084"/>
                  </a:lnTo>
                  <a:lnTo>
                    <a:pt x="3447782" y="1262782"/>
                  </a:lnTo>
                  <a:lnTo>
                    <a:pt x="3330755" y="1251880"/>
                  </a:lnTo>
                  <a:lnTo>
                    <a:pt x="3213727" y="1240567"/>
                  </a:lnTo>
                  <a:lnTo>
                    <a:pt x="3096699" y="1231907"/>
                  </a:lnTo>
                  <a:lnTo>
                    <a:pt x="2979672" y="1225683"/>
                  </a:lnTo>
                  <a:lnTo>
                    <a:pt x="2862644" y="1224159"/>
                  </a:lnTo>
                  <a:lnTo>
                    <a:pt x="2745617" y="1226739"/>
                  </a:lnTo>
                  <a:lnTo>
                    <a:pt x="2628589" y="1227258"/>
                  </a:lnTo>
                  <a:lnTo>
                    <a:pt x="2511561" y="1225583"/>
                  </a:lnTo>
                  <a:lnTo>
                    <a:pt x="2394534" y="1227790"/>
                  </a:lnTo>
                  <a:lnTo>
                    <a:pt x="2277506" y="1226625"/>
                  </a:lnTo>
                  <a:lnTo>
                    <a:pt x="2160479" y="1217116"/>
                  </a:lnTo>
                  <a:lnTo>
                    <a:pt x="2043451" y="1206121"/>
                  </a:lnTo>
                  <a:lnTo>
                    <a:pt x="1926424" y="1192542"/>
                  </a:lnTo>
                  <a:lnTo>
                    <a:pt x="1809396" y="1174400"/>
                  </a:lnTo>
                  <a:lnTo>
                    <a:pt x="1692368" y="1151337"/>
                  </a:lnTo>
                  <a:lnTo>
                    <a:pt x="1575341" y="1125751"/>
                  </a:lnTo>
                  <a:lnTo>
                    <a:pt x="1458313" y="1097971"/>
                  </a:lnTo>
                  <a:lnTo>
                    <a:pt x="1341286" y="1068312"/>
                  </a:lnTo>
                  <a:lnTo>
                    <a:pt x="1224258" y="1037072"/>
                  </a:lnTo>
                  <a:lnTo>
                    <a:pt x="1107230" y="1004470"/>
                  </a:lnTo>
                  <a:lnTo>
                    <a:pt x="990203" y="970638"/>
                  </a:lnTo>
                  <a:lnTo>
                    <a:pt x="873175" y="935627"/>
                  </a:lnTo>
                  <a:lnTo>
                    <a:pt x="756148" y="899433"/>
                  </a:lnTo>
                  <a:lnTo>
                    <a:pt x="639120" y="862016"/>
                  </a:lnTo>
                  <a:lnTo>
                    <a:pt x="522092" y="823323"/>
                  </a:lnTo>
                  <a:lnTo>
                    <a:pt x="405065" y="783293"/>
                  </a:lnTo>
                  <a:lnTo>
                    <a:pt x="288037" y="741866"/>
                  </a:lnTo>
                  <a:lnTo>
                    <a:pt x="171010" y="698988"/>
                  </a:lnTo>
                  <a:lnTo>
                    <a:pt x="53982" y="654606"/>
                  </a:lnTo>
                  <a:lnTo>
                    <a:pt x="0" y="63341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886365"/>
              <a:ext cx="6145984" cy="1202058"/>
            </a:xfrm>
            <a:custGeom>
              <a:avLst/>
              <a:pathLst>
                <a:path w="6145984" h="1202058">
                  <a:moveTo>
                    <a:pt x="0" y="0"/>
                  </a:moveTo>
                  <a:lnTo>
                    <a:pt x="53982" y="51211"/>
                  </a:lnTo>
                  <a:lnTo>
                    <a:pt x="171010" y="156794"/>
                  </a:lnTo>
                  <a:lnTo>
                    <a:pt x="288037" y="256890"/>
                  </a:lnTo>
                  <a:lnTo>
                    <a:pt x="405065" y="351442"/>
                  </a:lnTo>
                  <a:lnTo>
                    <a:pt x="522092" y="440390"/>
                  </a:lnTo>
                  <a:lnTo>
                    <a:pt x="639120" y="523669"/>
                  </a:lnTo>
                  <a:lnTo>
                    <a:pt x="756148" y="601216"/>
                  </a:lnTo>
                  <a:lnTo>
                    <a:pt x="873175" y="672972"/>
                  </a:lnTo>
                  <a:lnTo>
                    <a:pt x="990203" y="738893"/>
                  </a:lnTo>
                  <a:lnTo>
                    <a:pt x="1107230" y="798969"/>
                  </a:lnTo>
                  <a:lnTo>
                    <a:pt x="1224258" y="853249"/>
                  </a:lnTo>
                  <a:lnTo>
                    <a:pt x="1341286" y="901857"/>
                  </a:lnTo>
                  <a:lnTo>
                    <a:pt x="1458313" y="945012"/>
                  </a:lnTo>
                  <a:lnTo>
                    <a:pt x="1575341" y="983004"/>
                  </a:lnTo>
                  <a:lnTo>
                    <a:pt x="1692368" y="1016145"/>
                  </a:lnTo>
                  <a:lnTo>
                    <a:pt x="1809396" y="1044649"/>
                  </a:lnTo>
                  <a:lnTo>
                    <a:pt x="1926424" y="1066893"/>
                  </a:lnTo>
                  <a:lnTo>
                    <a:pt x="2043451" y="1083264"/>
                  </a:lnTo>
                  <a:lnTo>
                    <a:pt x="2160479" y="1095581"/>
                  </a:lnTo>
                  <a:lnTo>
                    <a:pt x="2277506" y="1105501"/>
                  </a:lnTo>
                  <a:lnTo>
                    <a:pt x="2394534" y="1107680"/>
                  </a:lnTo>
                  <a:lnTo>
                    <a:pt x="2511561" y="1104566"/>
                  </a:lnTo>
                  <a:lnTo>
                    <a:pt x="2628589" y="1104399"/>
                  </a:lnTo>
                  <a:lnTo>
                    <a:pt x="2745617" y="1104719"/>
                  </a:lnTo>
                  <a:lnTo>
                    <a:pt x="2862644" y="1101233"/>
                  </a:lnTo>
                  <a:lnTo>
                    <a:pt x="2979672" y="1099741"/>
                  </a:lnTo>
                  <a:lnTo>
                    <a:pt x="3096699" y="1106955"/>
                  </a:lnTo>
                  <a:lnTo>
                    <a:pt x="3213727" y="1118037"/>
                  </a:lnTo>
                  <a:lnTo>
                    <a:pt x="3330755" y="1128964"/>
                  </a:lnTo>
                  <a:lnTo>
                    <a:pt x="3447782" y="1139541"/>
                  </a:lnTo>
                  <a:lnTo>
                    <a:pt x="3564810" y="1154695"/>
                  </a:lnTo>
                  <a:lnTo>
                    <a:pt x="3681837" y="1170991"/>
                  </a:lnTo>
                  <a:lnTo>
                    <a:pt x="3798865" y="1182524"/>
                  </a:lnTo>
                  <a:lnTo>
                    <a:pt x="3915893" y="1189888"/>
                  </a:lnTo>
                  <a:lnTo>
                    <a:pt x="4032920" y="1196227"/>
                  </a:lnTo>
                  <a:lnTo>
                    <a:pt x="4149948" y="1200503"/>
                  </a:lnTo>
                  <a:lnTo>
                    <a:pt x="4266975" y="1202058"/>
                  </a:lnTo>
                  <a:lnTo>
                    <a:pt x="4384003" y="1201271"/>
                  </a:lnTo>
                  <a:lnTo>
                    <a:pt x="4501031" y="1198826"/>
                  </a:lnTo>
                  <a:lnTo>
                    <a:pt x="4618058" y="1194988"/>
                  </a:lnTo>
                  <a:lnTo>
                    <a:pt x="4735086" y="1189915"/>
                  </a:lnTo>
                  <a:lnTo>
                    <a:pt x="4852113" y="1183683"/>
                  </a:lnTo>
                  <a:lnTo>
                    <a:pt x="4969141" y="1176301"/>
                  </a:lnTo>
                  <a:lnTo>
                    <a:pt x="5086169" y="1167736"/>
                  </a:lnTo>
                  <a:lnTo>
                    <a:pt x="5203196" y="1157921"/>
                  </a:lnTo>
                  <a:lnTo>
                    <a:pt x="5320224" y="1146774"/>
                  </a:lnTo>
                  <a:lnTo>
                    <a:pt x="5437251" y="1134201"/>
                  </a:lnTo>
                  <a:lnTo>
                    <a:pt x="5554279" y="1120109"/>
                  </a:lnTo>
                  <a:lnTo>
                    <a:pt x="5671307" y="1104410"/>
                  </a:lnTo>
                  <a:lnTo>
                    <a:pt x="5788334" y="1087026"/>
                  </a:lnTo>
                  <a:lnTo>
                    <a:pt x="5905362" y="1067894"/>
                  </a:lnTo>
                  <a:lnTo>
                    <a:pt x="6022389" y="1046962"/>
                  </a:lnTo>
                  <a:lnTo>
                    <a:pt x="6139417" y="1024195"/>
                  </a:lnTo>
                  <a:lnTo>
                    <a:pt x="6145984" y="102281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519784"/>
              <a:ext cx="6145984" cy="765190"/>
            </a:xfrm>
            <a:custGeom>
              <a:avLst/>
              <a:pathLst>
                <a:path w="6145984" h="765190">
                  <a:moveTo>
                    <a:pt x="6145984" y="765190"/>
                  </a:moveTo>
                  <a:lnTo>
                    <a:pt x="6139417" y="764909"/>
                  </a:lnTo>
                  <a:lnTo>
                    <a:pt x="6022389" y="760428"/>
                  </a:lnTo>
                  <a:lnTo>
                    <a:pt x="5905362" y="756432"/>
                  </a:lnTo>
                  <a:lnTo>
                    <a:pt x="5788334" y="752853"/>
                  </a:lnTo>
                  <a:lnTo>
                    <a:pt x="5671307" y="749612"/>
                  </a:lnTo>
                  <a:lnTo>
                    <a:pt x="5554279" y="746615"/>
                  </a:lnTo>
                  <a:lnTo>
                    <a:pt x="5437251" y="743756"/>
                  </a:lnTo>
                  <a:lnTo>
                    <a:pt x="5320224" y="740917"/>
                  </a:lnTo>
                  <a:lnTo>
                    <a:pt x="5203196" y="737975"/>
                  </a:lnTo>
                  <a:lnTo>
                    <a:pt x="5086169" y="734808"/>
                  </a:lnTo>
                  <a:lnTo>
                    <a:pt x="4969141" y="731302"/>
                  </a:lnTo>
                  <a:lnTo>
                    <a:pt x="4852113" y="727364"/>
                  </a:lnTo>
                  <a:lnTo>
                    <a:pt x="4735086" y="722928"/>
                  </a:lnTo>
                  <a:lnTo>
                    <a:pt x="4618058" y="717977"/>
                  </a:lnTo>
                  <a:lnTo>
                    <a:pt x="4501031" y="712556"/>
                  </a:lnTo>
                  <a:lnTo>
                    <a:pt x="4384003" y="706793"/>
                  </a:lnTo>
                  <a:lnTo>
                    <a:pt x="4266975" y="700924"/>
                  </a:lnTo>
                  <a:lnTo>
                    <a:pt x="4149948" y="694349"/>
                  </a:lnTo>
                  <a:lnTo>
                    <a:pt x="4032920" y="686361"/>
                  </a:lnTo>
                  <a:lnTo>
                    <a:pt x="3915893" y="678131"/>
                  </a:lnTo>
                  <a:lnTo>
                    <a:pt x="3798865" y="670484"/>
                  </a:lnTo>
                  <a:lnTo>
                    <a:pt x="3681837" y="658459"/>
                  </a:lnTo>
                  <a:lnTo>
                    <a:pt x="3564810" y="642666"/>
                  </a:lnTo>
                  <a:lnTo>
                    <a:pt x="3447782" y="629363"/>
                  </a:lnTo>
                  <a:lnTo>
                    <a:pt x="3330755" y="618462"/>
                  </a:lnTo>
                  <a:lnTo>
                    <a:pt x="3213727" y="607148"/>
                  </a:lnTo>
                  <a:lnTo>
                    <a:pt x="3096699" y="598489"/>
                  </a:lnTo>
                  <a:lnTo>
                    <a:pt x="2979672" y="592264"/>
                  </a:lnTo>
                  <a:lnTo>
                    <a:pt x="2862644" y="590740"/>
                  </a:lnTo>
                  <a:lnTo>
                    <a:pt x="2745617" y="593320"/>
                  </a:lnTo>
                  <a:lnTo>
                    <a:pt x="2628589" y="593839"/>
                  </a:lnTo>
                  <a:lnTo>
                    <a:pt x="2511561" y="592165"/>
                  </a:lnTo>
                  <a:lnTo>
                    <a:pt x="2394534" y="594371"/>
                  </a:lnTo>
                  <a:lnTo>
                    <a:pt x="2277506" y="593206"/>
                  </a:lnTo>
                  <a:lnTo>
                    <a:pt x="2160479" y="583698"/>
                  </a:lnTo>
                  <a:lnTo>
                    <a:pt x="2043451" y="572702"/>
                  </a:lnTo>
                  <a:lnTo>
                    <a:pt x="1926424" y="559123"/>
                  </a:lnTo>
                  <a:lnTo>
                    <a:pt x="1809396" y="540981"/>
                  </a:lnTo>
                  <a:lnTo>
                    <a:pt x="1692368" y="517918"/>
                  </a:lnTo>
                  <a:lnTo>
                    <a:pt x="1575341" y="492332"/>
                  </a:lnTo>
                  <a:lnTo>
                    <a:pt x="1458313" y="464552"/>
                  </a:lnTo>
                  <a:lnTo>
                    <a:pt x="1341286" y="434894"/>
                  </a:lnTo>
                  <a:lnTo>
                    <a:pt x="1224258" y="403653"/>
                  </a:lnTo>
                  <a:lnTo>
                    <a:pt x="1107230" y="371051"/>
                  </a:lnTo>
                  <a:lnTo>
                    <a:pt x="990203" y="337219"/>
                  </a:lnTo>
                  <a:lnTo>
                    <a:pt x="873175" y="302209"/>
                  </a:lnTo>
                  <a:lnTo>
                    <a:pt x="756148" y="266014"/>
                  </a:lnTo>
                  <a:lnTo>
                    <a:pt x="639120" y="228598"/>
                  </a:lnTo>
                  <a:lnTo>
                    <a:pt x="522092" y="189904"/>
                  </a:lnTo>
                  <a:lnTo>
                    <a:pt x="405065" y="149874"/>
                  </a:lnTo>
                  <a:lnTo>
                    <a:pt x="288037" y="108448"/>
                  </a:lnTo>
                  <a:lnTo>
                    <a:pt x="171010" y="65569"/>
                  </a:lnTo>
                  <a:lnTo>
                    <a:pt x="53982" y="2118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203074"/>
              <a:ext cx="6145984" cy="956483"/>
            </a:xfrm>
            <a:custGeom>
              <a:avLst/>
              <a:pathLst>
                <a:path w="6145984" h="956483">
                  <a:moveTo>
                    <a:pt x="0" y="0"/>
                  </a:moveTo>
                  <a:lnTo>
                    <a:pt x="53982" y="36199"/>
                  </a:lnTo>
                  <a:lnTo>
                    <a:pt x="171010" y="111182"/>
                  </a:lnTo>
                  <a:lnTo>
                    <a:pt x="288037" y="182669"/>
                  </a:lnTo>
                  <a:lnTo>
                    <a:pt x="405065" y="250658"/>
                  </a:lnTo>
                  <a:lnTo>
                    <a:pt x="522092" y="315147"/>
                  </a:lnTo>
                  <a:lnTo>
                    <a:pt x="639120" y="376133"/>
                  </a:lnTo>
                  <a:lnTo>
                    <a:pt x="756148" y="433615"/>
                  </a:lnTo>
                  <a:lnTo>
                    <a:pt x="873175" y="487590"/>
                  </a:lnTo>
                  <a:lnTo>
                    <a:pt x="990203" y="538056"/>
                  </a:lnTo>
                  <a:lnTo>
                    <a:pt x="1107230" y="585010"/>
                  </a:lnTo>
                  <a:lnTo>
                    <a:pt x="1224258" y="628451"/>
                  </a:lnTo>
                  <a:lnTo>
                    <a:pt x="1341286" y="668375"/>
                  </a:lnTo>
                  <a:lnTo>
                    <a:pt x="1458313" y="704782"/>
                  </a:lnTo>
                  <a:lnTo>
                    <a:pt x="1575341" y="737668"/>
                  </a:lnTo>
                  <a:lnTo>
                    <a:pt x="1692368" y="767032"/>
                  </a:lnTo>
                  <a:lnTo>
                    <a:pt x="1809396" y="792815"/>
                  </a:lnTo>
                  <a:lnTo>
                    <a:pt x="1926424" y="813008"/>
                  </a:lnTo>
                  <a:lnTo>
                    <a:pt x="2043451" y="827983"/>
                  </a:lnTo>
                  <a:lnTo>
                    <a:pt x="2160479" y="839639"/>
                  </a:lnTo>
                  <a:lnTo>
                    <a:pt x="2277506" y="849354"/>
                  </a:lnTo>
                  <a:lnTo>
                    <a:pt x="2394534" y="851026"/>
                  </a:lnTo>
                  <a:lnTo>
                    <a:pt x="2511561" y="848365"/>
                  </a:lnTo>
                  <a:lnTo>
                    <a:pt x="2628589" y="849119"/>
                  </a:lnTo>
                  <a:lnTo>
                    <a:pt x="2745617" y="849020"/>
                  </a:lnTo>
                  <a:lnTo>
                    <a:pt x="2862644" y="845986"/>
                  </a:lnTo>
                  <a:lnTo>
                    <a:pt x="2979672" y="846002"/>
                  </a:lnTo>
                  <a:lnTo>
                    <a:pt x="3096699" y="852722"/>
                  </a:lnTo>
                  <a:lnTo>
                    <a:pt x="3213727" y="862593"/>
                  </a:lnTo>
                  <a:lnTo>
                    <a:pt x="3330755" y="873713"/>
                  </a:lnTo>
                  <a:lnTo>
                    <a:pt x="3447782" y="884452"/>
                  </a:lnTo>
                  <a:lnTo>
                    <a:pt x="3564810" y="898680"/>
                  </a:lnTo>
                  <a:lnTo>
                    <a:pt x="3681837" y="914725"/>
                  </a:lnTo>
                  <a:lnTo>
                    <a:pt x="3798865" y="926504"/>
                  </a:lnTo>
                  <a:lnTo>
                    <a:pt x="3915893" y="934009"/>
                  </a:lnTo>
                  <a:lnTo>
                    <a:pt x="4032920" y="941294"/>
                  </a:lnTo>
                  <a:lnTo>
                    <a:pt x="4149948" y="947426"/>
                  </a:lnTo>
                  <a:lnTo>
                    <a:pt x="4266975" y="951491"/>
                  </a:lnTo>
                  <a:lnTo>
                    <a:pt x="4384003" y="954032"/>
                  </a:lnTo>
                  <a:lnTo>
                    <a:pt x="4501031" y="955691"/>
                  </a:lnTo>
                  <a:lnTo>
                    <a:pt x="4618058" y="956483"/>
                  </a:lnTo>
                  <a:lnTo>
                    <a:pt x="4735086" y="956422"/>
                  </a:lnTo>
                  <a:lnTo>
                    <a:pt x="4852113" y="955523"/>
                  </a:lnTo>
                  <a:lnTo>
                    <a:pt x="4969141" y="953802"/>
                  </a:lnTo>
                  <a:lnTo>
                    <a:pt x="5086169" y="951272"/>
                  </a:lnTo>
                  <a:lnTo>
                    <a:pt x="5203196" y="947948"/>
                  </a:lnTo>
                  <a:lnTo>
                    <a:pt x="5320224" y="943845"/>
                  </a:lnTo>
                  <a:lnTo>
                    <a:pt x="5437251" y="938979"/>
                  </a:lnTo>
                  <a:lnTo>
                    <a:pt x="5554279" y="933362"/>
                  </a:lnTo>
                  <a:lnTo>
                    <a:pt x="5671307" y="927011"/>
                  </a:lnTo>
                  <a:lnTo>
                    <a:pt x="5788334" y="919939"/>
                  </a:lnTo>
                  <a:lnTo>
                    <a:pt x="5905362" y="912163"/>
                  </a:lnTo>
                  <a:lnTo>
                    <a:pt x="6022389" y="903695"/>
                  </a:lnTo>
                  <a:lnTo>
                    <a:pt x="6139417" y="894552"/>
                  </a:lnTo>
                  <a:lnTo>
                    <a:pt x="6145984" y="89400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259799"/>
              <a:ext cx="6145984" cy="999827"/>
            </a:xfrm>
            <a:custGeom>
              <a:avLst/>
              <a:pathLst>
                <a:path w="6145984" h="999827">
                  <a:moveTo>
                    <a:pt x="0" y="0"/>
                  </a:moveTo>
                  <a:lnTo>
                    <a:pt x="53982" y="36627"/>
                  </a:lnTo>
                  <a:lnTo>
                    <a:pt x="171010" y="112086"/>
                  </a:lnTo>
                  <a:lnTo>
                    <a:pt x="288037" y="183512"/>
                  </a:lnTo>
                  <a:lnTo>
                    <a:pt x="405065" y="250812"/>
                  </a:lnTo>
                  <a:lnTo>
                    <a:pt x="522092" y="313886"/>
                  </a:lnTo>
                  <a:lnTo>
                    <a:pt x="639120" y="372635"/>
                  </a:lnTo>
                  <a:lnTo>
                    <a:pt x="756148" y="426956"/>
                  </a:lnTo>
                  <a:lnTo>
                    <a:pt x="873175" y="476754"/>
                  </a:lnTo>
                  <a:lnTo>
                    <a:pt x="990203" y="521947"/>
                  </a:lnTo>
                  <a:lnTo>
                    <a:pt x="1107230" y="562484"/>
                  </a:lnTo>
                  <a:lnTo>
                    <a:pt x="1224258" y="598368"/>
                  </a:lnTo>
                  <a:lnTo>
                    <a:pt x="1341286" y="629672"/>
                  </a:lnTo>
                  <a:lnTo>
                    <a:pt x="1458313" y="656558"/>
                  </a:lnTo>
                  <a:lnTo>
                    <a:pt x="1575341" y="679252"/>
                  </a:lnTo>
                  <a:lnTo>
                    <a:pt x="1692368" y="698004"/>
                  </a:lnTo>
                  <a:lnTo>
                    <a:pt x="1809396" y="712994"/>
                  </a:lnTo>
                  <a:lnTo>
                    <a:pt x="1926424" y="723814"/>
                  </a:lnTo>
                  <a:lnTo>
                    <a:pt x="2043451" y="731252"/>
                  </a:lnTo>
                  <a:lnTo>
                    <a:pt x="2160479" y="736773"/>
                  </a:lnTo>
                  <a:lnTo>
                    <a:pt x="2277506" y="741964"/>
                  </a:lnTo>
                  <a:lnTo>
                    <a:pt x="2394534" y="745421"/>
                  </a:lnTo>
                  <a:lnTo>
                    <a:pt x="2511561" y="746914"/>
                  </a:lnTo>
                  <a:lnTo>
                    <a:pt x="2628589" y="749345"/>
                  </a:lnTo>
                  <a:lnTo>
                    <a:pt x="2745617" y="751763"/>
                  </a:lnTo>
                  <a:lnTo>
                    <a:pt x="2862644" y="751742"/>
                  </a:lnTo>
                  <a:lnTo>
                    <a:pt x="2979672" y="752653"/>
                  </a:lnTo>
                  <a:lnTo>
                    <a:pt x="3096699" y="759843"/>
                  </a:lnTo>
                  <a:lnTo>
                    <a:pt x="3213727" y="770423"/>
                  </a:lnTo>
                  <a:lnTo>
                    <a:pt x="3330755" y="780515"/>
                  </a:lnTo>
                  <a:lnTo>
                    <a:pt x="3447782" y="789692"/>
                  </a:lnTo>
                  <a:lnTo>
                    <a:pt x="3564810" y="802472"/>
                  </a:lnTo>
                  <a:lnTo>
                    <a:pt x="3681837" y="815942"/>
                  </a:lnTo>
                  <a:lnTo>
                    <a:pt x="3798865" y="824908"/>
                  </a:lnTo>
                  <a:lnTo>
                    <a:pt x="3915893" y="829885"/>
                  </a:lnTo>
                  <a:lnTo>
                    <a:pt x="4032920" y="833675"/>
                  </a:lnTo>
                  <a:lnTo>
                    <a:pt x="4149948" y="835540"/>
                  </a:lnTo>
                  <a:lnTo>
                    <a:pt x="4266975" y="835092"/>
                  </a:lnTo>
                  <a:lnTo>
                    <a:pt x="4384003" y="832653"/>
                  </a:lnTo>
                  <a:lnTo>
                    <a:pt x="4501031" y="828764"/>
                  </a:lnTo>
                  <a:lnTo>
                    <a:pt x="4618058" y="823670"/>
                  </a:lnTo>
                  <a:lnTo>
                    <a:pt x="4735086" y="817517"/>
                  </a:lnTo>
                  <a:lnTo>
                    <a:pt x="4852113" y="810372"/>
                  </a:lnTo>
                  <a:lnTo>
                    <a:pt x="4969141" y="802245"/>
                  </a:lnTo>
                  <a:lnTo>
                    <a:pt x="5086169" y="793103"/>
                  </a:lnTo>
                  <a:lnTo>
                    <a:pt x="5203196" y="782884"/>
                  </a:lnTo>
                  <a:lnTo>
                    <a:pt x="5320224" y="771509"/>
                  </a:lnTo>
                  <a:lnTo>
                    <a:pt x="5437251" y="758892"/>
                  </a:lnTo>
                  <a:lnTo>
                    <a:pt x="5554279" y="744944"/>
                  </a:lnTo>
                  <a:lnTo>
                    <a:pt x="5671307" y="729583"/>
                  </a:lnTo>
                  <a:lnTo>
                    <a:pt x="5788334" y="712736"/>
                  </a:lnTo>
                  <a:lnTo>
                    <a:pt x="5905362" y="694343"/>
                  </a:lnTo>
                  <a:lnTo>
                    <a:pt x="6022389" y="674355"/>
                  </a:lnTo>
                  <a:lnTo>
                    <a:pt x="6139417" y="652739"/>
                  </a:lnTo>
                  <a:lnTo>
                    <a:pt x="6145984" y="651433"/>
                  </a:lnTo>
                  <a:lnTo>
                    <a:pt x="6145984" y="999827"/>
                  </a:lnTo>
                  <a:lnTo>
                    <a:pt x="6139417" y="999590"/>
                  </a:lnTo>
                  <a:lnTo>
                    <a:pt x="6022389" y="995946"/>
                  </a:lnTo>
                  <a:lnTo>
                    <a:pt x="5905362" y="992823"/>
                  </a:lnTo>
                  <a:lnTo>
                    <a:pt x="5788334" y="990161"/>
                  </a:lnTo>
                  <a:lnTo>
                    <a:pt x="5671307" y="987887"/>
                  </a:lnTo>
                  <a:lnTo>
                    <a:pt x="5554279" y="985915"/>
                  </a:lnTo>
                  <a:lnTo>
                    <a:pt x="5437251" y="984148"/>
                  </a:lnTo>
                  <a:lnTo>
                    <a:pt x="5320224" y="982477"/>
                  </a:lnTo>
                  <a:lnTo>
                    <a:pt x="5203196" y="980790"/>
                  </a:lnTo>
                  <a:lnTo>
                    <a:pt x="5086169" y="978974"/>
                  </a:lnTo>
                  <a:lnTo>
                    <a:pt x="4969141" y="976926"/>
                  </a:lnTo>
                  <a:lnTo>
                    <a:pt x="4852113" y="974558"/>
                  </a:lnTo>
                  <a:lnTo>
                    <a:pt x="4735086" y="971812"/>
                  </a:lnTo>
                  <a:lnTo>
                    <a:pt x="4618058" y="968673"/>
                  </a:lnTo>
                  <a:lnTo>
                    <a:pt x="4501031" y="965182"/>
                  </a:lnTo>
                  <a:lnTo>
                    <a:pt x="4384003" y="961462"/>
                  </a:lnTo>
                  <a:lnTo>
                    <a:pt x="4266975" y="957731"/>
                  </a:lnTo>
                  <a:lnTo>
                    <a:pt x="4149948" y="953525"/>
                  </a:lnTo>
                  <a:lnTo>
                    <a:pt x="4032920" y="948219"/>
                  </a:lnTo>
                  <a:lnTo>
                    <a:pt x="3915893" y="942676"/>
                  </a:lnTo>
                  <a:lnTo>
                    <a:pt x="3798865" y="937436"/>
                  </a:lnTo>
                  <a:lnTo>
                    <a:pt x="3681837" y="928013"/>
                  </a:lnTo>
                  <a:lnTo>
                    <a:pt x="3564810" y="915010"/>
                  </a:lnTo>
                  <a:lnTo>
                    <a:pt x="3447782" y="903946"/>
                  </a:lnTo>
                  <a:lnTo>
                    <a:pt x="3330755" y="894468"/>
                  </a:lnTo>
                  <a:lnTo>
                    <a:pt x="3213727" y="884018"/>
                  </a:lnTo>
                  <a:lnTo>
                    <a:pt x="3096699" y="875684"/>
                  </a:lnTo>
                  <a:lnTo>
                    <a:pt x="2979672" y="869412"/>
                  </a:lnTo>
                  <a:lnTo>
                    <a:pt x="2862644" y="865704"/>
                  </a:lnTo>
                  <a:lnTo>
                    <a:pt x="2745617" y="864886"/>
                  </a:lnTo>
                  <a:lnTo>
                    <a:pt x="2628589" y="863245"/>
                  </a:lnTo>
                  <a:lnTo>
                    <a:pt x="2511561" y="859106"/>
                  </a:lnTo>
                  <a:lnTo>
                    <a:pt x="2394534" y="856773"/>
                  </a:lnTo>
                  <a:lnTo>
                    <a:pt x="2277506" y="854256"/>
                  </a:lnTo>
                  <a:lnTo>
                    <a:pt x="2160479" y="849447"/>
                  </a:lnTo>
                  <a:lnTo>
                    <a:pt x="2043451" y="845151"/>
                  </a:lnTo>
                  <a:lnTo>
                    <a:pt x="1926424" y="840301"/>
                  </a:lnTo>
                  <a:lnTo>
                    <a:pt x="1809396" y="833284"/>
                  </a:lnTo>
                  <a:lnTo>
                    <a:pt x="1692368" y="823337"/>
                  </a:lnTo>
                  <a:lnTo>
                    <a:pt x="1575341" y="811591"/>
                  </a:lnTo>
                  <a:lnTo>
                    <a:pt x="1458313" y="798363"/>
                  </a:lnTo>
                  <a:lnTo>
                    <a:pt x="1341286" y="783990"/>
                  </a:lnTo>
                  <a:lnTo>
                    <a:pt x="1224258" y="768787"/>
                  </a:lnTo>
                  <a:lnTo>
                    <a:pt x="1107230" y="753000"/>
                  </a:lnTo>
                  <a:lnTo>
                    <a:pt x="990203" y="736794"/>
                  </a:lnTo>
                  <a:lnTo>
                    <a:pt x="873175" y="720258"/>
                  </a:lnTo>
                  <a:lnTo>
                    <a:pt x="756148" y="703427"/>
                  </a:lnTo>
                  <a:lnTo>
                    <a:pt x="639120" y="686310"/>
                  </a:lnTo>
                  <a:lnTo>
                    <a:pt x="522092" y="668896"/>
                  </a:lnTo>
                  <a:lnTo>
                    <a:pt x="405065" y="651172"/>
                  </a:lnTo>
                  <a:lnTo>
                    <a:pt x="288037" y="633125"/>
                  </a:lnTo>
                  <a:lnTo>
                    <a:pt x="171010" y="614744"/>
                  </a:lnTo>
                  <a:lnTo>
                    <a:pt x="53982" y="596023"/>
                  </a:lnTo>
                  <a:lnTo>
                    <a:pt x="0" y="58723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259799"/>
              <a:ext cx="6145984" cy="835540"/>
            </a:xfrm>
            <a:custGeom>
              <a:avLst/>
              <a:pathLst>
                <a:path w="6145984" h="835540">
                  <a:moveTo>
                    <a:pt x="0" y="0"/>
                  </a:moveTo>
                  <a:lnTo>
                    <a:pt x="53982" y="36627"/>
                  </a:lnTo>
                  <a:lnTo>
                    <a:pt x="171010" y="112086"/>
                  </a:lnTo>
                  <a:lnTo>
                    <a:pt x="288037" y="183512"/>
                  </a:lnTo>
                  <a:lnTo>
                    <a:pt x="405065" y="250812"/>
                  </a:lnTo>
                  <a:lnTo>
                    <a:pt x="522092" y="313886"/>
                  </a:lnTo>
                  <a:lnTo>
                    <a:pt x="639120" y="372635"/>
                  </a:lnTo>
                  <a:lnTo>
                    <a:pt x="756148" y="426956"/>
                  </a:lnTo>
                  <a:lnTo>
                    <a:pt x="873175" y="476754"/>
                  </a:lnTo>
                  <a:lnTo>
                    <a:pt x="990203" y="521947"/>
                  </a:lnTo>
                  <a:lnTo>
                    <a:pt x="1107230" y="562484"/>
                  </a:lnTo>
                  <a:lnTo>
                    <a:pt x="1224258" y="598368"/>
                  </a:lnTo>
                  <a:lnTo>
                    <a:pt x="1341286" y="629672"/>
                  </a:lnTo>
                  <a:lnTo>
                    <a:pt x="1458313" y="656558"/>
                  </a:lnTo>
                  <a:lnTo>
                    <a:pt x="1575341" y="679252"/>
                  </a:lnTo>
                  <a:lnTo>
                    <a:pt x="1692368" y="698004"/>
                  </a:lnTo>
                  <a:lnTo>
                    <a:pt x="1809396" y="712994"/>
                  </a:lnTo>
                  <a:lnTo>
                    <a:pt x="1926424" y="723814"/>
                  </a:lnTo>
                  <a:lnTo>
                    <a:pt x="2043451" y="731252"/>
                  </a:lnTo>
                  <a:lnTo>
                    <a:pt x="2160479" y="736773"/>
                  </a:lnTo>
                  <a:lnTo>
                    <a:pt x="2277506" y="741964"/>
                  </a:lnTo>
                  <a:lnTo>
                    <a:pt x="2394534" y="745421"/>
                  </a:lnTo>
                  <a:lnTo>
                    <a:pt x="2511561" y="746914"/>
                  </a:lnTo>
                  <a:lnTo>
                    <a:pt x="2628589" y="749345"/>
                  </a:lnTo>
                  <a:lnTo>
                    <a:pt x="2745617" y="751763"/>
                  </a:lnTo>
                  <a:lnTo>
                    <a:pt x="2862644" y="751742"/>
                  </a:lnTo>
                  <a:lnTo>
                    <a:pt x="2979672" y="752653"/>
                  </a:lnTo>
                  <a:lnTo>
                    <a:pt x="3096699" y="759843"/>
                  </a:lnTo>
                  <a:lnTo>
                    <a:pt x="3213727" y="770423"/>
                  </a:lnTo>
                  <a:lnTo>
                    <a:pt x="3330755" y="780515"/>
                  </a:lnTo>
                  <a:lnTo>
                    <a:pt x="3447782" y="789692"/>
                  </a:lnTo>
                  <a:lnTo>
                    <a:pt x="3564810" y="802472"/>
                  </a:lnTo>
                  <a:lnTo>
                    <a:pt x="3681837" y="815942"/>
                  </a:lnTo>
                  <a:lnTo>
                    <a:pt x="3798865" y="824908"/>
                  </a:lnTo>
                  <a:lnTo>
                    <a:pt x="3915893" y="829885"/>
                  </a:lnTo>
                  <a:lnTo>
                    <a:pt x="4032920" y="833675"/>
                  </a:lnTo>
                  <a:lnTo>
                    <a:pt x="4149948" y="835540"/>
                  </a:lnTo>
                  <a:lnTo>
                    <a:pt x="4266975" y="835092"/>
                  </a:lnTo>
                  <a:lnTo>
                    <a:pt x="4384003" y="832653"/>
                  </a:lnTo>
                  <a:lnTo>
                    <a:pt x="4501031" y="828764"/>
                  </a:lnTo>
                  <a:lnTo>
                    <a:pt x="4618058" y="823670"/>
                  </a:lnTo>
                  <a:lnTo>
                    <a:pt x="4735086" y="817517"/>
                  </a:lnTo>
                  <a:lnTo>
                    <a:pt x="4852113" y="810372"/>
                  </a:lnTo>
                  <a:lnTo>
                    <a:pt x="4969141" y="802245"/>
                  </a:lnTo>
                  <a:lnTo>
                    <a:pt x="5086169" y="793103"/>
                  </a:lnTo>
                  <a:lnTo>
                    <a:pt x="5203196" y="782884"/>
                  </a:lnTo>
                  <a:lnTo>
                    <a:pt x="5320224" y="771509"/>
                  </a:lnTo>
                  <a:lnTo>
                    <a:pt x="5437251" y="758892"/>
                  </a:lnTo>
                  <a:lnTo>
                    <a:pt x="5554279" y="744944"/>
                  </a:lnTo>
                  <a:lnTo>
                    <a:pt x="5671307" y="729583"/>
                  </a:lnTo>
                  <a:lnTo>
                    <a:pt x="5788334" y="712736"/>
                  </a:lnTo>
                  <a:lnTo>
                    <a:pt x="5905362" y="694343"/>
                  </a:lnTo>
                  <a:lnTo>
                    <a:pt x="6022389" y="674355"/>
                  </a:lnTo>
                  <a:lnTo>
                    <a:pt x="6139417" y="652739"/>
                  </a:lnTo>
                  <a:lnTo>
                    <a:pt x="6145984" y="6514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847030"/>
              <a:ext cx="6145984" cy="412596"/>
            </a:xfrm>
            <a:custGeom>
              <a:avLst/>
              <a:pathLst>
                <a:path w="6145984" h="412596">
                  <a:moveTo>
                    <a:pt x="6145984" y="412596"/>
                  </a:moveTo>
                  <a:lnTo>
                    <a:pt x="6139417" y="412359"/>
                  </a:lnTo>
                  <a:lnTo>
                    <a:pt x="6022389" y="408715"/>
                  </a:lnTo>
                  <a:lnTo>
                    <a:pt x="5905362" y="405592"/>
                  </a:lnTo>
                  <a:lnTo>
                    <a:pt x="5788334" y="402930"/>
                  </a:lnTo>
                  <a:lnTo>
                    <a:pt x="5671307" y="400656"/>
                  </a:lnTo>
                  <a:lnTo>
                    <a:pt x="5554279" y="398685"/>
                  </a:lnTo>
                  <a:lnTo>
                    <a:pt x="5437251" y="396917"/>
                  </a:lnTo>
                  <a:lnTo>
                    <a:pt x="5320224" y="395246"/>
                  </a:lnTo>
                  <a:lnTo>
                    <a:pt x="5203196" y="393559"/>
                  </a:lnTo>
                  <a:lnTo>
                    <a:pt x="5086169" y="391743"/>
                  </a:lnTo>
                  <a:lnTo>
                    <a:pt x="4969141" y="389695"/>
                  </a:lnTo>
                  <a:lnTo>
                    <a:pt x="4852113" y="387327"/>
                  </a:lnTo>
                  <a:lnTo>
                    <a:pt x="4735086" y="384582"/>
                  </a:lnTo>
                  <a:lnTo>
                    <a:pt x="4618058" y="381442"/>
                  </a:lnTo>
                  <a:lnTo>
                    <a:pt x="4501031" y="377952"/>
                  </a:lnTo>
                  <a:lnTo>
                    <a:pt x="4384003" y="374231"/>
                  </a:lnTo>
                  <a:lnTo>
                    <a:pt x="4266975" y="370500"/>
                  </a:lnTo>
                  <a:lnTo>
                    <a:pt x="4149948" y="366294"/>
                  </a:lnTo>
                  <a:lnTo>
                    <a:pt x="4032920" y="360988"/>
                  </a:lnTo>
                  <a:lnTo>
                    <a:pt x="3915893" y="355445"/>
                  </a:lnTo>
                  <a:lnTo>
                    <a:pt x="3798865" y="350205"/>
                  </a:lnTo>
                  <a:lnTo>
                    <a:pt x="3681837" y="340782"/>
                  </a:lnTo>
                  <a:lnTo>
                    <a:pt x="3564810" y="327780"/>
                  </a:lnTo>
                  <a:lnTo>
                    <a:pt x="3447782" y="316715"/>
                  </a:lnTo>
                  <a:lnTo>
                    <a:pt x="3330755" y="307238"/>
                  </a:lnTo>
                  <a:lnTo>
                    <a:pt x="3213727" y="296787"/>
                  </a:lnTo>
                  <a:lnTo>
                    <a:pt x="3096699" y="288454"/>
                  </a:lnTo>
                  <a:lnTo>
                    <a:pt x="2979672" y="282181"/>
                  </a:lnTo>
                  <a:lnTo>
                    <a:pt x="2862644" y="278474"/>
                  </a:lnTo>
                  <a:lnTo>
                    <a:pt x="2745617" y="277655"/>
                  </a:lnTo>
                  <a:lnTo>
                    <a:pt x="2628589" y="276014"/>
                  </a:lnTo>
                  <a:lnTo>
                    <a:pt x="2511561" y="271876"/>
                  </a:lnTo>
                  <a:lnTo>
                    <a:pt x="2394534" y="269542"/>
                  </a:lnTo>
                  <a:lnTo>
                    <a:pt x="2277506" y="267025"/>
                  </a:lnTo>
                  <a:lnTo>
                    <a:pt x="2160479" y="262216"/>
                  </a:lnTo>
                  <a:lnTo>
                    <a:pt x="2043451" y="257921"/>
                  </a:lnTo>
                  <a:lnTo>
                    <a:pt x="1926424" y="253071"/>
                  </a:lnTo>
                  <a:lnTo>
                    <a:pt x="1809396" y="246053"/>
                  </a:lnTo>
                  <a:lnTo>
                    <a:pt x="1692368" y="236107"/>
                  </a:lnTo>
                  <a:lnTo>
                    <a:pt x="1575341" y="224360"/>
                  </a:lnTo>
                  <a:lnTo>
                    <a:pt x="1458313" y="211132"/>
                  </a:lnTo>
                  <a:lnTo>
                    <a:pt x="1341286" y="196759"/>
                  </a:lnTo>
                  <a:lnTo>
                    <a:pt x="1224258" y="181556"/>
                  </a:lnTo>
                  <a:lnTo>
                    <a:pt x="1107230" y="165770"/>
                  </a:lnTo>
                  <a:lnTo>
                    <a:pt x="990203" y="149564"/>
                  </a:lnTo>
                  <a:lnTo>
                    <a:pt x="873175" y="133027"/>
                  </a:lnTo>
                  <a:lnTo>
                    <a:pt x="756148" y="116197"/>
                  </a:lnTo>
                  <a:lnTo>
                    <a:pt x="639120" y="99079"/>
                  </a:lnTo>
                  <a:lnTo>
                    <a:pt x="522092" y="81665"/>
                  </a:lnTo>
                  <a:lnTo>
                    <a:pt x="405065" y="63941"/>
                  </a:lnTo>
                  <a:lnTo>
                    <a:pt x="288037" y="45894"/>
                  </a:lnTo>
                  <a:lnTo>
                    <a:pt x="171010" y="27513"/>
                  </a:lnTo>
                  <a:lnTo>
                    <a:pt x="53982" y="879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553414"/>
              <a:ext cx="6145984" cy="603442"/>
            </a:xfrm>
            <a:custGeom>
              <a:avLst/>
              <a:pathLst>
                <a:path w="6145984" h="603442">
                  <a:moveTo>
                    <a:pt x="0" y="0"/>
                  </a:moveTo>
                  <a:lnTo>
                    <a:pt x="53982" y="22710"/>
                  </a:lnTo>
                  <a:lnTo>
                    <a:pt x="171010" y="69800"/>
                  </a:lnTo>
                  <a:lnTo>
                    <a:pt x="288037" y="114703"/>
                  </a:lnTo>
                  <a:lnTo>
                    <a:pt x="405065" y="157377"/>
                  </a:lnTo>
                  <a:lnTo>
                    <a:pt x="522092" y="197776"/>
                  </a:lnTo>
                  <a:lnTo>
                    <a:pt x="639120" y="235857"/>
                  </a:lnTo>
                  <a:lnTo>
                    <a:pt x="756148" y="271577"/>
                  </a:lnTo>
                  <a:lnTo>
                    <a:pt x="873175" y="304891"/>
                  </a:lnTo>
                  <a:lnTo>
                    <a:pt x="990203" y="335755"/>
                  </a:lnTo>
                  <a:lnTo>
                    <a:pt x="1107230" y="364127"/>
                  </a:lnTo>
                  <a:lnTo>
                    <a:pt x="1224258" y="389962"/>
                  </a:lnTo>
                  <a:lnTo>
                    <a:pt x="1341286" y="413216"/>
                  </a:lnTo>
                  <a:lnTo>
                    <a:pt x="1458313" y="433845"/>
                  </a:lnTo>
                  <a:lnTo>
                    <a:pt x="1575341" y="451806"/>
                  </a:lnTo>
                  <a:lnTo>
                    <a:pt x="1692368" y="467055"/>
                  </a:lnTo>
                  <a:lnTo>
                    <a:pt x="1809396" y="479524"/>
                  </a:lnTo>
                  <a:lnTo>
                    <a:pt x="1926424" y="488442"/>
                  </a:lnTo>
                  <a:lnTo>
                    <a:pt x="2043451" y="494587"/>
                  </a:lnTo>
                  <a:lnTo>
                    <a:pt x="2160479" y="499495"/>
                  </a:lnTo>
                  <a:lnTo>
                    <a:pt x="2277506" y="504495"/>
                  </a:lnTo>
                  <a:lnTo>
                    <a:pt x="2394534" y="507482"/>
                  </a:lnTo>
                  <a:lnTo>
                    <a:pt x="2511561" y="509395"/>
                  </a:lnTo>
                  <a:lnTo>
                    <a:pt x="2628589" y="512679"/>
                  </a:lnTo>
                  <a:lnTo>
                    <a:pt x="2745617" y="514709"/>
                  </a:lnTo>
                  <a:lnTo>
                    <a:pt x="2862644" y="515108"/>
                  </a:lnTo>
                  <a:lnTo>
                    <a:pt x="2979672" y="517417"/>
                  </a:lnTo>
                  <a:lnTo>
                    <a:pt x="3096699" y="524149"/>
                  </a:lnTo>
                  <a:lnTo>
                    <a:pt x="3213727" y="533605"/>
                  </a:lnTo>
                  <a:lnTo>
                    <a:pt x="3330755" y="543876"/>
                  </a:lnTo>
                  <a:lnTo>
                    <a:pt x="3447782" y="553203"/>
                  </a:lnTo>
                  <a:lnTo>
                    <a:pt x="3564810" y="565126"/>
                  </a:lnTo>
                  <a:lnTo>
                    <a:pt x="3681837" y="578362"/>
                  </a:lnTo>
                  <a:lnTo>
                    <a:pt x="3798865" y="587556"/>
                  </a:lnTo>
                  <a:lnTo>
                    <a:pt x="3915893" y="592665"/>
                  </a:lnTo>
                  <a:lnTo>
                    <a:pt x="4032920" y="597332"/>
                  </a:lnTo>
                  <a:lnTo>
                    <a:pt x="4149948" y="600917"/>
                  </a:lnTo>
                  <a:lnTo>
                    <a:pt x="4266975" y="602796"/>
                  </a:lnTo>
                  <a:lnTo>
                    <a:pt x="4384003" y="603442"/>
                  </a:lnTo>
                  <a:lnTo>
                    <a:pt x="4501031" y="603358"/>
                  </a:lnTo>
                  <a:lnTo>
                    <a:pt x="4618058" y="602556"/>
                  </a:lnTo>
                  <a:lnTo>
                    <a:pt x="4735086" y="601049"/>
                  </a:lnTo>
                  <a:lnTo>
                    <a:pt x="4852113" y="598850"/>
                  </a:lnTo>
                  <a:lnTo>
                    <a:pt x="4969141" y="595970"/>
                  </a:lnTo>
                  <a:lnTo>
                    <a:pt x="5086169" y="592423"/>
                  </a:lnTo>
                  <a:lnTo>
                    <a:pt x="5203196" y="588222"/>
                  </a:lnTo>
                  <a:lnTo>
                    <a:pt x="5320224" y="583378"/>
                  </a:lnTo>
                  <a:lnTo>
                    <a:pt x="5437251" y="577904"/>
                  </a:lnTo>
                  <a:lnTo>
                    <a:pt x="5554279" y="571814"/>
                  </a:lnTo>
                  <a:lnTo>
                    <a:pt x="5671307" y="565119"/>
                  </a:lnTo>
                  <a:lnTo>
                    <a:pt x="5788334" y="557833"/>
                  </a:lnTo>
                  <a:lnTo>
                    <a:pt x="5905362" y="549967"/>
                  </a:lnTo>
                  <a:lnTo>
                    <a:pt x="6022389" y="541535"/>
                  </a:lnTo>
                  <a:lnTo>
                    <a:pt x="6139417" y="532549"/>
                  </a:lnTo>
                  <a:lnTo>
                    <a:pt x="6145984" y="532014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2026-10-16T11:13:15Z</dcterms:modified>
  <cp:category/>
</cp:coreProperties>
</file>