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671506"/>
              <a:ext cx="6145984" cy="3706953"/>
            </a:xfrm>
            <a:custGeom>
              <a:avLst/>
              <a:pathLst>
                <a:path w="6145984" h="3706953">
                  <a:moveTo>
                    <a:pt x="0" y="0"/>
                  </a:moveTo>
                  <a:lnTo>
                    <a:pt x="53982" y="69295"/>
                  </a:lnTo>
                  <a:lnTo>
                    <a:pt x="171010" y="215437"/>
                  </a:lnTo>
                  <a:lnTo>
                    <a:pt x="288037" y="357433"/>
                  </a:lnTo>
                  <a:lnTo>
                    <a:pt x="405065" y="495211"/>
                  </a:lnTo>
                  <a:lnTo>
                    <a:pt x="522092" y="628687"/>
                  </a:lnTo>
                  <a:lnTo>
                    <a:pt x="639120" y="757771"/>
                  </a:lnTo>
                  <a:lnTo>
                    <a:pt x="756148" y="882373"/>
                  </a:lnTo>
                  <a:lnTo>
                    <a:pt x="873175" y="1002411"/>
                  </a:lnTo>
                  <a:lnTo>
                    <a:pt x="990203" y="1117842"/>
                  </a:lnTo>
                  <a:lnTo>
                    <a:pt x="1107230" y="1228692"/>
                  </a:lnTo>
                  <a:lnTo>
                    <a:pt x="1224258" y="1335109"/>
                  </a:lnTo>
                  <a:lnTo>
                    <a:pt x="1341286" y="1437415"/>
                  </a:lnTo>
                  <a:lnTo>
                    <a:pt x="1458313" y="1536125"/>
                  </a:lnTo>
                  <a:lnTo>
                    <a:pt x="1575341" y="1631910"/>
                  </a:lnTo>
                  <a:lnTo>
                    <a:pt x="1692368" y="1725496"/>
                  </a:lnTo>
                  <a:lnTo>
                    <a:pt x="1809396" y="1817543"/>
                  </a:lnTo>
                  <a:lnTo>
                    <a:pt x="1926424" y="1910102"/>
                  </a:lnTo>
                  <a:lnTo>
                    <a:pt x="2043451" y="2002323"/>
                  </a:lnTo>
                  <a:lnTo>
                    <a:pt x="2160479" y="2092039"/>
                  </a:lnTo>
                  <a:lnTo>
                    <a:pt x="2277506" y="2178508"/>
                  </a:lnTo>
                  <a:lnTo>
                    <a:pt x="2394534" y="2271163"/>
                  </a:lnTo>
                  <a:lnTo>
                    <a:pt x="2511561" y="2362505"/>
                  </a:lnTo>
                  <a:lnTo>
                    <a:pt x="2628589" y="2443664"/>
                  </a:lnTo>
                  <a:lnTo>
                    <a:pt x="2745617" y="2514545"/>
                  </a:lnTo>
                  <a:lnTo>
                    <a:pt x="2862644" y="2575416"/>
                  </a:lnTo>
                  <a:lnTo>
                    <a:pt x="2979672" y="2630844"/>
                  </a:lnTo>
                  <a:lnTo>
                    <a:pt x="3096699" y="2687167"/>
                  </a:lnTo>
                  <a:lnTo>
                    <a:pt x="3213727" y="2735268"/>
                  </a:lnTo>
                  <a:lnTo>
                    <a:pt x="3330755" y="2777242"/>
                  </a:lnTo>
                  <a:lnTo>
                    <a:pt x="3447782" y="2823236"/>
                  </a:lnTo>
                  <a:lnTo>
                    <a:pt x="3564810" y="2870893"/>
                  </a:lnTo>
                  <a:lnTo>
                    <a:pt x="3681837" y="2913958"/>
                  </a:lnTo>
                  <a:lnTo>
                    <a:pt x="3798865" y="2956481"/>
                  </a:lnTo>
                  <a:lnTo>
                    <a:pt x="3915893" y="2999464"/>
                  </a:lnTo>
                  <a:lnTo>
                    <a:pt x="4032920" y="3038005"/>
                  </a:lnTo>
                  <a:lnTo>
                    <a:pt x="4149948" y="3072199"/>
                  </a:lnTo>
                  <a:lnTo>
                    <a:pt x="4266975" y="3102921"/>
                  </a:lnTo>
                  <a:lnTo>
                    <a:pt x="4384003" y="3129969"/>
                  </a:lnTo>
                  <a:lnTo>
                    <a:pt x="4501031" y="3153422"/>
                  </a:lnTo>
                  <a:lnTo>
                    <a:pt x="4618058" y="3173824"/>
                  </a:lnTo>
                  <a:lnTo>
                    <a:pt x="4735086" y="3191498"/>
                  </a:lnTo>
                  <a:lnTo>
                    <a:pt x="4852113" y="3206581"/>
                  </a:lnTo>
                  <a:lnTo>
                    <a:pt x="4969141" y="3219074"/>
                  </a:lnTo>
                  <a:lnTo>
                    <a:pt x="5086169" y="3228880"/>
                  </a:lnTo>
                  <a:lnTo>
                    <a:pt x="5203196" y="3235835"/>
                  </a:lnTo>
                  <a:lnTo>
                    <a:pt x="5320224" y="3239737"/>
                  </a:lnTo>
                  <a:lnTo>
                    <a:pt x="5437251" y="3240362"/>
                  </a:lnTo>
                  <a:lnTo>
                    <a:pt x="5554279" y="3237486"/>
                  </a:lnTo>
                  <a:lnTo>
                    <a:pt x="5671307" y="3230898"/>
                  </a:lnTo>
                  <a:lnTo>
                    <a:pt x="5788334" y="3220409"/>
                  </a:lnTo>
                  <a:lnTo>
                    <a:pt x="5905362" y="3205856"/>
                  </a:lnTo>
                  <a:lnTo>
                    <a:pt x="6022389" y="3187108"/>
                  </a:lnTo>
                  <a:lnTo>
                    <a:pt x="6139417" y="3164065"/>
                  </a:lnTo>
                  <a:lnTo>
                    <a:pt x="6145984" y="3162527"/>
                  </a:lnTo>
                  <a:lnTo>
                    <a:pt x="6145984" y="3706953"/>
                  </a:lnTo>
                  <a:lnTo>
                    <a:pt x="5240518" y="3706953"/>
                  </a:lnTo>
                  <a:lnTo>
                    <a:pt x="5203196" y="3696023"/>
                  </a:lnTo>
                  <a:lnTo>
                    <a:pt x="5086169" y="3661083"/>
                  </a:lnTo>
                  <a:lnTo>
                    <a:pt x="4969141" y="3625256"/>
                  </a:lnTo>
                  <a:lnTo>
                    <a:pt x="4852113" y="3588360"/>
                  </a:lnTo>
                  <a:lnTo>
                    <a:pt x="4735086" y="3550280"/>
                  </a:lnTo>
                  <a:lnTo>
                    <a:pt x="4618058" y="3510997"/>
                  </a:lnTo>
                  <a:lnTo>
                    <a:pt x="4501031" y="3470632"/>
                  </a:lnTo>
                  <a:lnTo>
                    <a:pt x="4384003" y="3429487"/>
                  </a:lnTo>
                  <a:lnTo>
                    <a:pt x="4266975" y="3388091"/>
                  </a:lnTo>
                  <a:lnTo>
                    <a:pt x="4149948" y="3346547"/>
                  </a:lnTo>
                  <a:lnTo>
                    <a:pt x="4032920" y="3304352"/>
                  </a:lnTo>
                  <a:lnTo>
                    <a:pt x="3915893" y="3261733"/>
                  </a:lnTo>
                  <a:lnTo>
                    <a:pt x="3798865" y="3218141"/>
                  </a:lnTo>
                  <a:lnTo>
                    <a:pt x="3681837" y="3174555"/>
                  </a:lnTo>
                  <a:lnTo>
                    <a:pt x="3564810" y="3132575"/>
                  </a:lnTo>
                  <a:lnTo>
                    <a:pt x="3447782" y="3088909"/>
                  </a:lnTo>
                  <a:lnTo>
                    <a:pt x="3330755" y="3042217"/>
                  </a:lnTo>
                  <a:lnTo>
                    <a:pt x="3213727" y="2999408"/>
                  </a:lnTo>
                  <a:lnTo>
                    <a:pt x="3096699" y="2956529"/>
                  </a:lnTo>
                  <a:lnTo>
                    <a:pt x="2979672" y="2902340"/>
                  </a:lnTo>
                  <a:lnTo>
                    <a:pt x="2862644" y="2840411"/>
                  </a:lnTo>
                  <a:lnTo>
                    <a:pt x="2745617" y="2777587"/>
                  </a:lnTo>
                  <a:lnTo>
                    <a:pt x="2628589" y="2708513"/>
                  </a:lnTo>
                  <a:lnTo>
                    <a:pt x="2511561" y="2623385"/>
                  </a:lnTo>
                  <a:lnTo>
                    <a:pt x="2394534" y="2530087"/>
                  </a:lnTo>
                  <a:lnTo>
                    <a:pt x="2277506" y="2439619"/>
                  </a:lnTo>
                  <a:lnTo>
                    <a:pt x="2160479" y="2354037"/>
                  </a:lnTo>
                  <a:lnTo>
                    <a:pt x="2043451" y="2267171"/>
                  </a:lnTo>
                  <a:lnTo>
                    <a:pt x="1926424" y="2180968"/>
                  </a:lnTo>
                  <a:lnTo>
                    <a:pt x="1809396" y="2097251"/>
                  </a:lnTo>
                  <a:lnTo>
                    <a:pt x="1692368" y="2016933"/>
                  </a:lnTo>
                  <a:lnTo>
                    <a:pt x="1575341" y="1939635"/>
                  </a:lnTo>
                  <a:lnTo>
                    <a:pt x="1458313" y="1865861"/>
                  </a:lnTo>
                  <a:lnTo>
                    <a:pt x="1341286" y="1796247"/>
                  </a:lnTo>
                  <a:lnTo>
                    <a:pt x="1224258" y="1731382"/>
                  </a:lnTo>
                  <a:lnTo>
                    <a:pt x="1107230" y="1671696"/>
                  </a:lnTo>
                  <a:lnTo>
                    <a:pt x="990203" y="1617422"/>
                  </a:lnTo>
                  <a:lnTo>
                    <a:pt x="873175" y="1568625"/>
                  </a:lnTo>
                  <a:lnTo>
                    <a:pt x="756148" y="1525246"/>
                  </a:lnTo>
                  <a:lnTo>
                    <a:pt x="639120" y="1487155"/>
                  </a:lnTo>
                  <a:lnTo>
                    <a:pt x="522092" y="1454186"/>
                  </a:lnTo>
                  <a:lnTo>
                    <a:pt x="405065" y="1426163"/>
                  </a:lnTo>
                  <a:lnTo>
                    <a:pt x="288037" y="1402910"/>
                  </a:lnTo>
                  <a:lnTo>
                    <a:pt x="171010" y="1384259"/>
                  </a:lnTo>
                  <a:lnTo>
                    <a:pt x="53982" y="1370051"/>
                  </a:lnTo>
                  <a:lnTo>
                    <a:pt x="0" y="1365477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1671506"/>
              <a:ext cx="6145984" cy="3240362"/>
            </a:xfrm>
            <a:custGeom>
              <a:avLst/>
              <a:pathLst>
                <a:path w="6145984" h="3240362">
                  <a:moveTo>
                    <a:pt x="0" y="0"/>
                  </a:moveTo>
                  <a:lnTo>
                    <a:pt x="53982" y="69295"/>
                  </a:lnTo>
                  <a:lnTo>
                    <a:pt x="171010" y="215437"/>
                  </a:lnTo>
                  <a:lnTo>
                    <a:pt x="288037" y="357433"/>
                  </a:lnTo>
                  <a:lnTo>
                    <a:pt x="405065" y="495211"/>
                  </a:lnTo>
                  <a:lnTo>
                    <a:pt x="522092" y="628687"/>
                  </a:lnTo>
                  <a:lnTo>
                    <a:pt x="639120" y="757771"/>
                  </a:lnTo>
                  <a:lnTo>
                    <a:pt x="756148" y="882373"/>
                  </a:lnTo>
                  <a:lnTo>
                    <a:pt x="873175" y="1002411"/>
                  </a:lnTo>
                  <a:lnTo>
                    <a:pt x="990203" y="1117842"/>
                  </a:lnTo>
                  <a:lnTo>
                    <a:pt x="1107230" y="1228692"/>
                  </a:lnTo>
                  <a:lnTo>
                    <a:pt x="1224258" y="1335109"/>
                  </a:lnTo>
                  <a:lnTo>
                    <a:pt x="1341286" y="1437415"/>
                  </a:lnTo>
                  <a:lnTo>
                    <a:pt x="1458313" y="1536125"/>
                  </a:lnTo>
                  <a:lnTo>
                    <a:pt x="1575341" y="1631910"/>
                  </a:lnTo>
                  <a:lnTo>
                    <a:pt x="1692368" y="1725496"/>
                  </a:lnTo>
                  <a:lnTo>
                    <a:pt x="1809396" y="1817543"/>
                  </a:lnTo>
                  <a:lnTo>
                    <a:pt x="1926424" y="1910102"/>
                  </a:lnTo>
                  <a:lnTo>
                    <a:pt x="2043451" y="2002323"/>
                  </a:lnTo>
                  <a:lnTo>
                    <a:pt x="2160479" y="2092039"/>
                  </a:lnTo>
                  <a:lnTo>
                    <a:pt x="2277506" y="2178508"/>
                  </a:lnTo>
                  <a:lnTo>
                    <a:pt x="2394534" y="2271163"/>
                  </a:lnTo>
                  <a:lnTo>
                    <a:pt x="2511561" y="2362505"/>
                  </a:lnTo>
                  <a:lnTo>
                    <a:pt x="2628589" y="2443664"/>
                  </a:lnTo>
                  <a:lnTo>
                    <a:pt x="2745617" y="2514545"/>
                  </a:lnTo>
                  <a:lnTo>
                    <a:pt x="2862644" y="2575416"/>
                  </a:lnTo>
                  <a:lnTo>
                    <a:pt x="2979672" y="2630844"/>
                  </a:lnTo>
                  <a:lnTo>
                    <a:pt x="3096699" y="2687167"/>
                  </a:lnTo>
                  <a:lnTo>
                    <a:pt x="3213727" y="2735268"/>
                  </a:lnTo>
                  <a:lnTo>
                    <a:pt x="3330755" y="2777242"/>
                  </a:lnTo>
                  <a:lnTo>
                    <a:pt x="3447782" y="2823236"/>
                  </a:lnTo>
                  <a:lnTo>
                    <a:pt x="3564810" y="2870893"/>
                  </a:lnTo>
                  <a:lnTo>
                    <a:pt x="3681837" y="2913958"/>
                  </a:lnTo>
                  <a:lnTo>
                    <a:pt x="3798865" y="2956481"/>
                  </a:lnTo>
                  <a:lnTo>
                    <a:pt x="3915893" y="2999464"/>
                  </a:lnTo>
                  <a:lnTo>
                    <a:pt x="4032920" y="3038005"/>
                  </a:lnTo>
                  <a:lnTo>
                    <a:pt x="4149948" y="3072199"/>
                  </a:lnTo>
                  <a:lnTo>
                    <a:pt x="4266975" y="3102921"/>
                  </a:lnTo>
                  <a:lnTo>
                    <a:pt x="4384003" y="3129969"/>
                  </a:lnTo>
                  <a:lnTo>
                    <a:pt x="4501031" y="3153422"/>
                  </a:lnTo>
                  <a:lnTo>
                    <a:pt x="4618058" y="3173824"/>
                  </a:lnTo>
                  <a:lnTo>
                    <a:pt x="4735086" y="3191498"/>
                  </a:lnTo>
                  <a:lnTo>
                    <a:pt x="4852113" y="3206581"/>
                  </a:lnTo>
                  <a:lnTo>
                    <a:pt x="4969141" y="3219074"/>
                  </a:lnTo>
                  <a:lnTo>
                    <a:pt x="5086169" y="3228880"/>
                  </a:lnTo>
                  <a:lnTo>
                    <a:pt x="5203196" y="3235835"/>
                  </a:lnTo>
                  <a:lnTo>
                    <a:pt x="5320224" y="3239737"/>
                  </a:lnTo>
                  <a:lnTo>
                    <a:pt x="5437251" y="3240362"/>
                  </a:lnTo>
                  <a:lnTo>
                    <a:pt x="5554279" y="3237486"/>
                  </a:lnTo>
                  <a:lnTo>
                    <a:pt x="5671307" y="3230898"/>
                  </a:lnTo>
                  <a:lnTo>
                    <a:pt x="5788334" y="3220409"/>
                  </a:lnTo>
                  <a:lnTo>
                    <a:pt x="5905362" y="3205856"/>
                  </a:lnTo>
                  <a:lnTo>
                    <a:pt x="6022389" y="3187108"/>
                  </a:lnTo>
                  <a:lnTo>
                    <a:pt x="6139417" y="3164065"/>
                  </a:lnTo>
                  <a:lnTo>
                    <a:pt x="6145984" y="31625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036984"/>
              <a:ext cx="5240518" cy="2341475"/>
            </a:xfrm>
            <a:custGeom>
              <a:avLst/>
              <a:pathLst>
                <a:path w="5240518" h="2341475">
                  <a:moveTo>
                    <a:pt x="5240518" y="2341475"/>
                  </a:moveTo>
                  <a:lnTo>
                    <a:pt x="5203196" y="2330545"/>
                  </a:lnTo>
                  <a:lnTo>
                    <a:pt x="5086169" y="2295605"/>
                  </a:lnTo>
                  <a:lnTo>
                    <a:pt x="4969141" y="2259778"/>
                  </a:lnTo>
                  <a:lnTo>
                    <a:pt x="4852113" y="2222882"/>
                  </a:lnTo>
                  <a:lnTo>
                    <a:pt x="4735086" y="2184802"/>
                  </a:lnTo>
                  <a:lnTo>
                    <a:pt x="4618058" y="2145519"/>
                  </a:lnTo>
                  <a:lnTo>
                    <a:pt x="4501031" y="2105155"/>
                  </a:lnTo>
                  <a:lnTo>
                    <a:pt x="4384003" y="2064010"/>
                  </a:lnTo>
                  <a:lnTo>
                    <a:pt x="4266975" y="2022613"/>
                  </a:lnTo>
                  <a:lnTo>
                    <a:pt x="4149948" y="1981069"/>
                  </a:lnTo>
                  <a:lnTo>
                    <a:pt x="4032920" y="1938874"/>
                  </a:lnTo>
                  <a:lnTo>
                    <a:pt x="3915893" y="1896255"/>
                  </a:lnTo>
                  <a:lnTo>
                    <a:pt x="3798865" y="1852663"/>
                  </a:lnTo>
                  <a:lnTo>
                    <a:pt x="3681837" y="1809077"/>
                  </a:lnTo>
                  <a:lnTo>
                    <a:pt x="3564810" y="1767097"/>
                  </a:lnTo>
                  <a:lnTo>
                    <a:pt x="3447782" y="1723432"/>
                  </a:lnTo>
                  <a:lnTo>
                    <a:pt x="3330755" y="1676739"/>
                  </a:lnTo>
                  <a:lnTo>
                    <a:pt x="3213727" y="1633930"/>
                  </a:lnTo>
                  <a:lnTo>
                    <a:pt x="3096699" y="1591051"/>
                  </a:lnTo>
                  <a:lnTo>
                    <a:pt x="2979672" y="1536862"/>
                  </a:lnTo>
                  <a:lnTo>
                    <a:pt x="2862644" y="1474933"/>
                  </a:lnTo>
                  <a:lnTo>
                    <a:pt x="2745617" y="1412109"/>
                  </a:lnTo>
                  <a:lnTo>
                    <a:pt x="2628589" y="1343036"/>
                  </a:lnTo>
                  <a:lnTo>
                    <a:pt x="2511561" y="1257907"/>
                  </a:lnTo>
                  <a:lnTo>
                    <a:pt x="2394534" y="1164609"/>
                  </a:lnTo>
                  <a:lnTo>
                    <a:pt x="2277506" y="1074141"/>
                  </a:lnTo>
                  <a:lnTo>
                    <a:pt x="2160479" y="988559"/>
                  </a:lnTo>
                  <a:lnTo>
                    <a:pt x="2043451" y="901693"/>
                  </a:lnTo>
                  <a:lnTo>
                    <a:pt x="1926424" y="815491"/>
                  </a:lnTo>
                  <a:lnTo>
                    <a:pt x="1809396" y="731773"/>
                  </a:lnTo>
                  <a:lnTo>
                    <a:pt x="1692368" y="651455"/>
                  </a:lnTo>
                  <a:lnTo>
                    <a:pt x="1575341" y="574157"/>
                  </a:lnTo>
                  <a:lnTo>
                    <a:pt x="1458313" y="500383"/>
                  </a:lnTo>
                  <a:lnTo>
                    <a:pt x="1341286" y="430769"/>
                  </a:lnTo>
                  <a:lnTo>
                    <a:pt x="1224258" y="365904"/>
                  </a:lnTo>
                  <a:lnTo>
                    <a:pt x="1107230" y="306218"/>
                  </a:lnTo>
                  <a:lnTo>
                    <a:pt x="990203" y="251944"/>
                  </a:lnTo>
                  <a:lnTo>
                    <a:pt x="873175" y="203147"/>
                  </a:lnTo>
                  <a:lnTo>
                    <a:pt x="756148" y="159768"/>
                  </a:lnTo>
                  <a:lnTo>
                    <a:pt x="639120" y="121677"/>
                  </a:lnTo>
                  <a:lnTo>
                    <a:pt x="522092" y="88708"/>
                  </a:lnTo>
                  <a:lnTo>
                    <a:pt x="405065" y="60685"/>
                  </a:lnTo>
                  <a:lnTo>
                    <a:pt x="288037" y="37432"/>
                  </a:lnTo>
                  <a:lnTo>
                    <a:pt x="171010" y="18781"/>
                  </a:lnTo>
                  <a:lnTo>
                    <a:pt x="53982" y="457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354245"/>
              <a:ext cx="6145984" cy="2884845"/>
            </a:xfrm>
            <a:custGeom>
              <a:avLst/>
              <a:pathLst>
                <a:path w="6145984" h="2884845">
                  <a:moveTo>
                    <a:pt x="0" y="0"/>
                  </a:moveTo>
                  <a:lnTo>
                    <a:pt x="53982" y="36934"/>
                  </a:lnTo>
                  <a:lnTo>
                    <a:pt x="171010" y="117109"/>
                  </a:lnTo>
                  <a:lnTo>
                    <a:pt x="288037" y="197433"/>
                  </a:lnTo>
                  <a:lnTo>
                    <a:pt x="405065" y="277948"/>
                  </a:lnTo>
                  <a:lnTo>
                    <a:pt x="522092" y="358698"/>
                  </a:lnTo>
                  <a:lnTo>
                    <a:pt x="639120" y="439724"/>
                  </a:lnTo>
                  <a:lnTo>
                    <a:pt x="756148" y="521071"/>
                  </a:lnTo>
                  <a:lnTo>
                    <a:pt x="873175" y="602779"/>
                  </a:lnTo>
                  <a:lnTo>
                    <a:pt x="990203" y="684893"/>
                  </a:lnTo>
                  <a:lnTo>
                    <a:pt x="1107230" y="767455"/>
                  </a:lnTo>
                  <a:lnTo>
                    <a:pt x="1224258" y="850507"/>
                  </a:lnTo>
                  <a:lnTo>
                    <a:pt x="1341286" y="934092"/>
                  </a:lnTo>
                  <a:lnTo>
                    <a:pt x="1458313" y="1018254"/>
                  </a:lnTo>
                  <a:lnTo>
                    <a:pt x="1575341" y="1103034"/>
                  </a:lnTo>
                  <a:lnTo>
                    <a:pt x="1692368" y="1188475"/>
                  </a:lnTo>
                  <a:lnTo>
                    <a:pt x="1809396" y="1274658"/>
                  </a:lnTo>
                  <a:lnTo>
                    <a:pt x="1926424" y="1362796"/>
                  </a:lnTo>
                  <a:lnTo>
                    <a:pt x="2043451" y="1452008"/>
                  </a:lnTo>
                  <a:lnTo>
                    <a:pt x="2160479" y="1540299"/>
                  </a:lnTo>
                  <a:lnTo>
                    <a:pt x="2277506" y="1626325"/>
                  </a:lnTo>
                  <a:lnTo>
                    <a:pt x="2394534" y="1717886"/>
                  </a:lnTo>
                  <a:lnTo>
                    <a:pt x="2511561" y="1810206"/>
                  </a:lnTo>
                  <a:lnTo>
                    <a:pt x="2628589" y="1893350"/>
                  </a:lnTo>
                  <a:lnTo>
                    <a:pt x="2745617" y="1963327"/>
                  </a:lnTo>
                  <a:lnTo>
                    <a:pt x="2862644" y="2025175"/>
                  </a:lnTo>
                  <a:lnTo>
                    <a:pt x="2979672" y="2083853"/>
                  </a:lnTo>
                  <a:lnTo>
                    <a:pt x="3096699" y="2139109"/>
                  </a:lnTo>
                  <a:lnTo>
                    <a:pt x="3213727" y="2184599"/>
                  </a:lnTo>
                  <a:lnTo>
                    <a:pt x="3330755" y="2226991"/>
                  </a:lnTo>
                  <a:lnTo>
                    <a:pt x="3447782" y="2273334"/>
                  </a:lnTo>
                  <a:lnTo>
                    <a:pt x="3564810" y="2318995"/>
                  </a:lnTo>
                  <a:lnTo>
                    <a:pt x="3681837" y="2361518"/>
                  </a:lnTo>
                  <a:lnTo>
                    <a:pt x="3798865" y="2404572"/>
                  </a:lnTo>
                  <a:lnTo>
                    <a:pt x="3915893" y="2447859"/>
                  </a:lnTo>
                  <a:lnTo>
                    <a:pt x="4032920" y="2488439"/>
                  </a:lnTo>
                  <a:lnTo>
                    <a:pt x="4149948" y="2526634"/>
                  </a:lnTo>
                  <a:lnTo>
                    <a:pt x="4266975" y="2562767"/>
                  </a:lnTo>
                  <a:lnTo>
                    <a:pt x="4384003" y="2596990"/>
                  </a:lnTo>
                  <a:lnTo>
                    <a:pt x="4501031" y="2629288"/>
                  </a:lnTo>
                  <a:lnTo>
                    <a:pt x="4618058" y="2659672"/>
                  </a:lnTo>
                  <a:lnTo>
                    <a:pt x="4735086" y="2688150"/>
                  </a:lnTo>
                  <a:lnTo>
                    <a:pt x="4852113" y="2714732"/>
                  </a:lnTo>
                  <a:lnTo>
                    <a:pt x="4969141" y="2739426"/>
                  </a:lnTo>
                  <a:lnTo>
                    <a:pt x="5086169" y="2762243"/>
                  </a:lnTo>
                  <a:lnTo>
                    <a:pt x="5203196" y="2783190"/>
                  </a:lnTo>
                  <a:lnTo>
                    <a:pt x="5320224" y="2802278"/>
                  </a:lnTo>
                  <a:lnTo>
                    <a:pt x="5437251" y="2819515"/>
                  </a:lnTo>
                  <a:lnTo>
                    <a:pt x="5554279" y="2834911"/>
                  </a:lnTo>
                  <a:lnTo>
                    <a:pt x="5671307" y="2848475"/>
                  </a:lnTo>
                  <a:lnTo>
                    <a:pt x="5788334" y="2860215"/>
                  </a:lnTo>
                  <a:lnTo>
                    <a:pt x="5905362" y="2870142"/>
                  </a:lnTo>
                  <a:lnTo>
                    <a:pt x="6022389" y="2878264"/>
                  </a:lnTo>
                  <a:lnTo>
                    <a:pt x="6139417" y="2884591"/>
                  </a:lnTo>
                  <a:lnTo>
                    <a:pt x="6145984" y="288484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378973"/>
              <a:ext cx="6145984" cy="3999486"/>
            </a:xfrm>
            <a:custGeom>
              <a:avLst/>
              <a:pathLst>
                <a:path w="6145984" h="3999486">
                  <a:moveTo>
                    <a:pt x="0" y="0"/>
                  </a:moveTo>
                  <a:lnTo>
                    <a:pt x="53982" y="46094"/>
                  </a:lnTo>
                  <a:lnTo>
                    <a:pt x="171010" y="145360"/>
                  </a:lnTo>
                  <a:lnTo>
                    <a:pt x="288037" y="243902"/>
                  </a:lnTo>
                  <a:lnTo>
                    <a:pt x="405065" y="341650"/>
                  </a:lnTo>
                  <a:lnTo>
                    <a:pt x="522092" y="438521"/>
                  </a:lnTo>
                  <a:lnTo>
                    <a:pt x="639120" y="534424"/>
                  </a:lnTo>
                  <a:lnTo>
                    <a:pt x="756148" y="629269"/>
                  </a:lnTo>
                  <a:lnTo>
                    <a:pt x="873175" y="722977"/>
                  </a:lnTo>
                  <a:lnTo>
                    <a:pt x="990203" y="815507"/>
                  </a:lnTo>
                  <a:lnTo>
                    <a:pt x="1107230" y="906895"/>
                  </a:lnTo>
                  <a:lnTo>
                    <a:pt x="1224258" y="997313"/>
                  </a:lnTo>
                  <a:lnTo>
                    <a:pt x="1341286" y="1087117"/>
                  </a:lnTo>
                  <a:lnTo>
                    <a:pt x="1458313" y="1176876"/>
                  </a:lnTo>
                  <a:lnTo>
                    <a:pt x="1575341" y="1267333"/>
                  </a:lnTo>
                  <a:lnTo>
                    <a:pt x="1692368" y="1359282"/>
                  </a:lnTo>
                  <a:lnTo>
                    <a:pt x="1809396" y="1453474"/>
                  </a:lnTo>
                  <a:lnTo>
                    <a:pt x="1926424" y="1552867"/>
                  </a:lnTo>
                  <a:lnTo>
                    <a:pt x="2043451" y="1656211"/>
                  </a:lnTo>
                  <a:lnTo>
                    <a:pt x="2160479" y="1760223"/>
                  </a:lnTo>
                  <a:lnTo>
                    <a:pt x="2277506" y="1863417"/>
                  </a:lnTo>
                  <a:lnTo>
                    <a:pt x="2394534" y="1979122"/>
                  </a:lnTo>
                  <a:lnTo>
                    <a:pt x="2511561" y="2097996"/>
                  </a:lnTo>
                  <a:lnTo>
                    <a:pt x="2628589" y="2207464"/>
                  </a:lnTo>
                  <a:lnTo>
                    <a:pt x="2745617" y="2322959"/>
                  </a:lnTo>
                  <a:lnTo>
                    <a:pt x="2862644" y="2441821"/>
                  </a:lnTo>
                  <a:lnTo>
                    <a:pt x="2979672" y="2547837"/>
                  </a:lnTo>
                  <a:lnTo>
                    <a:pt x="3096699" y="2642021"/>
                  </a:lnTo>
                  <a:lnTo>
                    <a:pt x="3213727" y="2734341"/>
                  </a:lnTo>
                  <a:lnTo>
                    <a:pt x="3330755" y="2816123"/>
                  </a:lnTo>
                  <a:lnTo>
                    <a:pt x="3447782" y="2886152"/>
                  </a:lnTo>
                  <a:lnTo>
                    <a:pt x="3564810" y="2944315"/>
                  </a:lnTo>
                  <a:lnTo>
                    <a:pt x="3681837" y="2991932"/>
                  </a:lnTo>
                  <a:lnTo>
                    <a:pt x="3798865" y="3036669"/>
                  </a:lnTo>
                  <a:lnTo>
                    <a:pt x="3915893" y="3079992"/>
                  </a:lnTo>
                  <a:lnTo>
                    <a:pt x="4032920" y="3115741"/>
                  </a:lnTo>
                  <a:lnTo>
                    <a:pt x="4149948" y="3145971"/>
                  </a:lnTo>
                  <a:lnTo>
                    <a:pt x="4266975" y="3173566"/>
                  </a:lnTo>
                  <a:lnTo>
                    <a:pt x="4384003" y="3198615"/>
                  </a:lnTo>
                  <a:lnTo>
                    <a:pt x="4501031" y="3220708"/>
                  </a:lnTo>
                  <a:lnTo>
                    <a:pt x="4618058" y="3240416"/>
                  </a:lnTo>
                  <a:lnTo>
                    <a:pt x="4735086" y="3258063"/>
                  </a:lnTo>
                  <a:lnTo>
                    <a:pt x="4852113" y="3273773"/>
                  </a:lnTo>
                  <a:lnTo>
                    <a:pt x="4969141" y="3287523"/>
                  </a:lnTo>
                  <a:lnTo>
                    <a:pt x="5086169" y="3299182"/>
                  </a:lnTo>
                  <a:lnTo>
                    <a:pt x="5203196" y="3308547"/>
                  </a:lnTo>
                  <a:lnTo>
                    <a:pt x="5320224" y="3315372"/>
                  </a:lnTo>
                  <a:lnTo>
                    <a:pt x="5437251" y="3319388"/>
                  </a:lnTo>
                  <a:lnTo>
                    <a:pt x="5554279" y="3320327"/>
                  </a:lnTo>
                  <a:lnTo>
                    <a:pt x="5671307" y="3317933"/>
                  </a:lnTo>
                  <a:lnTo>
                    <a:pt x="5788334" y="3311974"/>
                  </a:lnTo>
                  <a:lnTo>
                    <a:pt x="5905362" y="3302249"/>
                  </a:lnTo>
                  <a:lnTo>
                    <a:pt x="6022389" y="3288590"/>
                  </a:lnTo>
                  <a:lnTo>
                    <a:pt x="6139417" y="3270863"/>
                  </a:lnTo>
                  <a:lnTo>
                    <a:pt x="6145984" y="3269633"/>
                  </a:lnTo>
                  <a:lnTo>
                    <a:pt x="6145984" y="3999486"/>
                  </a:lnTo>
                  <a:lnTo>
                    <a:pt x="5746177" y="3999486"/>
                  </a:lnTo>
                  <a:lnTo>
                    <a:pt x="5671307" y="3972309"/>
                  </a:lnTo>
                  <a:lnTo>
                    <a:pt x="5554279" y="3930794"/>
                  </a:lnTo>
                  <a:lnTo>
                    <a:pt x="5437251" y="3890042"/>
                  </a:lnTo>
                  <a:lnTo>
                    <a:pt x="5320224" y="3849828"/>
                  </a:lnTo>
                  <a:lnTo>
                    <a:pt x="5203196" y="3809913"/>
                  </a:lnTo>
                  <a:lnTo>
                    <a:pt x="5086169" y="3770060"/>
                  </a:lnTo>
                  <a:lnTo>
                    <a:pt x="4969141" y="3730051"/>
                  </a:lnTo>
                  <a:lnTo>
                    <a:pt x="4852113" y="3689714"/>
                  </a:lnTo>
                  <a:lnTo>
                    <a:pt x="4735086" y="3648948"/>
                  </a:lnTo>
                  <a:lnTo>
                    <a:pt x="4618058" y="3607760"/>
                  </a:lnTo>
                  <a:lnTo>
                    <a:pt x="4501031" y="3566304"/>
                  </a:lnTo>
                  <a:lnTo>
                    <a:pt x="4384003" y="3524935"/>
                  </a:lnTo>
                  <a:lnTo>
                    <a:pt x="4266975" y="3484253"/>
                  </a:lnTo>
                  <a:lnTo>
                    <a:pt x="4149948" y="3444868"/>
                  </a:lnTo>
                  <a:lnTo>
                    <a:pt x="4032920" y="3405921"/>
                  </a:lnTo>
                  <a:lnTo>
                    <a:pt x="3915893" y="3365729"/>
                  </a:lnTo>
                  <a:lnTo>
                    <a:pt x="3798865" y="3321743"/>
                  </a:lnTo>
                  <a:lnTo>
                    <a:pt x="3681837" y="3275848"/>
                  </a:lnTo>
                  <a:lnTo>
                    <a:pt x="3564810" y="3229413"/>
                  </a:lnTo>
                  <a:lnTo>
                    <a:pt x="3447782" y="3175598"/>
                  </a:lnTo>
                  <a:lnTo>
                    <a:pt x="3330755" y="3104808"/>
                  </a:lnTo>
                  <a:lnTo>
                    <a:pt x="3213727" y="3022117"/>
                  </a:lnTo>
                  <a:lnTo>
                    <a:pt x="3096699" y="2935486"/>
                  </a:lnTo>
                  <a:lnTo>
                    <a:pt x="2979672" y="2843627"/>
                  </a:lnTo>
                  <a:lnTo>
                    <a:pt x="2862644" y="2730529"/>
                  </a:lnTo>
                  <a:lnTo>
                    <a:pt x="2745617" y="2609538"/>
                  </a:lnTo>
                  <a:lnTo>
                    <a:pt x="2628589" y="2496012"/>
                  </a:lnTo>
                  <a:lnTo>
                    <a:pt x="2511561" y="2382221"/>
                  </a:lnTo>
                  <a:lnTo>
                    <a:pt x="2394534" y="2261215"/>
                  </a:lnTo>
                  <a:lnTo>
                    <a:pt x="2277506" y="2147892"/>
                  </a:lnTo>
                  <a:lnTo>
                    <a:pt x="2160479" y="2045665"/>
                  </a:lnTo>
                  <a:lnTo>
                    <a:pt x="2043451" y="1944758"/>
                  </a:lnTo>
                  <a:lnTo>
                    <a:pt x="1926424" y="1847970"/>
                  </a:lnTo>
                  <a:lnTo>
                    <a:pt x="1809396" y="1758211"/>
                  </a:lnTo>
                  <a:lnTo>
                    <a:pt x="1692368" y="1676797"/>
                  </a:lnTo>
                  <a:lnTo>
                    <a:pt x="1575341" y="1602593"/>
                  </a:lnTo>
                  <a:lnTo>
                    <a:pt x="1458313" y="1536117"/>
                  </a:lnTo>
                  <a:lnTo>
                    <a:pt x="1341286" y="1478057"/>
                  </a:lnTo>
                  <a:lnTo>
                    <a:pt x="1224258" y="1429045"/>
                  </a:lnTo>
                  <a:lnTo>
                    <a:pt x="1107230" y="1389540"/>
                  </a:lnTo>
                  <a:lnTo>
                    <a:pt x="990203" y="1359790"/>
                  </a:lnTo>
                  <a:lnTo>
                    <a:pt x="873175" y="1339857"/>
                  </a:lnTo>
                  <a:lnTo>
                    <a:pt x="756148" y="1329668"/>
                  </a:lnTo>
                  <a:lnTo>
                    <a:pt x="639120" y="1329074"/>
                  </a:lnTo>
                  <a:lnTo>
                    <a:pt x="522092" y="1337887"/>
                  </a:lnTo>
                  <a:lnTo>
                    <a:pt x="405065" y="1355905"/>
                  </a:lnTo>
                  <a:lnTo>
                    <a:pt x="288037" y="1382930"/>
                  </a:lnTo>
                  <a:lnTo>
                    <a:pt x="171010" y="1418770"/>
                  </a:lnTo>
                  <a:lnTo>
                    <a:pt x="53982" y="1463244"/>
                  </a:lnTo>
                  <a:lnTo>
                    <a:pt x="0" y="148766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1378973"/>
              <a:ext cx="6145984" cy="3320327"/>
            </a:xfrm>
            <a:custGeom>
              <a:avLst/>
              <a:pathLst>
                <a:path w="6145984" h="3320327">
                  <a:moveTo>
                    <a:pt x="0" y="0"/>
                  </a:moveTo>
                  <a:lnTo>
                    <a:pt x="53982" y="46094"/>
                  </a:lnTo>
                  <a:lnTo>
                    <a:pt x="171010" y="145360"/>
                  </a:lnTo>
                  <a:lnTo>
                    <a:pt x="288037" y="243902"/>
                  </a:lnTo>
                  <a:lnTo>
                    <a:pt x="405065" y="341650"/>
                  </a:lnTo>
                  <a:lnTo>
                    <a:pt x="522092" y="438521"/>
                  </a:lnTo>
                  <a:lnTo>
                    <a:pt x="639120" y="534424"/>
                  </a:lnTo>
                  <a:lnTo>
                    <a:pt x="756148" y="629269"/>
                  </a:lnTo>
                  <a:lnTo>
                    <a:pt x="873175" y="722977"/>
                  </a:lnTo>
                  <a:lnTo>
                    <a:pt x="990203" y="815507"/>
                  </a:lnTo>
                  <a:lnTo>
                    <a:pt x="1107230" y="906895"/>
                  </a:lnTo>
                  <a:lnTo>
                    <a:pt x="1224258" y="997313"/>
                  </a:lnTo>
                  <a:lnTo>
                    <a:pt x="1341286" y="1087117"/>
                  </a:lnTo>
                  <a:lnTo>
                    <a:pt x="1458313" y="1176876"/>
                  </a:lnTo>
                  <a:lnTo>
                    <a:pt x="1575341" y="1267333"/>
                  </a:lnTo>
                  <a:lnTo>
                    <a:pt x="1692368" y="1359282"/>
                  </a:lnTo>
                  <a:lnTo>
                    <a:pt x="1809396" y="1453474"/>
                  </a:lnTo>
                  <a:lnTo>
                    <a:pt x="1926424" y="1552867"/>
                  </a:lnTo>
                  <a:lnTo>
                    <a:pt x="2043451" y="1656211"/>
                  </a:lnTo>
                  <a:lnTo>
                    <a:pt x="2160479" y="1760223"/>
                  </a:lnTo>
                  <a:lnTo>
                    <a:pt x="2277506" y="1863417"/>
                  </a:lnTo>
                  <a:lnTo>
                    <a:pt x="2394534" y="1979122"/>
                  </a:lnTo>
                  <a:lnTo>
                    <a:pt x="2511561" y="2097996"/>
                  </a:lnTo>
                  <a:lnTo>
                    <a:pt x="2628589" y="2207464"/>
                  </a:lnTo>
                  <a:lnTo>
                    <a:pt x="2745617" y="2322959"/>
                  </a:lnTo>
                  <a:lnTo>
                    <a:pt x="2862644" y="2441821"/>
                  </a:lnTo>
                  <a:lnTo>
                    <a:pt x="2979672" y="2547837"/>
                  </a:lnTo>
                  <a:lnTo>
                    <a:pt x="3096699" y="2642021"/>
                  </a:lnTo>
                  <a:lnTo>
                    <a:pt x="3213727" y="2734341"/>
                  </a:lnTo>
                  <a:lnTo>
                    <a:pt x="3330755" y="2816123"/>
                  </a:lnTo>
                  <a:lnTo>
                    <a:pt x="3447782" y="2886152"/>
                  </a:lnTo>
                  <a:lnTo>
                    <a:pt x="3564810" y="2944315"/>
                  </a:lnTo>
                  <a:lnTo>
                    <a:pt x="3681837" y="2991932"/>
                  </a:lnTo>
                  <a:lnTo>
                    <a:pt x="3798865" y="3036669"/>
                  </a:lnTo>
                  <a:lnTo>
                    <a:pt x="3915893" y="3079992"/>
                  </a:lnTo>
                  <a:lnTo>
                    <a:pt x="4032920" y="3115741"/>
                  </a:lnTo>
                  <a:lnTo>
                    <a:pt x="4149948" y="3145971"/>
                  </a:lnTo>
                  <a:lnTo>
                    <a:pt x="4266975" y="3173566"/>
                  </a:lnTo>
                  <a:lnTo>
                    <a:pt x="4384003" y="3198615"/>
                  </a:lnTo>
                  <a:lnTo>
                    <a:pt x="4501031" y="3220708"/>
                  </a:lnTo>
                  <a:lnTo>
                    <a:pt x="4618058" y="3240416"/>
                  </a:lnTo>
                  <a:lnTo>
                    <a:pt x="4735086" y="3258063"/>
                  </a:lnTo>
                  <a:lnTo>
                    <a:pt x="4852113" y="3273773"/>
                  </a:lnTo>
                  <a:lnTo>
                    <a:pt x="4969141" y="3287523"/>
                  </a:lnTo>
                  <a:lnTo>
                    <a:pt x="5086169" y="3299182"/>
                  </a:lnTo>
                  <a:lnTo>
                    <a:pt x="5203196" y="3308547"/>
                  </a:lnTo>
                  <a:lnTo>
                    <a:pt x="5320224" y="3315372"/>
                  </a:lnTo>
                  <a:lnTo>
                    <a:pt x="5437251" y="3319388"/>
                  </a:lnTo>
                  <a:lnTo>
                    <a:pt x="5554279" y="3320327"/>
                  </a:lnTo>
                  <a:lnTo>
                    <a:pt x="5671307" y="3317933"/>
                  </a:lnTo>
                  <a:lnTo>
                    <a:pt x="5788334" y="3311974"/>
                  </a:lnTo>
                  <a:lnTo>
                    <a:pt x="5905362" y="3302249"/>
                  </a:lnTo>
                  <a:lnTo>
                    <a:pt x="6022389" y="3288590"/>
                  </a:lnTo>
                  <a:lnTo>
                    <a:pt x="6139417" y="3270863"/>
                  </a:lnTo>
                  <a:lnTo>
                    <a:pt x="6145984" y="326963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2708048"/>
              <a:ext cx="5746177" cy="2670411"/>
            </a:xfrm>
            <a:custGeom>
              <a:avLst/>
              <a:pathLst>
                <a:path w="5746177" h="2670411">
                  <a:moveTo>
                    <a:pt x="5746177" y="2670411"/>
                  </a:moveTo>
                  <a:lnTo>
                    <a:pt x="5671307" y="2643234"/>
                  </a:lnTo>
                  <a:lnTo>
                    <a:pt x="5554279" y="2601719"/>
                  </a:lnTo>
                  <a:lnTo>
                    <a:pt x="5437251" y="2560967"/>
                  </a:lnTo>
                  <a:lnTo>
                    <a:pt x="5320224" y="2520753"/>
                  </a:lnTo>
                  <a:lnTo>
                    <a:pt x="5203196" y="2480839"/>
                  </a:lnTo>
                  <a:lnTo>
                    <a:pt x="5086169" y="2440985"/>
                  </a:lnTo>
                  <a:lnTo>
                    <a:pt x="4969141" y="2400976"/>
                  </a:lnTo>
                  <a:lnTo>
                    <a:pt x="4852113" y="2360639"/>
                  </a:lnTo>
                  <a:lnTo>
                    <a:pt x="4735086" y="2319873"/>
                  </a:lnTo>
                  <a:lnTo>
                    <a:pt x="4618058" y="2278685"/>
                  </a:lnTo>
                  <a:lnTo>
                    <a:pt x="4501031" y="2237229"/>
                  </a:lnTo>
                  <a:lnTo>
                    <a:pt x="4384003" y="2195860"/>
                  </a:lnTo>
                  <a:lnTo>
                    <a:pt x="4266975" y="2155179"/>
                  </a:lnTo>
                  <a:lnTo>
                    <a:pt x="4149948" y="2115793"/>
                  </a:lnTo>
                  <a:lnTo>
                    <a:pt x="4032920" y="2076846"/>
                  </a:lnTo>
                  <a:lnTo>
                    <a:pt x="3915893" y="2036654"/>
                  </a:lnTo>
                  <a:lnTo>
                    <a:pt x="3798865" y="1992668"/>
                  </a:lnTo>
                  <a:lnTo>
                    <a:pt x="3681837" y="1946773"/>
                  </a:lnTo>
                  <a:lnTo>
                    <a:pt x="3564810" y="1900338"/>
                  </a:lnTo>
                  <a:lnTo>
                    <a:pt x="3447782" y="1846523"/>
                  </a:lnTo>
                  <a:lnTo>
                    <a:pt x="3330755" y="1775733"/>
                  </a:lnTo>
                  <a:lnTo>
                    <a:pt x="3213727" y="1693042"/>
                  </a:lnTo>
                  <a:lnTo>
                    <a:pt x="3096699" y="1606412"/>
                  </a:lnTo>
                  <a:lnTo>
                    <a:pt x="2979672" y="1514552"/>
                  </a:lnTo>
                  <a:lnTo>
                    <a:pt x="2862644" y="1401454"/>
                  </a:lnTo>
                  <a:lnTo>
                    <a:pt x="2745617" y="1280464"/>
                  </a:lnTo>
                  <a:lnTo>
                    <a:pt x="2628589" y="1166938"/>
                  </a:lnTo>
                  <a:lnTo>
                    <a:pt x="2511561" y="1053146"/>
                  </a:lnTo>
                  <a:lnTo>
                    <a:pt x="2394534" y="932140"/>
                  </a:lnTo>
                  <a:lnTo>
                    <a:pt x="2277506" y="818817"/>
                  </a:lnTo>
                  <a:lnTo>
                    <a:pt x="2160479" y="716590"/>
                  </a:lnTo>
                  <a:lnTo>
                    <a:pt x="2043451" y="615683"/>
                  </a:lnTo>
                  <a:lnTo>
                    <a:pt x="1926424" y="518895"/>
                  </a:lnTo>
                  <a:lnTo>
                    <a:pt x="1809396" y="429136"/>
                  </a:lnTo>
                  <a:lnTo>
                    <a:pt x="1692368" y="347722"/>
                  </a:lnTo>
                  <a:lnTo>
                    <a:pt x="1575341" y="273518"/>
                  </a:lnTo>
                  <a:lnTo>
                    <a:pt x="1458313" y="207043"/>
                  </a:lnTo>
                  <a:lnTo>
                    <a:pt x="1341286" y="148982"/>
                  </a:lnTo>
                  <a:lnTo>
                    <a:pt x="1224258" y="99970"/>
                  </a:lnTo>
                  <a:lnTo>
                    <a:pt x="1107230" y="60465"/>
                  </a:lnTo>
                  <a:lnTo>
                    <a:pt x="990203" y="30715"/>
                  </a:lnTo>
                  <a:lnTo>
                    <a:pt x="873175" y="10782"/>
                  </a:lnTo>
                  <a:lnTo>
                    <a:pt x="756148" y="594"/>
                  </a:lnTo>
                  <a:lnTo>
                    <a:pt x="639120" y="0"/>
                  </a:lnTo>
                  <a:lnTo>
                    <a:pt x="522092" y="8812"/>
                  </a:lnTo>
                  <a:lnTo>
                    <a:pt x="405065" y="26830"/>
                  </a:lnTo>
                  <a:lnTo>
                    <a:pt x="288037" y="53855"/>
                  </a:lnTo>
                  <a:lnTo>
                    <a:pt x="171010" y="89695"/>
                  </a:lnTo>
                  <a:lnTo>
                    <a:pt x="53982" y="134169"/>
                  </a:lnTo>
                  <a:lnTo>
                    <a:pt x="0" y="1585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2122805"/>
              <a:ext cx="6145984" cy="2967104"/>
            </a:xfrm>
            <a:custGeom>
              <a:avLst/>
              <a:pathLst>
                <a:path w="6145984" h="2967104">
                  <a:moveTo>
                    <a:pt x="0" y="0"/>
                  </a:moveTo>
                  <a:lnTo>
                    <a:pt x="53982" y="10837"/>
                  </a:lnTo>
                  <a:lnTo>
                    <a:pt x="171010" y="38233"/>
                  </a:lnTo>
                  <a:lnTo>
                    <a:pt x="288037" y="69584"/>
                  </a:lnTo>
                  <a:lnTo>
                    <a:pt x="405065" y="104946"/>
                  </a:lnTo>
                  <a:lnTo>
                    <a:pt x="522092" y="144372"/>
                  </a:lnTo>
                  <a:lnTo>
                    <a:pt x="639120" y="187918"/>
                  </a:lnTo>
                  <a:lnTo>
                    <a:pt x="756148" y="235637"/>
                  </a:lnTo>
                  <a:lnTo>
                    <a:pt x="873175" y="287585"/>
                  </a:lnTo>
                  <a:lnTo>
                    <a:pt x="990203" y="343817"/>
                  </a:lnTo>
                  <a:lnTo>
                    <a:pt x="1107230" y="404386"/>
                  </a:lnTo>
                  <a:lnTo>
                    <a:pt x="1224258" y="469347"/>
                  </a:lnTo>
                  <a:lnTo>
                    <a:pt x="1341286" y="538755"/>
                  </a:lnTo>
                  <a:lnTo>
                    <a:pt x="1458313" y="612665"/>
                  </a:lnTo>
                  <a:lnTo>
                    <a:pt x="1575341" y="691131"/>
                  </a:lnTo>
                  <a:lnTo>
                    <a:pt x="1692368" y="774208"/>
                  </a:lnTo>
                  <a:lnTo>
                    <a:pt x="1809396" y="862011"/>
                  </a:lnTo>
                  <a:lnTo>
                    <a:pt x="1926424" y="956587"/>
                  </a:lnTo>
                  <a:lnTo>
                    <a:pt x="2043451" y="1056653"/>
                  </a:lnTo>
                  <a:lnTo>
                    <a:pt x="2160479" y="1159112"/>
                  </a:lnTo>
                  <a:lnTo>
                    <a:pt x="2277506" y="1261823"/>
                  </a:lnTo>
                  <a:lnTo>
                    <a:pt x="2394534" y="1376337"/>
                  </a:lnTo>
                  <a:lnTo>
                    <a:pt x="2511561" y="1496277"/>
                  </a:lnTo>
                  <a:lnTo>
                    <a:pt x="2628589" y="1607906"/>
                  </a:lnTo>
                  <a:lnTo>
                    <a:pt x="2745617" y="1722417"/>
                  </a:lnTo>
                  <a:lnTo>
                    <a:pt x="2862644" y="1842343"/>
                  </a:lnTo>
                  <a:lnTo>
                    <a:pt x="2979672" y="1951900"/>
                  </a:lnTo>
                  <a:lnTo>
                    <a:pt x="3096699" y="2044922"/>
                  </a:lnTo>
                  <a:lnTo>
                    <a:pt x="3213727" y="2134397"/>
                  </a:lnTo>
                  <a:lnTo>
                    <a:pt x="3330755" y="2216634"/>
                  </a:lnTo>
                  <a:lnTo>
                    <a:pt x="3447782" y="2287043"/>
                  </a:lnTo>
                  <a:lnTo>
                    <a:pt x="3564810" y="2343033"/>
                  </a:lnTo>
                  <a:lnTo>
                    <a:pt x="3681837" y="2390058"/>
                  </a:lnTo>
                  <a:lnTo>
                    <a:pt x="3798865" y="2435375"/>
                  </a:lnTo>
                  <a:lnTo>
                    <a:pt x="3915893" y="2479029"/>
                  </a:lnTo>
                  <a:lnTo>
                    <a:pt x="4032920" y="2516999"/>
                  </a:lnTo>
                  <a:lnTo>
                    <a:pt x="4149948" y="2551587"/>
                  </a:lnTo>
                  <a:lnTo>
                    <a:pt x="4266975" y="2585078"/>
                  </a:lnTo>
                  <a:lnTo>
                    <a:pt x="4384003" y="2617943"/>
                  </a:lnTo>
                  <a:lnTo>
                    <a:pt x="4501031" y="2649674"/>
                  </a:lnTo>
                  <a:lnTo>
                    <a:pt x="4618058" y="2680256"/>
                  </a:lnTo>
                  <a:lnTo>
                    <a:pt x="4735086" y="2709674"/>
                  </a:lnTo>
                  <a:lnTo>
                    <a:pt x="4852113" y="2737912"/>
                  </a:lnTo>
                  <a:lnTo>
                    <a:pt x="4969141" y="2764955"/>
                  </a:lnTo>
                  <a:lnTo>
                    <a:pt x="5086169" y="2790789"/>
                  </a:lnTo>
                  <a:lnTo>
                    <a:pt x="5203196" y="2815399"/>
                  </a:lnTo>
                  <a:lnTo>
                    <a:pt x="5320224" y="2838769"/>
                  </a:lnTo>
                  <a:lnTo>
                    <a:pt x="5437251" y="2860884"/>
                  </a:lnTo>
                  <a:lnTo>
                    <a:pt x="5554279" y="2881729"/>
                  </a:lnTo>
                  <a:lnTo>
                    <a:pt x="5671307" y="2901289"/>
                  </a:lnTo>
                  <a:lnTo>
                    <a:pt x="5788334" y="2919549"/>
                  </a:lnTo>
                  <a:lnTo>
                    <a:pt x="5905362" y="2936495"/>
                  </a:lnTo>
                  <a:lnTo>
                    <a:pt x="6022389" y="2952110"/>
                  </a:lnTo>
                  <a:lnTo>
                    <a:pt x="6139417" y="2966380"/>
                  </a:lnTo>
                  <a:lnTo>
                    <a:pt x="6145984" y="2967104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2669106"/>
              <a:ext cx="6145984" cy="2709353"/>
            </a:xfrm>
            <a:custGeom>
              <a:avLst/>
              <a:pathLst>
                <a:path w="6145984" h="2709353">
                  <a:moveTo>
                    <a:pt x="0" y="0"/>
                  </a:moveTo>
                  <a:lnTo>
                    <a:pt x="53982" y="55764"/>
                  </a:lnTo>
                  <a:lnTo>
                    <a:pt x="171010" y="173465"/>
                  </a:lnTo>
                  <a:lnTo>
                    <a:pt x="288037" y="287895"/>
                  </a:lnTo>
                  <a:lnTo>
                    <a:pt x="405065" y="398963"/>
                  </a:lnTo>
                  <a:lnTo>
                    <a:pt x="522092" y="506571"/>
                  </a:lnTo>
                  <a:lnTo>
                    <a:pt x="639120" y="610616"/>
                  </a:lnTo>
                  <a:lnTo>
                    <a:pt x="756148" y="710992"/>
                  </a:lnTo>
                  <a:lnTo>
                    <a:pt x="873175" y="807605"/>
                  </a:lnTo>
                  <a:lnTo>
                    <a:pt x="990203" y="900386"/>
                  </a:lnTo>
                  <a:lnTo>
                    <a:pt x="1107230" y="989323"/>
                  </a:lnTo>
                  <a:lnTo>
                    <a:pt x="1224258" y="1074502"/>
                  </a:lnTo>
                  <a:lnTo>
                    <a:pt x="1341286" y="1156143"/>
                  </a:lnTo>
                  <a:lnTo>
                    <a:pt x="1458313" y="1234619"/>
                  </a:lnTo>
                  <a:lnTo>
                    <a:pt x="1575341" y="1310430"/>
                  </a:lnTo>
                  <a:lnTo>
                    <a:pt x="1692368" y="1384114"/>
                  </a:lnTo>
                  <a:lnTo>
                    <a:pt x="1809396" y="1456189"/>
                  </a:lnTo>
                  <a:lnTo>
                    <a:pt x="1926424" y="1529463"/>
                  </a:lnTo>
                  <a:lnTo>
                    <a:pt x="2043451" y="1603595"/>
                  </a:lnTo>
                  <a:lnTo>
                    <a:pt x="2160479" y="1676462"/>
                  </a:lnTo>
                  <a:lnTo>
                    <a:pt x="2277506" y="1747262"/>
                  </a:lnTo>
                  <a:lnTo>
                    <a:pt x="2394534" y="1825798"/>
                  </a:lnTo>
                  <a:lnTo>
                    <a:pt x="2511561" y="1904221"/>
                  </a:lnTo>
                  <a:lnTo>
                    <a:pt x="2628589" y="1971997"/>
                  </a:lnTo>
                  <a:lnTo>
                    <a:pt x="2745617" y="2029971"/>
                  </a:lnTo>
                  <a:lnTo>
                    <a:pt x="2862644" y="2079277"/>
                  </a:lnTo>
                  <a:lnTo>
                    <a:pt x="2979672" y="2121763"/>
                  </a:lnTo>
                  <a:lnTo>
                    <a:pt x="3096699" y="2161044"/>
                  </a:lnTo>
                  <a:lnTo>
                    <a:pt x="3213727" y="2190520"/>
                  </a:lnTo>
                  <a:lnTo>
                    <a:pt x="3330755" y="2212983"/>
                  </a:lnTo>
                  <a:lnTo>
                    <a:pt x="3447782" y="2237552"/>
                  </a:lnTo>
                  <a:lnTo>
                    <a:pt x="3564810" y="2262141"/>
                  </a:lnTo>
                  <a:lnTo>
                    <a:pt x="3681837" y="2281122"/>
                  </a:lnTo>
                  <a:lnTo>
                    <a:pt x="3798865" y="2297457"/>
                  </a:lnTo>
                  <a:lnTo>
                    <a:pt x="3915893" y="2312084"/>
                  </a:lnTo>
                  <a:lnTo>
                    <a:pt x="4032920" y="2321788"/>
                  </a:lnTo>
                  <a:lnTo>
                    <a:pt x="4149948" y="2327130"/>
                  </a:lnTo>
                  <a:lnTo>
                    <a:pt x="4266975" y="2329292"/>
                  </a:lnTo>
                  <a:lnTo>
                    <a:pt x="4384003" y="2329149"/>
                  </a:lnTo>
                  <a:lnTo>
                    <a:pt x="4501031" y="2327192"/>
                  </a:lnTo>
                  <a:lnTo>
                    <a:pt x="4618058" y="2323841"/>
                  </a:lnTo>
                  <a:lnTo>
                    <a:pt x="4735086" y="2319337"/>
                  </a:lnTo>
                  <a:lnTo>
                    <a:pt x="4852113" y="2313776"/>
                  </a:lnTo>
                  <a:lnTo>
                    <a:pt x="4969141" y="2307146"/>
                  </a:lnTo>
                  <a:lnTo>
                    <a:pt x="5086169" y="2299359"/>
                  </a:lnTo>
                  <a:lnTo>
                    <a:pt x="5203196" y="2290274"/>
                  </a:lnTo>
                  <a:lnTo>
                    <a:pt x="5320224" y="2279718"/>
                  </a:lnTo>
                  <a:lnTo>
                    <a:pt x="5437251" y="2267502"/>
                  </a:lnTo>
                  <a:lnTo>
                    <a:pt x="5554279" y="2253437"/>
                  </a:lnTo>
                  <a:lnTo>
                    <a:pt x="5671307" y="2237344"/>
                  </a:lnTo>
                  <a:lnTo>
                    <a:pt x="5788334" y="2219062"/>
                  </a:lnTo>
                  <a:lnTo>
                    <a:pt x="5905362" y="2198450"/>
                  </a:lnTo>
                  <a:lnTo>
                    <a:pt x="6022389" y="2175392"/>
                  </a:lnTo>
                  <a:lnTo>
                    <a:pt x="6139417" y="2149796"/>
                  </a:lnTo>
                  <a:lnTo>
                    <a:pt x="6145984" y="2148214"/>
                  </a:lnTo>
                  <a:lnTo>
                    <a:pt x="6145984" y="2709353"/>
                  </a:lnTo>
                  <a:lnTo>
                    <a:pt x="5655811" y="2709353"/>
                  </a:lnTo>
                  <a:lnTo>
                    <a:pt x="5554279" y="2695715"/>
                  </a:lnTo>
                  <a:lnTo>
                    <a:pt x="5437251" y="2680936"/>
                  </a:lnTo>
                  <a:lnTo>
                    <a:pt x="5320224" y="2666927"/>
                  </a:lnTo>
                  <a:lnTo>
                    <a:pt x="5203196" y="2653510"/>
                  </a:lnTo>
                  <a:lnTo>
                    <a:pt x="5086169" y="2640507"/>
                  </a:lnTo>
                  <a:lnTo>
                    <a:pt x="4969141" y="2627754"/>
                  </a:lnTo>
                  <a:lnTo>
                    <a:pt x="4852113" y="2615122"/>
                  </a:lnTo>
                  <a:lnTo>
                    <a:pt x="4735086" y="2602530"/>
                  </a:lnTo>
                  <a:lnTo>
                    <a:pt x="4618058" y="2589979"/>
                  </a:lnTo>
                  <a:lnTo>
                    <a:pt x="4501031" y="2577573"/>
                  </a:lnTo>
                  <a:lnTo>
                    <a:pt x="4384003" y="2565565"/>
                  </a:lnTo>
                  <a:lnTo>
                    <a:pt x="4266975" y="2554383"/>
                  </a:lnTo>
                  <a:lnTo>
                    <a:pt x="4149948" y="2543678"/>
                  </a:lnTo>
                  <a:lnTo>
                    <a:pt x="4032920" y="2532022"/>
                  </a:lnTo>
                  <a:lnTo>
                    <a:pt x="3915893" y="2519098"/>
                  </a:lnTo>
                  <a:lnTo>
                    <a:pt x="3798865" y="2503991"/>
                  </a:lnTo>
                  <a:lnTo>
                    <a:pt x="3681837" y="2486817"/>
                  </a:lnTo>
                  <a:lnTo>
                    <a:pt x="3564810" y="2468693"/>
                  </a:lnTo>
                  <a:lnTo>
                    <a:pt x="3447782" y="2447254"/>
                  </a:lnTo>
                  <a:lnTo>
                    <a:pt x="3330755" y="2422133"/>
                  </a:lnTo>
                  <a:lnTo>
                    <a:pt x="3213727" y="2399011"/>
                  </a:lnTo>
                  <a:lnTo>
                    <a:pt x="3096699" y="2373657"/>
                  </a:lnTo>
                  <a:lnTo>
                    <a:pt x="2979672" y="2336061"/>
                  </a:lnTo>
                  <a:lnTo>
                    <a:pt x="2862644" y="2288443"/>
                  </a:lnTo>
                  <a:lnTo>
                    <a:pt x="2745617" y="2237596"/>
                  </a:lnTo>
                  <a:lnTo>
                    <a:pt x="2628589" y="2181048"/>
                  </a:lnTo>
                  <a:lnTo>
                    <a:pt x="2511561" y="2110139"/>
                  </a:lnTo>
                  <a:lnTo>
                    <a:pt x="2394534" y="2030172"/>
                  </a:lnTo>
                  <a:lnTo>
                    <a:pt x="2277506" y="1953362"/>
                  </a:lnTo>
                  <a:lnTo>
                    <a:pt x="2160479" y="1883262"/>
                  </a:lnTo>
                  <a:lnTo>
                    <a:pt x="2043451" y="1812645"/>
                  </a:lnTo>
                  <a:lnTo>
                    <a:pt x="1926424" y="1743263"/>
                  </a:lnTo>
                  <a:lnTo>
                    <a:pt x="1809396" y="1676969"/>
                  </a:lnTo>
                  <a:lnTo>
                    <a:pt x="1692368" y="1614151"/>
                  </a:lnTo>
                  <a:lnTo>
                    <a:pt x="1575341" y="1553324"/>
                  </a:lnTo>
                  <a:lnTo>
                    <a:pt x="1458313" y="1494887"/>
                  </a:lnTo>
                  <a:lnTo>
                    <a:pt x="1341286" y="1439376"/>
                  </a:lnTo>
                  <a:lnTo>
                    <a:pt x="1224258" y="1387289"/>
                  </a:lnTo>
                  <a:lnTo>
                    <a:pt x="1107230" y="1338996"/>
                  </a:lnTo>
                  <a:lnTo>
                    <a:pt x="990203" y="1294715"/>
                  </a:lnTo>
                  <a:lnTo>
                    <a:pt x="873175" y="1254530"/>
                  </a:lnTo>
                  <a:lnTo>
                    <a:pt x="756148" y="1218426"/>
                  </a:lnTo>
                  <a:lnTo>
                    <a:pt x="639120" y="1186334"/>
                  </a:lnTo>
                  <a:lnTo>
                    <a:pt x="522092" y="1158155"/>
                  </a:lnTo>
                  <a:lnTo>
                    <a:pt x="405065" y="1133783"/>
                  </a:lnTo>
                  <a:lnTo>
                    <a:pt x="288037" y="1113111"/>
                  </a:lnTo>
                  <a:lnTo>
                    <a:pt x="171010" y="1096041"/>
                  </a:lnTo>
                  <a:lnTo>
                    <a:pt x="53982" y="1082478"/>
                  </a:lnTo>
                  <a:lnTo>
                    <a:pt x="0" y="107780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2669106"/>
              <a:ext cx="6145984" cy="2329292"/>
            </a:xfrm>
            <a:custGeom>
              <a:avLst/>
              <a:pathLst>
                <a:path w="6145984" h="2329292">
                  <a:moveTo>
                    <a:pt x="0" y="0"/>
                  </a:moveTo>
                  <a:lnTo>
                    <a:pt x="53982" y="55764"/>
                  </a:lnTo>
                  <a:lnTo>
                    <a:pt x="171010" y="173465"/>
                  </a:lnTo>
                  <a:lnTo>
                    <a:pt x="288037" y="287895"/>
                  </a:lnTo>
                  <a:lnTo>
                    <a:pt x="405065" y="398963"/>
                  </a:lnTo>
                  <a:lnTo>
                    <a:pt x="522092" y="506571"/>
                  </a:lnTo>
                  <a:lnTo>
                    <a:pt x="639120" y="610616"/>
                  </a:lnTo>
                  <a:lnTo>
                    <a:pt x="756148" y="710992"/>
                  </a:lnTo>
                  <a:lnTo>
                    <a:pt x="873175" y="807605"/>
                  </a:lnTo>
                  <a:lnTo>
                    <a:pt x="990203" y="900386"/>
                  </a:lnTo>
                  <a:lnTo>
                    <a:pt x="1107230" y="989323"/>
                  </a:lnTo>
                  <a:lnTo>
                    <a:pt x="1224258" y="1074502"/>
                  </a:lnTo>
                  <a:lnTo>
                    <a:pt x="1341286" y="1156143"/>
                  </a:lnTo>
                  <a:lnTo>
                    <a:pt x="1458313" y="1234619"/>
                  </a:lnTo>
                  <a:lnTo>
                    <a:pt x="1575341" y="1310430"/>
                  </a:lnTo>
                  <a:lnTo>
                    <a:pt x="1692368" y="1384114"/>
                  </a:lnTo>
                  <a:lnTo>
                    <a:pt x="1809396" y="1456189"/>
                  </a:lnTo>
                  <a:lnTo>
                    <a:pt x="1926424" y="1529463"/>
                  </a:lnTo>
                  <a:lnTo>
                    <a:pt x="2043451" y="1603595"/>
                  </a:lnTo>
                  <a:lnTo>
                    <a:pt x="2160479" y="1676462"/>
                  </a:lnTo>
                  <a:lnTo>
                    <a:pt x="2277506" y="1747262"/>
                  </a:lnTo>
                  <a:lnTo>
                    <a:pt x="2394534" y="1825798"/>
                  </a:lnTo>
                  <a:lnTo>
                    <a:pt x="2511561" y="1904221"/>
                  </a:lnTo>
                  <a:lnTo>
                    <a:pt x="2628589" y="1971997"/>
                  </a:lnTo>
                  <a:lnTo>
                    <a:pt x="2745617" y="2029971"/>
                  </a:lnTo>
                  <a:lnTo>
                    <a:pt x="2862644" y="2079277"/>
                  </a:lnTo>
                  <a:lnTo>
                    <a:pt x="2979672" y="2121763"/>
                  </a:lnTo>
                  <a:lnTo>
                    <a:pt x="3096699" y="2161044"/>
                  </a:lnTo>
                  <a:lnTo>
                    <a:pt x="3213727" y="2190520"/>
                  </a:lnTo>
                  <a:lnTo>
                    <a:pt x="3330755" y="2212983"/>
                  </a:lnTo>
                  <a:lnTo>
                    <a:pt x="3447782" y="2237552"/>
                  </a:lnTo>
                  <a:lnTo>
                    <a:pt x="3564810" y="2262141"/>
                  </a:lnTo>
                  <a:lnTo>
                    <a:pt x="3681837" y="2281122"/>
                  </a:lnTo>
                  <a:lnTo>
                    <a:pt x="3798865" y="2297457"/>
                  </a:lnTo>
                  <a:lnTo>
                    <a:pt x="3915893" y="2312084"/>
                  </a:lnTo>
                  <a:lnTo>
                    <a:pt x="4032920" y="2321788"/>
                  </a:lnTo>
                  <a:lnTo>
                    <a:pt x="4149948" y="2327130"/>
                  </a:lnTo>
                  <a:lnTo>
                    <a:pt x="4266975" y="2329292"/>
                  </a:lnTo>
                  <a:lnTo>
                    <a:pt x="4384003" y="2329149"/>
                  </a:lnTo>
                  <a:lnTo>
                    <a:pt x="4501031" y="2327192"/>
                  </a:lnTo>
                  <a:lnTo>
                    <a:pt x="4618058" y="2323841"/>
                  </a:lnTo>
                  <a:lnTo>
                    <a:pt x="4735086" y="2319337"/>
                  </a:lnTo>
                  <a:lnTo>
                    <a:pt x="4852113" y="2313776"/>
                  </a:lnTo>
                  <a:lnTo>
                    <a:pt x="4969141" y="2307146"/>
                  </a:lnTo>
                  <a:lnTo>
                    <a:pt x="5086169" y="2299359"/>
                  </a:lnTo>
                  <a:lnTo>
                    <a:pt x="5203196" y="2290274"/>
                  </a:lnTo>
                  <a:lnTo>
                    <a:pt x="5320224" y="2279718"/>
                  </a:lnTo>
                  <a:lnTo>
                    <a:pt x="5437251" y="2267502"/>
                  </a:lnTo>
                  <a:lnTo>
                    <a:pt x="5554279" y="2253437"/>
                  </a:lnTo>
                  <a:lnTo>
                    <a:pt x="5671307" y="2237344"/>
                  </a:lnTo>
                  <a:lnTo>
                    <a:pt x="5788334" y="2219062"/>
                  </a:lnTo>
                  <a:lnTo>
                    <a:pt x="5905362" y="2198450"/>
                  </a:lnTo>
                  <a:lnTo>
                    <a:pt x="6022389" y="2175392"/>
                  </a:lnTo>
                  <a:lnTo>
                    <a:pt x="6139417" y="2149796"/>
                  </a:lnTo>
                  <a:lnTo>
                    <a:pt x="6145984" y="214821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3746906"/>
              <a:ext cx="5655811" cy="1631553"/>
            </a:xfrm>
            <a:custGeom>
              <a:avLst/>
              <a:pathLst>
                <a:path w="5655811" h="1631553">
                  <a:moveTo>
                    <a:pt x="5655811" y="1631553"/>
                  </a:moveTo>
                  <a:lnTo>
                    <a:pt x="5554279" y="1617915"/>
                  </a:lnTo>
                  <a:lnTo>
                    <a:pt x="5437251" y="1603135"/>
                  </a:lnTo>
                  <a:lnTo>
                    <a:pt x="5320224" y="1589126"/>
                  </a:lnTo>
                  <a:lnTo>
                    <a:pt x="5203196" y="1575709"/>
                  </a:lnTo>
                  <a:lnTo>
                    <a:pt x="5086169" y="1562706"/>
                  </a:lnTo>
                  <a:lnTo>
                    <a:pt x="4969141" y="1549954"/>
                  </a:lnTo>
                  <a:lnTo>
                    <a:pt x="4852113" y="1537321"/>
                  </a:lnTo>
                  <a:lnTo>
                    <a:pt x="4735086" y="1524730"/>
                  </a:lnTo>
                  <a:lnTo>
                    <a:pt x="4618058" y="1512178"/>
                  </a:lnTo>
                  <a:lnTo>
                    <a:pt x="4501031" y="1499772"/>
                  </a:lnTo>
                  <a:lnTo>
                    <a:pt x="4384003" y="1487764"/>
                  </a:lnTo>
                  <a:lnTo>
                    <a:pt x="4266975" y="1476582"/>
                  </a:lnTo>
                  <a:lnTo>
                    <a:pt x="4149948" y="1465878"/>
                  </a:lnTo>
                  <a:lnTo>
                    <a:pt x="4032920" y="1454221"/>
                  </a:lnTo>
                  <a:lnTo>
                    <a:pt x="3915893" y="1441298"/>
                  </a:lnTo>
                  <a:lnTo>
                    <a:pt x="3798865" y="1426190"/>
                  </a:lnTo>
                  <a:lnTo>
                    <a:pt x="3681837" y="1409016"/>
                  </a:lnTo>
                  <a:lnTo>
                    <a:pt x="3564810" y="1390892"/>
                  </a:lnTo>
                  <a:lnTo>
                    <a:pt x="3447782" y="1369453"/>
                  </a:lnTo>
                  <a:lnTo>
                    <a:pt x="3330755" y="1344332"/>
                  </a:lnTo>
                  <a:lnTo>
                    <a:pt x="3213727" y="1321211"/>
                  </a:lnTo>
                  <a:lnTo>
                    <a:pt x="3096699" y="1295857"/>
                  </a:lnTo>
                  <a:lnTo>
                    <a:pt x="2979672" y="1258261"/>
                  </a:lnTo>
                  <a:lnTo>
                    <a:pt x="2862644" y="1210642"/>
                  </a:lnTo>
                  <a:lnTo>
                    <a:pt x="2745617" y="1159795"/>
                  </a:lnTo>
                  <a:lnTo>
                    <a:pt x="2628589" y="1103247"/>
                  </a:lnTo>
                  <a:lnTo>
                    <a:pt x="2511561" y="1032338"/>
                  </a:lnTo>
                  <a:lnTo>
                    <a:pt x="2394534" y="952371"/>
                  </a:lnTo>
                  <a:lnTo>
                    <a:pt x="2277506" y="875561"/>
                  </a:lnTo>
                  <a:lnTo>
                    <a:pt x="2160479" y="805461"/>
                  </a:lnTo>
                  <a:lnTo>
                    <a:pt x="2043451" y="734844"/>
                  </a:lnTo>
                  <a:lnTo>
                    <a:pt x="1926424" y="665463"/>
                  </a:lnTo>
                  <a:lnTo>
                    <a:pt x="1809396" y="599168"/>
                  </a:lnTo>
                  <a:lnTo>
                    <a:pt x="1692368" y="536350"/>
                  </a:lnTo>
                  <a:lnTo>
                    <a:pt x="1575341" y="475523"/>
                  </a:lnTo>
                  <a:lnTo>
                    <a:pt x="1458313" y="417086"/>
                  </a:lnTo>
                  <a:lnTo>
                    <a:pt x="1341286" y="361576"/>
                  </a:lnTo>
                  <a:lnTo>
                    <a:pt x="1224258" y="309488"/>
                  </a:lnTo>
                  <a:lnTo>
                    <a:pt x="1107230" y="261195"/>
                  </a:lnTo>
                  <a:lnTo>
                    <a:pt x="990203" y="216914"/>
                  </a:lnTo>
                  <a:lnTo>
                    <a:pt x="873175" y="176729"/>
                  </a:lnTo>
                  <a:lnTo>
                    <a:pt x="756148" y="140625"/>
                  </a:lnTo>
                  <a:lnTo>
                    <a:pt x="639120" y="108533"/>
                  </a:lnTo>
                  <a:lnTo>
                    <a:pt x="522092" y="80354"/>
                  </a:lnTo>
                  <a:lnTo>
                    <a:pt x="405065" y="55982"/>
                  </a:lnTo>
                  <a:lnTo>
                    <a:pt x="288037" y="35311"/>
                  </a:lnTo>
                  <a:lnTo>
                    <a:pt x="171010" y="18240"/>
                  </a:lnTo>
                  <a:lnTo>
                    <a:pt x="53982" y="467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208006"/>
              <a:ext cx="6145984" cy="1935676"/>
            </a:xfrm>
            <a:custGeom>
              <a:avLst/>
              <a:pathLst>
                <a:path w="6145984" h="1935676">
                  <a:moveTo>
                    <a:pt x="0" y="0"/>
                  </a:moveTo>
                  <a:lnTo>
                    <a:pt x="53982" y="30220"/>
                  </a:lnTo>
                  <a:lnTo>
                    <a:pt x="171010" y="95852"/>
                  </a:lnTo>
                  <a:lnTo>
                    <a:pt x="288037" y="161603"/>
                  </a:lnTo>
                  <a:lnTo>
                    <a:pt x="405065" y="227472"/>
                  </a:lnTo>
                  <a:lnTo>
                    <a:pt x="522092" y="293463"/>
                  </a:lnTo>
                  <a:lnTo>
                    <a:pt x="639120" y="359574"/>
                  </a:lnTo>
                  <a:lnTo>
                    <a:pt x="756148" y="425809"/>
                  </a:lnTo>
                  <a:lnTo>
                    <a:pt x="873175" y="492167"/>
                  </a:lnTo>
                  <a:lnTo>
                    <a:pt x="990203" y="558650"/>
                  </a:lnTo>
                  <a:lnTo>
                    <a:pt x="1107230" y="625259"/>
                  </a:lnTo>
                  <a:lnTo>
                    <a:pt x="1224258" y="691995"/>
                  </a:lnTo>
                  <a:lnTo>
                    <a:pt x="1341286" y="758859"/>
                  </a:lnTo>
                  <a:lnTo>
                    <a:pt x="1458313" y="825853"/>
                  </a:lnTo>
                  <a:lnTo>
                    <a:pt x="1575341" y="892977"/>
                  </a:lnTo>
                  <a:lnTo>
                    <a:pt x="1692368" y="960232"/>
                  </a:lnTo>
                  <a:lnTo>
                    <a:pt x="1809396" y="1027679"/>
                  </a:lnTo>
                  <a:lnTo>
                    <a:pt x="1926424" y="1097463"/>
                  </a:lnTo>
                  <a:lnTo>
                    <a:pt x="2043451" y="1169219"/>
                  </a:lnTo>
                  <a:lnTo>
                    <a:pt x="2160479" y="1240962"/>
                  </a:lnTo>
                  <a:lnTo>
                    <a:pt x="2277506" y="1311412"/>
                  </a:lnTo>
                  <a:lnTo>
                    <a:pt x="2394534" y="1389084"/>
                  </a:lnTo>
                  <a:lnTo>
                    <a:pt x="2511561" y="1468279"/>
                  </a:lnTo>
                  <a:lnTo>
                    <a:pt x="2628589" y="1537622"/>
                  </a:lnTo>
                  <a:lnTo>
                    <a:pt x="2745617" y="1594883"/>
                  </a:lnTo>
                  <a:lnTo>
                    <a:pt x="2862644" y="1644960"/>
                  </a:lnTo>
                  <a:lnTo>
                    <a:pt x="2979672" y="1690012"/>
                  </a:lnTo>
                  <a:lnTo>
                    <a:pt x="3096699" y="1728450"/>
                  </a:lnTo>
                  <a:lnTo>
                    <a:pt x="3213727" y="1755865"/>
                  </a:lnTo>
                  <a:lnTo>
                    <a:pt x="3330755" y="1778657"/>
                  </a:lnTo>
                  <a:lnTo>
                    <a:pt x="3447782" y="1803502"/>
                  </a:lnTo>
                  <a:lnTo>
                    <a:pt x="3564810" y="1826517"/>
                  </a:lnTo>
                  <a:lnTo>
                    <a:pt x="3681837" y="1845069"/>
                  </a:lnTo>
                  <a:lnTo>
                    <a:pt x="3798865" y="1861824"/>
                  </a:lnTo>
                  <a:lnTo>
                    <a:pt x="3915893" y="1876691"/>
                  </a:lnTo>
                  <a:lnTo>
                    <a:pt x="4032920" y="1888005"/>
                  </a:lnTo>
                  <a:lnTo>
                    <a:pt x="4149948" y="1896504"/>
                  </a:lnTo>
                  <a:lnTo>
                    <a:pt x="4266975" y="1902937"/>
                  </a:lnTo>
                  <a:lnTo>
                    <a:pt x="4384003" y="1908456"/>
                  </a:lnTo>
                  <a:lnTo>
                    <a:pt x="4501031" y="1913482"/>
                  </a:lnTo>
                  <a:lnTo>
                    <a:pt x="4618058" y="1918009"/>
                  </a:lnTo>
                  <a:lnTo>
                    <a:pt x="4735086" y="1922033"/>
                  </a:lnTo>
                  <a:lnTo>
                    <a:pt x="4852113" y="1925548"/>
                  </a:lnTo>
                  <a:lnTo>
                    <a:pt x="4969141" y="1928550"/>
                  </a:lnTo>
                  <a:lnTo>
                    <a:pt x="5086169" y="1931033"/>
                  </a:lnTo>
                  <a:lnTo>
                    <a:pt x="5203196" y="1932992"/>
                  </a:lnTo>
                  <a:lnTo>
                    <a:pt x="5320224" y="1934422"/>
                  </a:lnTo>
                  <a:lnTo>
                    <a:pt x="5437251" y="1935318"/>
                  </a:lnTo>
                  <a:lnTo>
                    <a:pt x="5554279" y="1935676"/>
                  </a:lnTo>
                  <a:lnTo>
                    <a:pt x="5671307" y="1935489"/>
                  </a:lnTo>
                  <a:lnTo>
                    <a:pt x="5788334" y="1934753"/>
                  </a:lnTo>
                  <a:lnTo>
                    <a:pt x="5905362" y="1933464"/>
                  </a:lnTo>
                  <a:lnTo>
                    <a:pt x="6022389" y="1931614"/>
                  </a:lnTo>
                  <a:lnTo>
                    <a:pt x="6139417" y="1929201"/>
                  </a:lnTo>
                  <a:lnTo>
                    <a:pt x="6145984" y="1929034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2728669"/>
              <a:ext cx="6145984" cy="2649790"/>
            </a:xfrm>
            <a:custGeom>
              <a:avLst/>
              <a:pathLst>
                <a:path w="6145984" h="2649790">
                  <a:moveTo>
                    <a:pt x="0" y="0"/>
                  </a:moveTo>
                  <a:lnTo>
                    <a:pt x="53982" y="53796"/>
                  </a:lnTo>
                  <a:lnTo>
                    <a:pt x="171010" y="167403"/>
                  </a:lnTo>
                  <a:lnTo>
                    <a:pt x="288037" y="277898"/>
                  </a:lnTo>
                  <a:lnTo>
                    <a:pt x="405065" y="385180"/>
                  </a:lnTo>
                  <a:lnTo>
                    <a:pt x="522092" y="489139"/>
                  </a:lnTo>
                  <a:lnTo>
                    <a:pt x="639120" y="589662"/>
                  </a:lnTo>
                  <a:lnTo>
                    <a:pt x="756148" y="686632"/>
                  </a:lnTo>
                  <a:lnTo>
                    <a:pt x="873175" y="779943"/>
                  </a:lnTo>
                  <a:lnTo>
                    <a:pt x="990203" y="869515"/>
                  </a:lnTo>
                  <a:lnTo>
                    <a:pt x="1107230" y="955327"/>
                  </a:lnTo>
                  <a:lnTo>
                    <a:pt x="1224258" y="1037452"/>
                  </a:lnTo>
                  <a:lnTo>
                    <a:pt x="1341286" y="1116102"/>
                  </a:lnTo>
                  <a:lnTo>
                    <a:pt x="1458313" y="1191641"/>
                  </a:lnTo>
                  <a:lnTo>
                    <a:pt x="1575341" y="1264558"/>
                  </a:lnTo>
                  <a:lnTo>
                    <a:pt x="1692368" y="1335383"/>
                  </a:lnTo>
                  <a:lnTo>
                    <a:pt x="1809396" y="1404631"/>
                  </a:lnTo>
                  <a:lnTo>
                    <a:pt x="1926424" y="1475308"/>
                  </a:lnTo>
                  <a:lnTo>
                    <a:pt x="2043451" y="1547183"/>
                  </a:lnTo>
                  <a:lnTo>
                    <a:pt x="2160479" y="1618128"/>
                  </a:lnTo>
                  <a:lnTo>
                    <a:pt x="2277506" y="1687437"/>
                  </a:lnTo>
                  <a:lnTo>
                    <a:pt x="2394534" y="1766219"/>
                  </a:lnTo>
                  <a:lnTo>
                    <a:pt x="2511561" y="1845802"/>
                  </a:lnTo>
                  <a:lnTo>
                    <a:pt x="2628589" y="1914064"/>
                  </a:lnTo>
                  <a:lnTo>
                    <a:pt x="2745617" y="1973518"/>
                  </a:lnTo>
                  <a:lnTo>
                    <a:pt x="2862644" y="2025483"/>
                  </a:lnTo>
                  <a:lnTo>
                    <a:pt x="2979672" y="2069489"/>
                  </a:lnTo>
                  <a:lnTo>
                    <a:pt x="3096699" y="2107744"/>
                  </a:lnTo>
                  <a:lnTo>
                    <a:pt x="3213727" y="2135041"/>
                  </a:lnTo>
                  <a:lnTo>
                    <a:pt x="3330755" y="2154966"/>
                  </a:lnTo>
                  <a:lnTo>
                    <a:pt x="3447782" y="2177372"/>
                  </a:lnTo>
                  <a:lnTo>
                    <a:pt x="3564810" y="2199553"/>
                  </a:lnTo>
                  <a:lnTo>
                    <a:pt x="3681837" y="2215850"/>
                  </a:lnTo>
                  <a:lnTo>
                    <a:pt x="3798865" y="2230038"/>
                  </a:lnTo>
                  <a:lnTo>
                    <a:pt x="3915893" y="2243078"/>
                  </a:lnTo>
                  <a:lnTo>
                    <a:pt x="4032920" y="2251253"/>
                  </a:lnTo>
                  <a:lnTo>
                    <a:pt x="4149948" y="2255264"/>
                  </a:lnTo>
                  <a:lnTo>
                    <a:pt x="4266975" y="2256440"/>
                  </a:lnTo>
                  <a:lnTo>
                    <a:pt x="4384003" y="2255536"/>
                  </a:lnTo>
                  <a:lnTo>
                    <a:pt x="4501031" y="2252925"/>
                  </a:lnTo>
                  <a:lnTo>
                    <a:pt x="4618058" y="2249030"/>
                  </a:lnTo>
                  <a:lnTo>
                    <a:pt x="4735086" y="2244089"/>
                  </a:lnTo>
                  <a:lnTo>
                    <a:pt x="4852113" y="2238198"/>
                  </a:lnTo>
                  <a:lnTo>
                    <a:pt x="4969141" y="2231346"/>
                  </a:lnTo>
                  <a:lnTo>
                    <a:pt x="5086169" y="2223441"/>
                  </a:lnTo>
                  <a:lnTo>
                    <a:pt x="5203196" y="2214342"/>
                  </a:lnTo>
                  <a:lnTo>
                    <a:pt x="5320224" y="2203874"/>
                  </a:lnTo>
                  <a:lnTo>
                    <a:pt x="5437251" y="2191847"/>
                  </a:lnTo>
                  <a:lnTo>
                    <a:pt x="5554279" y="2178070"/>
                  </a:lnTo>
                  <a:lnTo>
                    <a:pt x="5671307" y="2162362"/>
                  </a:lnTo>
                  <a:lnTo>
                    <a:pt x="5788334" y="2144561"/>
                  </a:lnTo>
                  <a:lnTo>
                    <a:pt x="5905362" y="2124524"/>
                  </a:lnTo>
                  <a:lnTo>
                    <a:pt x="6022389" y="2102134"/>
                  </a:lnTo>
                  <a:lnTo>
                    <a:pt x="6139417" y="2077299"/>
                  </a:lnTo>
                  <a:lnTo>
                    <a:pt x="6145984" y="2075764"/>
                  </a:lnTo>
                  <a:lnTo>
                    <a:pt x="6145984" y="2649790"/>
                  </a:lnTo>
                  <a:lnTo>
                    <a:pt x="5750152" y="2649790"/>
                  </a:lnTo>
                  <a:lnTo>
                    <a:pt x="5671307" y="2638060"/>
                  </a:lnTo>
                  <a:lnTo>
                    <a:pt x="5554279" y="2621848"/>
                  </a:lnTo>
                  <a:lnTo>
                    <a:pt x="5437251" y="2606683"/>
                  </a:lnTo>
                  <a:lnTo>
                    <a:pt x="5320224" y="2592396"/>
                  </a:lnTo>
                  <a:lnTo>
                    <a:pt x="5203196" y="2578810"/>
                  </a:lnTo>
                  <a:lnTo>
                    <a:pt x="5086169" y="2565746"/>
                  </a:lnTo>
                  <a:lnTo>
                    <a:pt x="4969141" y="2553041"/>
                  </a:lnTo>
                  <a:lnTo>
                    <a:pt x="4852113" y="2540566"/>
                  </a:lnTo>
                  <a:lnTo>
                    <a:pt x="4735086" y="2528242"/>
                  </a:lnTo>
                  <a:lnTo>
                    <a:pt x="4618058" y="2516070"/>
                  </a:lnTo>
                  <a:lnTo>
                    <a:pt x="4501031" y="2504156"/>
                  </a:lnTo>
                  <a:lnTo>
                    <a:pt x="4384003" y="2492753"/>
                  </a:lnTo>
                  <a:lnTo>
                    <a:pt x="4266975" y="2482294"/>
                  </a:lnTo>
                  <a:lnTo>
                    <a:pt x="4149948" y="2472547"/>
                  </a:lnTo>
                  <a:lnTo>
                    <a:pt x="4032920" y="2462199"/>
                  </a:lnTo>
                  <a:lnTo>
                    <a:pt x="3915893" y="2450795"/>
                  </a:lnTo>
                  <a:lnTo>
                    <a:pt x="3798865" y="2437272"/>
                  </a:lnTo>
                  <a:lnTo>
                    <a:pt x="3681837" y="2422243"/>
                  </a:lnTo>
                  <a:lnTo>
                    <a:pt x="3564810" y="2406804"/>
                  </a:lnTo>
                  <a:lnTo>
                    <a:pt x="3447782" y="2387785"/>
                  </a:lnTo>
                  <a:lnTo>
                    <a:pt x="3330755" y="2364825"/>
                  </a:lnTo>
                  <a:lnTo>
                    <a:pt x="3213727" y="2344239"/>
                  </a:lnTo>
                  <a:lnTo>
                    <a:pt x="3096699" y="2321079"/>
                  </a:lnTo>
                  <a:lnTo>
                    <a:pt x="2979672" y="2284513"/>
                  </a:lnTo>
                  <a:lnTo>
                    <a:pt x="2862644" y="2235358"/>
                  </a:lnTo>
                  <a:lnTo>
                    <a:pt x="2745617" y="2181847"/>
                  </a:lnTo>
                  <a:lnTo>
                    <a:pt x="2628589" y="2123824"/>
                  </a:lnTo>
                  <a:lnTo>
                    <a:pt x="2511561" y="2052418"/>
                  </a:lnTo>
                  <a:lnTo>
                    <a:pt x="2394534" y="1971286"/>
                  </a:lnTo>
                  <a:lnTo>
                    <a:pt x="2277506" y="1894236"/>
                  </a:lnTo>
                  <a:lnTo>
                    <a:pt x="2160479" y="1825630"/>
                  </a:lnTo>
                  <a:lnTo>
                    <a:pt x="2043451" y="1756941"/>
                  </a:lnTo>
                  <a:lnTo>
                    <a:pt x="1926424" y="1689833"/>
                  </a:lnTo>
                  <a:lnTo>
                    <a:pt x="1809396" y="1626159"/>
                  </a:lnTo>
                  <a:lnTo>
                    <a:pt x="1692368" y="1566200"/>
                  </a:lnTo>
                  <a:lnTo>
                    <a:pt x="1575341" y="1508275"/>
                  </a:lnTo>
                  <a:lnTo>
                    <a:pt x="1458313" y="1452791"/>
                  </a:lnTo>
                  <a:lnTo>
                    <a:pt x="1341286" y="1400296"/>
                  </a:lnTo>
                  <a:lnTo>
                    <a:pt x="1224258" y="1351299"/>
                  </a:lnTo>
                  <a:lnTo>
                    <a:pt x="1107230" y="1306185"/>
                  </a:lnTo>
                  <a:lnTo>
                    <a:pt x="990203" y="1265181"/>
                  </a:lnTo>
                  <a:lnTo>
                    <a:pt x="873175" y="1228383"/>
                  </a:lnTo>
                  <a:lnTo>
                    <a:pt x="756148" y="1195786"/>
                  </a:lnTo>
                  <a:lnTo>
                    <a:pt x="639120" y="1167332"/>
                  </a:lnTo>
                  <a:lnTo>
                    <a:pt x="522092" y="1142932"/>
                  </a:lnTo>
                  <a:lnTo>
                    <a:pt x="405065" y="1122491"/>
                  </a:lnTo>
                  <a:lnTo>
                    <a:pt x="288037" y="1105912"/>
                  </a:lnTo>
                  <a:lnTo>
                    <a:pt x="171010" y="1093107"/>
                  </a:lnTo>
                  <a:lnTo>
                    <a:pt x="53982" y="1083991"/>
                  </a:lnTo>
                  <a:lnTo>
                    <a:pt x="0" y="1081455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2728669"/>
              <a:ext cx="6145984" cy="2256440"/>
            </a:xfrm>
            <a:custGeom>
              <a:avLst/>
              <a:pathLst>
                <a:path w="6145984" h="2256440">
                  <a:moveTo>
                    <a:pt x="0" y="0"/>
                  </a:moveTo>
                  <a:lnTo>
                    <a:pt x="53982" y="53796"/>
                  </a:lnTo>
                  <a:lnTo>
                    <a:pt x="171010" y="167403"/>
                  </a:lnTo>
                  <a:lnTo>
                    <a:pt x="288037" y="277898"/>
                  </a:lnTo>
                  <a:lnTo>
                    <a:pt x="405065" y="385180"/>
                  </a:lnTo>
                  <a:lnTo>
                    <a:pt x="522092" y="489139"/>
                  </a:lnTo>
                  <a:lnTo>
                    <a:pt x="639120" y="589662"/>
                  </a:lnTo>
                  <a:lnTo>
                    <a:pt x="756148" y="686632"/>
                  </a:lnTo>
                  <a:lnTo>
                    <a:pt x="873175" y="779943"/>
                  </a:lnTo>
                  <a:lnTo>
                    <a:pt x="990203" y="869515"/>
                  </a:lnTo>
                  <a:lnTo>
                    <a:pt x="1107230" y="955327"/>
                  </a:lnTo>
                  <a:lnTo>
                    <a:pt x="1224258" y="1037452"/>
                  </a:lnTo>
                  <a:lnTo>
                    <a:pt x="1341286" y="1116102"/>
                  </a:lnTo>
                  <a:lnTo>
                    <a:pt x="1458313" y="1191641"/>
                  </a:lnTo>
                  <a:lnTo>
                    <a:pt x="1575341" y="1264558"/>
                  </a:lnTo>
                  <a:lnTo>
                    <a:pt x="1692368" y="1335383"/>
                  </a:lnTo>
                  <a:lnTo>
                    <a:pt x="1809396" y="1404631"/>
                  </a:lnTo>
                  <a:lnTo>
                    <a:pt x="1926424" y="1475308"/>
                  </a:lnTo>
                  <a:lnTo>
                    <a:pt x="2043451" y="1547183"/>
                  </a:lnTo>
                  <a:lnTo>
                    <a:pt x="2160479" y="1618128"/>
                  </a:lnTo>
                  <a:lnTo>
                    <a:pt x="2277506" y="1687437"/>
                  </a:lnTo>
                  <a:lnTo>
                    <a:pt x="2394534" y="1766219"/>
                  </a:lnTo>
                  <a:lnTo>
                    <a:pt x="2511561" y="1845802"/>
                  </a:lnTo>
                  <a:lnTo>
                    <a:pt x="2628589" y="1914064"/>
                  </a:lnTo>
                  <a:lnTo>
                    <a:pt x="2745617" y="1973518"/>
                  </a:lnTo>
                  <a:lnTo>
                    <a:pt x="2862644" y="2025483"/>
                  </a:lnTo>
                  <a:lnTo>
                    <a:pt x="2979672" y="2069489"/>
                  </a:lnTo>
                  <a:lnTo>
                    <a:pt x="3096699" y="2107744"/>
                  </a:lnTo>
                  <a:lnTo>
                    <a:pt x="3213727" y="2135041"/>
                  </a:lnTo>
                  <a:lnTo>
                    <a:pt x="3330755" y="2154966"/>
                  </a:lnTo>
                  <a:lnTo>
                    <a:pt x="3447782" y="2177372"/>
                  </a:lnTo>
                  <a:lnTo>
                    <a:pt x="3564810" y="2199553"/>
                  </a:lnTo>
                  <a:lnTo>
                    <a:pt x="3681837" y="2215850"/>
                  </a:lnTo>
                  <a:lnTo>
                    <a:pt x="3798865" y="2230038"/>
                  </a:lnTo>
                  <a:lnTo>
                    <a:pt x="3915893" y="2243078"/>
                  </a:lnTo>
                  <a:lnTo>
                    <a:pt x="4032920" y="2251253"/>
                  </a:lnTo>
                  <a:lnTo>
                    <a:pt x="4149948" y="2255264"/>
                  </a:lnTo>
                  <a:lnTo>
                    <a:pt x="4266975" y="2256440"/>
                  </a:lnTo>
                  <a:lnTo>
                    <a:pt x="4384003" y="2255536"/>
                  </a:lnTo>
                  <a:lnTo>
                    <a:pt x="4501031" y="2252925"/>
                  </a:lnTo>
                  <a:lnTo>
                    <a:pt x="4618058" y="2249030"/>
                  </a:lnTo>
                  <a:lnTo>
                    <a:pt x="4735086" y="2244089"/>
                  </a:lnTo>
                  <a:lnTo>
                    <a:pt x="4852113" y="2238198"/>
                  </a:lnTo>
                  <a:lnTo>
                    <a:pt x="4969141" y="2231346"/>
                  </a:lnTo>
                  <a:lnTo>
                    <a:pt x="5086169" y="2223441"/>
                  </a:lnTo>
                  <a:lnTo>
                    <a:pt x="5203196" y="2214342"/>
                  </a:lnTo>
                  <a:lnTo>
                    <a:pt x="5320224" y="2203874"/>
                  </a:lnTo>
                  <a:lnTo>
                    <a:pt x="5437251" y="2191847"/>
                  </a:lnTo>
                  <a:lnTo>
                    <a:pt x="5554279" y="2178070"/>
                  </a:lnTo>
                  <a:lnTo>
                    <a:pt x="5671307" y="2162362"/>
                  </a:lnTo>
                  <a:lnTo>
                    <a:pt x="5788334" y="2144561"/>
                  </a:lnTo>
                  <a:lnTo>
                    <a:pt x="5905362" y="2124524"/>
                  </a:lnTo>
                  <a:lnTo>
                    <a:pt x="6022389" y="2102134"/>
                  </a:lnTo>
                  <a:lnTo>
                    <a:pt x="6139417" y="2077299"/>
                  </a:lnTo>
                  <a:lnTo>
                    <a:pt x="6145984" y="207576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3810124"/>
              <a:ext cx="5750152" cy="1568335"/>
            </a:xfrm>
            <a:custGeom>
              <a:avLst/>
              <a:pathLst>
                <a:path w="5750152" h="1568335">
                  <a:moveTo>
                    <a:pt x="5750152" y="1568335"/>
                  </a:moveTo>
                  <a:lnTo>
                    <a:pt x="5671307" y="1556605"/>
                  </a:lnTo>
                  <a:lnTo>
                    <a:pt x="5554279" y="1540392"/>
                  </a:lnTo>
                  <a:lnTo>
                    <a:pt x="5437251" y="1525228"/>
                  </a:lnTo>
                  <a:lnTo>
                    <a:pt x="5320224" y="1510941"/>
                  </a:lnTo>
                  <a:lnTo>
                    <a:pt x="5203196" y="1497355"/>
                  </a:lnTo>
                  <a:lnTo>
                    <a:pt x="5086169" y="1484290"/>
                  </a:lnTo>
                  <a:lnTo>
                    <a:pt x="4969141" y="1471586"/>
                  </a:lnTo>
                  <a:lnTo>
                    <a:pt x="4852113" y="1459111"/>
                  </a:lnTo>
                  <a:lnTo>
                    <a:pt x="4735086" y="1446787"/>
                  </a:lnTo>
                  <a:lnTo>
                    <a:pt x="4618058" y="1434614"/>
                  </a:lnTo>
                  <a:lnTo>
                    <a:pt x="4501031" y="1422700"/>
                  </a:lnTo>
                  <a:lnTo>
                    <a:pt x="4384003" y="1411298"/>
                  </a:lnTo>
                  <a:lnTo>
                    <a:pt x="4266975" y="1400839"/>
                  </a:lnTo>
                  <a:lnTo>
                    <a:pt x="4149948" y="1391092"/>
                  </a:lnTo>
                  <a:lnTo>
                    <a:pt x="4032920" y="1380744"/>
                  </a:lnTo>
                  <a:lnTo>
                    <a:pt x="3915893" y="1369340"/>
                  </a:lnTo>
                  <a:lnTo>
                    <a:pt x="3798865" y="1355817"/>
                  </a:lnTo>
                  <a:lnTo>
                    <a:pt x="3681837" y="1340787"/>
                  </a:lnTo>
                  <a:lnTo>
                    <a:pt x="3564810" y="1325349"/>
                  </a:lnTo>
                  <a:lnTo>
                    <a:pt x="3447782" y="1306330"/>
                  </a:lnTo>
                  <a:lnTo>
                    <a:pt x="3330755" y="1283370"/>
                  </a:lnTo>
                  <a:lnTo>
                    <a:pt x="3213727" y="1262784"/>
                  </a:lnTo>
                  <a:lnTo>
                    <a:pt x="3096699" y="1239624"/>
                  </a:lnTo>
                  <a:lnTo>
                    <a:pt x="2979672" y="1203058"/>
                  </a:lnTo>
                  <a:lnTo>
                    <a:pt x="2862644" y="1153903"/>
                  </a:lnTo>
                  <a:lnTo>
                    <a:pt x="2745617" y="1100392"/>
                  </a:lnTo>
                  <a:lnTo>
                    <a:pt x="2628589" y="1042369"/>
                  </a:lnTo>
                  <a:lnTo>
                    <a:pt x="2511561" y="970963"/>
                  </a:lnTo>
                  <a:lnTo>
                    <a:pt x="2394534" y="889831"/>
                  </a:lnTo>
                  <a:lnTo>
                    <a:pt x="2277506" y="812781"/>
                  </a:lnTo>
                  <a:lnTo>
                    <a:pt x="2160479" y="744175"/>
                  </a:lnTo>
                  <a:lnTo>
                    <a:pt x="2043451" y="675486"/>
                  </a:lnTo>
                  <a:lnTo>
                    <a:pt x="1926424" y="608378"/>
                  </a:lnTo>
                  <a:lnTo>
                    <a:pt x="1809396" y="544703"/>
                  </a:lnTo>
                  <a:lnTo>
                    <a:pt x="1692368" y="484745"/>
                  </a:lnTo>
                  <a:lnTo>
                    <a:pt x="1575341" y="426820"/>
                  </a:lnTo>
                  <a:lnTo>
                    <a:pt x="1458313" y="371336"/>
                  </a:lnTo>
                  <a:lnTo>
                    <a:pt x="1341286" y="318841"/>
                  </a:lnTo>
                  <a:lnTo>
                    <a:pt x="1224258" y="269844"/>
                  </a:lnTo>
                  <a:lnTo>
                    <a:pt x="1107230" y="224729"/>
                  </a:lnTo>
                  <a:lnTo>
                    <a:pt x="990203" y="183726"/>
                  </a:lnTo>
                  <a:lnTo>
                    <a:pt x="873175" y="146927"/>
                  </a:lnTo>
                  <a:lnTo>
                    <a:pt x="756148" y="114331"/>
                  </a:lnTo>
                  <a:lnTo>
                    <a:pt x="639120" y="85877"/>
                  </a:lnTo>
                  <a:lnTo>
                    <a:pt x="522092" y="61477"/>
                  </a:lnTo>
                  <a:lnTo>
                    <a:pt x="405065" y="41036"/>
                  </a:lnTo>
                  <a:lnTo>
                    <a:pt x="288037" y="24457"/>
                  </a:lnTo>
                  <a:lnTo>
                    <a:pt x="171010" y="11652"/>
                  </a:lnTo>
                  <a:lnTo>
                    <a:pt x="53982" y="253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269396"/>
              <a:ext cx="6145984" cy="1859483"/>
            </a:xfrm>
            <a:custGeom>
              <a:avLst/>
              <a:pathLst>
                <a:path w="6145984" h="1859483">
                  <a:moveTo>
                    <a:pt x="0" y="0"/>
                  </a:moveTo>
                  <a:lnTo>
                    <a:pt x="53982" y="28166"/>
                  </a:lnTo>
                  <a:lnTo>
                    <a:pt x="171010" y="89527"/>
                  </a:lnTo>
                  <a:lnTo>
                    <a:pt x="288037" y="151177"/>
                  </a:lnTo>
                  <a:lnTo>
                    <a:pt x="405065" y="213108"/>
                  </a:lnTo>
                  <a:lnTo>
                    <a:pt x="522092" y="275308"/>
                  </a:lnTo>
                  <a:lnTo>
                    <a:pt x="639120" y="337769"/>
                  </a:lnTo>
                  <a:lnTo>
                    <a:pt x="756148" y="400481"/>
                  </a:lnTo>
                  <a:lnTo>
                    <a:pt x="873175" y="463435"/>
                  </a:lnTo>
                  <a:lnTo>
                    <a:pt x="990203" y="526620"/>
                  </a:lnTo>
                  <a:lnTo>
                    <a:pt x="1107230" y="590028"/>
                  </a:lnTo>
                  <a:lnTo>
                    <a:pt x="1224258" y="653648"/>
                  </a:lnTo>
                  <a:lnTo>
                    <a:pt x="1341286" y="717472"/>
                  </a:lnTo>
                  <a:lnTo>
                    <a:pt x="1458313" y="781488"/>
                  </a:lnTo>
                  <a:lnTo>
                    <a:pt x="1575341" y="845689"/>
                  </a:lnTo>
                  <a:lnTo>
                    <a:pt x="1692368" y="910064"/>
                  </a:lnTo>
                  <a:lnTo>
                    <a:pt x="1809396" y="974667"/>
                  </a:lnTo>
                  <a:lnTo>
                    <a:pt x="1926424" y="1041843"/>
                  </a:lnTo>
                  <a:lnTo>
                    <a:pt x="2043451" y="1111334"/>
                  </a:lnTo>
                  <a:lnTo>
                    <a:pt x="2160479" y="1181152"/>
                  </a:lnTo>
                  <a:lnTo>
                    <a:pt x="2277506" y="1250109"/>
                  </a:lnTo>
                  <a:lnTo>
                    <a:pt x="2394534" y="1328025"/>
                  </a:lnTo>
                  <a:lnTo>
                    <a:pt x="2511561" y="1408383"/>
                  </a:lnTo>
                  <a:lnTo>
                    <a:pt x="2628589" y="1478216"/>
                  </a:lnTo>
                  <a:lnTo>
                    <a:pt x="2745617" y="1536955"/>
                  </a:lnTo>
                  <a:lnTo>
                    <a:pt x="2862644" y="1589693"/>
                  </a:lnTo>
                  <a:lnTo>
                    <a:pt x="2979672" y="1636274"/>
                  </a:lnTo>
                  <a:lnTo>
                    <a:pt x="3096699" y="1673684"/>
                  </a:lnTo>
                  <a:lnTo>
                    <a:pt x="3213727" y="1698913"/>
                  </a:lnTo>
                  <a:lnTo>
                    <a:pt x="3330755" y="1719168"/>
                  </a:lnTo>
                  <a:lnTo>
                    <a:pt x="3447782" y="1741851"/>
                  </a:lnTo>
                  <a:lnTo>
                    <a:pt x="3564810" y="1762451"/>
                  </a:lnTo>
                  <a:lnTo>
                    <a:pt x="3681837" y="1778319"/>
                  </a:lnTo>
                  <a:lnTo>
                    <a:pt x="3798865" y="1792927"/>
                  </a:lnTo>
                  <a:lnTo>
                    <a:pt x="3915893" y="1806209"/>
                  </a:lnTo>
                  <a:lnTo>
                    <a:pt x="4032920" y="1815998"/>
                  </a:lnTo>
                  <a:lnTo>
                    <a:pt x="4149948" y="1823178"/>
                  </a:lnTo>
                  <a:lnTo>
                    <a:pt x="4266975" y="1828639"/>
                  </a:lnTo>
                  <a:lnTo>
                    <a:pt x="4384003" y="1833417"/>
                  </a:lnTo>
                  <a:lnTo>
                    <a:pt x="4501031" y="1837813"/>
                  </a:lnTo>
                  <a:lnTo>
                    <a:pt x="4618058" y="1841822"/>
                  </a:lnTo>
                  <a:lnTo>
                    <a:pt x="4735086" y="1845438"/>
                  </a:lnTo>
                  <a:lnTo>
                    <a:pt x="4852113" y="1848655"/>
                  </a:lnTo>
                  <a:lnTo>
                    <a:pt x="4969141" y="1851466"/>
                  </a:lnTo>
                  <a:lnTo>
                    <a:pt x="5086169" y="1853866"/>
                  </a:lnTo>
                  <a:lnTo>
                    <a:pt x="5203196" y="1855848"/>
                  </a:lnTo>
                  <a:lnTo>
                    <a:pt x="5320224" y="1857408"/>
                  </a:lnTo>
                  <a:lnTo>
                    <a:pt x="5437251" y="1858537"/>
                  </a:lnTo>
                  <a:lnTo>
                    <a:pt x="5554279" y="1859231"/>
                  </a:lnTo>
                  <a:lnTo>
                    <a:pt x="5671307" y="1859483"/>
                  </a:lnTo>
                  <a:lnTo>
                    <a:pt x="5788334" y="1859288"/>
                  </a:lnTo>
                  <a:lnTo>
                    <a:pt x="5905362" y="1858639"/>
                  </a:lnTo>
                  <a:lnTo>
                    <a:pt x="6022389" y="1857530"/>
                  </a:lnTo>
                  <a:lnTo>
                    <a:pt x="6139417" y="1855956"/>
                  </a:lnTo>
                  <a:lnTo>
                    <a:pt x="6145984" y="185584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2798079"/>
              <a:ext cx="6145984" cy="2580380"/>
            </a:xfrm>
            <a:custGeom>
              <a:avLst/>
              <a:pathLst>
                <a:path w="6145984" h="2580380">
                  <a:moveTo>
                    <a:pt x="0" y="0"/>
                  </a:moveTo>
                  <a:lnTo>
                    <a:pt x="53982" y="63526"/>
                  </a:lnTo>
                  <a:lnTo>
                    <a:pt x="171010" y="196686"/>
                  </a:lnTo>
                  <a:lnTo>
                    <a:pt x="288037" y="325189"/>
                  </a:lnTo>
                  <a:lnTo>
                    <a:pt x="405065" y="448929"/>
                  </a:lnTo>
                  <a:lnTo>
                    <a:pt x="522092" y="567791"/>
                  </a:lnTo>
                  <a:lnTo>
                    <a:pt x="639120" y="681656"/>
                  </a:lnTo>
                  <a:lnTo>
                    <a:pt x="756148" y="790404"/>
                  </a:lnTo>
                  <a:lnTo>
                    <a:pt x="873175" y="893924"/>
                  </a:lnTo>
                  <a:lnTo>
                    <a:pt x="990203" y="992130"/>
                  </a:lnTo>
                  <a:lnTo>
                    <a:pt x="1107230" y="1084986"/>
                  </a:lnTo>
                  <a:lnTo>
                    <a:pt x="1224258" y="1172548"/>
                  </a:lnTo>
                  <a:lnTo>
                    <a:pt x="1341286" y="1254994"/>
                  </a:lnTo>
                  <a:lnTo>
                    <a:pt x="1458313" y="1332646"/>
                  </a:lnTo>
                  <a:lnTo>
                    <a:pt x="1575341" y="1405938"/>
                  </a:lnTo>
                  <a:lnTo>
                    <a:pt x="1692368" y="1475344"/>
                  </a:lnTo>
                  <a:lnTo>
                    <a:pt x="1809396" y="1541308"/>
                  </a:lnTo>
                  <a:lnTo>
                    <a:pt x="1926424" y="1606167"/>
                  </a:lnTo>
                  <a:lnTo>
                    <a:pt x="2043451" y="1669973"/>
                  </a:lnTo>
                  <a:lnTo>
                    <a:pt x="2160479" y="1731413"/>
                  </a:lnTo>
                  <a:lnTo>
                    <a:pt x="2277506" y="1790304"/>
                  </a:lnTo>
                  <a:lnTo>
                    <a:pt x="2394534" y="1854846"/>
                  </a:lnTo>
                  <a:lnTo>
                    <a:pt x="2511561" y="1918277"/>
                  </a:lnTo>
                  <a:lnTo>
                    <a:pt x="2628589" y="1971992"/>
                  </a:lnTo>
                  <a:lnTo>
                    <a:pt x="2745617" y="2016638"/>
                  </a:lnTo>
                  <a:lnTo>
                    <a:pt x="2862644" y="2052885"/>
                  </a:lnTo>
                  <a:lnTo>
                    <a:pt x="2979672" y="2082705"/>
                  </a:lnTo>
                  <a:lnTo>
                    <a:pt x="3096699" y="2108538"/>
                  </a:lnTo>
                  <a:lnTo>
                    <a:pt x="3213727" y="2123059"/>
                  </a:lnTo>
                  <a:lnTo>
                    <a:pt x="3330755" y="2131378"/>
                  </a:lnTo>
                  <a:lnTo>
                    <a:pt x="3447782" y="2144499"/>
                  </a:lnTo>
                  <a:lnTo>
                    <a:pt x="3564810" y="2158492"/>
                  </a:lnTo>
                  <a:lnTo>
                    <a:pt x="3681837" y="2167750"/>
                  </a:lnTo>
                  <a:lnTo>
                    <a:pt x="3798865" y="2177243"/>
                  </a:lnTo>
                  <a:lnTo>
                    <a:pt x="3915893" y="2188003"/>
                  </a:lnTo>
                  <a:lnTo>
                    <a:pt x="4032920" y="2195434"/>
                  </a:lnTo>
                  <a:lnTo>
                    <a:pt x="4149948" y="2199888"/>
                  </a:lnTo>
                  <a:lnTo>
                    <a:pt x="4266975" y="2202289"/>
                  </a:lnTo>
                  <a:lnTo>
                    <a:pt x="4384003" y="2202863"/>
                  </a:lnTo>
                  <a:lnTo>
                    <a:pt x="4501031" y="2201781"/>
                  </a:lnTo>
                  <a:lnTo>
                    <a:pt x="4618058" y="2199437"/>
                  </a:lnTo>
                  <a:lnTo>
                    <a:pt x="4735086" y="2196056"/>
                  </a:lnTo>
                  <a:lnTo>
                    <a:pt x="4852113" y="2191731"/>
                  </a:lnTo>
                  <a:lnTo>
                    <a:pt x="4969141" y="2186459"/>
                  </a:lnTo>
                  <a:lnTo>
                    <a:pt x="5086169" y="2180161"/>
                  </a:lnTo>
                  <a:lnTo>
                    <a:pt x="5203196" y="2172713"/>
                  </a:lnTo>
                  <a:lnTo>
                    <a:pt x="5320224" y="2163961"/>
                  </a:lnTo>
                  <a:lnTo>
                    <a:pt x="5437251" y="2153736"/>
                  </a:lnTo>
                  <a:lnTo>
                    <a:pt x="5554279" y="2141869"/>
                  </a:lnTo>
                  <a:lnTo>
                    <a:pt x="5671307" y="2128201"/>
                  </a:lnTo>
                  <a:lnTo>
                    <a:pt x="5788334" y="2112587"/>
                  </a:lnTo>
                  <a:lnTo>
                    <a:pt x="5905362" y="2094904"/>
                  </a:lnTo>
                  <a:lnTo>
                    <a:pt x="6022389" y="2075049"/>
                  </a:lnTo>
                  <a:lnTo>
                    <a:pt x="6139417" y="2052944"/>
                  </a:lnTo>
                  <a:lnTo>
                    <a:pt x="6145984" y="2051574"/>
                  </a:lnTo>
                  <a:lnTo>
                    <a:pt x="6145984" y="2580380"/>
                  </a:lnTo>
                  <a:lnTo>
                    <a:pt x="5781268" y="2580380"/>
                  </a:lnTo>
                  <a:lnTo>
                    <a:pt x="5671307" y="2564692"/>
                  </a:lnTo>
                  <a:lnTo>
                    <a:pt x="5554279" y="2549071"/>
                  </a:lnTo>
                  <a:lnTo>
                    <a:pt x="5437251" y="2534381"/>
                  </a:lnTo>
                  <a:lnTo>
                    <a:pt x="5320224" y="2520461"/>
                  </a:lnTo>
                  <a:lnTo>
                    <a:pt x="5203196" y="2507141"/>
                  </a:lnTo>
                  <a:lnTo>
                    <a:pt x="5086169" y="2494252"/>
                  </a:lnTo>
                  <a:lnTo>
                    <a:pt x="4969141" y="2481640"/>
                  </a:lnTo>
                  <a:lnTo>
                    <a:pt x="4852113" y="2469178"/>
                  </a:lnTo>
                  <a:lnTo>
                    <a:pt x="4735086" y="2456789"/>
                  </a:lnTo>
                  <a:lnTo>
                    <a:pt x="4618058" y="2444467"/>
                  </a:lnTo>
                  <a:lnTo>
                    <a:pt x="4501031" y="2432305"/>
                  </a:lnTo>
                  <a:lnTo>
                    <a:pt x="4384003" y="2420529"/>
                  </a:lnTo>
                  <a:lnTo>
                    <a:pt x="4266975" y="2409528"/>
                  </a:lnTo>
                  <a:lnTo>
                    <a:pt x="4149948" y="2399263"/>
                  </a:lnTo>
                  <a:lnTo>
                    <a:pt x="4032920" y="2388994"/>
                  </a:lnTo>
                  <a:lnTo>
                    <a:pt x="3915893" y="2378600"/>
                  </a:lnTo>
                  <a:lnTo>
                    <a:pt x="3798865" y="2367397"/>
                  </a:lnTo>
                  <a:lnTo>
                    <a:pt x="3681837" y="2357131"/>
                  </a:lnTo>
                  <a:lnTo>
                    <a:pt x="3564810" y="2348661"/>
                  </a:lnTo>
                  <a:lnTo>
                    <a:pt x="3447782" y="2337569"/>
                  </a:lnTo>
                  <a:lnTo>
                    <a:pt x="3330755" y="2323940"/>
                  </a:lnTo>
                  <a:lnTo>
                    <a:pt x="3213727" y="2315016"/>
                  </a:lnTo>
                  <a:lnTo>
                    <a:pt x="3096699" y="2304290"/>
                  </a:lnTo>
                  <a:lnTo>
                    <a:pt x="2979672" y="2280007"/>
                  </a:lnTo>
                  <a:lnTo>
                    <a:pt x="2862644" y="2245462"/>
                  </a:lnTo>
                  <a:lnTo>
                    <a:pt x="2745617" y="2207796"/>
                  </a:lnTo>
                  <a:lnTo>
                    <a:pt x="2628589" y="2164464"/>
                  </a:lnTo>
                  <a:lnTo>
                    <a:pt x="2511561" y="2107864"/>
                  </a:lnTo>
                  <a:lnTo>
                    <a:pt x="2394534" y="2043011"/>
                  </a:lnTo>
                  <a:lnTo>
                    <a:pt x="2277506" y="1980059"/>
                  </a:lnTo>
                  <a:lnTo>
                    <a:pt x="2160479" y="1921812"/>
                  </a:lnTo>
                  <a:lnTo>
                    <a:pt x="2043451" y="1862443"/>
                  </a:lnTo>
                  <a:lnTo>
                    <a:pt x="1926424" y="1803011"/>
                  </a:lnTo>
                  <a:lnTo>
                    <a:pt x="1809396" y="1744577"/>
                  </a:lnTo>
                  <a:lnTo>
                    <a:pt x="1692368" y="1687137"/>
                  </a:lnTo>
                  <a:lnTo>
                    <a:pt x="1575341" y="1629568"/>
                  </a:lnTo>
                  <a:lnTo>
                    <a:pt x="1458313" y="1572272"/>
                  </a:lnTo>
                  <a:lnTo>
                    <a:pt x="1341286" y="1515765"/>
                  </a:lnTo>
                  <a:lnTo>
                    <a:pt x="1224258" y="1460527"/>
                  </a:lnTo>
                  <a:lnTo>
                    <a:pt x="1107230" y="1406926"/>
                  </a:lnTo>
                  <a:lnTo>
                    <a:pt x="990203" y="1355185"/>
                  </a:lnTo>
                  <a:lnTo>
                    <a:pt x="873175" y="1305404"/>
                  </a:lnTo>
                  <a:lnTo>
                    <a:pt x="756148" y="1257594"/>
                  </a:lnTo>
                  <a:lnTo>
                    <a:pt x="639120" y="1211714"/>
                  </a:lnTo>
                  <a:lnTo>
                    <a:pt x="522092" y="1167698"/>
                  </a:lnTo>
                  <a:lnTo>
                    <a:pt x="405065" y="1125471"/>
                  </a:lnTo>
                  <a:lnTo>
                    <a:pt x="288037" y="1084958"/>
                  </a:lnTo>
                  <a:lnTo>
                    <a:pt x="171010" y="1046093"/>
                  </a:lnTo>
                  <a:lnTo>
                    <a:pt x="53982" y="1008812"/>
                  </a:lnTo>
                  <a:lnTo>
                    <a:pt x="0" y="992321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2798079"/>
              <a:ext cx="6145984" cy="2202863"/>
            </a:xfrm>
            <a:custGeom>
              <a:avLst/>
              <a:pathLst>
                <a:path w="6145984" h="2202863">
                  <a:moveTo>
                    <a:pt x="0" y="0"/>
                  </a:moveTo>
                  <a:lnTo>
                    <a:pt x="53982" y="63526"/>
                  </a:lnTo>
                  <a:lnTo>
                    <a:pt x="171010" y="196686"/>
                  </a:lnTo>
                  <a:lnTo>
                    <a:pt x="288037" y="325189"/>
                  </a:lnTo>
                  <a:lnTo>
                    <a:pt x="405065" y="448929"/>
                  </a:lnTo>
                  <a:lnTo>
                    <a:pt x="522092" y="567791"/>
                  </a:lnTo>
                  <a:lnTo>
                    <a:pt x="639120" y="681656"/>
                  </a:lnTo>
                  <a:lnTo>
                    <a:pt x="756148" y="790404"/>
                  </a:lnTo>
                  <a:lnTo>
                    <a:pt x="873175" y="893924"/>
                  </a:lnTo>
                  <a:lnTo>
                    <a:pt x="990203" y="992130"/>
                  </a:lnTo>
                  <a:lnTo>
                    <a:pt x="1107230" y="1084986"/>
                  </a:lnTo>
                  <a:lnTo>
                    <a:pt x="1224258" y="1172548"/>
                  </a:lnTo>
                  <a:lnTo>
                    <a:pt x="1341286" y="1254994"/>
                  </a:lnTo>
                  <a:lnTo>
                    <a:pt x="1458313" y="1332646"/>
                  </a:lnTo>
                  <a:lnTo>
                    <a:pt x="1575341" y="1405938"/>
                  </a:lnTo>
                  <a:lnTo>
                    <a:pt x="1692368" y="1475344"/>
                  </a:lnTo>
                  <a:lnTo>
                    <a:pt x="1809396" y="1541308"/>
                  </a:lnTo>
                  <a:lnTo>
                    <a:pt x="1926424" y="1606167"/>
                  </a:lnTo>
                  <a:lnTo>
                    <a:pt x="2043451" y="1669973"/>
                  </a:lnTo>
                  <a:lnTo>
                    <a:pt x="2160479" y="1731413"/>
                  </a:lnTo>
                  <a:lnTo>
                    <a:pt x="2277506" y="1790304"/>
                  </a:lnTo>
                  <a:lnTo>
                    <a:pt x="2394534" y="1854846"/>
                  </a:lnTo>
                  <a:lnTo>
                    <a:pt x="2511561" y="1918277"/>
                  </a:lnTo>
                  <a:lnTo>
                    <a:pt x="2628589" y="1971992"/>
                  </a:lnTo>
                  <a:lnTo>
                    <a:pt x="2745617" y="2016638"/>
                  </a:lnTo>
                  <a:lnTo>
                    <a:pt x="2862644" y="2052885"/>
                  </a:lnTo>
                  <a:lnTo>
                    <a:pt x="2979672" y="2082705"/>
                  </a:lnTo>
                  <a:lnTo>
                    <a:pt x="3096699" y="2108538"/>
                  </a:lnTo>
                  <a:lnTo>
                    <a:pt x="3213727" y="2123059"/>
                  </a:lnTo>
                  <a:lnTo>
                    <a:pt x="3330755" y="2131378"/>
                  </a:lnTo>
                  <a:lnTo>
                    <a:pt x="3447782" y="2144499"/>
                  </a:lnTo>
                  <a:lnTo>
                    <a:pt x="3564810" y="2158492"/>
                  </a:lnTo>
                  <a:lnTo>
                    <a:pt x="3681837" y="2167750"/>
                  </a:lnTo>
                  <a:lnTo>
                    <a:pt x="3798865" y="2177243"/>
                  </a:lnTo>
                  <a:lnTo>
                    <a:pt x="3915893" y="2188003"/>
                  </a:lnTo>
                  <a:lnTo>
                    <a:pt x="4032920" y="2195434"/>
                  </a:lnTo>
                  <a:lnTo>
                    <a:pt x="4149948" y="2199888"/>
                  </a:lnTo>
                  <a:lnTo>
                    <a:pt x="4266975" y="2202289"/>
                  </a:lnTo>
                  <a:lnTo>
                    <a:pt x="4384003" y="2202863"/>
                  </a:lnTo>
                  <a:lnTo>
                    <a:pt x="4501031" y="2201781"/>
                  </a:lnTo>
                  <a:lnTo>
                    <a:pt x="4618058" y="2199437"/>
                  </a:lnTo>
                  <a:lnTo>
                    <a:pt x="4735086" y="2196056"/>
                  </a:lnTo>
                  <a:lnTo>
                    <a:pt x="4852113" y="2191731"/>
                  </a:lnTo>
                  <a:lnTo>
                    <a:pt x="4969141" y="2186459"/>
                  </a:lnTo>
                  <a:lnTo>
                    <a:pt x="5086169" y="2180161"/>
                  </a:lnTo>
                  <a:lnTo>
                    <a:pt x="5203196" y="2172713"/>
                  </a:lnTo>
                  <a:lnTo>
                    <a:pt x="5320224" y="2163961"/>
                  </a:lnTo>
                  <a:lnTo>
                    <a:pt x="5437251" y="2153736"/>
                  </a:lnTo>
                  <a:lnTo>
                    <a:pt x="5554279" y="2141869"/>
                  </a:lnTo>
                  <a:lnTo>
                    <a:pt x="5671307" y="2128201"/>
                  </a:lnTo>
                  <a:lnTo>
                    <a:pt x="5788334" y="2112587"/>
                  </a:lnTo>
                  <a:lnTo>
                    <a:pt x="5905362" y="2094904"/>
                  </a:lnTo>
                  <a:lnTo>
                    <a:pt x="6022389" y="2075049"/>
                  </a:lnTo>
                  <a:lnTo>
                    <a:pt x="6139417" y="2052944"/>
                  </a:lnTo>
                  <a:lnTo>
                    <a:pt x="6145984" y="20515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3790400"/>
              <a:ext cx="5781268" cy="1588059"/>
            </a:xfrm>
            <a:custGeom>
              <a:avLst/>
              <a:pathLst>
                <a:path w="5781268" h="1588059">
                  <a:moveTo>
                    <a:pt x="5781268" y="1588059"/>
                  </a:moveTo>
                  <a:lnTo>
                    <a:pt x="5671307" y="1572371"/>
                  </a:lnTo>
                  <a:lnTo>
                    <a:pt x="5554279" y="1556750"/>
                  </a:lnTo>
                  <a:lnTo>
                    <a:pt x="5437251" y="1542060"/>
                  </a:lnTo>
                  <a:lnTo>
                    <a:pt x="5320224" y="1528140"/>
                  </a:lnTo>
                  <a:lnTo>
                    <a:pt x="5203196" y="1514820"/>
                  </a:lnTo>
                  <a:lnTo>
                    <a:pt x="5086169" y="1501931"/>
                  </a:lnTo>
                  <a:lnTo>
                    <a:pt x="4969141" y="1489319"/>
                  </a:lnTo>
                  <a:lnTo>
                    <a:pt x="4852113" y="1476857"/>
                  </a:lnTo>
                  <a:lnTo>
                    <a:pt x="4735086" y="1464468"/>
                  </a:lnTo>
                  <a:lnTo>
                    <a:pt x="4618058" y="1452146"/>
                  </a:lnTo>
                  <a:lnTo>
                    <a:pt x="4501031" y="1439984"/>
                  </a:lnTo>
                  <a:lnTo>
                    <a:pt x="4384003" y="1428208"/>
                  </a:lnTo>
                  <a:lnTo>
                    <a:pt x="4266975" y="1417207"/>
                  </a:lnTo>
                  <a:lnTo>
                    <a:pt x="4149948" y="1406942"/>
                  </a:lnTo>
                  <a:lnTo>
                    <a:pt x="4032920" y="1396673"/>
                  </a:lnTo>
                  <a:lnTo>
                    <a:pt x="3915893" y="1386279"/>
                  </a:lnTo>
                  <a:lnTo>
                    <a:pt x="3798865" y="1375076"/>
                  </a:lnTo>
                  <a:lnTo>
                    <a:pt x="3681837" y="1364810"/>
                  </a:lnTo>
                  <a:lnTo>
                    <a:pt x="3564810" y="1356340"/>
                  </a:lnTo>
                  <a:lnTo>
                    <a:pt x="3447782" y="1345248"/>
                  </a:lnTo>
                  <a:lnTo>
                    <a:pt x="3330755" y="1331619"/>
                  </a:lnTo>
                  <a:lnTo>
                    <a:pt x="3213727" y="1322695"/>
                  </a:lnTo>
                  <a:lnTo>
                    <a:pt x="3096699" y="1311969"/>
                  </a:lnTo>
                  <a:lnTo>
                    <a:pt x="2979672" y="1287686"/>
                  </a:lnTo>
                  <a:lnTo>
                    <a:pt x="2862644" y="1253141"/>
                  </a:lnTo>
                  <a:lnTo>
                    <a:pt x="2745617" y="1215475"/>
                  </a:lnTo>
                  <a:lnTo>
                    <a:pt x="2628589" y="1172143"/>
                  </a:lnTo>
                  <a:lnTo>
                    <a:pt x="2511561" y="1115543"/>
                  </a:lnTo>
                  <a:lnTo>
                    <a:pt x="2394534" y="1050690"/>
                  </a:lnTo>
                  <a:lnTo>
                    <a:pt x="2277506" y="987738"/>
                  </a:lnTo>
                  <a:lnTo>
                    <a:pt x="2160479" y="929491"/>
                  </a:lnTo>
                  <a:lnTo>
                    <a:pt x="2043451" y="870122"/>
                  </a:lnTo>
                  <a:lnTo>
                    <a:pt x="1926424" y="810690"/>
                  </a:lnTo>
                  <a:lnTo>
                    <a:pt x="1809396" y="752256"/>
                  </a:lnTo>
                  <a:lnTo>
                    <a:pt x="1692368" y="694816"/>
                  </a:lnTo>
                  <a:lnTo>
                    <a:pt x="1575341" y="637247"/>
                  </a:lnTo>
                  <a:lnTo>
                    <a:pt x="1458313" y="579951"/>
                  </a:lnTo>
                  <a:lnTo>
                    <a:pt x="1341286" y="523444"/>
                  </a:lnTo>
                  <a:lnTo>
                    <a:pt x="1224258" y="468206"/>
                  </a:lnTo>
                  <a:lnTo>
                    <a:pt x="1107230" y="414605"/>
                  </a:lnTo>
                  <a:lnTo>
                    <a:pt x="990203" y="362864"/>
                  </a:lnTo>
                  <a:lnTo>
                    <a:pt x="873175" y="313083"/>
                  </a:lnTo>
                  <a:lnTo>
                    <a:pt x="756148" y="265273"/>
                  </a:lnTo>
                  <a:lnTo>
                    <a:pt x="639120" y="219393"/>
                  </a:lnTo>
                  <a:lnTo>
                    <a:pt x="522092" y="175377"/>
                  </a:lnTo>
                  <a:lnTo>
                    <a:pt x="405065" y="133150"/>
                  </a:lnTo>
                  <a:lnTo>
                    <a:pt x="288037" y="92637"/>
                  </a:lnTo>
                  <a:lnTo>
                    <a:pt x="171010" y="53772"/>
                  </a:lnTo>
                  <a:lnTo>
                    <a:pt x="53982" y="1649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3294239"/>
              <a:ext cx="6145984" cy="1850934"/>
            </a:xfrm>
            <a:custGeom>
              <a:avLst/>
              <a:pathLst>
                <a:path w="6145984" h="1850934">
                  <a:moveTo>
                    <a:pt x="0" y="0"/>
                  </a:moveTo>
                  <a:lnTo>
                    <a:pt x="53982" y="40008"/>
                  </a:lnTo>
                  <a:lnTo>
                    <a:pt x="171010" y="125229"/>
                  </a:lnTo>
                  <a:lnTo>
                    <a:pt x="288037" y="208913"/>
                  </a:lnTo>
                  <a:lnTo>
                    <a:pt x="405065" y="291039"/>
                  </a:lnTo>
                  <a:lnTo>
                    <a:pt x="522092" y="371584"/>
                  </a:lnTo>
                  <a:lnTo>
                    <a:pt x="639120" y="450524"/>
                  </a:lnTo>
                  <a:lnTo>
                    <a:pt x="756148" y="527839"/>
                  </a:lnTo>
                  <a:lnTo>
                    <a:pt x="873175" y="603504"/>
                  </a:lnTo>
                  <a:lnTo>
                    <a:pt x="990203" y="677497"/>
                  </a:lnTo>
                  <a:lnTo>
                    <a:pt x="1107230" y="749795"/>
                  </a:lnTo>
                  <a:lnTo>
                    <a:pt x="1224258" y="820377"/>
                  </a:lnTo>
                  <a:lnTo>
                    <a:pt x="1341286" y="889219"/>
                  </a:lnTo>
                  <a:lnTo>
                    <a:pt x="1458313" y="956298"/>
                  </a:lnTo>
                  <a:lnTo>
                    <a:pt x="1575341" y="1021593"/>
                  </a:lnTo>
                  <a:lnTo>
                    <a:pt x="1692368" y="1085080"/>
                  </a:lnTo>
                  <a:lnTo>
                    <a:pt x="1809396" y="1146782"/>
                  </a:lnTo>
                  <a:lnTo>
                    <a:pt x="1926424" y="1208429"/>
                  </a:lnTo>
                  <a:lnTo>
                    <a:pt x="2043451" y="1270047"/>
                  </a:lnTo>
                  <a:lnTo>
                    <a:pt x="2160479" y="1330452"/>
                  </a:lnTo>
                  <a:lnTo>
                    <a:pt x="2277506" y="1389021"/>
                  </a:lnTo>
                  <a:lnTo>
                    <a:pt x="2394534" y="1452768"/>
                  </a:lnTo>
                  <a:lnTo>
                    <a:pt x="2511561" y="1516910"/>
                  </a:lnTo>
                  <a:lnTo>
                    <a:pt x="2628589" y="1572067"/>
                  </a:lnTo>
                  <a:lnTo>
                    <a:pt x="2745617" y="1616057"/>
                  </a:lnTo>
                  <a:lnTo>
                    <a:pt x="2862644" y="1653013"/>
                  </a:lnTo>
                  <a:lnTo>
                    <a:pt x="2979672" y="1685195"/>
                  </a:lnTo>
                  <a:lnTo>
                    <a:pt x="3096699" y="1710254"/>
                  </a:lnTo>
                  <a:lnTo>
                    <a:pt x="3213727" y="1722877"/>
                  </a:lnTo>
                  <a:lnTo>
                    <a:pt x="3330755" y="1731498"/>
                  </a:lnTo>
                  <a:lnTo>
                    <a:pt x="3447782" y="1744873"/>
                  </a:lnTo>
                  <a:lnTo>
                    <a:pt x="3564810" y="1757416"/>
                  </a:lnTo>
                  <a:lnTo>
                    <a:pt x="3681837" y="1766280"/>
                  </a:lnTo>
                  <a:lnTo>
                    <a:pt x="3798865" y="1776160"/>
                  </a:lnTo>
                  <a:lnTo>
                    <a:pt x="3915893" y="1787141"/>
                  </a:lnTo>
                  <a:lnTo>
                    <a:pt x="4032920" y="1796053"/>
                  </a:lnTo>
                  <a:lnTo>
                    <a:pt x="4149948" y="1803415"/>
                  </a:lnTo>
                  <a:lnTo>
                    <a:pt x="4266975" y="1809748"/>
                  </a:lnTo>
                  <a:lnTo>
                    <a:pt x="4384003" y="1815535"/>
                  </a:lnTo>
                  <a:lnTo>
                    <a:pt x="4501031" y="1820883"/>
                  </a:lnTo>
                  <a:lnTo>
                    <a:pt x="4618058" y="1825791"/>
                  </a:lnTo>
                  <a:lnTo>
                    <a:pt x="4735086" y="1830262"/>
                  </a:lnTo>
                  <a:lnTo>
                    <a:pt x="4852113" y="1834294"/>
                  </a:lnTo>
                  <a:lnTo>
                    <a:pt x="4969141" y="1837889"/>
                  </a:lnTo>
                  <a:lnTo>
                    <a:pt x="5086169" y="1841046"/>
                  </a:lnTo>
                  <a:lnTo>
                    <a:pt x="5203196" y="1843766"/>
                  </a:lnTo>
                  <a:lnTo>
                    <a:pt x="5320224" y="1846050"/>
                  </a:lnTo>
                  <a:lnTo>
                    <a:pt x="5437251" y="1847898"/>
                  </a:lnTo>
                  <a:lnTo>
                    <a:pt x="5554279" y="1849310"/>
                  </a:lnTo>
                  <a:lnTo>
                    <a:pt x="5671307" y="1850286"/>
                  </a:lnTo>
                  <a:lnTo>
                    <a:pt x="5788334" y="1850827"/>
                  </a:lnTo>
                  <a:lnTo>
                    <a:pt x="5905362" y="1850934"/>
                  </a:lnTo>
                  <a:lnTo>
                    <a:pt x="6022389" y="1850606"/>
                  </a:lnTo>
                  <a:lnTo>
                    <a:pt x="6139417" y="1849844"/>
                  </a:lnTo>
                  <a:lnTo>
                    <a:pt x="6145984" y="1849777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2674714"/>
              <a:ext cx="6145984" cy="2703745"/>
            </a:xfrm>
            <a:custGeom>
              <a:avLst/>
              <a:pathLst>
                <a:path w="6145984" h="2703745">
                  <a:moveTo>
                    <a:pt x="0" y="0"/>
                  </a:moveTo>
                  <a:lnTo>
                    <a:pt x="53982" y="81063"/>
                  </a:lnTo>
                  <a:lnTo>
                    <a:pt x="171010" y="249521"/>
                  </a:lnTo>
                  <a:lnTo>
                    <a:pt x="288037" y="410635"/>
                  </a:lnTo>
                  <a:lnTo>
                    <a:pt x="405065" y="564329"/>
                  </a:lnTo>
                  <a:lnTo>
                    <a:pt x="522092" y="710520"/>
                  </a:lnTo>
                  <a:lnTo>
                    <a:pt x="639120" y="849122"/>
                  </a:lnTo>
                  <a:lnTo>
                    <a:pt x="756148" y="980047"/>
                  </a:lnTo>
                  <a:lnTo>
                    <a:pt x="873175" y="1103215"/>
                  </a:lnTo>
                  <a:lnTo>
                    <a:pt x="990203" y="1218571"/>
                  </a:lnTo>
                  <a:lnTo>
                    <a:pt x="1107230" y="1326111"/>
                  </a:lnTo>
                  <a:lnTo>
                    <a:pt x="1224258" y="1425914"/>
                  </a:lnTo>
                  <a:lnTo>
                    <a:pt x="1341286" y="1518186"/>
                  </a:lnTo>
                  <a:lnTo>
                    <a:pt x="1458313" y="1603264"/>
                  </a:lnTo>
                  <a:lnTo>
                    <a:pt x="1575341" y="1681600"/>
                  </a:lnTo>
                  <a:lnTo>
                    <a:pt x="1692368" y="1753681"/>
                  </a:lnTo>
                  <a:lnTo>
                    <a:pt x="1809396" y="1819917"/>
                  </a:lnTo>
                  <a:lnTo>
                    <a:pt x="1926424" y="1880633"/>
                  </a:lnTo>
                  <a:lnTo>
                    <a:pt x="2043451" y="1935940"/>
                  </a:lnTo>
                  <a:lnTo>
                    <a:pt x="2160479" y="1986018"/>
                  </a:lnTo>
                  <a:lnTo>
                    <a:pt x="2277506" y="2031382"/>
                  </a:lnTo>
                  <a:lnTo>
                    <a:pt x="2394534" y="2070262"/>
                  </a:lnTo>
                  <a:lnTo>
                    <a:pt x="2511561" y="2101939"/>
                  </a:lnTo>
                  <a:lnTo>
                    <a:pt x="2628589" y="2129981"/>
                  </a:lnTo>
                  <a:lnTo>
                    <a:pt x="2745617" y="2149864"/>
                  </a:lnTo>
                  <a:lnTo>
                    <a:pt x="2862644" y="2159104"/>
                  </a:lnTo>
                  <a:lnTo>
                    <a:pt x="2979672" y="2167513"/>
                  </a:lnTo>
                  <a:lnTo>
                    <a:pt x="3096699" y="2183788"/>
                  </a:lnTo>
                  <a:lnTo>
                    <a:pt x="3213727" y="2197823"/>
                  </a:lnTo>
                  <a:lnTo>
                    <a:pt x="3330755" y="2208555"/>
                  </a:lnTo>
                  <a:lnTo>
                    <a:pt x="3447782" y="2220824"/>
                  </a:lnTo>
                  <a:lnTo>
                    <a:pt x="3564810" y="2234781"/>
                  </a:lnTo>
                  <a:lnTo>
                    <a:pt x="3681837" y="2246779"/>
                  </a:lnTo>
                  <a:lnTo>
                    <a:pt x="3798865" y="2258172"/>
                  </a:lnTo>
                  <a:lnTo>
                    <a:pt x="3915893" y="2270161"/>
                  </a:lnTo>
                  <a:lnTo>
                    <a:pt x="4032920" y="2280440"/>
                  </a:lnTo>
                  <a:lnTo>
                    <a:pt x="4149948" y="2288225"/>
                  </a:lnTo>
                  <a:lnTo>
                    <a:pt x="4266975" y="2293301"/>
                  </a:lnTo>
                  <a:lnTo>
                    <a:pt x="4384003" y="2296053"/>
                  </a:lnTo>
                  <a:lnTo>
                    <a:pt x="4501031" y="2297127"/>
                  </a:lnTo>
                  <a:lnTo>
                    <a:pt x="4618058" y="2296907"/>
                  </a:lnTo>
                  <a:lnTo>
                    <a:pt x="4735086" y="2295617"/>
                  </a:lnTo>
                  <a:lnTo>
                    <a:pt x="4852113" y="2293352"/>
                  </a:lnTo>
                  <a:lnTo>
                    <a:pt x="4969141" y="2290111"/>
                  </a:lnTo>
                  <a:lnTo>
                    <a:pt x="5086169" y="2285823"/>
                  </a:lnTo>
                  <a:lnTo>
                    <a:pt x="5203196" y="2280370"/>
                  </a:lnTo>
                  <a:lnTo>
                    <a:pt x="5320224" y="2273608"/>
                  </a:lnTo>
                  <a:lnTo>
                    <a:pt x="5437251" y="2265377"/>
                  </a:lnTo>
                  <a:lnTo>
                    <a:pt x="5554279" y="2255517"/>
                  </a:lnTo>
                  <a:lnTo>
                    <a:pt x="5671307" y="2243877"/>
                  </a:lnTo>
                  <a:lnTo>
                    <a:pt x="5788334" y="2230320"/>
                  </a:lnTo>
                  <a:lnTo>
                    <a:pt x="5905362" y="2214731"/>
                  </a:lnTo>
                  <a:lnTo>
                    <a:pt x="6022389" y="2197016"/>
                  </a:lnTo>
                  <a:lnTo>
                    <a:pt x="6139417" y="2177100"/>
                  </a:lnTo>
                  <a:lnTo>
                    <a:pt x="6145984" y="2175856"/>
                  </a:lnTo>
                  <a:lnTo>
                    <a:pt x="6145984" y="2703745"/>
                  </a:lnTo>
                  <a:lnTo>
                    <a:pt x="5902093" y="2703745"/>
                  </a:lnTo>
                  <a:lnTo>
                    <a:pt x="5788334" y="2685330"/>
                  </a:lnTo>
                  <a:lnTo>
                    <a:pt x="5671307" y="2667527"/>
                  </a:lnTo>
                  <a:lnTo>
                    <a:pt x="5554279" y="2650740"/>
                  </a:lnTo>
                  <a:lnTo>
                    <a:pt x="5437251" y="2634824"/>
                  </a:lnTo>
                  <a:lnTo>
                    <a:pt x="5320224" y="2619621"/>
                  </a:lnTo>
                  <a:lnTo>
                    <a:pt x="5203196" y="2604960"/>
                  </a:lnTo>
                  <a:lnTo>
                    <a:pt x="5086169" y="2590674"/>
                  </a:lnTo>
                  <a:lnTo>
                    <a:pt x="4969141" y="2576608"/>
                  </a:lnTo>
                  <a:lnTo>
                    <a:pt x="4852113" y="2562637"/>
                  </a:lnTo>
                  <a:lnTo>
                    <a:pt x="4735086" y="2548681"/>
                  </a:lnTo>
                  <a:lnTo>
                    <a:pt x="4618058" y="2534729"/>
                  </a:lnTo>
                  <a:lnTo>
                    <a:pt x="4501031" y="2520869"/>
                  </a:lnTo>
                  <a:lnTo>
                    <a:pt x="4384003" y="2507315"/>
                  </a:lnTo>
                  <a:lnTo>
                    <a:pt x="4266975" y="2494443"/>
                  </a:lnTo>
                  <a:lnTo>
                    <a:pt x="4149948" y="2481734"/>
                  </a:lnTo>
                  <a:lnTo>
                    <a:pt x="4032920" y="2468305"/>
                  </a:lnTo>
                  <a:lnTo>
                    <a:pt x="3915893" y="2455150"/>
                  </a:lnTo>
                  <a:lnTo>
                    <a:pt x="3798865" y="2442732"/>
                  </a:lnTo>
                  <a:lnTo>
                    <a:pt x="3681837" y="2430589"/>
                  </a:lnTo>
                  <a:lnTo>
                    <a:pt x="3564810" y="2419357"/>
                  </a:lnTo>
                  <a:lnTo>
                    <a:pt x="3447782" y="2408214"/>
                  </a:lnTo>
                  <a:lnTo>
                    <a:pt x="3330755" y="2395453"/>
                  </a:lnTo>
                  <a:lnTo>
                    <a:pt x="3213727" y="2384132"/>
                  </a:lnTo>
                  <a:lnTo>
                    <a:pt x="3096699" y="2373781"/>
                  </a:lnTo>
                  <a:lnTo>
                    <a:pt x="2979672" y="2359010"/>
                  </a:lnTo>
                  <a:lnTo>
                    <a:pt x="2862644" y="2346016"/>
                  </a:lnTo>
                  <a:lnTo>
                    <a:pt x="2745617" y="2335398"/>
                  </a:lnTo>
                  <a:lnTo>
                    <a:pt x="2628589" y="2316790"/>
                  </a:lnTo>
                  <a:lnTo>
                    <a:pt x="2511561" y="2285949"/>
                  </a:lnTo>
                  <a:lnTo>
                    <a:pt x="2394534" y="2252892"/>
                  </a:lnTo>
                  <a:lnTo>
                    <a:pt x="2277506" y="2215554"/>
                  </a:lnTo>
                  <a:lnTo>
                    <a:pt x="2160479" y="2170816"/>
                  </a:lnTo>
                  <a:lnTo>
                    <a:pt x="2043451" y="2122748"/>
                  </a:lnTo>
                  <a:lnTo>
                    <a:pt x="1926424" y="2071686"/>
                  </a:lnTo>
                  <a:lnTo>
                    <a:pt x="1809396" y="2017207"/>
                  </a:lnTo>
                  <a:lnTo>
                    <a:pt x="1692368" y="1959244"/>
                  </a:lnTo>
                  <a:lnTo>
                    <a:pt x="1575341" y="1898651"/>
                  </a:lnTo>
                  <a:lnTo>
                    <a:pt x="1458313" y="1835840"/>
                  </a:lnTo>
                  <a:lnTo>
                    <a:pt x="1341286" y="1771285"/>
                  </a:lnTo>
                  <a:lnTo>
                    <a:pt x="1224258" y="1705422"/>
                  </a:lnTo>
                  <a:lnTo>
                    <a:pt x="1107230" y="1638580"/>
                  </a:lnTo>
                  <a:lnTo>
                    <a:pt x="990203" y="1570946"/>
                  </a:lnTo>
                  <a:lnTo>
                    <a:pt x="873175" y="1502590"/>
                  </a:lnTo>
                  <a:lnTo>
                    <a:pt x="756148" y="1433493"/>
                  </a:lnTo>
                  <a:lnTo>
                    <a:pt x="639120" y="1363587"/>
                  </a:lnTo>
                  <a:lnTo>
                    <a:pt x="522092" y="1292779"/>
                  </a:lnTo>
                  <a:lnTo>
                    <a:pt x="405065" y="1220968"/>
                  </a:lnTo>
                  <a:lnTo>
                    <a:pt x="288037" y="1148054"/>
                  </a:lnTo>
                  <a:lnTo>
                    <a:pt x="171010" y="1073941"/>
                  </a:lnTo>
                  <a:lnTo>
                    <a:pt x="53982" y="998540"/>
                  </a:lnTo>
                  <a:lnTo>
                    <a:pt x="0" y="96312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2674714"/>
              <a:ext cx="6145984" cy="2297127"/>
            </a:xfrm>
            <a:custGeom>
              <a:avLst/>
              <a:pathLst>
                <a:path w="6145984" h="2297127">
                  <a:moveTo>
                    <a:pt x="0" y="0"/>
                  </a:moveTo>
                  <a:lnTo>
                    <a:pt x="53982" y="81063"/>
                  </a:lnTo>
                  <a:lnTo>
                    <a:pt x="171010" y="249521"/>
                  </a:lnTo>
                  <a:lnTo>
                    <a:pt x="288037" y="410635"/>
                  </a:lnTo>
                  <a:lnTo>
                    <a:pt x="405065" y="564329"/>
                  </a:lnTo>
                  <a:lnTo>
                    <a:pt x="522092" y="710520"/>
                  </a:lnTo>
                  <a:lnTo>
                    <a:pt x="639120" y="849122"/>
                  </a:lnTo>
                  <a:lnTo>
                    <a:pt x="756148" y="980047"/>
                  </a:lnTo>
                  <a:lnTo>
                    <a:pt x="873175" y="1103215"/>
                  </a:lnTo>
                  <a:lnTo>
                    <a:pt x="990203" y="1218571"/>
                  </a:lnTo>
                  <a:lnTo>
                    <a:pt x="1107230" y="1326111"/>
                  </a:lnTo>
                  <a:lnTo>
                    <a:pt x="1224258" y="1425914"/>
                  </a:lnTo>
                  <a:lnTo>
                    <a:pt x="1341286" y="1518186"/>
                  </a:lnTo>
                  <a:lnTo>
                    <a:pt x="1458313" y="1603264"/>
                  </a:lnTo>
                  <a:lnTo>
                    <a:pt x="1575341" y="1681600"/>
                  </a:lnTo>
                  <a:lnTo>
                    <a:pt x="1692368" y="1753681"/>
                  </a:lnTo>
                  <a:lnTo>
                    <a:pt x="1809396" y="1819917"/>
                  </a:lnTo>
                  <a:lnTo>
                    <a:pt x="1926424" y="1880633"/>
                  </a:lnTo>
                  <a:lnTo>
                    <a:pt x="2043451" y="1935940"/>
                  </a:lnTo>
                  <a:lnTo>
                    <a:pt x="2160479" y="1986018"/>
                  </a:lnTo>
                  <a:lnTo>
                    <a:pt x="2277506" y="2031382"/>
                  </a:lnTo>
                  <a:lnTo>
                    <a:pt x="2394534" y="2070262"/>
                  </a:lnTo>
                  <a:lnTo>
                    <a:pt x="2511561" y="2101939"/>
                  </a:lnTo>
                  <a:lnTo>
                    <a:pt x="2628589" y="2129981"/>
                  </a:lnTo>
                  <a:lnTo>
                    <a:pt x="2745617" y="2149864"/>
                  </a:lnTo>
                  <a:lnTo>
                    <a:pt x="2862644" y="2159104"/>
                  </a:lnTo>
                  <a:lnTo>
                    <a:pt x="2979672" y="2167513"/>
                  </a:lnTo>
                  <a:lnTo>
                    <a:pt x="3096699" y="2183788"/>
                  </a:lnTo>
                  <a:lnTo>
                    <a:pt x="3213727" y="2197823"/>
                  </a:lnTo>
                  <a:lnTo>
                    <a:pt x="3330755" y="2208555"/>
                  </a:lnTo>
                  <a:lnTo>
                    <a:pt x="3447782" y="2220824"/>
                  </a:lnTo>
                  <a:lnTo>
                    <a:pt x="3564810" y="2234781"/>
                  </a:lnTo>
                  <a:lnTo>
                    <a:pt x="3681837" y="2246779"/>
                  </a:lnTo>
                  <a:lnTo>
                    <a:pt x="3798865" y="2258172"/>
                  </a:lnTo>
                  <a:lnTo>
                    <a:pt x="3915893" y="2270161"/>
                  </a:lnTo>
                  <a:lnTo>
                    <a:pt x="4032920" y="2280440"/>
                  </a:lnTo>
                  <a:lnTo>
                    <a:pt x="4149948" y="2288225"/>
                  </a:lnTo>
                  <a:lnTo>
                    <a:pt x="4266975" y="2293301"/>
                  </a:lnTo>
                  <a:lnTo>
                    <a:pt x="4384003" y="2296053"/>
                  </a:lnTo>
                  <a:lnTo>
                    <a:pt x="4501031" y="2297127"/>
                  </a:lnTo>
                  <a:lnTo>
                    <a:pt x="4618058" y="2296907"/>
                  </a:lnTo>
                  <a:lnTo>
                    <a:pt x="4735086" y="2295617"/>
                  </a:lnTo>
                  <a:lnTo>
                    <a:pt x="4852113" y="2293352"/>
                  </a:lnTo>
                  <a:lnTo>
                    <a:pt x="4969141" y="2290111"/>
                  </a:lnTo>
                  <a:lnTo>
                    <a:pt x="5086169" y="2285823"/>
                  </a:lnTo>
                  <a:lnTo>
                    <a:pt x="5203196" y="2280370"/>
                  </a:lnTo>
                  <a:lnTo>
                    <a:pt x="5320224" y="2273608"/>
                  </a:lnTo>
                  <a:lnTo>
                    <a:pt x="5437251" y="2265377"/>
                  </a:lnTo>
                  <a:lnTo>
                    <a:pt x="5554279" y="2255517"/>
                  </a:lnTo>
                  <a:lnTo>
                    <a:pt x="5671307" y="2243877"/>
                  </a:lnTo>
                  <a:lnTo>
                    <a:pt x="5788334" y="2230320"/>
                  </a:lnTo>
                  <a:lnTo>
                    <a:pt x="5905362" y="2214731"/>
                  </a:lnTo>
                  <a:lnTo>
                    <a:pt x="6022389" y="2197016"/>
                  </a:lnTo>
                  <a:lnTo>
                    <a:pt x="6139417" y="2177100"/>
                  </a:lnTo>
                  <a:lnTo>
                    <a:pt x="6145984" y="217585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637843"/>
              <a:ext cx="5902093" cy="1740616"/>
            </a:xfrm>
            <a:custGeom>
              <a:avLst/>
              <a:pathLst>
                <a:path w="5902093" h="1740616">
                  <a:moveTo>
                    <a:pt x="5902093" y="1740616"/>
                  </a:moveTo>
                  <a:lnTo>
                    <a:pt x="5788334" y="1722201"/>
                  </a:lnTo>
                  <a:lnTo>
                    <a:pt x="5671307" y="1704398"/>
                  </a:lnTo>
                  <a:lnTo>
                    <a:pt x="5554279" y="1687611"/>
                  </a:lnTo>
                  <a:lnTo>
                    <a:pt x="5437251" y="1671695"/>
                  </a:lnTo>
                  <a:lnTo>
                    <a:pt x="5320224" y="1656492"/>
                  </a:lnTo>
                  <a:lnTo>
                    <a:pt x="5203196" y="1641831"/>
                  </a:lnTo>
                  <a:lnTo>
                    <a:pt x="5086169" y="1627545"/>
                  </a:lnTo>
                  <a:lnTo>
                    <a:pt x="4969141" y="1613479"/>
                  </a:lnTo>
                  <a:lnTo>
                    <a:pt x="4852113" y="1599508"/>
                  </a:lnTo>
                  <a:lnTo>
                    <a:pt x="4735086" y="1585552"/>
                  </a:lnTo>
                  <a:lnTo>
                    <a:pt x="4618058" y="1571600"/>
                  </a:lnTo>
                  <a:lnTo>
                    <a:pt x="4501031" y="1557740"/>
                  </a:lnTo>
                  <a:lnTo>
                    <a:pt x="4384003" y="1544186"/>
                  </a:lnTo>
                  <a:lnTo>
                    <a:pt x="4266975" y="1531314"/>
                  </a:lnTo>
                  <a:lnTo>
                    <a:pt x="4149948" y="1518605"/>
                  </a:lnTo>
                  <a:lnTo>
                    <a:pt x="4032920" y="1505177"/>
                  </a:lnTo>
                  <a:lnTo>
                    <a:pt x="3915893" y="1492021"/>
                  </a:lnTo>
                  <a:lnTo>
                    <a:pt x="3798865" y="1479603"/>
                  </a:lnTo>
                  <a:lnTo>
                    <a:pt x="3681837" y="1467460"/>
                  </a:lnTo>
                  <a:lnTo>
                    <a:pt x="3564810" y="1456228"/>
                  </a:lnTo>
                  <a:lnTo>
                    <a:pt x="3447782" y="1445085"/>
                  </a:lnTo>
                  <a:lnTo>
                    <a:pt x="3330755" y="1432324"/>
                  </a:lnTo>
                  <a:lnTo>
                    <a:pt x="3213727" y="1421003"/>
                  </a:lnTo>
                  <a:lnTo>
                    <a:pt x="3096699" y="1410652"/>
                  </a:lnTo>
                  <a:lnTo>
                    <a:pt x="2979672" y="1395882"/>
                  </a:lnTo>
                  <a:lnTo>
                    <a:pt x="2862644" y="1382887"/>
                  </a:lnTo>
                  <a:lnTo>
                    <a:pt x="2745617" y="1372270"/>
                  </a:lnTo>
                  <a:lnTo>
                    <a:pt x="2628589" y="1353661"/>
                  </a:lnTo>
                  <a:lnTo>
                    <a:pt x="2511561" y="1322820"/>
                  </a:lnTo>
                  <a:lnTo>
                    <a:pt x="2394534" y="1289763"/>
                  </a:lnTo>
                  <a:lnTo>
                    <a:pt x="2277506" y="1252426"/>
                  </a:lnTo>
                  <a:lnTo>
                    <a:pt x="2160479" y="1207687"/>
                  </a:lnTo>
                  <a:lnTo>
                    <a:pt x="2043451" y="1159619"/>
                  </a:lnTo>
                  <a:lnTo>
                    <a:pt x="1926424" y="1108557"/>
                  </a:lnTo>
                  <a:lnTo>
                    <a:pt x="1809396" y="1054078"/>
                  </a:lnTo>
                  <a:lnTo>
                    <a:pt x="1692368" y="996115"/>
                  </a:lnTo>
                  <a:lnTo>
                    <a:pt x="1575341" y="935522"/>
                  </a:lnTo>
                  <a:lnTo>
                    <a:pt x="1458313" y="872711"/>
                  </a:lnTo>
                  <a:lnTo>
                    <a:pt x="1341286" y="808156"/>
                  </a:lnTo>
                  <a:lnTo>
                    <a:pt x="1224258" y="742293"/>
                  </a:lnTo>
                  <a:lnTo>
                    <a:pt x="1107230" y="675451"/>
                  </a:lnTo>
                  <a:lnTo>
                    <a:pt x="990203" y="607817"/>
                  </a:lnTo>
                  <a:lnTo>
                    <a:pt x="873175" y="539461"/>
                  </a:lnTo>
                  <a:lnTo>
                    <a:pt x="756148" y="470364"/>
                  </a:lnTo>
                  <a:lnTo>
                    <a:pt x="639120" y="400458"/>
                  </a:lnTo>
                  <a:lnTo>
                    <a:pt x="522092" y="329650"/>
                  </a:lnTo>
                  <a:lnTo>
                    <a:pt x="405065" y="257839"/>
                  </a:lnTo>
                  <a:lnTo>
                    <a:pt x="288037" y="184925"/>
                  </a:lnTo>
                  <a:lnTo>
                    <a:pt x="171010" y="110812"/>
                  </a:lnTo>
                  <a:lnTo>
                    <a:pt x="53982" y="3541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3156278"/>
              <a:ext cx="6145984" cy="1979995"/>
            </a:xfrm>
            <a:custGeom>
              <a:avLst/>
              <a:pathLst>
                <a:path w="6145984" h="1979995">
                  <a:moveTo>
                    <a:pt x="0" y="0"/>
                  </a:moveTo>
                  <a:lnTo>
                    <a:pt x="53982" y="58237"/>
                  </a:lnTo>
                  <a:lnTo>
                    <a:pt x="171010" y="180167"/>
                  </a:lnTo>
                  <a:lnTo>
                    <a:pt x="288037" y="297780"/>
                  </a:lnTo>
                  <a:lnTo>
                    <a:pt x="405065" y="411084"/>
                  </a:lnTo>
                  <a:lnTo>
                    <a:pt x="522092" y="520085"/>
                  </a:lnTo>
                  <a:lnTo>
                    <a:pt x="639120" y="624790"/>
                  </a:lnTo>
                  <a:lnTo>
                    <a:pt x="756148" y="725206"/>
                  </a:lnTo>
                  <a:lnTo>
                    <a:pt x="873175" y="821338"/>
                  </a:lnTo>
                  <a:lnTo>
                    <a:pt x="990203" y="913194"/>
                  </a:lnTo>
                  <a:lnTo>
                    <a:pt x="1107230" y="1000781"/>
                  </a:lnTo>
                  <a:lnTo>
                    <a:pt x="1224258" y="1084104"/>
                  </a:lnTo>
                  <a:lnTo>
                    <a:pt x="1341286" y="1163171"/>
                  </a:lnTo>
                  <a:lnTo>
                    <a:pt x="1458313" y="1237988"/>
                  </a:lnTo>
                  <a:lnTo>
                    <a:pt x="1575341" y="1308561"/>
                  </a:lnTo>
                  <a:lnTo>
                    <a:pt x="1692368" y="1374898"/>
                  </a:lnTo>
                  <a:lnTo>
                    <a:pt x="1809396" y="1436997"/>
                  </a:lnTo>
                  <a:lnTo>
                    <a:pt x="1926424" y="1494595"/>
                  </a:lnTo>
                  <a:lnTo>
                    <a:pt x="2043451" y="1547779"/>
                  </a:lnTo>
                  <a:lnTo>
                    <a:pt x="2160479" y="1596853"/>
                  </a:lnTo>
                  <a:lnTo>
                    <a:pt x="2277506" y="1641904"/>
                  </a:lnTo>
                  <a:lnTo>
                    <a:pt x="2394534" y="1680013"/>
                  </a:lnTo>
                  <a:lnTo>
                    <a:pt x="2511561" y="1712379"/>
                  </a:lnTo>
                  <a:lnTo>
                    <a:pt x="2628589" y="1741821"/>
                  </a:lnTo>
                  <a:lnTo>
                    <a:pt x="2745617" y="1761067"/>
                  </a:lnTo>
                  <a:lnTo>
                    <a:pt x="2862644" y="1770996"/>
                  </a:lnTo>
                  <a:lnTo>
                    <a:pt x="2979672" y="1781697"/>
                  </a:lnTo>
                  <a:lnTo>
                    <a:pt x="3096699" y="1797220"/>
                  </a:lnTo>
                  <a:lnTo>
                    <a:pt x="3213727" y="1809413"/>
                  </a:lnTo>
                  <a:lnTo>
                    <a:pt x="3330755" y="1820440"/>
                  </a:lnTo>
                  <a:lnTo>
                    <a:pt x="3447782" y="1832955"/>
                  </a:lnTo>
                  <a:lnTo>
                    <a:pt x="3564810" y="1845505"/>
                  </a:lnTo>
                  <a:lnTo>
                    <a:pt x="3681837" y="1857120"/>
                  </a:lnTo>
                  <a:lnTo>
                    <a:pt x="3798865" y="1868888"/>
                  </a:lnTo>
                  <a:lnTo>
                    <a:pt x="3915893" y="1881091"/>
                  </a:lnTo>
                  <a:lnTo>
                    <a:pt x="4032920" y="1892808"/>
                  </a:lnTo>
                  <a:lnTo>
                    <a:pt x="4149948" y="1903415"/>
                  </a:lnTo>
                  <a:lnTo>
                    <a:pt x="4266975" y="1912307"/>
                  </a:lnTo>
                  <a:lnTo>
                    <a:pt x="4384003" y="1920120"/>
                  </a:lnTo>
                  <a:lnTo>
                    <a:pt x="4501031" y="1927434"/>
                  </a:lnTo>
                  <a:lnTo>
                    <a:pt x="4618058" y="1934254"/>
                  </a:lnTo>
                  <a:lnTo>
                    <a:pt x="4735086" y="1940584"/>
                  </a:lnTo>
                  <a:lnTo>
                    <a:pt x="4852113" y="1946430"/>
                  </a:lnTo>
                  <a:lnTo>
                    <a:pt x="4969141" y="1951795"/>
                  </a:lnTo>
                  <a:lnTo>
                    <a:pt x="5086169" y="1956684"/>
                  </a:lnTo>
                  <a:lnTo>
                    <a:pt x="5203196" y="1961101"/>
                  </a:lnTo>
                  <a:lnTo>
                    <a:pt x="5320224" y="1965050"/>
                  </a:lnTo>
                  <a:lnTo>
                    <a:pt x="5437251" y="1968536"/>
                  </a:lnTo>
                  <a:lnTo>
                    <a:pt x="5554279" y="1971564"/>
                  </a:lnTo>
                  <a:lnTo>
                    <a:pt x="5671307" y="1974137"/>
                  </a:lnTo>
                  <a:lnTo>
                    <a:pt x="5788334" y="1976261"/>
                  </a:lnTo>
                  <a:lnTo>
                    <a:pt x="5905362" y="1977938"/>
                  </a:lnTo>
                  <a:lnTo>
                    <a:pt x="6022389" y="1979175"/>
                  </a:lnTo>
                  <a:lnTo>
                    <a:pt x="6139417" y="1979975"/>
                  </a:lnTo>
                  <a:lnTo>
                    <a:pt x="6145984" y="197999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841567"/>
              <a:ext cx="6145984" cy="3536892"/>
            </a:xfrm>
            <a:custGeom>
              <a:avLst/>
              <a:pathLst>
                <a:path w="6145984" h="3536892">
                  <a:moveTo>
                    <a:pt x="0" y="0"/>
                  </a:moveTo>
                  <a:lnTo>
                    <a:pt x="53982" y="99816"/>
                  </a:lnTo>
                  <a:lnTo>
                    <a:pt x="171010" y="307512"/>
                  </a:lnTo>
                  <a:lnTo>
                    <a:pt x="288037" y="506425"/>
                  </a:lnTo>
                  <a:lnTo>
                    <a:pt x="405065" y="696458"/>
                  </a:lnTo>
                  <a:lnTo>
                    <a:pt x="522092" y="877505"/>
                  </a:lnTo>
                  <a:lnTo>
                    <a:pt x="639120" y="1049457"/>
                  </a:lnTo>
                  <a:lnTo>
                    <a:pt x="756148" y="1212201"/>
                  </a:lnTo>
                  <a:lnTo>
                    <a:pt x="873175" y="1365634"/>
                  </a:lnTo>
                  <a:lnTo>
                    <a:pt x="990203" y="1509685"/>
                  </a:lnTo>
                  <a:lnTo>
                    <a:pt x="1107230" y="1644344"/>
                  </a:lnTo>
                  <a:lnTo>
                    <a:pt x="1224258" y="1769708"/>
                  </a:lnTo>
                  <a:lnTo>
                    <a:pt x="1341286" y="1886022"/>
                  </a:lnTo>
                  <a:lnTo>
                    <a:pt x="1458313" y="1993700"/>
                  </a:lnTo>
                  <a:lnTo>
                    <a:pt x="1575341" y="2093293"/>
                  </a:lnTo>
                  <a:lnTo>
                    <a:pt x="1692368" y="2185396"/>
                  </a:lnTo>
                  <a:lnTo>
                    <a:pt x="1809396" y="2270496"/>
                  </a:lnTo>
                  <a:lnTo>
                    <a:pt x="1926424" y="2348459"/>
                  </a:lnTo>
                  <a:lnTo>
                    <a:pt x="2043451" y="2419501"/>
                  </a:lnTo>
                  <a:lnTo>
                    <a:pt x="2160479" y="2484320"/>
                  </a:lnTo>
                  <a:lnTo>
                    <a:pt x="2277506" y="2544129"/>
                  </a:lnTo>
                  <a:lnTo>
                    <a:pt x="2394534" y="2598412"/>
                  </a:lnTo>
                  <a:lnTo>
                    <a:pt x="2511561" y="2645239"/>
                  </a:lnTo>
                  <a:lnTo>
                    <a:pt x="2628589" y="2687071"/>
                  </a:lnTo>
                  <a:lnTo>
                    <a:pt x="2745617" y="2718888"/>
                  </a:lnTo>
                  <a:lnTo>
                    <a:pt x="2862644" y="2738269"/>
                  </a:lnTo>
                  <a:lnTo>
                    <a:pt x="2979672" y="2756478"/>
                  </a:lnTo>
                  <a:lnTo>
                    <a:pt x="3096699" y="2783434"/>
                  </a:lnTo>
                  <a:lnTo>
                    <a:pt x="3213727" y="2806923"/>
                  </a:lnTo>
                  <a:lnTo>
                    <a:pt x="3330755" y="2826699"/>
                  </a:lnTo>
                  <a:lnTo>
                    <a:pt x="3447782" y="2849786"/>
                  </a:lnTo>
                  <a:lnTo>
                    <a:pt x="3564810" y="2876498"/>
                  </a:lnTo>
                  <a:lnTo>
                    <a:pt x="3681837" y="2901527"/>
                  </a:lnTo>
                  <a:lnTo>
                    <a:pt x="3798865" y="2925845"/>
                  </a:lnTo>
                  <a:lnTo>
                    <a:pt x="3915893" y="2950839"/>
                  </a:lnTo>
                  <a:lnTo>
                    <a:pt x="4032920" y="2973990"/>
                  </a:lnTo>
                  <a:lnTo>
                    <a:pt x="4149948" y="2994154"/>
                  </a:lnTo>
                  <a:lnTo>
                    <a:pt x="4266975" y="3010884"/>
                  </a:lnTo>
                  <a:lnTo>
                    <a:pt x="4384003" y="3024388"/>
                  </a:lnTo>
                  <a:lnTo>
                    <a:pt x="4501031" y="3035369"/>
                  </a:lnTo>
                  <a:lnTo>
                    <a:pt x="4618058" y="3044302"/>
                  </a:lnTo>
                  <a:lnTo>
                    <a:pt x="4735086" y="3051466"/>
                  </a:lnTo>
                  <a:lnTo>
                    <a:pt x="4852113" y="3056981"/>
                  </a:lnTo>
                  <a:lnTo>
                    <a:pt x="4969141" y="3060848"/>
                  </a:lnTo>
                  <a:lnTo>
                    <a:pt x="5086169" y="3062983"/>
                  </a:lnTo>
                  <a:lnTo>
                    <a:pt x="5203196" y="3063246"/>
                  </a:lnTo>
                  <a:lnTo>
                    <a:pt x="5320224" y="3061460"/>
                  </a:lnTo>
                  <a:lnTo>
                    <a:pt x="5437251" y="3057431"/>
                  </a:lnTo>
                  <a:lnTo>
                    <a:pt x="5554279" y="3050966"/>
                  </a:lnTo>
                  <a:lnTo>
                    <a:pt x="5671307" y="3041882"/>
                  </a:lnTo>
                  <a:lnTo>
                    <a:pt x="5788334" y="3030014"/>
                  </a:lnTo>
                  <a:lnTo>
                    <a:pt x="5905362" y="3015223"/>
                  </a:lnTo>
                  <a:lnTo>
                    <a:pt x="6022389" y="2997395"/>
                  </a:lnTo>
                  <a:lnTo>
                    <a:pt x="6139417" y="2976443"/>
                  </a:lnTo>
                  <a:lnTo>
                    <a:pt x="6145984" y="2975088"/>
                  </a:lnTo>
                  <a:lnTo>
                    <a:pt x="6145984" y="3536892"/>
                  </a:lnTo>
                  <a:lnTo>
                    <a:pt x="5551819" y="3536892"/>
                  </a:lnTo>
                  <a:lnTo>
                    <a:pt x="5437251" y="3512163"/>
                  </a:lnTo>
                  <a:lnTo>
                    <a:pt x="5320224" y="3487347"/>
                  </a:lnTo>
                  <a:lnTo>
                    <a:pt x="5203196" y="3462765"/>
                  </a:lnTo>
                  <a:lnTo>
                    <a:pt x="5086169" y="3438207"/>
                  </a:lnTo>
                  <a:lnTo>
                    <a:pt x="4969141" y="3413481"/>
                  </a:lnTo>
                  <a:lnTo>
                    <a:pt x="4852113" y="3388428"/>
                  </a:lnTo>
                  <a:lnTo>
                    <a:pt x="4735086" y="3362947"/>
                  </a:lnTo>
                  <a:lnTo>
                    <a:pt x="4618058" y="3337023"/>
                  </a:lnTo>
                  <a:lnTo>
                    <a:pt x="4501031" y="3310760"/>
                  </a:lnTo>
                  <a:lnTo>
                    <a:pt x="4384003" y="3284419"/>
                  </a:lnTo>
                  <a:lnTo>
                    <a:pt x="4266975" y="3258458"/>
                  </a:lnTo>
                  <a:lnTo>
                    <a:pt x="4149948" y="3232333"/>
                  </a:lnTo>
                  <a:lnTo>
                    <a:pt x="4032920" y="3205223"/>
                  </a:lnTo>
                  <a:lnTo>
                    <a:pt x="3915893" y="3178532"/>
                  </a:lnTo>
                  <a:lnTo>
                    <a:pt x="3798865" y="3153009"/>
                  </a:lnTo>
                  <a:lnTo>
                    <a:pt x="3681837" y="3127768"/>
                  </a:lnTo>
                  <a:lnTo>
                    <a:pt x="3564810" y="3103681"/>
                  </a:lnTo>
                  <a:lnTo>
                    <a:pt x="3447782" y="3080435"/>
                  </a:lnTo>
                  <a:lnTo>
                    <a:pt x="3330755" y="3056741"/>
                  </a:lnTo>
                  <a:lnTo>
                    <a:pt x="3213727" y="3036241"/>
                  </a:lnTo>
                  <a:lnTo>
                    <a:pt x="3096699" y="3017286"/>
                  </a:lnTo>
                  <a:lnTo>
                    <a:pt x="2979672" y="2992182"/>
                  </a:lnTo>
                  <a:lnTo>
                    <a:pt x="2862644" y="2968329"/>
                  </a:lnTo>
                  <a:lnTo>
                    <a:pt x="2745617" y="2947252"/>
                  </a:lnTo>
                  <a:lnTo>
                    <a:pt x="2628589" y="2917004"/>
                  </a:lnTo>
                  <a:lnTo>
                    <a:pt x="2511561" y="2871726"/>
                  </a:lnTo>
                  <a:lnTo>
                    <a:pt x="2394534" y="2823200"/>
                  </a:lnTo>
                  <a:lnTo>
                    <a:pt x="2277506" y="2770816"/>
                  </a:lnTo>
                  <a:lnTo>
                    <a:pt x="2160479" y="2711777"/>
                  </a:lnTo>
                  <a:lnTo>
                    <a:pt x="2043451" y="2649432"/>
                  </a:lnTo>
                  <a:lnTo>
                    <a:pt x="1926424" y="2583616"/>
                  </a:lnTo>
                  <a:lnTo>
                    <a:pt x="1809396" y="2513329"/>
                  </a:lnTo>
                  <a:lnTo>
                    <a:pt x="1692368" y="2438412"/>
                  </a:lnTo>
                  <a:lnTo>
                    <a:pt x="1575341" y="2360449"/>
                  </a:lnTo>
                  <a:lnTo>
                    <a:pt x="1458313" y="2279965"/>
                  </a:lnTo>
                  <a:lnTo>
                    <a:pt x="1341286" y="2197547"/>
                  </a:lnTo>
                  <a:lnTo>
                    <a:pt x="1224258" y="2113739"/>
                  </a:lnTo>
                  <a:lnTo>
                    <a:pt x="1107230" y="2028945"/>
                  </a:lnTo>
                  <a:lnTo>
                    <a:pt x="990203" y="1943403"/>
                  </a:lnTo>
                  <a:lnTo>
                    <a:pt x="873175" y="1857201"/>
                  </a:lnTo>
                  <a:lnTo>
                    <a:pt x="756148" y="1770321"/>
                  </a:lnTo>
                  <a:lnTo>
                    <a:pt x="639120" y="1682682"/>
                  </a:lnTo>
                  <a:lnTo>
                    <a:pt x="522092" y="1594175"/>
                  </a:lnTo>
                  <a:lnTo>
                    <a:pt x="405065" y="1504678"/>
                  </a:lnTo>
                  <a:lnTo>
                    <a:pt x="288037" y="1414071"/>
                  </a:lnTo>
                  <a:lnTo>
                    <a:pt x="171010" y="1322243"/>
                  </a:lnTo>
                  <a:lnTo>
                    <a:pt x="53982" y="1229088"/>
                  </a:lnTo>
                  <a:lnTo>
                    <a:pt x="0" y="1185460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1841567"/>
              <a:ext cx="6145984" cy="3063246"/>
            </a:xfrm>
            <a:custGeom>
              <a:avLst/>
              <a:pathLst>
                <a:path w="6145984" h="3063246">
                  <a:moveTo>
                    <a:pt x="0" y="0"/>
                  </a:moveTo>
                  <a:lnTo>
                    <a:pt x="53982" y="99816"/>
                  </a:lnTo>
                  <a:lnTo>
                    <a:pt x="171010" y="307512"/>
                  </a:lnTo>
                  <a:lnTo>
                    <a:pt x="288037" y="506425"/>
                  </a:lnTo>
                  <a:lnTo>
                    <a:pt x="405065" y="696458"/>
                  </a:lnTo>
                  <a:lnTo>
                    <a:pt x="522092" y="877505"/>
                  </a:lnTo>
                  <a:lnTo>
                    <a:pt x="639120" y="1049457"/>
                  </a:lnTo>
                  <a:lnTo>
                    <a:pt x="756148" y="1212201"/>
                  </a:lnTo>
                  <a:lnTo>
                    <a:pt x="873175" y="1365634"/>
                  </a:lnTo>
                  <a:lnTo>
                    <a:pt x="990203" y="1509685"/>
                  </a:lnTo>
                  <a:lnTo>
                    <a:pt x="1107230" y="1644344"/>
                  </a:lnTo>
                  <a:lnTo>
                    <a:pt x="1224258" y="1769708"/>
                  </a:lnTo>
                  <a:lnTo>
                    <a:pt x="1341286" y="1886022"/>
                  </a:lnTo>
                  <a:lnTo>
                    <a:pt x="1458313" y="1993700"/>
                  </a:lnTo>
                  <a:lnTo>
                    <a:pt x="1575341" y="2093293"/>
                  </a:lnTo>
                  <a:lnTo>
                    <a:pt x="1692368" y="2185396"/>
                  </a:lnTo>
                  <a:lnTo>
                    <a:pt x="1809396" y="2270496"/>
                  </a:lnTo>
                  <a:lnTo>
                    <a:pt x="1926424" y="2348459"/>
                  </a:lnTo>
                  <a:lnTo>
                    <a:pt x="2043451" y="2419501"/>
                  </a:lnTo>
                  <a:lnTo>
                    <a:pt x="2160479" y="2484320"/>
                  </a:lnTo>
                  <a:lnTo>
                    <a:pt x="2277506" y="2544129"/>
                  </a:lnTo>
                  <a:lnTo>
                    <a:pt x="2394534" y="2598412"/>
                  </a:lnTo>
                  <a:lnTo>
                    <a:pt x="2511561" y="2645239"/>
                  </a:lnTo>
                  <a:lnTo>
                    <a:pt x="2628589" y="2687071"/>
                  </a:lnTo>
                  <a:lnTo>
                    <a:pt x="2745617" y="2718888"/>
                  </a:lnTo>
                  <a:lnTo>
                    <a:pt x="2862644" y="2738269"/>
                  </a:lnTo>
                  <a:lnTo>
                    <a:pt x="2979672" y="2756478"/>
                  </a:lnTo>
                  <a:lnTo>
                    <a:pt x="3096699" y="2783434"/>
                  </a:lnTo>
                  <a:lnTo>
                    <a:pt x="3213727" y="2806923"/>
                  </a:lnTo>
                  <a:lnTo>
                    <a:pt x="3330755" y="2826699"/>
                  </a:lnTo>
                  <a:lnTo>
                    <a:pt x="3447782" y="2849786"/>
                  </a:lnTo>
                  <a:lnTo>
                    <a:pt x="3564810" y="2876498"/>
                  </a:lnTo>
                  <a:lnTo>
                    <a:pt x="3681837" y="2901527"/>
                  </a:lnTo>
                  <a:lnTo>
                    <a:pt x="3798865" y="2925845"/>
                  </a:lnTo>
                  <a:lnTo>
                    <a:pt x="3915893" y="2950839"/>
                  </a:lnTo>
                  <a:lnTo>
                    <a:pt x="4032920" y="2973990"/>
                  </a:lnTo>
                  <a:lnTo>
                    <a:pt x="4149948" y="2994154"/>
                  </a:lnTo>
                  <a:lnTo>
                    <a:pt x="4266975" y="3010884"/>
                  </a:lnTo>
                  <a:lnTo>
                    <a:pt x="4384003" y="3024388"/>
                  </a:lnTo>
                  <a:lnTo>
                    <a:pt x="4501031" y="3035369"/>
                  </a:lnTo>
                  <a:lnTo>
                    <a:pt x="4618058" y="3044302"/>
                  </a:lnTo>
                  <a:lnTo>
                    <a:pt x="4735086" y="3051466"/>
                  </a:lnTo>
                  <a:lnTo>
                    <a:pt x="4852113" y="3056981"/>
                  </a:lnTo>
                  <a:lnTo>
                    <a:pt x="4969141" y="3060848"/>
                  </a:lnTo>
                  <a:lnTo>
                    <a:pt x="5086169" y="3062983"/>
                  </a:lnTo>
                  <a:lnTo>
                    <a:pt x="5203196" y="3063246"/>
                  </a:lnTo>
                  <a:lnTo>
                    <a:pt x="5320224" y="3061460"/>
                  </a:lnTo>
                  <a:lnTo>
                    <a:pt x="5437251" y="3057431"/>
                  </a:lnTo>
                  <a:lnTo>
                    <a:pt x="5554279" y="3050966"/>
                  </a:lnTo>
                  <a:lnTo>
                    <a:pt x="5671307" y="3041882"/>
                  </a:lnTo>
                  <a:lnTo>
                    <a:pt x="5788334" y="3030014"/>
                  </a:lnTo>
                  <a:lnTo>
                    <a:pt x="5905362" y="3015223"/>
                  </a:lnTo>
                  <a:lnTo>
                    <a:pt x="6022389" y="2997395"/>
                  </a:lnTo>
                  <a:lnTo>
                    <a:pt x="6139417" y="2976443"/>
                  </a:lnTo>
                  <a:lnTo>
                    <a:pt x="6145984" y="29750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3027028"/>
              <a:ext cx="5551819" cy="2351431"/>
            </a:xfrm>
            <a:custGeom>
              <a:avLst/>
              <a:pathLst>
                <a:path w="5551819" h="2351431">
                  <a:moveTo>
                    <a:pt x="5551819" y="2351431"/>
                  </a:moveTo>
                  <a:lnTo>
                    <a:pt x="5437251" y="2326702"/>
                  </a:lnTo>
                  <a:lnTo>
                    <a:pt x="5320224" y="2301886"/>
                  </a:lnTo>
                  <a:lnTo>
                    <a:pt x="5203196" y="2277304"/>
                  </a:lnTo>
                  <a:lnTo>
                    <a:pt x="5086169" y="2252747"/>
                  </a:lnTo>
                  <a:lnTo>
                    <a:pt x="4969141" y="2228020"/>
                  </a:lnTo>
                  <a:lnTo>
                    <a:pt x="4852113" y="2202967"/>
                  </a:lnTo>
                  <a:lnTo>
                    <a:pt x="4735086" y="2177486"/>
                  </a:lnTo>
                  <a:lnTo>
                    <a:pt x="4618058" y="2151563"/>
                  </a:lnTo>
                  <a:lnTo>
                    <a:pt x="4501031" y="2125299"/>
                  </a:lnTo>
                  <a:lnTo>
                    <a:pt x="4384003" y="2098958"/>
                  </a:lnTo>
                  <a:lnTo>
                    <a:pt x="4266975" y="2072997"/>
                  </a:lnTo>
                  <a:lnTo>
                    <a:pt x="4149948" y="2046872"/>
                  </a:lnTo>
                  <a:lnTo>
                    <a:pt x="4032920" y="2019763"/>
                  </a:lnTo>
                  <a:lnTo>
                    <a:pt x="3915893" y="1993071"/>
                  </a:lnTo>
                  <a:lnTo>
                    <a:pt x="3798865" y="1967548"/>
                  </a:lnTo>
                  <a:lnTo>
                    <a:pt x="3681837" y="1942307"/>
                  </a:lnTo>
                  <a:lnTo>
                    <a:pt x="3564810" y="1918220"/>
                  </a:lnTo>
                  <a:lnTo>
                    <a:pt x="3447782" y="1894974"/>
                  </a:lnTo>
                  <a:lnTo>
                    <a:pt x="3330755" y="1871280"/>
                  </a:lnTo>
                  <a:lnTo>
                    <a:pt x="3213727" y="1850780"/>
                  </a:lnTo>
                  <a:lnTo>
                    <a:pt x="3096699" y="1831825"/>
                  </a:lnTo>
                  <a:lnTo>
                    <a:pt x="2979672" y="1806721"/>
                  </a:lnTo>
                  <a:lnTo>
                    <a:pt x="2862644" y="1782868"/>
                  </a:lnTo>
                  <a:lnTo>
                    <a:pt x="2745617" y="1761791"/>
                  </a:lnTo>
                  <a:lnTo>
                    <a:pt x="2628589" y="1731544"/>
                  </a:lnTo>
                  <a:lnTo>
                    <a:pt x="2511561" y="1686265"/>
                  </a:lnTo>
                  <a:lnTo>
                    <a:pt x="2394534" y="1637740"/>
                  </a:lnTo>
                  <a:lnTo>
                    <a:pt x="2277506" y="1585355"/>
                  </a:lnTo>
                  <a:lnTo>
                    <a:pt x="2160479" y="1526317"/>
                  </a:lnTo>
                  <a:lnTo>
                    <a:pt x="2043451" y="1463971"/>
                  </a:lnTo>
                  <a:lnTo>
                    <a:pt x="1926424" y="1398155"/>
                  </a:lnTo>
                  <a:lnTo>
                    <a:pt x="1809396" y="1327868"/>
                  </a:lnTo>
                  <a:lnTo>
                    <a:pt x="1692368" y="1252951"/>
                  </a:lnTo>
                  <a:lnTo>
                    <a:pt x="1575341" y="1174988"/>
                  </a:lnTo>
                  <a:lnTo>
                    <a:pt x="1458313" y="1094504"/>
                  </a:lnTo>
                  <a:lnTo>
                    <a:pt x="1341286" y="1012086"/>
                  </a:lnTo>
                  <a:lnTo>
                    <a:pt x="1224258" y="928278"/>
                  </a:lnTo>
                  <a:lnTo>
                    <a:pt x="1107230" y="843484"/>
                  </a:lnTo>
                  <a:lnTo>
                    <a:pt x="990203" y="757942"/>
                  </a:lnTo>
                  <a:lnTo>
                    <a:pt x="873175" y="671740"/>
                  </a:lnTo>
                  <a:lnTo>
                    <a:pt x="756148" y="584860"/>
                  </a:lnTo>
                  <a:lnTo>
                    <a:pt x="639120" y="497222"/>
                  </a:lnTo>
                  <a:lnTo>
                    <a:pt x="522092" y="408714"/>
                  </a:lnTo>
                  <a:lnTo>
                    <a:pt x="405065" y="319217"/>
                  </a:lnTo>
                  <a:lnTo>
                    <a:pt x="288037" y="228611"/>
                  </a:lnTo>
                  <a:lnTo>
                    <a:pt x="171010" y="136782"/>
                  </a:lnTo>
                  <a:lnTo>
                    <a:pt x="53982" y="4362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2434297"/>
              <a:ext cx="6145984" cy="2734015"/>
            </a:xfrm>
            <a:custGeom>
              <a:avLst/>
              <a:pathLst>
                <a:path w="6145984" h="2734015">
                  <a:moveTo>
                    <a:pt x="0" y="0"/>
                  </a:moveTo>
                  <a:lnTo>
                    <a:pt x="53982" y="71722"/>
                  </a:lnTo>
                  <a:lnTo>
                    <a:pt x="171010" y="222147"/>
                  </a:lnTo>
                  <a:lnTo>
                    <a:pt x="288037" y="367518"/>
                  </a:lnTo>
                  <a:lnTo>
                    <a:pt x="405065" y="507837"/>
                  </a:lnTo>
                  <a:lnTo>
                    <a:pt x="522092" y="643110"/>
                  </a:lnTo>
                  <a:lnTo>
                    <a:pt x="639120" y="773339"/>
                  </a:lnTo>
                  <a:lnTo>
                    <a:pt x="756148" y="898530"/>
                  </a:lnTo>
                  <a:lnTo>
                    <a:pt x="873175" y="1018687"/>
                  </a:lnTo>
                  <a:lnTo>
                    <a:pt x="990203" y="1133814"/>
                  </a:lnTo>
                  <a:lnTo>
                    <a:pt x="1107230" y="1243914"/>
                  </a:lnTo>
                  <a:lnTo>
                    <a:pt x="1224258" y="1348993"/>
                  </a:lnTo>
                  <a:lnTo>
                    <a:pt x="1341286" y="1449054"/>
                  </a:lnTo>
                  <a:lnTo>
                    <a:pt x="1458313" y="1544102"/>
                  </a:lnTo>
                  <a:lnTo>
                    <a:pt x="1575341" y="1634140"/>
                  </a:lnTo>
                  <a:lnTo>
                    <a:pt x="1692368" y="1719174"/>
                  </a:lnTo>
                  <a:lnTo>
                    <a:pt x="1809396" y="1799182"/>
                  </a:lnTo>
                  <a:lnTo>
                    <a:pt x="1926424" y="1873307"/>
                  </a:lnTo>
                  <a:lnTo>
                    <a:pt x="2043451" y="1941736"/>
                  </a:lnTo>
                  <a:lnTo>
                    <a:pt x="2160479" y="2005318"/>
                  </a:lnTo>
                  <a:lnTo>
                    <a:pt x="2277506" y="2064742"/>
                  </a:lnTo>
                  <a:lnTo>
                    <a:pt x="2394534" y="2118076"/>
                  </a:lnTo>
                  <a:lnTo>
                    <a:pt x="2511561" y="2165752"/>
                  </a:lnTo>
                  <a:lnTo>
                    <a:pt x="2628589" y="2209308"/>
                  </a:lnTo>
                  <a:lnTo>
                    <a:pt x="2745617" y="2240340"/>
                  </a:lnTo>
                  <a:lnTo>
                    <a:pt x="2862644" y="2260569"/>
                  </a:lnTo>
                  <a:lnTo>
                    <a:pt x="2979672" y="2281600"/>
                  </a:lnTo>
                  <a:lnTo>
                    <a:pt x="3096699" y="2307630"/>
                  </a:lnTo>
                  <a:lnTo>
                    <a:pt x="3213727" y="2328852"/>
                  </a:lnTo>
                  <a:lnTo>
                    <a:pt x="3330755" y="2348990"/>
                  </a:lnTo>
                  <a:lnTo>
                    <a:pt x="3447782" y="2372380"/>
                  </a:lnTo>
                  <a:lnTo>
                    <a:pt x="3564810" y="2397359"/>
                  </a:lnTo>
                  <a:lnTo>
                    <a:pt x="3681837" y="2421917"/>
                  </a:lnTo>
                  <a:lnTo>
                    <a:pt x="3798865" y="2446696"/>
                  </a:lnTo>
                  <a:lnTo>
                    <a:pt x="3915893" y="2471955"/>
                  </a:lnTo>
                  <a:lnTo>
                    <a:pt x="4032920" y="2496876"/>
                  </a:lnTo>
                  <a:lnTo>
                    <a:pt x="4149948" y="2520513"/>
                  </a:lnTo>
                  <a:lnTo>
                    <a:pt x="4266975" y="2541941"/>
                  </a:lnTo>
                  <a:lnTo>
                    <a:pt x="4384003" y="2561673"/>
                  </a:lnTo>
                  <a:lnTo>
                    <a:pt x="4501031" y="2580334"/>
                  </a:lnTo>
                  <a:lnTo>
                    <a:pt x="4618058" y="2597932"/>
                  </a:lnTo>
                  <a:lnTo>
                    <a:pt x="4735086" y="2614476"/>
                  </a:lnTo>
                  <a:lnTo>
                    <a:pt x="4852113" y="2629974"/>
                  </a:lnTo>
                  <a:lnTo>
                    <a:pt x="4969141" y="2644434"/>
                  </a:lnTo>
                  <a:lnTo>
                    <a:pt x="5086169" y="2657865"/>
                  </a:lnTo>
                  <a:lnTo>
                    <a:pt x="5203196" y="2670275"/>
                  </a:lnTo>
                  <a:lnTo>
                    <a:pt x="5320224" y="2681673"/>
                  </a:lnTo>
                  <a:lnTo>
                    <a:pt x="5437251" y="2692067"/>
                  </a:lnTo>
                  <a:lnTo>
                    <a:pt x="5554279" y="2701464"/>
                  </a:lnTo>
                  <a:lnTo>
                    <a:pt x="5671307" y="2709875"/>
                  </a:lnTo>
                  <a:lnTo>
                    <a:pt x="5788334" y="2717307"/>
                  </a:lnTo>
                  <a:lnTo>
                    <a:pt x="5905362" y="2723768"/>
                  </a:lnTo>
                  <a:lnTo>
                    <a:pt x="6022389" y="2729267"/>
                  </a:lnTo>
                  <a:lnTo>
                    <a:pt x="6139417" y="2733813"/>
                  </a:lnTo>
                  <a:lnTo>
                    <a:pt x="6145984" y="2734015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2775450"/>
              <a:ext cx="6145984" cy="2603009"/>
            </a:xfrm>
            <a:custGeom>
              <a:avLst/>
              <a:pathLst>
                <a:path w="6145984" h="2603009">
                  <a:moveTo>
                    <a:pt x="0" y="0"/>
                  </a:moveTo>
                  <a:lnTo>
                    <a:pt x="53982" y="66383"/>
                  </a:lnTo>
                  <a:lnTo>
                    <a:pt x="171010" y="205393"/>
                  </a:lnTo>
                  <a:lnTo>
                    <a:pt x="288037" y="339403"/>
                  </a:lnTo>
                  <a:lnTo>
                    <a:pt x="405065" y="468308"/>
                  </a:lnTo>
                  <a:lnTo>
                    <a:pt x="522092" y="591999"/>
                  </a:lnTo>
                  <a:lnTo>
                    <a:pt x="639120" y="710358"/>
                  </a:lnTo>
                  <a:lnTo>
                    <a:pt x="756148" y="823268"/>
                  </a:lnTo>
                  <a:lnTo>
                    <a:pt x="873175" y="930622"/>
                  </a:lnTo>
                  <a:lnTo>
                    <a:pt x="990203" y="1032334"/>
                  </a:lnTo>
                  <a:lnTo>
                    <a:pt x="1107230" y="1128370"/>
                  </a:lnTo>
                  <a:lnTo>
                    <a:pt x="1224258" y="1218782"/>
                  </a:lnTo>
                  <a:lnTo>
                    <a:pt x="1341286" y="1303740"/>
                  </a:lnTo>
                  <a:lnTo>
                    <a:pt x="1458313" y="1383552"/>
                  </a:lnTo>
                  <a:lnTo>
                    <a:pt x="1575341" y="1458636"/>
                  </a:lnTo>
                  <a:lnTo>
                    <a:pt x="1692368" y="1529444"/>
                  </a:lnTo>
                  <a:lnTo>
                    <a:pt x="1809396" y="1596400"/>
                  </a:lnTo>
                  <a:lnTo>
                    <a:pt x="1926424" y="1661549"/>
                  </a:lnTo>
                  <a:lnTo>
                    <a:pt x="2043451" y="1725016"/>
                  </a:lnTo>
                  <a:lnTo>
                    <a:pt x="2160479" y="1785781"/>
                  </a:lnTo>
                  <a:lnTo>
                    <a:pt x="2277506" y="1843798"/>
                  </a:lnTo>
                  <a:lnTo>
                    <a:pt x="2394534" y="1905529"/>
                  </a:lnTo>
                  <a:lnTo>
                    <a:pt x="2511561" y="1965394"/>
                  </a:lnTo>
                  <a:lnTo>
                    <a:pt x="2628589" y="2016940"/>
                  </a:lnTo>
                  <a:lnTo>
                    <a:pt x="2745617" y="2059071"/>
                  </a:lnTo>
                  <a:lnTo>
                    <a:pt x="2862644" y="2092186"/>
                  </a:lnTo>
                  <a:lnTo>
                    <a:pt x="2979672" y="2120638"/>
                  </a:lnTo>
                  <a:lnTo>
                    <a:pt x="3096699" y="2149644"/>
                  </a:lnTo>
                  <a:lnTo>
                    <a:pt x="3213727" y="2172183"/>
                  </a:lnTo>
                  <a:lnTo>
                    <a:pt x="3330755" y="2189111"/>
                  </a:lnTo>
                  <a:lnTo>
                    <a:pt x="3447782" y="2206976"/>
                  </a:lnTo>
                  <a:lnTo>
                    <a:pt x="3564810" y="2225299"/>
                  </a:lnTo>
                  <a:lnTo>
                    <a:pt x="3681837" y="2239336"/>
                  </a:lnTo>
                  <a:lnTo>
                    <a:pt x="3798865" y="2250235"/>
                  </a:lnTo>
                  <a:lnTo>
                    <a:pt x="3915893" y="2258770"/>
                  </a:lnTo>
                  <a:lnTo>
                    <a:pt x="4032920" y="2263082"/>
                  </a:lnTo>
                  <a:lnTo>
                    <a:pt x="4149948" y="2263545"/>
                  </a:lnTo>
                  <a:lnTo>
                    <a:pt x="4266975" y="2261089"/>
                  </a:lnTo>
                  <a:lnTo>
                    <a:pt x="4384003" y="2256666"/>
                  </a:lnTo>
                  <a:lnTo>
                    <a:pt x="4501031" y="2250858"/>
                  </a:lnTo>
                  <a:lnTo>
                    <a:pt x="4618058" y="2244035"/>
                  </a:lnTo>
                  <a:lnTo>
                    <a:pt x="4735086" y="2236410"/>
                  </a:lnTo>
                  <a:lnTo>
                    <a:pt x="4852113" y="2228067"/>
                  </a:lnTo>
                  <a:lnTo>
                    <a:pt x="4969141" y="2218995"/>
                  </a:lnTo>
                  <a:lnTo>
                    <a:pt x="5086169" y="2209114"/>
                  </a:lnTo>
                  <a:lnTo>
                    <a:pt x="5203196" y="2198298"/>
                  </a:lnTo>
                  <a:lnTo>
                    <a:pt x="5320224" y="2186391"/>
                  </a:lnTo>
                  <a:lnTo>
                    <a:pt x="5437251" y="2173226"/>
                  </a:lnTo>
                  <a:lnTo>
                    <a:pt x="5554279" y="2158635"/>
                  </a:lnTo>
                  <a:lnTo>
                    <a:pt x="5671307" y="2142457"/>
                  </a:lnTo>
                  <a:lnTo>
                    <a:pt x="5788334" y="2124547"/>
                  </a:lnTo>
                  <a:lnTo>
                    <a:pt x="5905362" y="2104780"/>
                  </a:lnTo>
                  <a:lnTo>
                    <a:pt x="6022389" y="2083053"/>
                  </a:lnTo>
                  <a:lnTo>
                    <a:pt x="6139417" y="2059282"/>
                  </a:lnTo>
                  <a:lnTo>
                    <a:pt x="6145984" y="2057830"/>
                  </a:lnTo>
                  <a:lnTo>
                    <a:pt x="6145984" y="2603009"/>
                  </a:lnTo>
                  <a:lnTo>
                    <a:pt x="5998075" y="2603009"/>
                  </a:lnTo>
                  <a:lnTo>
                    <a:pt x="5905362" y="2590431"/>
                  </a:lnTo>
                  <a:lnTo>
                    <a:pt x="5788334" y="2575939"/>
                  </a:lnTo>
                  <a:lnTo>
                    <a:pt x="5671307" y="2562739"/>
                  </a:lnTo>
                  <a:lnTo>
                    <a:pt x="5554279" y="2550716"/>
                  </a:lnTo>
                  <a:lnTo>
                    <a:pt x="5437251" y="2539737"/>
                  </a:lnTo>
                  <a:lnTo>
                    <a:pt x="5320224" y="2529653"/>
                  </a:lnTo>
                  <a:lnTo>
                    <a:pt x="5203196" y="2520307"/>
                  </a:lnTo>
                  <a:lnTo>
                    <a:pt x="5086169" y="2511542"/>
                  </a:lnTo>
                  <a:lnTo>
                    <a:pt x="4969141" y="2503215"/>
                  </a:lnTo>
                  <a:lnTo>
                    <a:pt x="4852113" y="2495212"/>
                  </a:lnTo>
                  <a:lnTo>
                    <a:pt x="4735086" y="2487462"/>
                  </a:lnTo>
                  <a:lnTo>
                    <a:pt x="4618058" y="2479967"/>
                  </a:lnTo>
                  <a:lnTo>
                    <a:pt x="4501031" y="2472821"/>
                  </a:lnTo>
                  <a:lnTo>
                    <a:pt x="4384003" y="2466249"/>
                  </a:lnTo>
                  <a:lnTo>
                    <a:pt x="4266975" y="2460632"/>
                  </a:lnTo>
                  <a:lnTo>
                    <a:pt x="4149948" y="2455516"/>
                  </a:lnTo>
                  <a:lnTo>
                    <a:pt x="4032920" y="2449455"/>
                  </a:lnTo>
                  <a:lnTo>
                    <a:pt x="3915893" y="2442288"/>
                  </a:lnTo>
                  <a:lnTo>
                    <a:pt x="3798865" y="2433327"/>
                  </a:lnTo>
                  <a:lnTo>
                    <a:pt x="3681837" y="2421685"/>
                  </a:lnTo>
                  <a:lnTo>
                    <a:pt x="3564810" y="2408407"/>
                  </a:lnTo>
                  <a:lnTo>
                    <a:pt x="3447782" y="2392877"/>
                  </a:lnTo>
                  <a:lnTo>
                    <a:pt x="3330755" y="2374523"/>
                  </a:lnTo>
                  <a:lnTo>
                    <a:pt x="3213727" y="2357011"/>
                  </a:lnTo>
                  <a:lnTo>
                    <a:pt x="3096699" y="2338127"/>
                  </a:lnTo>
                  <a:lnTo>
                    <a:pt x="2979672" y="2310614"/>
                  </a:lnTo>
                  <a:lnTo>
                    <a:pt x="2862644" y="2277612"/>
                  </a:lnTo>
                  <a:lnTo>
                    <a:pt x="2745617" y="2243131"/>
                  </a:lnTo>
                  <a:lnTo>
                    <a:pt x="2628589" y="2202264"/>
                  </a:lnTo>
                  <a:lnTo>
                    <a:pt x="2511561" y="2147941"/>
                  </a:lnTo>
                  <a:lnTo>
                    <a:pt x="2394534" y="2086707"/>
                  </a:lnTo>
                  <a:lnTo>
                    <a:pt x="2277506" y="2026506"/>
                  </a:lnTo>
                  <a:lnTo>
                    <a:pt x="2160479" y="1969110"/>
                  </a:lnTo>
                  <a:lnTo>
                    <a:pt x="2043451" y="1910339"/>
                  </a:lnTo>
                  <a:lnTo>
                    <a:pt x="1926424" y="1851083"/>
                  </a:lnTo>
                  <a:lnTo>
                    <a:pt x="1809396" y="1792122"/>
                  </a:lnTo>
                  <a:lnTo>
                    <a:pt x="1692368" y="1733373"/>
                  </a:lnTo>
                  <a:lnTo>
                    <a:pt x="1575341" y="1673961"/>
                  </a:lnTo>
                  <a:lnTo>
                    <a:pt x="1458313" y="1614280"/>
                  </a:lnTo>
                  <a:lnTo>
                    <a:pt x="1341286" y="1554827"/>
                  </a:lnTo>
                  <a:lnTo>
                    <a:pt x="1224258" y="1496068"/>
                  </a:lnTo>
                  <a:lnTo>
                    <a:pt x="1107230" y="1438356"/>
                  </a:lnTo>
                  <a:lnTo>
                    <a:pt x="990203" y="1381908"/>
                  </a:lnTo>
                  <a:lnTo>
                    <a:pt x="873175" y="1326822"/>
                  </a:lnTo>
                  <a:lnTo>
                    <a:pt x="756148" y="1273109"/>
                  </a:lnTo>
                  <a:lnTo>
                    <a:pt x="639120" y="1220733"/>
                  </a:lnTo>
                  <a:lnTo>
                    <a:pt x="522092" y="1169629"/>
                  </a:lnTo>
                  <a:lnTo>
                    <a:pt x="405065" y="1119728"/>
                  </a:lnTo>
                  <a:lnTo>
                    <a:pt x="288037" y="1070959"/>
                  </a:lnTo>
                  <a:lnTo>
                    <a:pt x="171010" y="1023259"/>
                  </a:lnTo>
                  <a:lnTo>
                    <a:pt x="53982" y="976568"/>
                  </a:lnTo>
                  <a:lnTo>
                    <a:pt x="0" y="955472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2775450"/>
              <a:ext cx="6145984" cy="2263545"/>
            </a:xfrm>
            <a:custGeom>
              <a:avLst/>
              <a:pathLst>
                <a:path w="6145984" h="2263545">
                  <a:moveTo>
                    <a:pt x="0" y="0"/>
                  </a:moveTo>
                  <a:lnTo>
                    <a:pt x="53982" y="66383"/>
                  </a:lnTo>
                  <a:lnTo>
                    <a:pt x="171010" y="205393"/>
                  </a:lnTo>
                  <a:lnTo>
                    <a:pt x="288037" y="339403"/>
                  </a:lnTo>
                  <a:lnTo>
                    <a:pt x="405065" y="468308"/>
                  </a:lnTo>
                  <a:lnTo>
                    <a:pt x="522092" y="591999"/>
                  </a:lnTo>
                  <a:lnTo>
                    <a:pt x="639120" y="710358"/>
                  </a:lnTo>
                  <a:lnTo>
                    <a:pt x="756148" y="823268"/>
                  </a:lnTo>
                  <a:lnTo>
                    <a:pt x="873175" y="930622"/>
                  </a:lnTo>
                  <a:lnTo>
                    <a:pt x="990203" y="1032334"/>
                  </a:lnTo>
                  <a:lnTo>
                    <a:pt x="1107230" y="1128370"/>
                  </a:lnTo>
                  <a:lnTo>
                    <a:pt x="1224258" y="1218782"/>
                  </a:lnTo>
                  <a:lnTo>
                    <a:pt x="1341286" y="1303740"/>
                  </a:lnTo>
                  <a:lnTo>
                    <a:pt x="1458313" y="1383552"/>
                  </a:lnTo>
                  <a:lnTo>
                    <a:pt x="1575341" y="1458636"/>
                  </a:lnTo>
                  <a:lnTo>
                    <a:pt x="1692368" y="1529444"/>
                  </a:lnTo>
                  <a:lnTo>
                    <a:pt x="1809396" y="1596400"/>
                  </a:lnTo>
                  <a:lnTo>
                    <a:pt x="1926424" y="1661549"/>
                  </a:lnTo>
                  <a:lnTo>
                    <a:pt x="2043451" y="1725016"/>
                  </a:lnTo>
                  <a:lnTo>
                    <a:pt x="2160479" y="1785781"/>
                  </a:lnTo>
                  <a:lnTo>
                    <a:pt x="2277506" y="1843798"/>
                  </a:lnTo>
                  <a:lnTo>
                    <a:pt x="2394534" y="1905529"/>
                  </a:lnTo>
                  <a:lnTo>
                    <a:pt x="2511561" y="1965394"/>
                  </a:lnTo>
                  <a:lnTo>
                    <a:pt x="2628589" y="2016940"/>
                  </a:lnTo>
                  <a:lnTo>
                    <a:pt x="2745617" y="2059071"/>
                  </a:lnTo>
                  <a:lnTo>
                    <a:pt x="2862644" y="2092186"/>
                  </a:lnTo>
                  <a:lnTo>
                    <a:pt x="2979672" y="2120638"/>
                  </a:lnTo>
                  <a:lnTo>
                    <a:pt x="3096699" y="2149644"/>
                  </a:lnTo>
                  <a:lnTo>
                    <a:pt x="3213727" y="2172183"/>
                  </a:lnTo>
                  <a:lnTo>
                    <a:pt x="3330755" y="2189111"/>
                  </a:lnTo>
                  <a:lnTo>
                    <a:pt x="3447782" y="2206976"/>
                  </a:lnTo>
                  <a:lnTo>
                    <a:pt x="3564810" y="2225299"/>
                  </a:lnTo>
                  <a:lnTo>
                    <a:pt x="3681837" y="2239336"/>
                  </a:lnTo>
                  <a:lnTo>
                    <a:pt x="3798865" y="2250235"/>
                  </a:lnTo>
                  <a:lnTo>
                    <a:pt x="3915893" y="2258770"/>
                  </a:lnTo>
                  <a:lnTo>
                    <a:pt x="4032920" y="2263082"/>
                  </a:lnTo>
                  <a:lnTo>
                    <a:pt x="4149948" y="2263545"/>
                  </a:lnTo>
                  <a:lnTo>
                    <a:pt x="4266975" y="2261089"/>
                  </a:lnTo>
                  <a:lnTo>
                    <a:pt x="4384003" y="2256666"/>
                  </a:lnTo>
                  <a:lnTo>
                    <a:pt x="4501031" y="2250858"/>
                  </a:lnTo>
                  <a:lnTo>
                    <a:pt x="4618058" y="2244035"/>
                  </a:lnTo>
                  <a:lnTo>
                    <a:pt x="4735086" y="2236410"/>
                  </a:lnTo>
                  <a:lnTo>
                    <a:pt x="4852113" y="2228067"/>
                  </a:lnTo>
                  <a:lnTo>
                    <a:pt x="4969141" y="2218995"/>
                  </a:lnTo>
                  <a:lnTo>
                    <a:pt x="5086169" y="2209114"/>
                  </a:lnTo>
                  <a:lnTo>
                    <a:pt x="5203196" y="2198298"/>
                  </a:lnTo>
                  <a:lnTo>
                    <a:pt x="5320224" y="2186391"/>
                  </a:lnTo>
                  <a:lnTo>
                    <a:pt x="5437251" y="2173226"/>
                  </a:lnTo>
                  <a:lnTo>
                    <a:pt x="5554279" y="2158635"/>
                  </a:lnTo>
                  <a:lnTo>
                    <a:pt x="5671307" y="2142457"/>
                  </a:lnTo>
                  <a:lnTo>
                    <a:pt x="5788334" y="2124547"/>
                  </a:lnTo>
                  <a:lnTo>
                    <a:pt x="5905362" y="2104780"/>
                  </a:lnTo>
                  <a:lnTo>
                    <a:pt x="6022389" y="2083053"/>
                  </a:lnTo>
                  <a:lnTo>
                    <a:pt x="6139417" y="2059282"/>
                  </a:lnTo>
                  <a:lnTo>
                    <a:pt x="6145984" y="205783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3730923"/>
              <a:ext cx="5998075" cy="1647536"/>
            </a:xfrm>
            <a:custGeom>
              <a:avLst/>
              <a:pathLst>
                <a:path w="5998075" h="1647536">
                  <a:moveTo>
                    <a:pt x="5998075" y="1647536"/>
                  </a:moveTo>
                  <a:lnTo>
                    <a:pt x="5905362" y="1634959"/>
                  </a:lnTo>
                  <a:lnTo>
                    <a:pt x="5788334" y="1620467"/>
                  </a:lnTo>
                  <a:lnTo>
                    <a:pt x="5671307" y="1607266"/>
                  </a:lnTo>
                  <a:lnTo>
                    <a:pt x="5554279" y="1595243"/>
                  </a:lnTo>
                  <a:lnTo>
                    <a:pt x="5437251" y="1584264"/>
                  </a:lnTo>
                  <a:lnTo>
                    <a:pt x="5320224" y="1574180"/>
                  </a:lnTo>
                  <a:lnTo>
                    <a:pt x="5203196" y="1564834"/>
                  </a:lnTo>
                  <a:lnTo>
                    <a:pt x="5086169" y="1556070"/>
                  </a:lnTo>
                  <a:lnTo>
                    <a:pt x="4969141" y="1547743"/>
                  </a:lnTo>
                  <a:lnTo>
                    <a:pt x="4852113" y="1539739"/>
                  </a:lnTo>
                  <a:lnTo>
                    <a:pt x="4735086" y="1531989"/>
                  </a:lnTo>
                  <a:lnTo>
                    <a:pt x="4618058" y="1524494"/>
                  </a:lnTo>
                  <a:lnTo>
                    <a:pt x="4501031" y="1517349"/>
                  </a:lnTo>
                  <a:lnTo>
                    <a:pt x="4384003" y="1510776"/>
                  </a:lnTo>
                  <a:lnTo>
                    <a:pt x="4266975" y="1505160"/>
                  </a:lnTo>
                  <a:lnTo>
                    <a:pt x="4149948" y="1500044"/>
                  </a:lnTo>
                  <a:lnTo>
                    <a:pt x="4032920" y="1493982"/>
                  </a:lnTo>
                  <a:lnTo>
                    <a:pt x="3915893" y="1486816"/>
                  </a:lnTo>
                  <a:lnTo>
                    <a:pt x="3798865" y="1477855"/>
                  </a:lnTo>
                  <a:lnTo>
                    <a:pt x="3681837" y="1466212"/>
                  </a:lnTo>
                  <a:lnTo>
                    <a:pt x="3564810" y="1452935"/>
                  </a:lnTo>
                  <a:lnTo>
                    <a:pt x="3447782" y="1437404"/>
                  </a:lnTo>
                  <a:lnTo>
                    <a:pt x="3330755" y="1419050"/>
                  </a:lnTo>
                  <a:lnTo>
                    <a:pt x="3213727" y="1401538"/>
                  </a:lnTo>
                  <a:lnTo>
                    <a:pt x="3096699" y="1382654"/>
                  </a:lnTo>
                  <a:lnTo>
                    <a:pt x="2979672" y="1355141"/>
                  </a:lnTo>
                  <a:lnTo>
                    <a:pt x="2862644" y="1322140"/>
                  </a:lnTo>
                  <a:lnTo>
                    <a:pt x="2745617" y="1287658"/>
                  </a:lnTo>
                  <a:lnTo>
                    <a:pt x="2628589" y="1246791"/>
                  </a:lnTo>
                  <a:lnTo>
                    <a:pt x="2511561" y="1192468"/>
                  </a:lnTo>
                  <a:lnTo>
                    <a:pt x="2394534" y="1131235"/>
                  </a:lnTo>
                  <a:lnTo>
                    <a:pt x="2277506" y="1071033"/>
                  </a:lnTo>
                  <a:lnTo>
                    <a:pt x="2160479" y="1013638"/>
                  </a:lnTo>
                  <a:lnTo>
                    <a:pt x="2043451" y="954866"/>
                  </a:lnTo>
                  <a:lnTo>
                    <a:pt x="1926424" y="895611"/>
                  </a:lnTo>
                  <a:lnTo>
                    <a:pt x="1809396" y="836649"/>
                  </a:lnTo>
                  <a:lnTo>
                    <a:pt x="1692368" y="777900"/>
                  </a:lnTo>
                  <a:lnTo>
                    <a:pt x="1575341" y="718489"/>
                  </a:lnTo>
                  <a:lnTo>
                    <a:pt x="1458313" y="658807"/>
                  </a:lnTo>
                  <a:lnTo>
                    <a:pt x="1341286" y="599354"/>
                  </a:lnTo>
                  <a:lnTo>
                    <a:pt x="1224258" y="540595"/>
                  </a:lnTo>
                  <a:lnTo>
                    <a:pt x="1107230" y="482883"/>
                  </a:lnTo>
                  <a:lnTo>
                    <a:pt x="990203" y="426435"/>
                  </a:lnTo>
                  <a:lnTo>
                    <a:pt x="873175" y="371349"/>
                  </a:lnTo>
                  <a:lnTo>
                    <a:pt x="756148" y="317637"/>
                  </a:lnTo>
                  <a:lnTo>
                    <a:pt x="639120" y="265260"/>
                  </a:lnTo>
                  <a:lnTo>
                    <a:pt x="522092" y="214157"/>
                  </a:lnTo>
                  <a:lnTo>
                    <a:pt x="405065" y="164255"/>
                  </a:lnTo>
                  <a:lnTo>
                    <a:pt x="288037" y="115487"/>
                  </a:lnTo>
                  <a:lnTo>
                    <a:pt x="171010" y="67786"/>
                  </a:lnTo>
                  <a:lnTo>
                    <a:pt x="53982" y="2109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253186"/>
              <a:ext cx="6145984" cy="1884264"/>
            </a:xfrm>
            <a:custGeom>
              <a:avLst/>
              <a:pathLst>
                <a:path w="6145984" h="1884264">
                  <a:moveTo>
                    <a:pt x="0" y="0"/>
                  </a:moveTo>
                  <a:lnTo>
                    <a:pt x="53982" y="43739"/>
                  </a:lnTo>
                  <a:lnTo>
                    <a:pt x="171010" y="136590"/>
                  </a:lnTo>
                  <a:lnTo>
                    <a:pt x="288037" y="227445"/>
                  </a:lnTo>
                  <a:lnTo>
                    <a:pt x="405065" y="316282"/>
                  </a:lnTo>
                  <a:lnTo>
                    <a:pt x="522092" y="403078"/>
                  </a:lnTo>
                  <a:lnTo>
                    <a:pt x="639120" y="487809"/>
                  </a:lnTo>
                  <a:lnTo>
                    <a:pt x="756148" y="570453"/>
                  </a:lnTo>
                  <a:lnTo>
                    <a:pt x="873175" y="650985"/>
                  </a:lnTo>
                  <a:lnTo>
                    <a:pt x="990203" y="729385"/>
                  </a:lnTo>
                  <a:lnTo>
                    <a:pt x="1107230" y="805627"/>
                  </a:lnTo>
                  <a:lnTo>
                    <a:pt x="1224258" y="879688"/>
                  </a:lnTo>
                  <a:lnTo>
                    <a:pt x="1341286" y="951547"/>
                  </a:lnTo>
                  <a:lnTo>
                    <a:pt x="1458313" y="1021179"/>
                  </a:lnTo>
                  <a:lnTo>
                    <a:pt x="1575341" y="1088562"/>
                  </a:lnTo>
                  <a:lnTo>
                    <a:pt x="1692368" y="1153672"/>
                  </a:lnTo>
                  <a:lnTo>
                    <a:pt x="1809396" y="1216525"/>
                  </a:lnTo>
                  <a:lnTo>
                    <a:pt x="1926424" y="1278580"/>
                  </a:lnTo>
                  <a:lnTo>
                    <a:pt x="2043451" y="1339941"/>
                  </a:lnTo>
                  <a:lnTo>
                    <a:pt x="2160479" y="1399709"/>
                  </a:lnTo>
                  <a:lnTo>
                    <a:pt x="2277506" y="1457415"/>
                  </a:lnTo>
                  <a:lnTo>
                    <a:pt x="2394534" y="1518382"/>
                  </a:lnTo>
                  <a:lnTo>
                    <a:pt x="2511561" y="1578931"/>
                  </a:lnTo>
                  <a:lnTo>
                    <a:pt x="2628589" y="1631865"/>
                  </a:lnTo>
                  <a:lnTo>
                    <a:pt x="2745617" y="1673364"/>
                  </a:lnTo>
                  <a:lnTo>
                    <a:pt x="2862644" y="1707163"/>
                  </a:lnTo>
                  <a:lnTo>
                    <a:pt x="2979672" y="1737890"/>
                  </a:lnTo>
                  <a:lnTo>
                    <a:pt x="3096699" y="1766149"/>
                  </a:lnTo>
                  <a:lnTo>
                    <a:pt x="3213727" y="1786860"/>
                  </a:lnTo>
                  <a:lnTo>
                    <a:pt x="3330755" y="1804081"/>
                  </a:lnTo>
                  <a:lnTo>
                    <a:pt x="3447782" y="1822190"/>
                  </a:lnTo>
                  <a:lnTo>
                    <a:pt x="3564810" y="1839117"/>
                  </a:lnTo>
                  <a:lnTo>
                    <a:pt x="3681837" y="1852774"/>
                  </a:lnTo>
                  <a:lnTo>
                    <a:pt x="3798865" y="1864045"/>
                  </a:lnTo>
                  <a:lnTo>
                    <a:pt x="3915893" y="1872793"/>
                  </a:lnTo>
                  <a:lnTo>
                    <a:pt x="4032920" y="1878532"/>
                  </a:lnTo>
                  <a:lnTo>
                    <a:pt x="4149948" y="1881794"/>
                  </a:lnTo>
                  <a:lnTo>
                    <a:pt x="4266975" y="1883124"/>
                  </a:lnTo>
                  <a:lnTo>
                    <a:pt x="4384003" y="1883721"/>
                  </a:lnTo>
                  <a:lnTo>
                    <a:pt x="4501031" y="1884103"/>
                  </a:lnTo>
                  <a:lnTo>
                    <a:pt x="4618058" y="1884264"/>
                  </a:lnTo>
                  <a:lnTo>
                    <a:pt x="4735086" y="1884200"/>
                  </a:lnTo>
                  <a:lnTo>
                    <a:pt x="4852113" y="1883903"/>
                  </a:lnTo>
                  <a:lnTo>
                    <a:pt x="4969141" y="1883369"/>
                  </a:lnTo>
                  <a:lnTo>
                    <a:pt x="5086169" y="1882592"/>
                  </a:lnTo>
                  <a:lnTo>
                    <a:pt x="5203196" y="1881566"/>
                  </a:lnTo>
                  <a:lnTo>
                    <a:pt x="5320224" y="1880286"/>
                  </a:lnTo>
                  <a:lnTo>
                    <a:pt x="5437251" y="1878745"/>
                  </a:lnTo>
                  <a:lnTo>
                    <a:pt x="5554279" y="1876939"/>
                  </a:lnTo>
                  <a:lnTo>
                    <a:pt x="5671307" y="1874861"/>
                  </a:lnTo>
                  <a:lnTo>
                    <a:pt x="5788334" y="1872507"/>
                  </a:lnTo>
                  <a:lnTo>
                    <a:pt x="5905362" y="1869869"/>
                  </a:lnTo>
                  <a:lnTo>
                    <a:pt x="6022389" y="1866944"/>
                  </a:lnTo>
                  <a:lnTo>
                    <a:pt x="6139417" y="1863724"/>
                  </a:lnTo>
                  <a:lnTo>
                    <a:pt x="6145984" y="1863527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2760010"/>
              <a:ext cx="6145984" cy="2618449"/>
            </a:xfrm>
            <a:custGeom>
              <a:avLst/>
              <a:pathLst>
                <a:path w="6145984" h="2618449">
                  <a:moveTo>
                    <a:pt x="0" y="0"/>
                  </a:moveTo>
                  <a:lnTo>
                    <a:pt x="53982" y="68074"/>
                  </a:lnTo>
                  <a:lnTo>
                    <a:pt x="171010" y="210601"/>
                  </a:lnTo>
                  <a:lnTo>
                    <a:pt x="288037" y="347997"/>
                  </a:lnTo>
                  <a:lnTo>
                    <a:pt x="405065" y="480175"/>
                  </a:lnTo>
                  <a:lnTo>
                    <a:pt x="522092" y="607043"/>
                  </a:lnTo>
                  <a:lnTo>
                    <a:pt x="639120" y="728504"/>
                  </a:lnTo>
                  <a:lnTo>
                    <a:pt x="756148" y="844458"/>
                  </a:lnTo>
                  <a:lnTo>
                    <a:pt x="873175" y="954814"/>
                  </a:lnTo>
                  <a:lnTo>
                    <a:pt x="990203" y="1059507"/>
                  </a:lnTo>
                  <a:lnTo>
                    <a:pt x="1107230" y="1158517"/>
                  </a:lnTo>
                  <a:lnTo>
                    <a:pt x="1224258" y="1251909"/>
                  </a:lnTo>
                  <a:lnTo>
                    <a:pt x="1341286" y="1339863"/>
                  </a:lnTo>
                  <a:lnTo>
                    <a:pt x="1458313" y="1422691"/>
                  </a:lnTo>
                  <a:lnTo>
                    <a:pt x="1575341" y="1500815"/>
                  </a:lnTo>
                  <a:lnTo>
                    <a:pt x="1692368" y="1574686"/>
                  </a:lnTo>
                  <a:lnTo>
                    <a:pt x="1809396" y="1644732"/>
                  </a:lnTo>
                  <a:lnTo>
                    <a:pt x="1926424" y="1712980"/>
                  </a:lnTo>
                  <a:lnTo>
                    <a:pt x="2043451" y="1779422"/>
                  </a:lnTo>
                  <a:lnTo>
                    <a:pt x="2160479" y="1842875"/>
                  </a:lnTo>
                  <a:lnTo>
                    <a:pt x="2277506" y="1903034"/>
                  </a:lnTo>
                  <a:lnTo>
                    <a:pt x="2394534" y="1965092"/>
                  </a:lnTo>
                  <a:lnTo>
                    <a:pt x="2511561" y="2023936"/>
                  </a:lnTo>
                  <a:lnTo>
                    <a:pt x="2628589" y="2074107"/>
                  </a:lnTo>
                  <a:lnTo>
                    <a:pt x="2745617" y="2112717"/>
                  </a:lnTo>
                  <a:lnTo>
                    <a:pt x="2862644" y="2140382"/>
                  </a:lnTo>
                  <a:lnTo>
                    <a:pt x="2979672" y="2163920"/>
                  </a:lnTo>
                  <a:lnTo>
                    <a:pt x="3096699" y="2189014"/>
                  </a:lnTo>
                  <a:lnTo>
                    <a:pt x="3213727" y="2206314"/>
                  </a:lnTo>
                  <a:lnTo>
                    <a:pt x="3330755" y="2218204"/>
                  </a:lnTo>
                  <a:lnTo>
                    <a:pt x="3447782" y="2232730"/>
                  </a:lnTo>
                  <a:lnTo>
                    <a:pt x="3564810" y="2248162"/>
                  </a:lnTo>
                  <a:lnTo>
                    <a:pt x="3681837" y="2259636"/>
                  </a:lnTo>
                  <a:lnTo>
                    <a:pt x="3798865" y="2269704"/>
                  </a:lnTo>
                  <a:lnTo>
                    <a:pt x="3915893" y="2279374"/>
                  </a:lnTo>
                  <a:lnTo>
                    <a:pt x="4032920" y="2285777"/>
                  </a:lnTo>
                  <a:lnTo>
                    <a:pt x="4149948" y="2288890"/>
                  </a:lnTo>
                  <a:lnTo>
                    <a:pt x="4266975" y="2289233"/>
                  </a:lnTo>
                  <a:lnTo>
                    <a:pt x="4384003" y="2287489"/>
                  </a:lnTo>
                  <a:lnTo>
                    <a:pt x="4501031" y="2284215"/>
                  </a:lnTo>
                  <a:lnTo>
                    <a:pt x="4618058" y="2279776"/>
                  </a:lnTo>
                  <a:lnTo>
                    <a:pt x="4735086" y="2274380"/>
                  </a:lnTo>
                  <a:lnTo>
                    <a:pt x="4852113" y="2268115"/>
                  </a:lnTo>
                  <a:lnTo>
                    <a:pt x="4969141" y="2260975"/>
                  </a:lnTo>
                  <a:lnTo>
                    <a:pt x="5086169" y="2252886"/>
                  </a:lnTo>
                  <a:lnTo>
                    <a:pt x="5203196" y="2243732"/>
                  </a:lnTo>
                  <a:lnTo>
                    <a:pt x="5320224" y="2233367"/>
                  </a:lnTo>
                  <a:lnTo>
                    <a:pt x="5437251" y="2221632"/>
                  </a:lnTo>
                  <a:lnTo>
                    <a:pt x="5554279" y="2208371"/>
                  </a:lnTo>
                  <a:lnTo>
                    <a:pt x="5671307" y="2193431"/>
                  </a:lnTo>
                  <a:lnTo>
                    <a:pt x="5788334" y="2176678"/>
                  </a:lnTo>
                  <a:lnTo>
                    <a:pt x="5905362" y="2157995"/>
                  </a:lnTo>
                  <a:lnTo>
                    <a:pt x="6022389" y="2137286"/>
                  </a:lnTo>
                  <a:lnTo>
                    <a:pt x="6139417" y="2114476"/>
                  </a:lnTo>
                  <a:lnTo>
                    <a:pt x="6145984" y="2113075"/>
                  </a:lnTo>
                  <a:lnTo>
                    <a:pt x="6145984" y="2618449"/>
                  </a:lnTo>
                  <a:lnTo>
                    <a:pt x="5824207" y="2618449"/>
                  </a:lnTo>
                  <a:lnTo>
                    <a:pt x="5788334" y="2614002"/>
                  </a:lnTo>
                  <a:lnTo>
                    <a:pt x="5671307" y="2600614"/>
                  </a:lnTo>
                  <a:lnTo>
                    <a:pt x="5554279" y="2588231"/>
                  </a:lnTo>
                  <a:lnTo>
                    <a:pt x="5437251" y="2576719"/>
                  </a:lnTo>
                  <a:lnTo>
                    <a:pt x="5320224" y="2565930"/>
                  </a:lnTo>
                  <a:lnTo>
                    <a:pt x="5203196" y="2555705"/>
                  </a:lnTo>
                  <a:lnTo>
                    <a:pt x="5086169" y="2545888"/>
                  </a:lnTo>
                  <a:lnTo>
                    <a:pt x="4969141" y="2536336"/>
                  </a:lnTo>
                  <a:lnTo>
                    <a:pt x="4852113" y="2526933"/>
                  </a:lnTo>
                  <a:lnTo>
                    <a:pt x="4735086" y="2517607"/>
                  </a:lnTo>
                  <a:lnTo>
                    <a:pt x="4618058" y="2508354"/>
                  </a:lnTo>
                  <a:lnTo>
                    <a:pt x="4501031" y="2499261"/>
                  </a:lnTo>
                  <a:lnTo>
                    <a:pt x="4384003" y="2490540"/>
                  </a:lnTo>
                  <a:lnTo>
                    <a:pt x="4266975" y="2482557"/>
                  </a:lnTo>
                  <a:lnTo>
                    <a:pt x="4149948" y="2474878"/>
                  </a:lnTo>
                  <a:lnTo>
                    <a:pt x="4032920" y="2466341"/>
                  </a:lnTo>
                  <a:lnTo>
                    <a:pt x="3915893" y="2457173"/>
                  </a:lnTo>
                  <a:lnTo>
                    <a:pt x="3798865" y="2447090"/>
                  </a:lnTo>
                  <a:lnTo>
                    <a:pt x="3681837" y="2436301"/>
                  </a:lnTo>
                  <a:lnTo>
                    <a:pt x="3564810" y="2425563"/>
                  </a:lnTo>
                  <a:lnTo>
                    <a:pt x="3447782" y="2412837"/>
                  </a:lnTo>
                  <a:lnTo>
                    <a:pt x="3330755" y="2397837"/>
                  </a:lnTo>
                  <a:lnTo>
                    <a:pt x="3213727" y="2385381"/>
                  </a:lnTo>
                  <a:lnTo>
                    <a:pt x="3096699" y="2371622"/>
                  </a:lnTo>
                  <a:lnTo>
                    <a:pt x="2979672" y="2347974"/>
                  </a:lnTo>
                  <a:lnTo>
                    <a:pt x="2862644" y="2320029"/>
                  </a:lnTo>
                  <a:lnTo>
                    <a:pt x="2745617" y="2291040"/>
                  </a:lnTo>
                  <a:lnTo>
                    <a:pt x="2628589" y="2253655"/>
                  </a:lnTo>
                  <a:lnTo>
                    <a:pt x="2511561" y="2200793"/>
                  </a:lnTo>
                  <a:lnTo>
                    <a:pt x="2394534" y="2140623"/>
                  </a:lnTo>
                  <a:lnTo>
                    <a:pt x="2277506" y="2080047"/>
                  </a:lnTo>
                  <a:lnTo>
                    <a:pt x="2160479" y="2020490"/>
                  </a:lnTo>
                  <a:lnTo>
                    <a:pt x="2043451" y="1958969"/>
                  </a:lnTo>
                  <a:lnTo>
                    <a:pt x="1926424" y="1896607"/>
                  </a:lnTo>
                  <a:lnTo>
                    <a:pt x="1809396" y="1834353"/>
                  </a:lnTo>
                  <a:lnTo>
                    <a:pt x="1692368" y="1772259"/>
                  </a:lnTo>
                  <a:lnTo>
                    <a:pt x="1575341" y="1709429"/>
                  </a:lnTo>
                  <a:lnTo>
                    <a:pt x="1458313" y="1646228"/>
                  </a:lnTo>
                  <a:lnTo>
                    <a:pt x="1341286" y="1583124"/>
                  </a:lnTo>
                  <a:lnTo>
                    <a:pt x="1224258" y="1520552"/>
                  </a:lnTo>
                  <a:lnTo>
                    <a:pt x="1107230" y="1458841"/>
                  </a:lnTo>
                  <a:lnTo>
                    <a:pt x="990203" y="1398185"/>
                  </a:lnTo>
                  <a:lnTo>
                    <a:pt x="873175" y="1338665"/>
                  </a:lnTo>
                  <a:lnTo>
                    <a:pt x="756148" y="1280278"/>
                  </a:lnTo>
                  <a:lnTo>
                    <a:pt x="639120" y="1222972"/>
                  </a:lnTo>
                  <a:lnTo>
                    <a:pt x="522092" y="1166670"/>
                  </a:lnTo>
                  <a:lnTo>
                    <a:pt x="405065" y="1111291"/>
                  </a:lnTo>
                  <a:lnTo>
                    <a:pt x="288037" y="1056752"/>
                  </a:lnTo>
                  <a:lnTo>
                    <a:pt x="171010" y="1002976"/>
                  </a:lnTo>
                  <a:lnTo>
                    <a:pt x="53982" y="949890"/>
                  </a:lnTo>
                  <a:lnTo>
                    <a:pt x="0" y="925692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2760010"/>
              <a:ext cx="6145984" cy="2289233"/>
            </a:xfrm>
            <a:custGeom>
              <a:avLst/>
              <a:pathLst>
                <a:path w="6145984" h="2289233">
                  <a:moveTo>
                    <a:pt x="0" y="0"/>
                  </a:moveTo>
                  <a:lnTo>
                    <a:pt x="53982" y="68074"/>
                  </a:lnTo>
                  <a:lnTo>
                    <a:pt x="171010" y="210601"/>
                  </a:lnTo>
                  <a:lnTo>
                    <a:pt x="288037" y="347997"/>
                  </a:lnTo>
                  <a:lnTo>
                    <a:pt x="405065" y="480175"/>
                  </a:lnTo>
                  <a:lnTo>
                    <a:pt x="522092" y="607043"/>
                  </a:lnTo>
                  <a:lnTo>
                    <a:pt x="639120" y="728504"/>
                  </a:lnTo>
                  <a:lnTo>
                    <a:pt x="756148" y="844458"/>
                  </a:lnTo>
                  <a:lnTo>
                    <a:pt x="873175" y="954814"/>
                  </a:lnTo>
                  <a:lnTo>
                    <a:pt x="990203" y="1059507"/>
                  </a:lnTo>
                  <a:lnTo>
                    <a:pt x="1107230" y="1158517"/>
                  </a:lnTo>
                  <a:lnTo>
                    <a:pt x="1224258" y="1251909"/>
                  </a:lnTo>
                  <a:lnTo>
                    <a:pt x="1341286" y="1339863"/>
                  </a:lnTo>
                  <a:lnTo>
                    <a:pt x="1458313" y="1422691"/>
                  </a:lnTo>
                  <a:lnTo>
                    <a:pt x="1575341" y="1500815"/>
                  </a:lnTo>
                  <a:lnTo>
                    <a:pt x="1692368" y="1574686"/>
                  </a:lnTo>
                  <a:lnTo>
                    <a:pt x="1809396" y="1644732"/>
                  </a:lnTo>
                  <a:lnTo>
                    <a:pt x="1926424" y="1712980"/>
                  </a:lnTo>
                  <a:lnTo>
                    <a:pt x="2043451" y="1779422"/>
                  </a:lnTo>
                  <a:lnTo>
                    <a:pt x="2160479" y="1842875"/>
                  </a:lnTo>
                  <a:lnTo>
                    <a:pt x="2277506" y="1903034"/>
                  </a:lnTo>
                  <a:lnTo>
                    <a:pt x="2394534" y="1965092"/>
                  </a:lnTo>
                  <a:lnTo>
                    <a:pt x="2511561" y="2023936"/>
                  </a:lnTo>
                  <a:lnTo>
                    <a:pt x="2628589" y="2074107"/>
                  </a:lnTo>
                  <a:lnTo>
                    <a:pt x="2745617" y="2112717"/>
                  </a:lnTo>
                  <a:lnTo>
                    <a:pt x="2862644" y="2140382"/>
                  </a:lnTo>
                  <a:lnTo>
                    <a:pt x="2979672" y="2163920"/>
                  </a:lnTo>
                  <a:lnTo>
                    <a:pt x="3096699" y="2189014"/>
                  </a:lnTo>
                  <a:lnTo>
                    <a:pt x="3213727" y="2206314"/>
                  </a:lnTo>
                  <a:lnTo>
                    <a:pt x="3330755" y="2218204"/>
                  </a:lnTo>
                  <a:lnTo>
                    <a:pt x="3447782" y="2232730"/>
                  </a:lnTo>
                  <a:lnTo>
                    <a:pt x="3564810" y="2248162"/>
                  </a:lnTo>
                  <a:lnTo>
                    <a:pt x="3681837" y="2259636"/>
                  </a:lnTo>
                  <a:lnTo>
                    <a:pt x="3798865" y="2269704"/>
                  </a:lnTo>
                  <a:lnTo>
                    <a:pt x="3915893" y="2279374"/>
                  </a:lnTo>
                  <a:lnTo>
                    <a:pt x="4032920" y="2285777"/>
                  </a:lnTo>
                  <a:lnTo>
                    <a:pt x="4149948" y="2288890"/>
                  </a:lnTo>
                  <a:lnTo>
                    <a:pt x="4266975" y="2289233"/>
                  </a:lnTo>
                  <a:lnTo>
                    <a:pt x="4384003" y="2287489"/>
                  </a:lnTo>
                  <a:lnTo>
                    <a:pt x="4501031" y="2284215"/>
                  </a:lnTo>
                  <a:lnTo>
                    <a:pt x="4618058" y="2279776"/>
                  </a:lnTo>
                  <a:lnTo>
                    <a:pt x="4735086" y="2274380"/>
                  </a:lnTo>
                  <a:lnTo>
                    <a:pt x="4852113" y="2268115"/>
                  </a:lnTo>
                  <a:lnTo>
                    <a:pt x="4969141" y="2260975"/>
                  </a:lnTo>
                  <a:lnTo>
                    <a:pt x="5086169" y="2252886"/>
                  </a:lnTo>
                  <a:lnTo>
                    <a:pt x="5203196" y="2243732"/>
                  </a:lnTo>
                  <a:lnTo>
                    <a:pt x="5320224" y="2233367"/>
                  </a:lnTo>
                  <a:lnTo>
                    <a:pt x="5437251" y="2221632"/>
                  </a:lnTo>
                  <a:lnTo>
                    <a:pt x="5554279" y="2208371"/>
                  </a:lnTo>
                  <a:lnTo>
                    <a:pt x="5671307" y="2193431"/>
                  </a:lnTo>
                  <a:lnTo>
                    <a:pt x="5788334" y="2176678"/>
                  </a:lnTo>
                  <a:lnTo>
                    <a:pt x="5905362" y="2157995"/>
                  </a:lnTo>
                  <a:lnTo>
                    <a:pt x="6022389" y="2137286"/>
                  </a:lnTo>
                  <a:lnTo>
                    <a:pt x="6139417" y="2114476"/>
                  </a:lnTo>
                  <a:lnTo>
                    <a:pt x="6145984" y="211307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3685703"/>
              <a:ext cx="5824207" cy="1692756"/>
            </a:xfrm>
            <a:custGeom>
              <a:avLst/>
              <a:pathLst>
                <a:path w="5824207" h="1692756">
                  <a:moveTo>
                    <a:pt x="5824207" y="1692756"/>
                  </a:moveTo>
                  <a:lnTo>
                    <a:pt x="5788334" y="1688309"/>
                  </a:lnTo>
                  <a:lnTo>
                    <a:pt x="5671307" y="1674921"/>
                  </a:lnTo>
                  <a:lnTo>
                    <a:pt x="5554279" y="1662539"/>
                  </a:lnTo>
                  <a:lnTo>
                    <a:pt x="5437251" y="1651027"/>
                  </a:lnTo>
                  <a:lnTo>
                    <a:pt x="5320224" y="1640237"/>
                  </a:lnTo>
                  <a:lnTo>
                    <a:pt x="5203196" y="1630012"/>
                  </a:lnTo>
                  <a:lnTo>
                    <a:pt x="5086169" y="1620196"/>
                  </a:lnTo>
                  <a:lnTo>
                    <a:pt x="4969141" y="1610644"/>
                  </a:lnTo>
                  <a:lnTo>
                    <a:pt x="4852113" y="1601241"/>
                  </a:lnTo>
                  <a:lnTo>
                    <a:pt x="4735086" y="1591915"/>
                  </a:lnTo>
                  <a:lnTo>
                    <a:pt x="4618058" y="1582661"/>
                  </a:lnTo>
                  <a:lnTo>
                    <a:pt x="4501031" y="1573568"/>
                  </a:lnTo>
                  <a:lnTo>
                    <a:pt x="4384003" y="1564847"/>
                  </a:lnTo>
                  <a:lnTo>
                    <a:pt x="4266975" y="1556864"/>
                  </a:lnTo>
                  <a:lnTo>
                    <a:pt x="4149948" y="1549185"/>
                  </a:lnTo>
                  <a:lnTo>
                    <a:pt x="4032920" y="1540648"/>
                  </a:lnTo>
                  <a:lnTo>
                    <a:pt x="3915893" y="1531480"/>
                  </a:lnTo>
                  <a:lnTo>
                    <a:pt x="3798865" y="1521398"/>
                  </a:lnTo>
                  <a:lnTo>
                    <a:pt x="3681837" y="1510608"/>
                  </a:lnTo>
                  <a:lnTo>
                    <a:pt x="3564810" y="1499871"/>
                  </a:lnTo>
                  <a:lnTo>
                    <a:pt x="3447782" y="1487144"/>
                  </a:lnTo>
                  <a:lnTo>
                    <a:pt x="3330755" y="1472144"/>
                  </a:lnTo>
                  <a:lnTo>
                    <a:pt x="3213727" y="1459689"/>
                  </a:lnTo>
                  <a:lnTo>
                    <a:pt x="3096699" y="1445930"/>
                  </a:lnTo>
                  <a:lnTo>
                    <a:pt x="2979672" y="1422281"/>
                  </a:lnTo>
                  <a:lnTo>
                    <a:pt x="2862644" y="1394336"/>
                  </a:lnTo>
                  <a:lnTo>
                    <a:pt x="2745617" y="1365347"/>
                  </a:lnTo>
                  <a:lnTo>
                    <a:pt x="2628589" y="1327963"/>
                  </a:lnTo>
                  <a:lnTo>
                    <a:pt x="2511561" y="1275101"/>
                  </a:lnTo>
                  <a:lnTo>
                    <a:pt x="2394534" y="1214930"/>
                  </a:lnTo>
                  <a:lnTo>
                    <a:pt x="2277506" y="1154355"/>
                  </a:lnTo>
                  <a:lnTo>
                    <a:pt x="2160479" y="1094797"/>
                  </a:lnTo>
                  <a:lnTo>
                    <a:pt x="2043451" y="1033277"/>
                  </a:lnTo>
                  <a:lnTo>
                    <a:pt x="1926424" y="970914"/>
                  </a:lnTo>
                  <a:lnTo>
                    <a:pt x="1809396" y="908661"/>
                  </a:lnTo>
                  <a:lnTo>
                    <a:pt x="1692368" y="846566"/>
                  </a:lnTo>
                  <a:lnTo>
                    <a:pt x="1575341" y="783737"/>
                  </a:lnTo>
                  <a:lnTo>
                    <a:pt x="1458313" y="720535"/>
                  </a:lnTo>
                  <a:lnTo>
                    <a:pt x="1341286" y="657431"/>
                  </a:lnTo>
                  <a:lnTo>
                    <a:pt x="1224258" y="594860"/>
                  </a:lnTo>
                  <a:lnTo>
                    <a:pt x="1107230" y="533148"/>
                  </a:lnTo>
                  <a:lnTo>
                    <a:pt x="990203" y="472493"/>
                  </a:lnTo>
                  <a:lnTo>
                    <a:pt x="873175" y="412973"/>
                  </a:lnTo>
                  <a:lnTo>
                    <a:pt x="756148" y="354585"/>
                  </a:lnTo>
                  <a:lnTo>
                    <a:pt x="639120" y="297279"/>
                  </a:lnTo>
                  <a:lnTo>
                    <a:pt x="522092" y="240978"/>
                  </a:lnTo>
                  <a:lnTo>
                    <a:pt x="405065" y="185599"/>
                  </a:lnTo>
                  <a:lnTo>
                    <a:pt x="288037" y="131060"/>
                  </a:lnTo>
                  <a:lnTo>
                    <a:pt x="171010" y="77283"/>
                  </a:lnTo>
                  <a:lnTo>
                    <a:pt x="53982" y="2419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222856"/>
              <a:ext cx="6145984" cy="1936872"/>
            </a:xfrm>
            <a:custGeom>
              <a:avLst/>
              <a:pathLst>
                <a:path w="6145984" h="1936872">
                  <a:moveTo>
                    <a:pt x="0" y="0"/>
                  </a:moveTo>
                  <a:lnTo>
                    <a:pt x="53982" y="46136"/>
                  </a:lnTo>
                  <a:lnTo>
                    <a:pt x="171010" y="143942"/>
                  </a:lnTo>
                  <a:lnTo>
                    <a:pt x="288037" y="239528"/>
                  </a:lnTo>
                  <a:lnTo>
                    <a:pt x="405065" y="332887"/>
                  </a:lnTo>
                  <a:lnTo>
                    <a:pt x="522092" y="424011"/>
                  </a:lnTo>
                  <a:lnTo>
                    <a:pt x="639120" y="512891"/>
                  </a:lnTo>
                  <a:lnTo>
                    <a:pt x="756148" y="599522"/>
                  </a:lnTo>
                  <a:lnTo>
                    <a:pt x="873175" y="683894"/>
                  </a:lnTo>
                  <a:lnTo>
                    <a:pt x="990203" y="766000"/>
                  </a:lnTo>
                  <a:lnTo>
                    <a:pt x="1107230" y="845832"/>
                  </a:lnTo>
                  <a:lnTo>
                    <a:pt x="1224258" y="923384"/>
                  </a:lnTo>
                  <a:lnTo>
                    <a:pt x="1341286" y="998647"/>
                  </a:lnTo>
                  <a:lnTo>
                    <a:pt x="1458313" y="1071613"/>
                  </a:lnTo>
                  <a:lnTo>
                    <a:pt x="1575341" y="1142276"/>
                  </a:lnTo>
                  <a:lnTo>
                    <a:pt x="1692368" y="1210626"/>
                  </a:lnTo>
                  <a:lnTo>
                    <a:pt x="1809396" y="1276696"/>
                  </a:lnTo>
                  <a:lnTo>
                    <a:pt x="1926424" y="1341947"/>
                  </a:lnTo>
                  <a:lnTo>
                    <a:pt x="2043451" y="1406349"/>
                  </a:lnTo>
                  <a:lnTo>
                    <a:pt x="2160479" y="1468836"/>
                  </a:lnTo>
                  <a:lnTo>
                    <a:pt x="2277506" y="1528694"/>
                  </a:lnTo>
                  <a:lnTo>
                    <a:pt x="2394534" y="1590011"/>
                  </a:lnTo>
                  <a:lnTo>
                    <a:pt x="2511561" y="1649518"/>
                  </a:lnTo>
                  <a:lnTo>
                    <a:pt x="2628589" y="1701035"/>
                  </a:lnTo>
                  <a:lnTo>
                    <a:pt x="2745617" y="1739032"/>
                  </a:lnTo>
                  <a:lnTo>
                    <a:pt x="2862644" y="1767359"/>
                  </a:lnTo>
                  <a:lnTo>
                    <a:pt x="2979672" y="1793101"/>
                  </a:lnTo>
                  <a:lnTo>
                    <a:pt x="3096699" y="1817472"/>
                  </a:lnTo>
                  <a:lnTo>
                    <a:pt x="3213727" y="1833001"/>
                  </a:lnTo>
                  <a:lnTo>
                    <a:pt x="3330755" y="1845174"/>
                  </a:lnTo>
                  <a:lnTo>
                    <a:pt x="3447782" y="1859937"/>
                  </a:lnTo>
                  <a:lnTo>
                    <a:pt x="3564810" y="1874016"/>
                  </a:lnTo>
                  <a:lnTo>
                    <a:pt x="3681837" y="1885122"/>
                  </a:lnTo>
                  <a:lnTo>
                    <a:pt x="3798865" y="1895551"/>
                  </a:lnTo>
                  <a:lnTo>
                    <a:pt x="3915893" y="1905427"/>
                  </a:lnTo>
                  <a:lnTo>
                    <a:pt x="4032920" y="1913212"/>
                  </a:lnTo>
                  <a:lnTo>
                    <a:pt x="4149948" y="1919037"/>
                  </a:lnTo>
                  <a:lnTo>
                    <a:pt x="4266975" y="1923048"/>
                  </a:lnTo>
                  <a:lnTo>
                    <a:pt x="4384003" y="1926168"/>
                  </a:lnTo>
                  <a:lnTo>
                    <a:pt x="4501031" y="1928892"/>
                  </a:lnTo>
                  <a:lnTo>
                    <a:pt x="4618058" y="1931218"/>
                  </a:lnTo>
                  <a:lnTo>
                    <a:pt x="4735086" y="1933147"/>
                  </a:lnTo>
                  <a:lnTo>
                    <a:pt x="4852113" y="1934678"/>
                  </a:lnTo>
                  <a:lnTo>
                    <a:pt x="4969141" y="1935809"/>
                  </a:lnTo>
                  <a:lnTo>
                    <a:pt x="5086169" y="1936541"/>
                  </a:lnTo>
                  <a:lnTo>
                    <a:pt x="5203196" y="1936872"/>
                  </a:lnTo>
                  <a:lnTo>
                    <a:pt x="5320224" y="1936802"/>
                  </a:lnTo>
                  <a:lnTo>
                    <a:pt x="5437251" y="1936330"/>
                  </a:lnTo>
                  <a:lnTo>
                    <a:pt x="5554279" y="1935455"/>
                  </a:lnTo>
                  <a:lnTo>
                    <a:pt x="5671307" y="1934176"/>
                  </a:lnTo>
                  <a:lnTo>
                    <a:pt x="5788334" y="1932494"/>
                  </a:lnTo>
                  <a:lnTo>
                    <a:pt x="5905362" y="1930406"/>
                  </a:lnTo>
                  <a:lnTo>
                    <a:pt x="6022389" y="1927913"/>
                  </a:lnTo>
                  <a:lnTo>
                    <a:pt x="6139417" y="1925013"/>
                  </a:lnTo>
                  <a:lnTo>
                    <a:pt x="6145984" y="1924828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2888204"/>
              <a:ext cx="6145984" cy="2490255"/>
            </a:xfrm>
            <a:custGeom>
              <a:avLst/>
              <a:pathLst>
                <a:path w="6145984" h="2490255">
                  <a:moveTo>
                    <a:pt x="0" y="0"/>
                  </a:moveTo>
                  <a:lnTo>
                    <a:pt x="53982" y="73431"/>
                  </a:lnTo>
                  <a:lnTo>
                    <a:pt x="171010" y="226503"/>
                  </a:lnTo>
                  <a:lnTo>
                    <a:pt x="288037" y="373358"/>
                  </a:lnTo>
                  <a:lnTo>
                    <a:pt x="405065" y="513887"/>
                  </a:lnTo>
                  <a:lnTo>
                    <a:pt x="522092" y="647978"/>
                  </a:lnTo>
                  <a:lnTo>
                    <a:pt x="639120" y="775516"/>
                  </a:lnTo>
                  <a:lnTo>
                    <a:pt x="756148" y="896381"/>
                  </a:lnTo>
                  <a:lnTo>
                    <a:pt x="873175" y="1010463"/>
                  </a:lnTo>
                  <a:lnTo>
                    <a:pt x="990203" y="1117674"/>
                  </a:lnTo>
                  <a:lnTo>
                    <a:pt x="1107230" y="1217968"/>
                  </a:lnTo>
                  <a:lnTo>
                    <a:pt x="1224258" y="1311375"/>
                  </a:lnTo>
                  <a:lnTo>
                    <a:pt x="1341286" y="1398031"/>
                  </a:lnTo>
                  <a:lnTo>
                    <a:pt x="1458313" y="1478192"/>
                  </a:lnTo>
                  <a:lnTo>
                    <a:pt x="1575341" y="1552211"/>
                  </a:lnTo>
                  <a:lnTo>
                    <a:pt x="1692368" y="1620472"/>
                  </a:lnTo>
                  <a:lnTo>
                    <a:pt x="1809396" y="1683321"/>
                  </a:lnTo>
                  <a:lnTo>
                    <a:pt x="1926424" y="1742224"/>
                  </a:lnTo>
                  <a:lnTo>
                    <a:pt x="2043451" y="1797617"/>
                  </a:lnTo>
                  <a:lnTo>
                    <a:pt x="2160479" y="1849255"/>
                  </a:lnTo>
                  <a:lnTo>
                    <a:pt x="2277506" y="1897547"/>
                  </a:lnTo>
                  <a:lnTo>
                    <a:pt x="2394534" y="1945673"/>
                  </a:lnTo>
                  <a:lnTo>
                    <a:pt x="2511561" y="1989959"/>
                  </a:lnTo>
                  <a:lnTo>
                    <a:pt x="2628589" y="2027534"/>
                  </a:lnTo>
                  <a:lnTo>
                    <a:pt x="2745617" y="2055924"/>
                  </a:lnTo>
                  <a:lnTo>
                    <a:pt x="2862644" y="2074821"/>
                  </a:lnTo>
                  <a:lnTo>
                    <a:pt x="2979672" y="2090319"/>
                  </a:lnTo>
                  <a:lnTo>
                    <a:pt x="3096699" y="2107283"/>
                  </a:lnTo>
                  <a:lnTo>
                    <a:pt x="3213727" y="2117014"/>
                  </a:lnTo>
                  <a:lnTo>
                    <a:pt x="3330755" y="2122273"/>
                  </a:lnTo>
                  <a:lnTo>
                    <a:pt x="3447782" y="2130983"/>
                  </a:lnTo>
                  <a:lnTo>
                    <a:pt x="3564810" y="2141567"/>
                  </a:lnTo>
                  <a:lnTo>
                    <a:pt x="3681837" y="2149162"/>
                  </a:lnTo>
                  <a:lnTo>
                    <a:pt x="3798865" y="2155778"/>
                  </a:lnTo>
                  <a:lnTo>
                    <a:pt x="3915893" y="2162355"/>
                  </a:lnTo>
                  <a:lnTo>
                    <a:pt x="4032920" y="2166425"/>
                  </a:lnTo>
                  <a:lnTo>
                    <a:pt x="4149948" y="2167782"/>
                  </a:lnTo>
                  <a:lnTo>
                    <a:pt x="4266975" y="2166710"/>
                  </a:lnTo>
                  <a:lnTo>
                    <a:pt x="4384003" y="2163793"/>
                  </a:lnTo>
                  <a:lnTo>
                    <a:pt x="4501031" y="2159578"/>
                  </a:lnTo>
                  <a:lnTo>
                    <a:pt x="4618058" y="2154396"/>
                  </a:lnTo>
                  <a:lnTo>
                    <a:pt x="4735086" y="2148438"/>
                  </a:lnTo>
                  <a:lnTo>
                    <a:pt x="4852113" y="2141786"/>
                  </a:lnTo>
                  <a:lnTo>
                    <a:pt x="4969141" y="2134434"/>
                  </a:lnTo>
                  <a:lnTo>
                    <a:pt x="5086169" y="2126319"/>
                  </a:lnTo>
                  <a:lnTo>
                    <a:pt x="5203196" y="2117333"/>
                  </a:lnTo>
                  <a:lnTo>
                    <a:pt x="5320224" y="2107347"/>
                  </a:lnTo>
                  <a:lnTo>
                    <a:pt x="5437251" y="2096219"/>
                  </a:lnTo>
                  <a:lnTo>
                    <a:pt x="5554279" y="2083806"/>
                  </a:lnTo>
                  <a:lnTo>
                    <a:pt x="5671307" y="2069972"/>
                  </a:lnTo>
                  <a:lnTo>
                    <a:pt x="5788334" y="2054595"/>
                  </a:lnTo>
                  <a:lnTo>
                    <a:pt x="5905362" y="2037571"/>
                  </a:lnTo>
                  <a:lnTo>
                    <a:pt x="6022389" y="2018815"/>
                  </a:lnTo>
                  <a:lnTo>
                    <a:pt x="6139417" y="1998258"/>
                  </a:lnTo>
                  <a:lnTo>
                    <a:pt x="6145984" y="1997001"/>
                  </a:lnTo>
                  <a:lnTo>
                    <a:pt x="6145984" y="2490255"/>
                  </a:lnTo>
                  <a:lnTo>
                    <a:pt x="6104517" y="2490255"/>
                  </a:lnTo>
                  <a:lnTo>
                    <a:pt x="6022389" y="2479297"/>
                  </a:lnTo>
                  <a:lnTo>
                    <a:pt x="5905362" y="2464962"/>
                  </a:lnTo>
                  <a:lnTo>
                    <a:pt x="5788334" y="2451837"/>
                  </a:lnTo>
                  <a:lnTo>
                    <a:pt x="5671307" y="2439835"/>
                  </a:lnTo>
                  <a:lnTo>
                    <a:pt x="5554279" y="2428851"/>
                  </a:lnTo>
                  <a:lnTo>
                    <a:pt x="5437251" y="2418761"/>
                  </a:lnTo>
                  <a:lnTo>
                    <a:pt x="5320224" y="2409430"/>
                  </a:lnTo>
                  <a:lnTo>
                    <a:pt x="5203196" y="2400713"/>
                  </a:lnTo>
                  <a:lnTo>
                    <a:pt x="5086169" y="2392466"/>
                  </a:lnTo>
                  <a:lnTo>
                    <a:pt x="4969141" y="2384558"/>
                  </a:lnTo>
                  <a:lnTo>
                    <a:pt x="4852113" y="2376882"/>
                  </a:lnTo>
                  <a:lnTo>
                    <a:pt x="4735086" y="2369373"/>
                  </a:lnTo>
                  <a:lnTo>
                    <a:pt x="4618058" y="2362024"/>
                  </a:lnTo>
                  <a:lnTo>
                    <a:pt x="4501031" y="2354914"/>
                  </a:lnTo>
                  <a:lnTo>
                    <a:pt x="4384003" y="2348234"/>
                  </a:lnTo>
                  <a:lnTo>
                    <a:pt x="4266975" y="2342315"/>
                  </a:lnTo>
                  <a:lnTo>
                    <a:pt x="4149948" y="2336723"/>
                  </a:lnTo>
                  <a:lnTo>
                    <a:pt x="4032920" y="2330440"/>
                  </a:lnTo>
                  <a:lnTo>
                    <a:pt x="3915893" y="2323858"/>
                  </a:lnTo>
                  <a:lnTo>
                    <a:pt x="3798865" y="2316907"/>
                  </a:lnTo>
                  <a:lnTo>
                    <a:pt x="3681837" y="2309635"/>
                  </a:lnTo>
                  <a:lnTo>
                    <a:pt x="3564810" y="2302709"/>
                  </a:lnTo>
                  <a:lnTo>
                    <a:pt x="3447782" y="2294583"/>
                  </a:lnTo>
                  <a:lnTo>
                    <a:pt x="3330755" y="2285442"/>
                  </a:lnTo>
                  <a:lnTo>
                    <a:pt x="3213727" y="2279669"/>
                  </a:lnTo>
                  <a:lnTo>
                    <a:pt x="3096699" y="2273155"/>
                  </a:lnTo>
                  <a:lnTo>
                    <a:pt x="2979672" y="2257505"/>
                  </a:lnTo>
                  <a:lnTo>
                    <a:pt x="2862644" y="2238003"/>
                  </a:lnTo>
                  <a:lnTo>
                    <a:pt x="2745617" y="2217903"/>
                  </a:lnTo>
                  <a:lnTo>
                    <a:pt x="2628589" y="2190626"/>
                  </a:lnTo>
                  <a:lnTo>
                    <a:pt x="2511561" y="2150607"/>
                  </a:lnTo>
                  <a:lnTo>
                    <a:pt x="2394534" y="2105116"/>
                  </a:lnTo>
                  <a:lnTo>
                    <a:pt x="2277506" y="2058337"/>
                  </a:lnTo>
                  <a:lnTo>
                    <a:pt x="2160479" y="2010591"/>
                  </a:lnTo>
                  <a:lnTo>
                    <a:pt x="2043451" y="1960708"/>
                  </a:lnTo>
                  <a:lnTo>
                    <a:pt x="1926424" y="1909021"/>
                  </a:lnTo>
                  <a:lnTo>
                    <a:pt x="1809396" y="1855562"/>
                  </a:lnTo>
                  <a:lnTo>
                    <a:pt x="1692368" y="1799936"/>
                  </a:lnTo>
                  <a:lnTo>
                    <a:pt x="1575341" y="1741705"/>
                  </a:lnTo>
                  <a:lnTo>
                    <a:pt x="1458313" y="1681241"/>
                  </a:lnTo>
                  <a:lnTo>
                    <a:pt x="1341286" y="1618997"/>
                  </a:lnTo>
                  <a:lnTo>
                    <a:pt x="1224258" y="1555396"/>
                  </a:lnTo>
                  <a:lnTo>
                    <a:pt x="1107230" y="1490766"/>
                  </a:lnTo>
                  <a:lnTo>
                    <a:pt x="990203" y="1425311"/>
                  </a:lnTo>
                  <a:lnTo>
                    <a:pt x="873175" y="1359133"/>
                  </a:lnTo>
                  <a:lnTo>
                    <a:pt x="756148" y="1292257"/>
                  </a:lnTo>
                  <a:lnTo>
                    <a:pt x="639120" y="1224664"/>
                  </a:lnTo>
                  <a:lnTo>
                    <a:pt x="522092" y="1156314"/>
                  </a:lnTo>
                  <a:lnTo>
                    <a:pt x="405065" y="1087159"/>
                  </a:lnTo>
                  <a:lnTo>
                    <a:pt x="288037" y="1017153"/>
                  </a:lnTo>
                  <a:lnTo>
                    <a:pt x="171010" y="946254"/>
                  </a:lnTo>
                  <a:lnTo>
                    <a:pt x="53982" y="874425"/>
                  </a:lnTo>
                  <a:lnTo>
                    <a:pt x="0" y="840849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2888204"/>
              <a:ext cx="6145984" cy="2167782"/>
            </a:xfrm>
            <a:custGeom>
              <a:avLst/>
              <a:pathLst>
                <a:path w="6145984" h="2167782">
                  <a:moveTo>
                    <a:pt x="0" y="0"/>
                  </a:moveTo>
                  <a:lnTo>
                    <a:pt x="53982" y="73431"/>
                  </a:lnTo>
                  <a:lnTo>
                    <a:pt x="171010" y="226503"/>
                  </a:lnTo>
                  <a:lnTo>
                    <a:pt x="288037" y="373358"/>
                  </a:lnTo>
                  <a:lnTo>
                    <a:pt x="405065" y="513887"/>
                  </a:lnTo>
                  <a:lnTo>
                    <a:pt x="522092" y="647978"/>
                  </a:lnTo>
                  <a:lnTo>
                    <a:pt x="639120" y="775516"/>
                  </a:lnTo>
                  <a:lnTo>
                    <a:pt x="756148" y="896381"/>
                  </a:lnTo>
                  <a:lnTo>
                    <a:pt x="873175" y="1010463"/>
                  </a:lnTo>
                  <a:lnTo>
                    <a:pt x="990203" y="1117674"/>
                  </a:lnTo>
                  <a:lnTo>
                    <a:pt x="1107230" y="1217968"/>
                  </a:lnTo>
                  <a:lnTo>
                    <a:pt x="1224258" y="1311375"/>
                  </a:lnTo>
                  <a:lnTo>
                    <a:pt x="1341286" y="1398031"/>
                  </a:lnTo>
                  <a:lnTo>
                    <a:pt x="1458313" y="1478192"/>
                  </a:lnTo>
                  <a:lnTo>
                    <a:pt x="1575341" y="1552211"/>
                  </a:lnTo>
                  <a:lnTo>
                    <a:pt x="1692368" y="1620472"/>
                  </a:lnTo>
                  <a:lnTo>
                    <a:pt x="1809396" y="1683321"/>
                  </a:lnTo>
                  <a:lnTo>
                    <a:pt x="1926424" y="1742224"/>
                  </a:lnTo>
                  <a:lnTo>
                    <a:pt x="2043451" y="1797617"/>
                  </a:lnTo>
                  <a:lnTo>
                    <a:pt x="2160479" y="1849255"/>
                  </a:lnTo>
                  <a:lnTo>
                    <a:pt x="2277506" y="1897547"/>
                  </a:lnTo>
                  <a:lnTo>
                    <a:pt x="2394534" y="1945673"/>
                  </a:lnTo>
                  <a:lnTo>
                    <a:pt x="2511561" y="1989959"/>
                  </a:lnTo>
                  <a:lnTo>
                    <a:pt x="2628589" y="2027534"/>
                  </a:lnTo>
                  <a:lnTo>
                    <a:pt x="2745617" y="2055924"/>
                  </a:lnTo>
                  <a:lnTo>
                    <a:pt x="2862644" y="2074821"/>
                  </a:lnTo>
                  <a:lnTo>
                    <a:pt x="2979672" y="2090319"/>
                  </a:lnTo>
                  <a:lnTo>
                    <a:pt x="3096699" y="2107283"/>
                  </a:lnTo>
                  <a:lnTo>
                    <a:pt x="3213727" y="2117014"/>
                  </a:lnTo>
                  <a:lnTo>
                    <a:pt x="3330755" y="2122273"/>
                  </a:lnTo>
                  <a:lnTo>
                    <a:pt x="3447782" y="2130983"/>
                  </a:lnTo>
                  <a:lnTo>
                    <a:pt x="3564810" y="2141567"/>
                  </a:lnTo>
                  <a:lnTo>
                    <a:pt x="3681837" y="2149162"/>
                  </a:lnTo>
                  <a:lnTo>
                    <a:pt x="3798865" y="2155778"/>
                  </a:lnTo>
                  <a:lnTo>
                    <a:pt x="3915893" y="2162355"/>
                  </a:lnTo>
                  <a:lnTo>
                    <a:pt x="4032920" y="2166425"/>
                  </a:lnTo>
                  <a:lnTo>
                    <a:pt x="4149948" y="2167782"/>
                  </a:lnTo>
                  <a:lnTo>
                    <a:pt x="4266975" y="2166710"/>
                  </a:lnTo>
                  <a:lnTo>
                    <a:pt x="4384003" y="2163793"/>
                  </a:lnTo>
                  <a:lnTo>
                    <a:pt x="4501031" y="2159578"/>
                  </a:lnTo>
                  <a:lnTo>
                    <a:pt x="4618058" y="2154396"/>
                  </a:lnTo>
                  <a:lnTo>
                    <a:pt x="4735086" y="2148438"/>
                  </a:lnTo>
                  <a:lnTo>
                    <a:pt x="4852113" y="2141786"/>
                  </a:lnTo>
                  <a:lnTo>
                    <a:pt x="4969141" y="2134434"/>
                  </a:lnTo>
                  <a:lnTo>
                    <a:pt x="5086169" y="2126319"/>
                  </a:lnTo>
                  <a:lnTo>
                    <a:pt x="5203196" y="2117333"/>
                  </a:lnTo>
                  <a:lnTo>
                    <a:pt x="5320224" y="2107347"/>
                  </a:lnTo>
                  <a:lnTo>
                    <a:pt x="5437251" y="2096219"/>
                  </a:lnTo>
                  <a:lnTo>
                    <a:pt x="5554279" y="2083806"/>
                  </a:lnTo>
                  <a:lnTo>
                    <a:pt x="5671307" y="2069972"/>
                  </a:lnTo>
                  <a:lnTo>
                    <a:pt x="5788334" y="2054595"/>
                  </a:lnTo>
                  <a:lnTo>
                    <a:pt x="5905362" y="2037571"/>
                  </a:lnTo>
                  <a:lnTo>
                    <a:pt x="6022389" y="2018815"/>
                  </a:lnTo>
                  <a:lnTo>
                    <a:pt x="6139417" y="1998258"/>
                  </a:lnTo>
                  <a:lnTo>
                    <a:pt x="6145984" y="199700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3729054"/>
              <a:ext cx="6104517" cy="1649405"/>
            </a:xfrm>
            <a:custGeom>
              <a:avLst/>
              <a:pathLst>
                <a:path w="6104517" h="1649405">
                  <a:moveTo>
                    <a:pt x="6104517" y="1649405"/>
                  </a:moveTo>
                  <a:lnTo>
                    <a:pt x="6022389" y="1638447"/>
                  </a:lnTo>
                  <a:lnTo>
                    <a:pt x="5905362" y="1624112"/>
                  </a:lnTo>
                  <a:lnTo>
                    <a:pt x="5788334" y="1610987"/>
                  </a:lnTo>
                  <a:lnTo>
                    <a:pt x="5671307" y="1598985"/>
                  </a:lnTo>
                  <a:lnTo>
                    <a:pt x="5554279" y="1588001"/>
                  </a:lnTo>
                  <a:lnTo>
                    <a:pt x="5437251" y="1577911"/>
                  </a:lnTo>
                  <a:lnTo>
                    <a:pt x="5320224" y="1568580"/>
                  </a:lnTo>
                  <a:lnTo>
                    <a:pt x="5203196" y="1559863"/>
                  </a:lnTo>
                  <a:lnTo>
                    <a:pt x="5086169" y="1551616"/>
                  </a:lnTo>
                  <a:lnTo>
                    <a:pt x="4969141" y="1543708"/>
                  </a:lnTo>
                  <a:lnTo>
                    <a:pt x="4852113" y="1536032"/>
                  </a:lnTo>
                  <a:lnTo>
                    <a:pt x="4735086" y="1528523"/>
                  </a:lnTo>
                  <a:lnTo>
                    <a:pt x="4618058" y="1521174"/>
                  </a:lnTo>
                  <a:lnTo>
                    <a:pt x="4501031" y="1514064"/>
                  </a:lnTo>
                  <a:lnTo>
                    <a:pt x="4384003" y="1507384"/>
                  </a:lnTo>
                  <a:lnTo>
                    <a:pt x="4266975" y="1501465"/>
                  </a:lnTo>
                  <a:lnTo>
                    <a:pt x="4149948" y="1495873"/>
                  </a:lnTo>
                  <a:lnTo>
                    <a:pt x="4032920" y="1489590"/>
                  </a:lnTo>
                  <a:lnTo>
                    <a:pt x="3915893" y="1483008"/>
                  </a:lnTo>
                  <a:lnTo>
                    <a:pt x="3798865" y="1476057"/>
                  </a:lnTo>
                  <a:lnTo>
                    <a:pt x="3681837" y="1468785"/>
                  </a:lnTo>
                  <a:lnTo>
                    <a:pt x="3564810" y="1461859"/>
                  </a:lnTo>
                  <a:lnTo>
                    <a:pt x="3447782" y="1453733"/>
                  </a:lnTo>
                  <a:lnTo>
                    <a:pt x="3330755" y="1444592"/>
                  </a:lnTo>
                  <a:lnTo>
                    <a:pt x="3213727" y="1438819"/>
                  </a:lnTo>
                  <a:lnTo>
                    <a:pt x="3096699" y="1432305"/>
                  </a:lnTo>
                  <a:lnTo>
                    <a:pt x="2979672" y="1416655"/>
                  </a:lnTo>
                  <a:lnTo>
                    <a:pt x="2862644" y="1397153"/>
                  </a:lnTo>
                  <a:lnTo>
                    <a:pt x="2745617" y="1377053"/>
                  </a:lnTo>
                  <a:lnTo>
                    <a:pt x="2628589" y="1349776"/>
                  </a:lnTo>
                  <a:lnTo>
                    <a:pt x="2511561" y="1309757"/>
                  </a:lnTo>
                  <a:lnTo>
                    <a:pt x="2394534" y="1264266"/>
                  </a:lnTo>
                  <a:lnTo>
                    <a:pt x="2277506" y="1217487"/>
                  </a:lnTo>
                  <a:lnTo>
                    <a:pt x="2160479" y="1169741"/>
                  </a:lnTo>
                  <a:lnTo>
                    <a:pt x="2043451" y="1119858"/>
                  </a:lnTo>
                  <a:lnTo>
                    <a:pt x="1926424" y="1068171"/>
                  </a:lnTo>
                  <a:lnTo>
                    <a:pt x="1809396" y="1014712"/>
                  </a:lnTo>
                  <a:lnTo>
                    <a:pt x="1692368" y="959086"/>
                  </a:lnTo>
                  <a:lnTo>
                    <a:pt x="1575341" y="900855"/>
                  </a:lnTo>
                  <a:lnTo>
                    <a:pt x="1458313" y="840391"/>
                  </a:lnTo>
                  <a:lnTo>
                    <a:pt x="1341286" y="778147"/>
                  </a:lnTo>
                  <a:lnTo>
                    <a:pt x="1224258" y="714546"/>
                  </a:lnTo>
                  <a:lnTo>
                    <a:pt x="1107230" y="649916"/>
                  </a:lnTo>
                  <a:lnTo>
                    <a:pt x="990203" y="584461"/>
                  </a:lnTo>
                  <a:lnTo>
                    <a:pt x="873175" y="518283"/>
                  </a:lnTo>
                  <a:lnTo>
                    <a:pt x="756148" y="451407"/>
                  </a:lnTo>
                  <a:lnTo>
                    <a:pt x="639120" y="383814"/>
                  </a:lnTo>
                  <a:lnTo>
                    <a:pt x="522092" y="315464"/>
                  </a:lnTo>
                  <a:lnTo>
                    <a:pt x="405065" y="246309"/>
                  </a:lnTo>
                  <a:lnTo>
                    <a:pt x="288037" y="176303"/>
                  </a:lnTo>
                  <a:lnTo>
                    <a:pt x="171010" y="105404"/>
                  </a:lnTo>
                  <a:lnTo>
                    <a:pt x="53982" y="3357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3308629"/>
              <a:ext cx="6145984" cy="1839071"/>
            </a:xfrm>
            <a:custGeom>
              <a:avLst/>
              <a:pathLst>
                <a:path w="6145984" h="1839071">
                  <a:moveTo>
                    <a:pt x="0" y="0"/>
                  </a:moveTo>
                  <a:lnTo>
                    <a:pt x="53982" y="53503"/>
                  </a:lnTo>
                  <a:lnTo>
                    <a:pt x="171010" y="165954"/>
                  </a:lnTo>
                  <a:lnTo>
                    <a:pt x="288037" y="274830"/>
                  </a:lnTo>
                  <a:lnTo>
                    <a:pt x="405065" y="380098"/>
                  </a:lnTo>
                  <a:lnTo>
                    <a:pt x="522092" y="481721"/>
                  </a:lnTo>
                  <a:lnTo>
                    <a:pt x="639120" y="579665"/>
                  </a:lnTo>
                  <a:lnTo>
                    <a:pt x="756148" y="673894"/>
                  </a:lnTo>
                  <a:lnTo>
                    <a:pt x="873175" y="764373"/>
                  </a:lnTo>
                  <a:lnTo>
                    <a:pt x="990203" y="851067"/>
                  </a:lnTo>
                  <a:lnTo>
                    <a:pt x="1107230" y="933942"/>
                  </a:lnTo>
                  <a:lnTo>
                    <a:pt x="1224258" y="1012960"/>
                  </a:lnTo>
                  <a:lnTo>
                    <a:pt x="1341286" y="1088089"/>
                  </a:lnTo>
                  <a:lnTo>
                    <a:pt x="1458313" y="1159291"/>
                  </a:lnTo>
                  <a:lnTo>
                    <a:pt x="1575341" y="1226533"/>
                  </a:lnTo>
                  <a:lnTo>
                    <a:pt x="1692368" y="1289779"/>
                  </a:lnTo>
                  <a:lnTo>
                    <a:pt x="1809396" y="1349016"/>
                  </a:lnTo>
                  <a:lnTo>
                    <a:pt x="1926424" y="1405197"/>
                  </a:lnTo>
                  <a:lnTo>
                    <a:pt x="2043451" y="1458737"/>
                  </a:lnTo>
                  <a:lnTo>
                    <a:pt x="2160479" y="1509498"/>
                  </a:lnTo>
                  <a:lnTo>
                    <a:pt x="2277506" y="1557517"/>
                  </a:lnTo>
                  <a:lnTo>
                    <a:pt x="2394534" y="1604970"/>
                  </a:lnTo>
                  <a:lnTo>
                    <a:pt x="2511561" y="1649858"/>
                  </a:lnTo>
                  <a:lnTo>
                    <a:pt x="2628589" y="1688655"/>
                  </a:lnTo>
                  <a:lnTo>
                    <a:pt x="2745617" y="1716488"/>
                  </a:lnTo>
                  <a:lnTo>
                    <a:pt x="2862644" y="1735987"/>
                  </a:lnTo>
                  <a:lnTo>
                    <a:pt x="2979672" y="1753487"/>
                  </a:lnTo>
                  <a:lnTo>
                    <a:pt x="3096699" y="1769794"/>
                  </a:lnTo>
                  <a:lnTo>
                    <a:pt x="3213727" y="1777917"/>
                  </a:lnTo>
                  <a:lnTo>
                    <a:pt x="3330755" y="1783432"/>
                  </a:lnTo>
                  <a:lnTo>
                    <a:pt x="3447782" y="1792358"/>
                  </a:lnTo>
                  <a:lnTo>
                    <a:pt x="3564810" y="1801713"/>
                  </a:lnTo>
                  <a:lnTo>
                    <a:pt x="3681837" y="1808973"/>
                  </a:lnTo>
                  <a:lnTo>
                    <a:pt x="3798865" y="1815918"/>
                  </a:lnTo>
                  <a:lnTo>
                    <a:pt x="3915893" y="1822682"/>
                  </a:lnTo>
                  <a:lnTo>
                    <a:pt x="4032920" y="1828008"/>
                  </a:lnTo>
                  <a:lnTo>
                    <a:pt x="4149948" y="1831827"/>
                  </a:lnTo>
                  <a:lnTo>
                    <a:pt x="4266975" y="1834088"/>
                  </a:lnTo>
                  <a:lnTo>
                    <a:pt x="4384003" y="1835589"/>
                  </a:lnTo>
                  <a:lnTo>
                    <a:pt x="4501031" y="1836821"/>
                  </a:lnTo>
                  <a:lnTo>
                    <a:pt x="4618058" y="1837785"/>
                  </a:lnTo>
                  <a:lnTo>
                    <a:pt x="4735086" y="1838481"/>
                  </a:lnTo>
                  <a:lnTo>
                    <a:pt x="4852113" y="1838909"/>
                  </a:lnTo>
                  <a:lnTo>
                    <a:pt x="4969141" y="1839071"/>
                  </a:lnTo>
                  <a:lnTo>
                    <a:pt x="5086169" y="1838967"/>
                  </a:lnTo>
                  <a:lnTo>
                    <a:pt x="5203196" y="1838598"/>
                  </a:lnTo>
                  <a:lnTo>
                    <a:pt x="5320224" y="1837964"/>
                  </a:lnTo>
                  <a:lnTo>
                    <a:pt x="5437251" y="1837065"/>
                  </a:lnTo>
                  <a:lnTo>
                    <a:pt x="5554279" y="1835903"/>
                  </a:lnTo>
                  <a:lnTo>
                    <a:pt x="5671307" y="1834478"/>
                  </a:lnTo>
                  <a:lnTo>
                    <a:pt x="5788334" y="1832791"/>
                  </a:lnTo>
                  <a:lnTo>
                    <a:pt x="5905362" y="1830841"/>
                  </a:lnTo>
                  <a:lnTo>
                    <a:pt x="6022389" y="1828631"/>
                  </a:lnTo>
                  <a:lnTo>
                    <a:pt x="6139417" y="1826160"/>
                  </a:lnTo>
                  <a:lnTo>
                    <a:pt x="6145984" y="1826006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571129"/>
              <a:ext cx="6145984" cy="1807330"/>
            </a:xfrm>
            <a:custGeom>
              <a:avLst/>
              <a:pathLst>
                <a:path w="6145984" h="1807330">
                  <a:moveTo>
                    <a:pt x="0" y="1211575"/>
                  </a:moveTo>
                  <a:lnTo>
                    <a:pt x="53982" y="1233960"/>
                  </a:lnTo>
                  <a:lnTo>
                    <a:pt x="171010" y="1279153"/>
                  </a:lnTo>
                  <a:lnTo>
                    <a:pt x="288037" y="1320962"/>
                  </a:lnTo>
                  <a:lnTo>
                    <a:pt x="405065" y="1359334"/>
                  </a:lnTo>
                  <a:lnTo>
                    <a:pt x="522092" y="1394210"/>
                  </a:lnTo>
                  <a:lnTo>
                    <a:pt x="639120" y="1425527"/>
                  </a:lnTo>
                  <a:lnTo>
                    <a:pt x="756148" y="1453222"/>
                  </a:lnTo>
                  <a:lnTo>
                    <a:pt x="873175" y="1477239"/>
                  </a:lnTo>
                  <a:lnTo>
                    <a:pt x="990203" y="1497539"/>
                  </a:lnTo>
                  <a:lnTo>
                    <a:pt x="1107230" y="1514125"/>
                  </a:lnTo>
                  <a:lnTo>
                    <a:pt x="1224258" y="1527067"/>
                  </a:lnTo>
                  <a:lnTo>
                    <a:pt x="1341286" y="1536528"/>
                  </a:lnTo>
                  <a:lnTo>
                    <a:pt x="1458313" y="1542780"/>
                  </a:lnTo>
                  <a:lnTo>
                    <a:pt x="1575341" y="1546184"/>
                  </a:lnTo>
                  <a:lnTo>
                    <a:pt x="1692368" y="1547126"/>
                  </a:lnTo>
                  <a:lnTo>
                    <a:pt x="1809396" y="1545946"/>
                  </a:lnTo>
                  <a:lnTo>
                    <a:pt x="1926424" y="1543297"/>
                  </a:lnTo>
                  <a:lnTo>
                    <a:pt x="2043451" y="1539002"/>
                  </a:lnTo>
                  <a:lnTo>
                    <a:pt x="2160479" y="1532581"/>
                  </a:lnTo>
                  <a:lnTo>
                    <a:pt x="2277506" y="1524066"/>
                  </a:lnTo>
                  <a:lnTo>
                    <a:pt x="2394534" y="1515343"/>
                  </a:lnTo>
                  <a:lnTo>
                    <a:pt x="2511561" y="1504379"/>
                  </a:lnTo>
                  <a:lnTo>
                    <a:pt x="2628589" y="1490581"/>
                  </a:lnTo>
                  <a:lnTo>
                    <a:pt x="2745617" y="1476821"/>
                  </a:lnTo>
                  <a:lnTo>
                    <a:pt x="2862644" y="1460744"/>
                  </a:lnTo>
                  <a:lnTo>
                    <a:pt x="2979672" y="1441111"/>
                  </a:lnTo>
                  <a:lnTo>
                    <a:pt x="3096699" y="1421575"/>
                  </a:lnTo>
                  <a:lnTo>
                    <a:pt x="3213727" y="1401787"/>
                  </a:lnTo>
                  <a:lnTo>
                    <a:pt x="3330755" y="1377811"/>
                  </a:lnTo>
                  <a:lnTo>
                    <a:pt x="3447782" y="1349817"/>
                  </a:lnTo>
                  <a:lnTo>
                    <a:pt x="3564810" y="1317436"/>
                  </a:lnTo>
                  <a:lnTo>
                    <a:pt x="3681837" y="1281177"/>
                  </a:lnTo>
                  <a:lnTo>
                    <a:pt x="3798865" y="1245329"/>
                  </a:lnTo>
                  <a:lnTo>
                    <a:pt x="3915893" y="1211499"/>
                  </a:lnTo>
                  <a:lnTo>
                    <a:pt x="4032920" y="1175459"/>
                  </a:lnTo>
                  <a:lnTo>
                    <a:pt x="4149948" y="1135533"/>
                  </a:lnTo>
                  <a:lnTo>
                    <a:pt x="4266975" y="1090515"/>
                  </a:lnTo>
                  <a:lnTo>
                    <a:pt x="4384003" y="1041342"/>
                  </a:lnTo>
                  <a:lnTo>
                    <a:pt x="4501031" y="989273"/>
                  </a:lnTo>
                  <a:lnTo>
                    <a:pt x="4618058" y="934637"/>
                  </a:lnTo>
                  <a:lnTo>
                    <a:pt x="4735086" y="877640"/>
                  </a:lnTo>
                  <a:lnTo>
                    <a:pt x="4852113" y="818388"/>
                  </a:lnTo>
                  <a:lnTo>
                    <a:pt x="4969141" y="756907"/>
                  </a:lnTo>
                  <a:lnTo>
                    <a:pt x="5086169" y="693174"/>
                  </a:lnTo>
                  <a:lnTo>
                    <a:pt x="5203196" y="627126"/>
                  </a:lnTo>
                  <a:lnTo>
                    <a:pt x="5320224" y="558679"/>
                  </a:lnTo>
                  <a:lnTo>
                    <a:pt x="5437251" y="487737"/>
                  </a:lnTo>
                  <a:lnTo>
                    <a:pt x="5554279" y="414206"/>
                  </a:lnTo>
                  <a:lnTo>
                    <a:pt x="5671307" y="337995"/>
                  </a:lnTo>
                  <a:lnTo>
                    <a:pt x="5788334" y="259030"/>
                  </a:lnTo>
                  <a:lnTo>
                    <a:pt x="5905362" y="177248"/>
                  </a:lnTo>
                  <a:lnTo>
                    <a:pt x="6022389" y="92605"/>
                  </a:lnTo>
                  <a:lnTo>
                    <a:pt x="6139417" y="5074"/>
                  </a:lnTo>
                  <a:lnTo>
                    <a:pt x="6145984" y="0"/>
                  </a:lnTo>
                  <a:lnTo>
                    <a:pt x="6145984" y="448012"/>
                  </a:lnTo>
                  <a:lnTo>
                    <a:pt x="6139417" y="451103"/>
                  </a:lnTo>
                  <a:lnTo>
                    <a:pt x="6022389" y="506150"/>
                  </a:lnTo>
                  <a:lnTo>
                    <a:pt x="5905362" y="561074"/>
                  </a:lnTo>
                  <a:lnTo>
                    <a:pt x="5788334" y="615780"/>
                  </a:lnTo>
                  <a:lnTo>
                    <a:pt x="5671307" y="670158"/>
                  </a:lnTo>
                  <a:lnTo>
                    <a:pt x="5554279" y="724080"/>
                  </a:lnTo>
                  <a:lnTo>
                    <a:pt x="5437251" y="777402"/>
                  </a:lnTo>
                  <a:lnTo>
                    <a:pt x="5320224" y="829970"/>
                  </a:lnTo>
                  <a:lnTo>
                    <a:pt x="5203196" y="881621"/>
                  </a:lnTo>
                  <a:lnTo>
                    <a:pt x="5086169" y="932193"/>
                  </a:lnTo>
                  <a:lnTo>
                    <a:pt x="4969141" y="981536"/>
                  </a:lnTo>
                  <a:lnTo>
                    <a:pt x="4852113" y="1029520"/>
                  </a:lnTo>
                  <a:lnTo>
                    <a:pt x="4735086" y="1076055"/>
                  </a:lnTo>
                  <a:lnTo>
                    <a:pt x="4618058" y="1121101"/>
                  </a:lnTo>
                  <a:lnTo>
                    <a:pt x="4501031" y="1164698"/>
                  </a:lnTo>
                  <a:lnTo>
                    <a:pt x="4384003" y="1206983"/>
                  </a:lnTo>
                  <a:lnTo>
                    <a:pt x="4266975" y="1248220"/>
                  </a:lnTo>
                  <a:lnTo>
                    <a:pt x="4149948" y="1287254"/>
                  </a:lnTo>
                  <a:lnTo>
                    <a:pt x="4032920" y="1322756"/>
                  </a:lnTo>
                  <a:lnTo>
                    <a:pt x="3915893" y="1356540"/>
                  </a:lnTo>
                  <a:lnTo>
                    <a:pt x="3798865" y="1390033"/>
                  </a:lnTo>
                  <a:lnTo>
                    <a:pt x="3681837" y="1425293"/>
                  </a:lnTo>
                  <a:lnTo>
                    <a:pt x="3564810" y="1462153"/>
                  </a:lnTo>
                  <a:lnTo>
                    <a:pt x="3447782" y="1496741"/>
                  </a:lnTo>
                  <a:lnTo>
                    <a:pt x="3330755" y="1524348"/>
                  </a:lnTo>
                  <a:lnTo>
                    <a:pt x="3213727" y="1547863"/>
                  </a:lnTo>
                  <a:lnTo>
                    <a:pt x="3096699" y="1570539"/>
                  </a:lnTo>
                  <a:lnTo>
                    <a:pt x="2979672" y="1591255"/>
                  </a:lnTo>
                  <a:lnTo>
                    <a:pt x="2862644" y="1607292"/>
                  </a:lnTo>
                  <a:lnTo>
                    <a:pt x="2745617" y="1622289"/>
                  </a:lnTo>
                  <a:lnTo>
                    <a:pt x="2628589" y="1637049"/>
                  </a:lnTo>
                  <a:lnTo>
                    <a:pt x="2511561" y="1648652"/>
                  </a:lnTo>
                  <a:lnTo>
                    <a:pt x="2394534" y="1658534"/>
                  </a:lnTo>
                  <a:lnTo>
                    <a:pt x="2277506" y="1668466"/>
                  </a:lnTo>
                  <a:lnTo>
                    <a:pt x="2160479" y="1677472"/>
                  </a:lnTo>
                  <a:lnTo>
                    <a:pt x="2043451" y="1685469"/>
                  </a:lnTo>
                  <a:lnTo>
                    <a:pt x="1926424" y="1693092"/>
                  </a:lnTo>
                  <a:lnTo>
                    <a:pt x="1809396" y="1700631"/>
                  </a:lnTo>
                  <a:lnTo>
                    <a:pt x="1692368" y="1708298"/>
                  </a:lnTo>
                  <a:lnTo>
                    <a:pt x="1575341" y="1716363"/>
                  </a:lnTo>
                  <a:lnTo>
                    <a:pt x="1458313" y="1725132"/>
                  </a:lnTo>
                  <a:lnTo>
                    <a:pt x="1341286" y="1734970"/>
                  </a:lnTo>
                  <a:lnTo>
                    <a:pt x="1224258" y="1746215"/>
                  </a:lnTo>
                  <a:lnTo>
                    <a:pt x="1107230" y="1759117"/>
                  </a:lnTo>
                  <a:lnTo>
                    <a:pt x="990203" y="1773819"/>
                  </a:lnTo>
                  <a:lnTo>
                    <a:pt x="873175" y="1790369"/>
                  </a:lnTo>
                  <a:lnTo>
                    <a:pt x="765170" y="180733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571129"/>
              <a:ext cx="6145984" cy="1547126"/>
            </a:xfrm>
            <a:custGeom>
              <a:avLst/>
              <a:pathLst>
                <a:path w="6145984" h="1547126">
                  <a:moveTo>
                    <a:pt x="0" y="1211575"/>
                  </a:moveTo>
                  <a:lnTo>
                    <a:pt x="53982" y="1233960"/>
                  </a:lnTo>
                  <a:lnTo>
                    <a:pt x="171010" y="1279153"/>
                  </a:lnTo>
                  <a:lnTo>
                    <a:pt x="288037" y="1320962"/>
                  </a:lnTo>
                  <a:lnTo>
                    <a:pt x="405065" y="1359334"/>
                  </a:lnTo>
                  <a:lnTo>
                    <a:pt x="522092" y="1394210"/>
                  </a:lnTo>
                  <a:lnTo>
                    <a:pt x="639120" y="1425527"/>
                  </a:lnTo>
                  <a:lnTo>
                    <a:pt x="756148" y="1453222"/>
                  </a:lnTo>
                  <a:lnTo>
                    <a:pt x="873175" y="1477239"/>
                  </a:lnTo>
                  <a:lnTo>
                    <a:pt x="990203" y="1497539"/>
                  </a:lnTo>
                  <a:lnTo>
                    <a:pt x="1107230" y="1514125"/>
                  </a:lnTo>
                  <a:lnTo>
                    <a:pt x="1224258" y="1527067"/>
                  </a:lnTo>
                  <a:lnTo>
                    <a:pt x="1341286" y="1536528"/>
                  </a:lnTo>
                  <a:lnTo>
                    <a:pt x="1458313" y="1542780"/>
                  </a:lnTo>
                  <a:lnTo>
                    <a:pt x="1575341" y="1546184"/>
                  </a:lnTo>
                  <a:lnTo>
                    <a:pt x="1692368" y="1547126"/>
                  </a:lnTo>
                  <a:lnTo>
                    <a:pt x="1809396" y="1545946"/>
                  </a:lnTo>
                  <a:lnTo>
                    <a:pt x="1926424" y="1543297"/>
                  </a:lnTo>
                  <a:lnTo>
                    <a:pt x="2043451" y="1539002"/>
                  </a:lnTo>
                  <a:lnTo>
                    <a:pt x="2160479" y="1532581"/>
                  </a:lnTo>
                  <a:lnTo>
                    <a:pt x="2277506" y="1524066"/>
                  </a:lnTo>
                  <a:lnTo>
                    <a:pt x="2394534" y="1515343"/>
                  </a:lnTo>
                  <a:lnTo>
                    <a:pt x="2511561" y="1504379"/>
                  </a:lnTo>
                  <a:lnTo>
                    <a:pt x="2628589" y="1490581"/>
                  </a:lnTo>
                  <a:lnTo>
                    <a:pt x="2745617" y="1476821"/>
                  </a:lnTo>
                  <a:lnTo>
                    <a:pt x="2862644" y="1460744"/>
                  </a:lnTo>
                  <a:lnTo>
                    <a:pt x="2979672" y="1441111"/>
                  </a:lnTo>
                  <a:lnTo>
                    <a:pt x="3096699" y="1421575"/>
                  </a:lnTo>
                  <a:lnTo>
                    <a:pt x="3213727" y="1401787"/>
                  </a:lnTo>
                  <a:lnTo>
                    <a:pt x="3330755" y="1377811"/>
                  </a:lnTo>
                  <a:lnTo>
                    <a:pt x="3447782" y="1349817"/>
                  </a:lnTo>
                  <a:lnTo>
                    <a:pt x="3564810" y="1317436"/>
                  </a:lnTo>
                  <a:lnTo>
                    <a:pt x="3681837" y="1281177"/>
                  </a:lnTo>
                  <a:lnTo>
                    <a:pt x="3798865" y="1245329"/>
                  </a:lnTo>
                  <a:lnTo>
                    <a:pt x="3915893" y="1211499"/>
                  </a:lnTo>
                  <a:lnTo>
                    <a:pt x="4032920" y="1175459"/>
                  </a:lnTo>
                  <a:lnTo>
                    <a:pt x="4149948" y="1135533"/>
                  </a:lnTo>
                  <a:lnTo>
                    <a:pt x="4266975" y="1090515"/>
                  </a:lnTo>
                  <a:lnTo>
                    <a:pt x="4384003" y="1041342"/>
                  </a:lnTo>
                  <a:lnTo>
                    <a:pt x="4501031" y="989273"/>
                  </a:lnTo>
                  <a:lnTo>
                    <a:pt x="4618058" y="934637"/>
                  </a:lnTo>
                  <a:lnTo>
                    <a:pt x="4735086" y="877640"/>
                  </a:lnTo>
                  <a:lnTo>
                    <a:pt x="4852113" y="818388"/>
                  </a:lnTo>
                  <a:lnTo>
                    <a:pt x="4969141" y="756907"/>
                  </a:lnTo>
                  <a:lnTo>
                    <a:pt x="5086169" y="693174"/>
                  </a:lnTo>
                  <a:lnTo>
                    <a:pt x="5203196" y="627126"/>
                  </a:lnTo>
                  <a:lnTo>
                    <a:pt x="5320224" y="558679"/>
                  </a:lnTo>
                  <a:lnTo>
                    <a:pt x="5437251" y="487737"/>
                  </a:lnTo>
                  <a:lnTo>
                    <a:pt x="5554279" y="414206"/>
                  </a:lnTo>
                  <a:lnTo>
                    <a:pt x="5671307" y="337995"/>
                  </a:lnTo>
                  <a:lnTo>
                    <a:pt x="5788334" y="259030"/>
                  </a:lnTo>
                  <a:lnTo>
                    <a:pt x="5905362" y="177248"/>
                  </a:lnTo>
                  <a:lnTo>
                    <a:pt x="6022389" y="92605"/>
                  </a:lnTo>
                  <a:lnTo>
                    <a:pt x="6139417" y="507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707046" y="4019142"/>
              <a:ext cx="5380814" cy="1359317"/>
            </a:xfrm>
            <a:custGeom>
              <a:avLst/>
              <a:pathLst>
                <a:path w="5380814" h="1359317">
                  <a:moveTo>
                    <a:pt x="5380814" y="0"/>
                  </a:moveTo>
                  <a:lnTo>
                    <a:pt x="5374246" y="3091"/>
                  </a:lnTo>
                  <a:lnTo>
                    <a:pt x="5257219" y="58138"/>
                  </a:lnTo>
                  <a:lnTo>
                    <a:pt x="5140191" y="113062"/>
                  </a:lnTo>
                  <a:lnTo>
                    <a:pt x="5023163" y="167768"/>
                  </a:lnTo>
                  <a:lnTo>
                    <a:pt x="4906136" y="222146"/>
                  </a:lnTo>
                  <a:lnTo>
                    <a:pt x="4789108" y="276067"/>
                  </a:lnTo>
                  <a:lnTo>
                    <a:pt x="4672081" y="329390"/>
                  </a:lnTo>
                  <a:lnTo>
                    <a:pt x="4555053" y="381958"/>
                  </a:lnTo>
                  <a:lnTo>
                    <a:pt x="4438025" y="433608"/>
                  </a:lnTo>
                  <a:lnTo>
                    <a:pt x="4320998" y="484181"/>
                  </a:lnTo>
                  <a:lnTo>
                    <a:pt x="4203970" y="533523"/>
                  </a:lnTo>
                  <a:lnTo>
                    <a:pt x="4086943" y="581508"/>
                  </a:lnTo>
                  <a:lnTo>
                    <a:pt x="3969915" y="628042"/>
                  </a:lnTo>
                  <a:lnTo>
                    <a:pt x="3852887" y="673089"/>
                  </a:lnTo>
                  <a:lnTo>
                    <a:pt x="3735860" y="716685"/>
                  </a:lnTo>
                  <a:lnTo>
                    <a:pt x="3618832" y="758970"/>
                  </a:lnTo>
                  <a:lnTo>
                    <a:pt x="3501805" y="800208"/>
                  </a:lnTo>
                  <a:lnTo>
                    <a:pt x="3384777" y="839242"/>
                  </a:lnTo>
                  <a:lnTo>
                    <a:pt x="3267750" y="874743"/>
                  </a:lnTo>
                  <a:lnTo>
                    <a:pt x="3150722" y="908527"/>
                  </a:lnTo>
                  <a:lnTo>
                    <a:pt x="3033694" y="942020"/>
                  </a:lnTo>
                  <a:lnTo>
                    <a:pt x="2916667" y="977281"/>
                  </a:lnTo>
                  <a:lnTo>
                    <a:pt x="2799639" y="1014140"/>
                  </a:lnTo>
                  <a:lnTo>
                    <a:pt x="2682612" y="1048728"/>
                  </a:lnTo>
                  <a:lnTo>
                    <a:pt x="2565584" y="1076335"/>
                  </a:lnTo>
                  <a:lnTo>
                    <a:pt x="2448556" y="1099850"/>
                  </a:lnTo>
                  <a:lnTo>
                    <a:pt x="2331529" y="1122526"/>
                  </a:lnTo>
                  <a:lnTo>
                    <a:pt x="2214501" y="1143242"/>
                  </a:lnTo>
                  <a:lnTo>
                    <a:pt x="2097474" y="1159280"/>
                  </a:lnTo>
                  <a:lnTo>
                    <a:pt x="1980446" y="1174276"/>
                  </a:lnTo>
                  <a:lnTo>
                    <a:pt x="1863418" y="1189037"/>
                  </a:lnTo>
                  <a:lnTo>
                    <a:pt x="1746391" y="1200639"/>
                  </a:lnTo>
                  <a:lnTo>
                    <a:pt x="1629363" y="1210521"/>
                  </a:lnTo>
                  <a:lnTo>
                    <a:pt x="1512336" y="1220453"/>
                  </a:lnTo>
                  <a:lnTo>
                    <a:pt x="1395308" y="1229459"/>
                  </a:lnTo>
                  <a:lnTo>
                    <a:pt x="1278280" y="1237457"/>
                  </a:lnTo>
                  <a:lnTo>
                    <a:pt x="1161253" y="1245080"/>
                  </a:lnTo>
                  <a:lnTo>
                    <a:pt x="1044225" y="1252618"/>
                  </a:lnTo>
                  <a:lnTo>
                    <a:pt x="927198" y="1260285"/>
                  </a:lnTo>
                  <a:lnTo>
                    <a:pt x="810170" y="1268351"/>
                  </a:lnTo>
                  <a:lnTo>
                    <a:pt x="693142" y="1277120"/>
                  </a:lnTo>
                  <a:lnTo>
                    <a:pt x="576115" y="1286958"/>
                  </a:lnTo>
                  <a:lnTo>
                    <a:pt x="459087" y="1298203"/>
                  </a:lnTo>
                  <a:lnTo>
                    <a:pt x="342060" y="1311105"/>
                  </a:lnTo>
                  <a:lnTo>
                    <a:pt x="225032" y="1325807"/>
                  </a:lnTo>
                  <a:lnTo>
                    <a:pt x="108004" y="1342356"/>
                  </a:lnTo>
                  <a:lnTo>
                    <a:pt x="0" y="135931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3795136"/>
              <a:ext cx="6145984" cy="1412635"/>
            </a:xfrm>
            <a:custGeom>
              <a:avLst/>
              <a:pathLst>
                <a:path w="6145984" h="1412635">
                  <a:moveTo>
                    <a:pt x="0" y="1365140"/>
                  </a:moveTo>
                  <a:lnTo>
                    <a:pt x="53982" y="1369629"/>
                  </a:lnTo>
                  <a:lnTo>
                    <a:pt x="171010" y="1378340"/>
                  </a:lnTo>
                  <a:lnTo>
                    <a:pt x="288037" y="1386043"/>
                  </a:lnTo>
                  <a:lnTo>
                    <a:pt x="405065" y="1392747"/>
                  </a:lnTo>
                  <a:lnTo>
                    <a:pt x="522092" y="1398464"/>
                  </a:lnTo>
                  <a:lnTo>
                    <a:pt x="639120" y="1403204"/>
                  </a:lnTo>
                  <a:lnTo>
                    <a:pt x="756148" y="1406978"/>
                  </a:lnTo>
                  <a:lnTo>
                    <a:pt x="873175" y="1409798"/>
                  </a:lnTo>
                  <a:lnTo>
                    <a:pt x="990203" y="1411673"/>
                  </a:lnTo>
                  <a:lnTo>
                    <a:pt x="1107230" y="1412615"/>
                  </a:lnTo>
                  <a:lnTo>
                    <a:pt x="1224258" y="1412635"/>
                  </a:lnTo>
                  <a:lnTo>
                    <a:pt x="1341286" y="1411743"/>
                  </a:lnTo>
                  <a:lnTo>
                    <a:pt x="1458313" y="1409950"/>
                  </a:lnTo>
                  <a:lnTo>
                    <a:pt x="1575341" y="1407267"/>
                  </a:lnTo>
                  <a:lnTo>
                    <a:pt x="1692368" y="1403706"/>
                  </a:lnTo>
                  <a:lnTo>
                    <a:pt x="1809396" y="1399282"/>
                  </a:lnTo>
                  <a:lnTo>
                    <a:pt x="1926424" y="1394188"/>
                  </a:lnTo>
                  <a:lnTo>
                    <a:pt x="2043451" y="1388230"/>
                  </a:lnTo>
                  <a:lnTo>
                    <a:pt x="2160479" y="1381020"/>
                  </a:lnTo>
                  <a:lnTo>
                    <a:pt x="2277506" y="1372259"/>
                  </a:lnTo>
                  <a:lnTo>
                    <a:pt x="2394534" y="1362932"/>
                  </a:lnTo>
                  <a:lnTo>
                    <a:pt x="2511561" y="1352509"/>
                  </a:lnTo>
                  <a:lnTo>
                    <a:pt x="2628589" y="1339809"/>
                  </a:lnTo>
                  <a:lnTo>
                    <a:pt x="2745617" y="1325549"/>
                  </a:lnTo>
                  <a:lnTo>
                    <a:pt x="2862644" y="1310012"/>
                  </a:lnTo>
                  <a:lnTo>
                    <a:pt x="2979672" y="1292177"/>
                  </a:lnTo>
                  <a:lnTo>
                    <a:pt x="3096699" y="1272050"/>
                  </a:lnTo>
                  <a:lnTo>
                    <a:pt x="3213727" y="1250819"/>
                  </a:lnTo>
                  <a:lnTo>
                    <a:pt x="3330755" y="1227073"/>
                  </a:lnTo>
                  <a:lnTo>
                    <a:pt x="3447782" y="1199273"/>
                  </a:lnTo>
                  <a:lnTo>
                    <a:pt x="3564810" y="1165788"/>
                  </a:lnTo>
                  <a:lnTo>
                    <a:pt x="3681837" y="1129229"/>
                  </a:lnTo>
                  <a:lnTo>
                    <a:pt x="3798865" y="1093674"/>
                  </a:lnTo>
                  <a:lnTo>
                    <a:pt x="3915893" y="1060013"/>
                  </a:lnTo>
                  <a:lnTo>
                    <a:pt x="4032920" y="1025101"/>
                  </a:lnTo>
                  <a:lnTo>
                    <a:pt x="4149948" y="987388"/>
                  </a:lnTo>
                  <a:lnTo>
                    <a:pt x="4266975" y="945361"/>
                  </a:lnTo>
                  <a:lnTo>
                    <a:pt x="4384003" y="900156"/>
                  </a:lnTo>
                  <a:lnTo>
                    <a:pt x="4501031" y="852979"/>
                  </a:lnTo>
                  <a:lnTo>
                    <a:pt x="4618058" y="803863"/>
                  </a:lnTo>
                  <a:lnTo>
                    <a:pt x="4735086" y="752841"/>
                  </a:lnTo>
                  <a:lnTo>
                    <a:pt x="4852113" y="699948"/>
                  </a:lnTo>
                  <a:lnTo>
                    <a:pt x="4969141" y="645215"/>
                  </a:lnTo>
                  <a:lnTo>
                    <a:pt x="5086169" y="588677"/>
                  </a:lnTo>
                  <a:lnTo>
                    <a:pt x="5203196" y="530367"/>
                  </a:lnTo>
                  <a:lnTo>
                    <a:pt x="5320224" y="470318"/>
                  </a:lnTo>
                  <a:lnTo>
                    <a:pt x="5437251" y="408564"/>
                  </a:lnTo>
                  <a:lnTo>
                    <a:pt x="5554279" y="345137"/>
                  </a:lnTo>
                  <a:lnTo>
                    <a:pt x="5671307" y="280071"/>
                  </a:lnTo>
                  <a:lnTo>
                    <a:pt x="5788334" y="213399"/>
                  </a:lnTo>
                  <a:lnTo>
                    <a:pt x="5905362" y="145155"/>
                  </a:lnTo>
                  <a:lnTo>
                    <a:pt x="6022389" y="75372"/>
                  </a:lnTo>
                  <a:lnTo>
                    <a:pt x="6139417" y="408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2873687"/>
              <a:ext cx="6145984" cy="2504772"/>
            </a:xfrm>
            <a:custGeom>
              <a:avLst/>
              <a:pathLst>
                <a:path w="6145984" h="2504772">
                  <a:moveTo>
                    <a:pt x="0" y="1726219"/>
                  </a:moveTo>
                  <a:lnTo>
                    <a:pt x="53982" y="1761658"/>
                  </a:lnTo>
                  <a:lnTo>
                    <a:pt x="171010" y="1832949"/>
                  </a:lnTo>
                  <a:lnTo>
                    <a:pt x="288037" y="1898655"/>
                  </a:lnTo>
                  <a:lnTo>
                    <a:pt x="405065" y="1958722"/>
                  </a:lnTo>
                  <a:lnTo>
                    <a:pt x="522092" y="2013091"/>
                  </a:lnTo>
                  <a:lnTo>
                    <a:pt x="639120" y="2061694"/>
                  </a:lnTo>
                  <a:lnTo>
                    <a:pt x="756148" y="2104465"/>
                  </a:lnTo>
                  <a:lnTo>
                    <a:pt x="873175" y="2141346"/>
                  </a:lnTo>
                  <a:lnTo>
                    <a:pt x="990203" y="2172302"/>
                  </a:lnTo>
                  <a:lnTo>
                    <a:pt x="1107230" y="2197352"/>
                  </a:lnTo>
                  <a:lnTo>
                    <a:pt x="1224258" y="2216599"/>
                  </a:lnTo>
                  <a:lnTo>
                    <a:pt x="1341286" y="2230269"/>
                  </a:lnTo>
                  <a:lnTo>
                    <a:pt x="1458313" y="2238729"/>
                  </a:lnTo>
                  <a:lnTo>
                    <a:pt x="1575341" y="2242456"/>
                  </a:lnTo>
                  <a:lnTo>
                    <a:pt x="1692368" y="2241963"/>
                  </a:lnTo>
                  <a:lnTo>
                    <a:pt x="1809396" y="2237693"/>
                  </a:lnTo>
                  <a:lnTo>
                    <a:pt x="1926424" y="2230180"/>
                  </a:lnTo>
                  <a:lnTo>
                    <a:pt x="2043451" y="2219054"/>
                  </a:lnTo>
                  <a:lnTo>
                    <a:pt x="2160479" y="2203738"/>
                  </a:lnTo>
                  <a:lnTo>
                    <a:pt x="2277506" y="2184212"/>
                  </a:lnTo>
                  <a:lnTo>
                    <a:pt x="2394534" y="2161459"/>
                  </a:lnTo>
                  <a:lnTo>
                    <a:pt x="2511561" y="2133637"/>
                  </a:lnTo>
                  <a:lnTo>
                    <a:pt x="2628589" y="2101573"/>
                  </a:lnTo>
                  <a:lnTo>
                    <a:pt x="2745617" y="2065233"/>
                  </a:lnTo>
                  <a:lnTo>
                    <a:pt x="2862644" y="2021956"/>
                  </a:lnTo>
                  <a:lnTo>
                    <a:pt x="2979672" y="1975304"/>
                  </a:lnTo>
                  <a:lnTo>
                    <a:pt x="3096699" y="1931093"/>
                  </a:lnTo>
                  <a:lnTo>
                    <a:pt x="3213727" y="1883660"/>
                  </a:lnTo>
                  <a:lnTo>
                    <a:pt x="3330755" y="1831348"/>
                  </a:lnTo>
                  <a:lnTo>
                    <a:pt x="3447782" y="1778091"/>
                  </a:lnTo>
                  <a:lnTo>
                    <a:pt x="3564810" y="1720457"/>
                  </a:lnTo>
                  <a:lnTo>
                    <a:pt x="3681837" y="1658301"/>
                  </a:lnTo>
                  <a:lnTo>
                    <a:pt x="3798865" y="1600152"/>
                  </a:lnTo>
                  <a:lnTo>
                    <a:pt x="3915893" y="1548190"/>
                  </a:lnTo>
                  <a:lnTo>
                    <a:pt x="4032920" y="1495104"/>
                  </a:lnTo>
                  <a:lnTo>
                    <a:pt x="4149948" y="1439210"/>
                  </a:lnTo>
                  <a:lnTo>
                    <a:pt x="4266975" y="1379406"/>
                  </a:lnTo>
                  <a:lnTo>
                    <a:pt x="4384003" y="1315532"/>
                  </a:lnTo>
                  <a:lnTo>
                    <a:pt x="4501031" y="1248239"/>
                  </a:lnTo>
                  <a:lnTo>
                    <a:pt x="4618058" y="1177946"/>
                  </a:lnTo>
                  <a:lnTo>
                    <a:pt x="4735086" y="1104912"/>
                  </a:lnTo>
                  <a:lnTo>
                    <a:pt x="4852113" y="1029263"/>
                  </a:lnTo>
                  <a:lnTo>
                    <a:pt x="4969141" y="951030"/>
                  </a:lnTo>
                  <a:lnTo>
                    <a:pt x="5086169" y="870173"/>
                  </a:lnTo>
                  <a:lnTo>
                    <a:pt x="5203196" y="786605"/>
                  </a:lnTo>
                  <a:lnTo>
                    <a:pt x="5320224" y="700211"/>
                  </a:lnTo>
                  <a:lnTo>
                    <a:pt x="5437251" y="610861"/>
                  </a:lnTo>
                  <a:lnTo>
                    <a:pt x="5554279" y="518425"/>
                  </a:lnTo>
                  <a:lnTo>
                    <a:pt x="5671307" y="422782"/>
                  </a:lnTo>
                  <a:lnTo>
                    <a:pt x="5788334" y="323826"/>
                  </a:lnTo>
                  <a:lnTo>
                    <a:pt x="5905362" y="221472"/>
                  </a:lnTo>
                  <a:lnTo>
                    <a:pt x="6022389" y="115654"/>
                  </a:lnTo>
                  <a:lnTo>
                    <a:pt x="6139417" y="6332"/>
                  </a:lnTo>
                  <a:lnTo>
                    <a:pt x="6145984" y="0"/>
                  </a:lnTo>
                  <a:lnTo>
                    <a:pt x="6145984" y="577089"/>
                  </a:lnTo>
                  <a:lnTo>
                    <a:pt x="6139417" y="580868"/>
                  </a:lnTo>
                  <a:lnTo>
                    <a:pt x="6022389" y="648347"/>
                  </a:lnTo>
                  <a:lnTo>
                    <a:pt x="5905362" y="715883"/>
                  </a:lnTo>
                  <a:lnTo>
                    <a:pt x="5788334" y="783361"/>
                  </a:lnTo>
                  <a:lnTo>
                    <a:pt x="5671307" y="850645"/>
                  </a:lnTo>
                  <a:lnTo>
                    <a:pt x="5554279" y="917578"/>
                  </a:lnTo>
                  <a:lnTo>
                    <a:pt x="5437251" y="983982"/>
                  </a:lnTo>
                  <a:lnTo>
                    <a:pt x="5320224" y="1049664"/>
                  </a:lnTo>
                  <a:lnTo>
                    <a:pt x="5203196" y="1114422"/>
                  </a:lnTo>
                  <a:lnTo>
                    <a:pt x="5086169" y="1178056"/>
                  </a:lnTo>
                  <a:lnTo>
                    <a:pt x="4969141" y="1240376"/>
                  </a:lnTo>
                  <a:lnTo>
                    <a:pt x="4852113" y="1301225"/>
                  </a:lnTo>
                  <a:lnTo>
                    <a:pt x="4735086" y="1360492"/>
                  </a:lnTo>
                  <a:lnTo>
                    <a:pt x="4618058" y="1418133"/>
                  </a:lnTo>
                  <a:lnTo>
                    <a:pt x="4501031" y="1474206"/>
                  </a:lnTo>
                  <a:lnTo>
                    <a:pt x="4384003" y="1528895"/>
                  </a:lnTo>
                  <a:lnTo>
                    <a:pt x="4266975" y="1582549"/>
                  </a:lnTo>
                  <a:lnTo>
                    <a:pt x="4149948" y="1634643"/>
                  </a:lnTo>
                  <a:lnTo>
                    <a:pt x="4032920" y="1684838"/>
                  </a:lnTo>
                  <a:lnTo>
                    <a:pt x="3915893" y="1735019"/>
                  </a:lnTo>
                  <a:lnTo>
                    <a:pt x="3798865" y="1786547"/>
                  </a:lnTo>
                  <a:lnTo>
                    <a:pt x="3681837" y="1843939"/>
                  </a:lnTo>
                  <a:lnTo>
                    <a:pt x="3564810" y="1906868"/>
                  </a:lnTo>
                  <a:lnTo>
                    <a:pt x="3447782" y="1967345"/>
                  </a:lnTo>
                  <a:lnTo>
                    <a:pt x="3330755" y="2020105"/>
                  </a:lnTo>
                  <a:lnTo>
                    <a:pt x="3213727" y="2071822"/>
                  </a:lnTo>
                  <a:lnTo>
                    <a:pt x="3096699" y="2122975"/>
                  </a:lnTo>
                  <a:lnTo>
                    <a:pt x="2979672" y="2168707"/>
                  </a:lnTo>
                  <a:lnTo>
                    <a:pt x="2862644" y="2210727"/>
                  </a:lnTo>
                  <a:lnTo>
                    <a:pt x="2745617" y="2252612"/>
                  </a:lnTo>
                  <a:lnTo>
                    <a:pt x="2628589" y="2290241"/>
                  </a:lnTo>
                  <a:lnTo>
                    <a:pt x="2511561" y="2319477"/>
                  </a:lnTo>
                  <a:lnTo>
                    <a:pt x="2394534" y="2345905"/>
                  </a:lnTo>
                  <a:lnTo>
                    <a:pt x="2277506" y="2370215"/>
                  </a:lnTo>
                  <a:lnTo>
                    <a:pt x="2160479" y="2390374"/>
                  </a:lnTo>
                  <a:lnTo>
                    <a:pt x="2043451" y="2407720"/>
                  </a:lnTo>
                  <a:lnTo>
                    <a:pt x="1926424" y="2423133"/>
                  </a:lnTo>
                  <a:lnTo>
                    <a:pt x="1809396" y="2436945"/>
                  </a:lnTo>
                  <a:lnTo>
                    <a:pt x="1692368" y="2449569"/>
                  </a:lnTo>
                  <a:lnTo>
                    <a:pt x="1575341" y="2461665"/>
                  </a:lnTo>
                  <a:lnTo>
                    <a:pt x="1458313" y="2473619"/>
                  </a:lnTo>
                  <a:lnTo>
                    <a:pt x="1341286" y="2485885"/>
                  </a:lnTo>
                  <a:lnTo>
                    <a:pt x="1224258" y="2498886"/>
                  </a:lnTo>
                  <a:lnTo>
                    <a:pt x="1175202" y="250477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2873687"/>
              <a:ext cx="6145984" cy="2242456"/>
            </a:xfrm>
            <a:custGeom>
              <a:avLst/>
              <a:pathLst>
                <a:path w="6145984" h="2242456">
                  <a:moveTo>
                    <a:pt x="0" y="1726219"/>
                  </a:moveTo>
                  <a:lnTo>
                    <a:pt x="53982" y="1761658"/>
                  </a:lnTo>
                  <a:lnTo>
                    <a:pt x="171010" y="1832949"/>
                  </a:lnTo>
                  <a:lnTo>
                    <a:pt x="288037" y="1898655"/>
                  </a:lnTo>
                  <a:lnTo>
                    <a:pt x="405065" y="1958722"/>
                  </a:lnTo>
                  <a:lnTo>
                    <a:pt x="522092" y="2013091"/>
                  </a:lnTo>
                  <a:lnTo>
                    <a:pt x="639120" y="2061694"/>
                  </a:lnTo>
                  <a:lnTo>
                    <a:pt x="756148" y="2104465"/>
                  </a:lnTo>
                  <a:lnTo>
                    <a:pt x="873175" y="2141346"/>
                  </a:lnTo>
                  <a:lnTo>
                    <a:pt x="990203" y="2172302"/>
                  </a:lnTo>
                  <a:lnTo>
                    <a:pt x="1107230" y="2197352"/>
                  </a:lnTo>
                  <a:lnTo>
                    <a:pt x="1224258" y="2216599"/>
                  </a:lnTo>
                  <a:lnTo>
                    <a:pt x="1341286" y="2230269"/>
                  </a:lnTo>
                  <a:lnTo>
                    <a:pt x="1458313" y="2238729"/>
                  </a:lnTo>
                  <a:lnTo>
                    <a:pt x="1575341" y="2242456"/>
                  </a:lnTo>
                  <a:lnTo>
                    <a:pt x="1692368" y="2241963"/>
                  </a:lnTo>
                  <a:lnTo>
                    <a:pt x="1809396" y="2237693"/>
                  </a:lnTo>
                  <a:lnTo>
                    <a:pt x="1926424" y="2230180"/>
                  </a:lnTo>
                  <a:lnTo>
                    <a:pt x="2043451" y="2219054"/>
                  </a:lnTo>
                  <a:lnTo>
                    <a:pt x="2160479" y="2203738"/>
                  </a:lnTo>
                  <a:lnTo>
                    <a:pt x="2277506" y="2184212"/>
                  </a:lnTo>
                  <a:lnTo>
                    <a:pt x="2394534" y="2161459"/>
                  </a:lnTo>
                  <a:lnTo>
                    <a:pt x="2511561" y="2133637"/>
                  </a:lnTo>
                  <a:lnTo>
                    <a:pt x="2628589" y="2101573"/>
                  </a:lnTo>
                  <a:lnTo>
                    <a:pt x="2745617" y="2065233"/>
                  </a:lnTo>
                  <a:lnTo>
                    <a:pt x="2862644" y="2021956"/>
                  </a:lnTo>
                  <a:lnTo>
                    <a:pt x="2979672" y="1975304"/>
                  </a:lnTo>
                  <a:lnTo>
                    <a:pt x="3096699" y="1931093"/>
                  </a:lnTo>
                  <a:lnTo>
                    <a:pt x="3213727" y="1883660"/>
                  </a:lnTo>
                  <a:lnTo>
                    <a:pt x="3330755" y="1831348"/>
                  </a:lnTo>
                  <a:lnTo>
                    <a:pt x="3447782" y="1778091"/>
                  </a:lnTo>
                  <a:lnTo>
                    <a:pt x="3564810" y="1720457"/>
                  </a:lnTo>
                  <a:lnTo>
                    <a:pt x="3681837" y="1658301"/>
                  </a:lnTo>
                  <a:lnTo>
                    <a:pt x="3798865" y="1600152"/>
                  </a:lnTo>
                  <a:lnTo>
                    <a:pt x="3915893" y="1548190"/>
                  </a:lnTo>
                  <a:lnTo>
                    <a:pt x="4032920" y="1495104"/>
                  </a:lnTo>
                  <a:lnTo>
                    <a:pt x="4149948" y="1439210"/>
                  </a:lnTo>
                  <a:lnTo>
                    <a:pt x="4266975" y="1379406"/>
                  </a:lnTo>
                  <a:lnTo>
                    <a:pt x="4384003" y="1315532"/>
                  </a:lnTo>
                  <a:lnTo>
                    <a:pt x="4501031" y="1248239"/>
                  </a:lnTo>
                  <a:lnTo>
                    <a:pt x="4618058" y="1177946"/>
                  </a:lnTo>
                  <a:lnTo>
                    <a:pt x="4735086" y="1104912"/>
                  </a:lnTo>
                  <a:lnTo>
                    <a:pt x="4852113" y="1029263"/>
                  </a:lnTo>
                  <a:lnTo>
                    <a:pt x="4969141" y="951030"/>
                  </a:lnTo>
                  <a:lnTo>
                    <a:pt x="5086169" y="870173"/>
                  </a:lnTo>
                  <a:lnTo>
                    <a:pt x="5203196" y="786605"/>
                  </a:lnTo>
                  <a:lnTo>
                    <a:pt x="5320224" y="700211"/>
                  </a:lnTo>
                  <a:lnTo>
                    <a:pt x="5437251" y="610861"/>
                  </a:lnTo>
                  <a:lnTo>
                    <a:pt x="5554279" y="518425"/>
                  </a:lnTo>
                  <a:lnTo>
                    <a:pt x="5671307" y="422782"/>
                  </a:lnTo>
                  <a:lnTo>
                    <a:pt x="5788334" y="323826"/>
                  </a:lnTo>
                  <a:lnTo>
                    <a:pt x="5905362" y="221472"/>
                  </a:lnTo>
                  <a:lnTo>
                    <a:pt x="6022389" y="115654"/>
                  </a:lnTo>
                  <a:lnTo>
                    <a:pt x="6139417" y="633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2117078" y="3450777"/>
              <a:ext cx="4970782" cy="1927682"/>
            </a:xfrm>
            <a:custGeom>
              <a:avLst/>
              <a:pathLst>
                <a:path w="4970782" h="1927682">
                  <a:moveTo>
                    <a:pt x="4970782" y="0"/>
                  </a:moveTo>
                  <a:lnTo>
                    <a:pt x="4964214" y="3778"/>
                  </a:lnTo>
                  <a:lnTo>
                    <a:pt x="4847187" y="71257"/>
                  </a:lnTo>
                  <a:lnTo>
                    <a:pt x="4730159" y="138793"/>
                  </a:lnTo>
                  <a:lnTo>
                    <a:pt x="4613131" y="206271"/>
                  </a:lnTo>
                  <a:lnTo>
                    <a:pt x="4496104" y="273555"/>
                  </a:lnTo>
                  <a:lnTo>
                    <a:pt x="4379076" y="340488"/>
                  </a:lnTo>
                  <a:lnTo>
                    <a:pt x="4262049" y="406892"/>
                  </a:lnTo>
                  <a:lnTo>
                    <a:pt x="4145021" y="472574"/>
                  </a:lnTo>
                  <a:lnTo>
                    <a:pt x="4027993" y="537333"/>
                  </a:lnTo>
                  <a:lnTo>
                    <a:pt x="3910966" y="600966"/>
                  </a:lnTo>
                  <a:lnTo>
                    <a:pt x="3793938" y="663286"/>
                  </a:lnTo>
                  <a:lnTo>
                    <a:pt x="3676911" y="724135"/>
                  </a:lnTo>
                  <a:lnTo>
                    <a:pt x="3559883" y="783402"/>
                  </a:lnTo>
                  <a:lnTo>
                    <a:pt x="3442856" y="841043"/>
                  </a:lnTo>
                  <a:lnTo>
                    <a:pt x="3325828" y="897116"/>
                  </a:lnTo>
                  <a:lnTo>
                    <a:pt x="3208800" y="951805"/>
                  </a:lnTo>
                  <a:lnTo>
                    <a:pt x="3091773" y="1005459"/>
                  </a:lnTo>
                  <a:lnTo>
                    <a:pt x="2974745" y="1057554"/>
                  </a:lnTo>
                  <a:lnTo>
                    <a:pt x="2857718" y="1107748"/>
                  </a:lnTo>
                  <a:lnTo>
                    <a:pt x="2740690" y="1157929"/>
                  </a:lnTo>
                  <a:lnTo>
                    <a:pt x="2623662" y="1209457"/>
                  </a:lnTo>
                  <a:lnTo>
                    <a:pt x="2506635" y="1266849"/>
                  </a:lnTo>
                  <a:lnTo>
                    <a:pt x="2389607" y="1329778"/>
                  </a:lnTo>
                  <a:lnTo>
                    <a:pt x="2272580" y="1390255"/>
                  </a:lnTo>
                  <a:lnTo>
                    <a:pt x="2155552" y="1443015"/>
                  </a:lnTo>
                  <a:lnTo>
                    <a:pt x="2038524" y="1494732"/>
                  </a:lnTo>
                  <a:lnTo>
                    <a:pt x="1921497" y="1545885"/>
                  </a:lnTo>
                  <a:lnTo>
                    <a:pt x="1804469" y="1591617"/>
                  </a:lnTo>
                  <a:lnTo>
                    <a:pt x="1687442" y="1633638"/>
                  </a:lnTo>
                  <a:lnTo>
                    <a:pt x="1570414" y="1675522"/>
                  </a:lnTo>
                  <a:lnTo>
                    <a:pt x="1453386" y="1713151"/>
                  </a:lnTo>
                  <a:lnTo>
                    <a:pt x="1336359" y="1742387"/>
                  </a:lnTo>
                  <a:lnTo>
                    <a:pt x="1219331" y="1768815"/>
                  </a:lnTo>
                  <a:lnTo>
                    <a:pt x="1102304" y="1793126"/>
                  </a:lnTo>
                  <a:lnTo>
                    <a:pt x="985276" y="1813284"/>
                  </a:lnTo>
                  <a:lnTo>
                    <a:pt x="868248" y="1830630"/>
                  </a:lnTo>
                  <a:lnTo>
                    <a:pt x="751221" y="1846043"/>
                  </a:lnTo>
                  <a:lnTo>
                    <a:pt x="634193" y="1859855"/>
                  </a:lnTo>
                  <a:lnTo>
                    <a:pt x="517166" y="1872480"/>
                  </a:lnTo>
                  <a:lnTo>
                    <a:pt x="400138" y="1884575"/>
                  </a:lnTo>
                  <a:lnTo>
                    <a:pt x="283110" y="1896529"/>
                  </a:lnTo>
                  <a:lnTo>
                    <a:pt x="166083" y="1908796"/>
                  </a:lnTo>
                  <a:lnTo>
                    <a:pt x="49055" y="1921796"/>
                  </a:lnTo>
                  <a:lnTo>
                    <a:pt x="0" y="192768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162232"/>
              <a:ext cx="6145984" cy="2069533"/>
            </a:xfrm>
            <a:custGeom>
              <a:avLst/>
              <a:pathLst>
                <a:path w="6145984" h="2069533">
                  <a:moveTo>
                    <a:pt x="0" y="1924027"/>
                  </a:moveTo>
                  <a:lnTo>
                    <a:pt x="53982" y="1936414"/>
                  </a:lnTo>
                  <a:lnTo>
                    <a:pt x="171010" y="1960713"/>
                  </a:lnTo>
                  <a:lnTo>
                    <a:pt x="288037" y="1982486"/>
                  </a:lnTo>
                  <a:lnTo>
                    <a:pt x="405065" y="2001762"/>
                  </a:lnTo>
                  <a:lnTo>
                    <a:pt x="522092" y="2018570"/>
                  </a:lnTo>
                  <a:lnTo>
                    <a:pt x="639120" y="2032939"/>
                  </a:lnTo>
                  <a:lnTo>
                    <a:pt x="756148" y="2044898"/>
                  </a:lnTo>
                  <a:lnTo>
                    <a:pt x="873175" y="2054474"/>
                  </a:lnTo>
                  <a:lnTo>
                    <a:pt x="990203" y="2061697"/>
                  </a:lnTo>
                  <a:lnTo>
                    <a:pt x="1107230" y="2066595"/>
                  </a:lnTo>
                  <a:lnTo>
                    <a:pt x="1224258" y="2069197"/>
                  </a:lnTo>
                  <a:lnTo>
                    <a:pt x="1341286" y="2069533"/>
                  </a:lnTo>
                  <a:lnTo>
                    <a:pt x="1458313" y="2067629"/>
                  </a:lnTo>
                  <a:lnTo>
                    <a:pt x="1575341" y="2063516"/>
                  </a:lnTo>
                  <a:lnTo>
                    <a:pt x="1692368" y="2057221"/>
                  </a:lnTo>
                  <a:lnTo>
                    <a:pt x="1809396" y="2048774"/>
                  </a:lnTo>
                  <a:lnTo>
                    <a:pt x="1926424" y="2038112"/>
                  </a:lnTo>
                  <a:lnTo>
                    <a:pt x="2043451" y="2024842"/>
                  </a:lnTo>
                  <a:lnTo>
                    <a:pt x="2160479" y="2008511"/>
                  </a:lnTo>
                  <a:lnTo>
                    <a:pt x="2277506" y="1988669"/>
                  </a:lnTo>
                  <a:lnTo>
                    <a:pt x="2394534" y="1965137"/>
                  </a:lnTo>
                  <a:lnTo>
                    <a:pt x="2511561" y="1938012"/>
                  </a:lnTo>
                  <a:lnTo>
                    <a:pt x="2628589" y="1907362"/>
                  </a:lnTo>
                  <a:lnTo>
                    <a:pt x="2745617" y="1870378"/>
                  </a:lnTo>
                  <a:lnTo>
                    <a:pt x="2862644" y="1827797"/>
                  </a:lnTo>
                  <a:lnTo>
                    <a:pt x="2979672" y="1783461"/>
                  </a:lnTo>
                  <a:lnTo>
                    <a:pt x="3096699" y="1738489"/>
                  </a:lnTo>
                  <a:lnTo>
                    <a:pt x="3213727" y="1689196"/>
                  </a:lnTo>
                  <a:lnTo>
                    <a:pt x="3330755" y="1637182"/>
                  </a:lnTo>
                  <a:lnTo>
                    <a:pt x="3447782" y="1584173"/>
                  </a:lnTo>
                  <a:lnTo>
                    <a:pt x="3564810" y="1525118"/>
                  </a:lnTo>
                  <a:lnTo>
                    <a:pt x="3681837" y="1462575"/>
                  </a:lnTo>
                  <a:lnTo>
                    <a:pt x="3798865" y="1404804"/>
                  </a:lnTo>
                  <a:lnTo>
                    <a:pt x="3915893" y="1353060"/>
                  </a:lnTo>
                  <a:lnTo>
                    <a:pt x="4032920" y="1301426"/>
                  </a:lnTo>
                  <a:lnTo>
                    <a:pt x="4149948" y="1248382"/>
                  </a:lnTo>
                  <a:lnTo>
                    <a:pt x="4266975" y="1192433"/>
                  </a:lnTo>
                  <a:lnTo>
                    <a:pt x="4384003" y="1133669"/>
                  </a:lnTo>
                  <a:lnTo>
                    <a:pt x="4501031" y="1072677"/>
                  </a:lnTo>
                  <a:lnTo>
                    <a:pt x="4618058" y="1009495"/>
                  </a:lnTo>
                  <a:lnTo>
                    <a:pt x="4735086" y="944157"/>
                  </a:lnTo>
                  <a:lnTo>
                    <a:pt x="4852113" y="876699"/>
                  </a:lnTo>
                  <a:lnTo>
                    <a:pt x="4969141" y="807158"/>
                  </a:lnTo>
                  <a:lnTo>
                    <a:pt x="5086169" y="735569"/>
                  </a:lnTo>
                  <a:lnTo>
                    <a:pt x="5203196" y="661969"/>
                  </a:lnTo>
                  <a:lnTo>
                    <a:pt x="5320224" y="586393"/>
                  </a:lnTo>
                  <a:lnTo>
                    <a:pt x="5437251" y="508876"/>
                  </a:lnTo>
                  <a:lnTo>
                    <a:pt x="5554279" y="429456"/>
                  </a:lnTo>
                  <a:lnTo>
                    <a:pt x="5671307" y="348168"/>
                  </a:lnTo>
                  <a:lnTo>
                    <a:pt x="5788334" y="265048"/>
                  </a:lnTo>
                  <a:lnTo>
                    <a:pt x="5905362" y="180132"/>
                  </a:lnTo>
                  <a:lnTo>
                    <a:pt x="6022389" y="93456"/>
                  </a:lnTo>
                  <a:lnTo>
                    <a:pt x="6139417" y="505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750278"/>
              <a:ext cx="6145984" cy="628181"/>
            </a:xfrm>
            <a:custGeom>
              <a:avLst/>
              <a:pathLst>
                <a:path w="6145984" h="628181">
                  <a:moveTo>
                    <a:pt x="0" y="164368"/>
                  </a:moveTo>
                  <a:lnTo>
                    <a:pt x="53982" y="171823"/>
                  </a:lnTo>
                  <a:lnTo>
                    <a:pt x="171010" y="186830"/>
                  </a:lnTo>
                  <a:lnTo>
                    <a:pt x="288037" y="200633"/>
                  </a:lnTo>
                  <a:lnTo>
                    <a:pt x="405065" y="213178"/>
                  </a:lnTo>
                  <a:lnTo>
                    <a:pt x="522092" y="224408"/>
                  </a:lnTo>
                  <a:lnTo>
                    <a:pt x="639120" y="234263"/>
                  </a:lnTo>
                  <a:lnTo>
                    <a:pt x="756148" y="242681"/>
                  </a:lnTo>
                  <a:lnTo>
                    <a:pt x="873175" y="249606"/>
                  </a:lnTo>
                  <a:lnTo>
                    <a:pt x="990203" y="254999"/>
                  </a:lnTo>
                  <a:lnTo>
                    <a:pt x="1107230" y="258853"/>
                  </a:lnTo>
                  <a:lnTo>
                    <a:pt x="1224258" y="261220"/>
                  </a:lnTo>
                  <a:lnTo>
                    <a:pt x="1341286" y="262233"/>
                  </a:lnTo>
                  <a:lnTo>
                    <a:pt x="1458313" y="262115"/>
                  </a:lnTo>
                  <a:lnTo>
                    <a:pt x="1575341" y="261165"/>
                  </a:lnTo>
                  <a:lnTo>
                    <a:pt x="1692368" y="259705"/>
                  </a:lnTo>
                  <a:lnTo>
                    <a:pt x="1809396" y="258013"/>
                  </a:lnTo>
                  <a:lnTo>
                    <a:pt x="1926424" y="256614"/>
                  </a:lnTo>
                  <a:lnTo>
                    <a:pt x="2043451" y="255469"/>
                  </a:lnTo>
                  <a:lnTo>
                    <a:pt x="2160479" y="254335"/>
                  </a:lnTo>
                  <a:lnTo>
                    <a:pt x="2277506" y="253487"/>
                  </a:lnTo>
                  <a:lnTo>
                    <a:pt x="2394534" y="255655"/>
                  </a:lnTo>
                  <a:lnTo>
                    <a:pt x="2511561" y="258100"/>
                  </a:lnTo>
                  <a:lnTo>
                    <a:pt x="2628589" y="258563"/>
                  </a:lnTo>
                  <a:lnTo>
                    <a:pt x="2745617" y="254910"/>
                  </a:lnTo>
                  <a:lnTo>
                    <a:pt x="2862644" y="246960"/>
                  </a:lnTo>
                  <a:lnTo>
                    <a:pt x="2979672" y="239653"/>
                  </a:lnTo>
                  <a:lnTo>
                    <a:pt x="3096699" y="237146"/>
                  </a:lnTo>
                  <a:lnTo>
                    <a:pt x="3213727" y="232874"/>
                  </a:lnTo>
                  <a:lnTo>
                    <a:pt x="3330755" y="228126"/>
                  </a:lnTo>
                  <a:lnTo>
                    <a:pt x="3447782" y="228182"/>
                  </a:lnTo>
                  <a:lnTo>
                    <a:pt x="3564810" y="234887"/>
                  </a:lnTo>
                  <a:lnTo>
                    <a:pt x="3681837" y="242701"/>
                  </a:lnTo>
                  <a:lnTo>
                    <a:pt x="3798865" y="247929"/>
                  </a:lnTo>
                  <a:lnTo>
                    <a:pt x="3915893" y="250886"/>
                  </a:lnTo>
                  <a:lnTo>
                    <a:pt x="4032920" y="252686"/>
                  </a:lnTo>
                  <a:lnTo>
                    <a:pt x="4149948" y="252298"/>
                  </a:lnTo>
                  <a:lnTo>
                    <a:pt x="4266975" y="249074"/>
                  </a:lnTo>
                  <a:lnTo>
                    <a:pt x="4384003" y="243494"/>
                  </a:lnTo>
                  <a:lnTo>
                    <a:pt x="4501031" y="236303"/>
                  </a:lnTo>
                  <a:lnTo>
                    <a:pt x="4618058" y="227771"/>
                  </a:lnTo>
                  <a:lnTo>
                    <a:pt x="4735086" y="218060"/>
                  </a:lnTo>
                  <a:lnTo>
                    <a:pt x="4852113" y="207248"/>
                  </a:lnTo>
                  <a:lnTo>
                    <a:pt x="4969141" y="195347"/>
                  </a:lnTo>
                  <a:lnTo>
                    <a:pt x="5086169" y="182326"/>
                  </a:lnTo>
                  <a:lnTo>
                    <a:pt x="5203196" y="168118"/>
                  </a:lnTo>
                  <a:lnTo>
                    <a:pt x="5320224" y="152642"/>
                  </a:lnTo>
                  <a:lnTo>
                    <a:pt x="5437251" y="135804"/>
                  </a:lnTo>
                  <a:lnTo>
                    <a:pt x="5554279" y="117511"/>
                  </a:lnTo>
                  <a:lnTo>
                    <a:pt x="5671307" y="97677"/>
                  </a:lnTo>
                  <a:lnTo>
                    <a:pt x="5788334" y="76225"/>
                  </a:lnTo>
                  <a:lnTo>
                    <a:pt x="5905362" y="53091"/>
                  </a:lnTo>
                  <a:lnTo>
                    <a:pt x="6022389" y="28226"/>
                  </a:lnTo>
                  <a:lnTo>
                    <a:pt x="6139417" y="1594"/>
                  </a:lnTo>
                  <a:lnTo>
                    <a:pt x="6145984" y="0"/>
                  </a:lnTo>
                  <a:lnTo>
                    <a:pt x="6145984" y="381199"/>
                  </a:lnTo>
                  <a:lnTo>
                    <a:pt x="6139417" y="381106"/>
                  </a:lnTo>
                  <a:lnTo>
                    <a:pt x="6022389" y="380098"/>
                  </a:lnTo>
                  <a:lnTo>
                    <a:pt x="5905362" y="379677"/>
                  </a:lnTo>
                  <a:lnTo>
                    <a:pt x="5788334" y="379773"/>
                  </a:lnTo>
                  <a:lnTo>
                    <a:pt x="5671307" y="380304"/>
                  </a:lnTo>
                  <a:lnTo>
                    <a:pt x="5554279" y="381173"/>
                  </a:lnTo>
                  <a:lnTo>
                    <a:pt x="5437251" y="382271"/>
                  </a:lnTo>
                  <a:lnTo>
                    <a:pt x="5320224" y="383475"/>
                  </a:lnTo>
                  <a:lnTo>
                    <a:pt x="5203196" y="384660"/>
                  </a:lnTo>
                  <a:lnTo>
                    <a:pt x="5086169" y="385699"/>
                  </a:lnTo>
                  <a:lnTo>
                    <a:pt x="4969141" y="386477"/>
                  </a:lnTo>
                  <a:lnTo>
                    <a:pt x="4852113" y="386894"/>
                  </a:lnTo>
                  <a:lnTo>
                    <a:pt x="4735086" y="386885"/>
                  </a:lnTo>
                  <a:lnTo>
                    <a:pt x="4618058" y="386428"/>
                  </a:lnTo>
                  <a:lnTo>
                    <a:pt x="4501031" y="385567"/>
                  </a:lnTo>
                  <a:lnTo>
                    <a:pt x="4384003" y="384433"/>
                  </a:lnTo>
                  <a:lnTo>
                    <a:pt x="4266975" y="383261"/>
                  </a:lnTo>
                  <a:lnTo>
                    <a:pt x="4149948" y="381392"/>
                  </a:lnTo>
                  <a:lnTo>
                    <a:pt x="4032920" y="378016"/>
                  </a:lnTo>
                  <a:lnTo>
                    <a:pt x="3915893" y="374297"/>
                  </a:lnTo>
                  <a:lnTo>
                    <a:pt x="3798865" y="371053"/>
                  </a:lnTo>
                  <a:lnTo>
                    <a:pt x="3681837" y="365325"/>
                  </a:lnTo>
                  <a:lnTo>
                    <a:pt x="3564810" y="358022"/>
                  </a:lnTo>
                  <a:lnTo>
                    <a:pt x="3447782" y="353194"/>
                  </a:lnTo>
                  <a:lnTo>
                    <a:pt x="3330755" y="352809"/>
                  </a:lnTo>
                  <a:lnTo>
                    <a:pt x="3213727" y="357166"/>
                  </a:lnTo>
                  <a:lnTo>
                    <a:pt x="3096699" y="363894"/>
                  </a:lnTo>
                  <a:lnTo>
                    <a:pt x="2979672" y="367406"/>
                  </a:lnTo>
                  <a:lnTo>
                    <a:pt x="2862644" y="371654"/>
                  </a:lnTo>
                  <a:lnTo>
                    <a:pt x="2745617" y="378684"/>
                  </a:lnTo>
                  <a:lnTo>
                    <a:pt x="2628589" y="383188"/>
                  </a:lnTo>
                  <a:lnTo>
                    <a:pt x="2511561" y="380857"/>
                  </a:lnTo>
                  <a:lnTo>
                    <a:pt x="2394534" y="377491"/>
                  </a:lnTo>
                  <a:lnTo>
                    <a:pt x="2277506" y="376353"/>
                  </a:lnTo>
                  <a:lnTo>
                    <a:pt x="2160479" y="377618"/>
                  </a:lnTo>
                  <a:lnTo>
                    <a:pt x="2043451" y="380093"/>
                  </a:lnTo>
                  <a:lnTo>
                    <a:pt x="1926424" y="384070"/>
                  </a:lnTo>
                  <a:lnTo>
                    <a:pt x="1809396" y="389630"/>
                  </a:lnTo>
                  <a:lnTo>
                    <a:pt x="1692368" y="396840"/>
                  </a:lnTo>
                  <a:lnTo>
                    <a:pt x="1575341" y="405965"/>
                  </a:lnTo>
                  <a:lnTo>
                    <a:pt x="1458313" y="417273"/>
                  </a:lnTo>
                  <a:lnTo>
                    <a:pt x="1341286" y="431081"/>
                  </a:lnTo>
                  <a:lnTo>
                    <a:pt x="1224258" y="447687"/>
                  </a:lnTo>
                  <a:lnTo>
                    <a:pt x="1107230" y="467308"/>
                  </a:lnTo>
                  <a:lnTo>
                    <a:pt x="990203" y="490076"/>
                  </a:lnTo>
                  <a:lnTo>
                    <a:pt x="873175" y="516038"/>
                  </a:lnTo>
                  <a:lnTo>
                    <a:pt x="756148" y="545185"/>
                  </a:lnTo>
                  <a:lnTo>
                    <a:pt x="639120" y="577475"/>
                  </a:lnTo>
                  <a:lnTo>
                    <a:pt x="522092" y="612847"/>
                  </a:lnTo>
                  <a:lnTo>
                    <a:pt x="475350" y="62818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750278"/>
              <a:ext cx="6145984" cy="262233"/>
            </a:xfrm>
            <a:custGeom>
              <a:avLst/>
              <a:pathLst>
                <a:path w="6145984" h="262233">
                  <a:moveTo>
                    <a:pt x="0" y="164368"/>
                  </a:moveTo>
                  <a:lnTo>
                    <a:pt x="53982" y="171823"/>
                  </a:lnTo>
                  <a:lnTo>
                    <a:pt x="171010" y="186830"/>
                  </a:lnTo>
                  <a:lnTo>
                    <a:pt x="288037" y="200633"/>
                  </a:lnTo>
                  <a:lnTo>
                    <a:pt x="405065" y="213178"/>
                  </a:lnTo>
                  <a:lnTo>
                    <a:pt x="522092" y="224408"/>
                  </a:lnTo>
                  <a:lnTo>
                    <a:pt x="639120" y="234263"/>
                  </a:lnTo>
                  <a:lnTo>
                    <a:pt x="756148" y="242681"/>
                  </a:lnTo>
                  <a:lnTo>
                    <a:pt x="873175" y="249606"/>
                  </a:lnTo>
                  <a:lnTo>
                    <a:pt x="990203" y="254999"/>
                  </a:lnTo>
                  <a:lnTo>
                    <a:pt x="1107230" y="258853"/>
                  </a:lnTo>
                  <a:lnTo>
                    <a:pt x="1224258" y="261220"/>
                  </a:lnTo>
                  <a:lnTo>
                    <a:pt x="1341286" y="262233"/>
                  </a:lnTo>
                  <a:lnTo>
                    <a:pt x="1458313" y="262115"/>
                  </a:lnTo>
                  <a:lnTo>
                    <a:pt x="1575341" y="261165"/>
                  </a:lnTo>
                  <a:lnTo>
                    <a:pt x="1692368" y="259705"/>
                  </a:lnTo>
                  <a:lnTo>
                    <a:pt x="1809396" y="258013"/>
                  </a:lnTo>
                  <a:lnTo>
                    <a:pt x="1926424" y="256614"/>
                  </a:lnTo>
                  <a:lnTo>
                    <a:pt x="2043451" y="255469"/>
                  </a:lnTo>
                  <a:lnTo>
                    <a:pt x="2160479" y="254335"/>
                  </a:lnTo>
                  <a:lnTo>
                    <a:pt x="2277506" y="253487"/>
                  </a:lnTo>
                  <a:lnTo>
                    <a:pt x="2394534" y="255655"/>
                  </a:lnTo>
                  <a:lnTo>
                    <a:pt x="2511561" y="258100"/>
                  </a:lnTo>
                  <a:lnTo>
                    <a:pt x="2628589" y="258563"/>
                  </a:lnTo>
                  <a:lnTo>
                    <a:pt x="2745617" y="254910"/>
                  </a:lnTo>
                  <a:lnTo>
                    <a:pt x="2862644" y="246960"/>
                  </a:lnTo>
                  <a:lnTo>
                    <a:pt x="2979672" y="239653"/>
                  </a:lnTo>
                  <a:lnTo>
                    <a:pt x="3096699" y="237146"/>
                  </a:lnTo>
                  <a:lnTo>
                    <a:pt x="3213727" y="232874"/>
                  </a:lnTo>
                  <a:lnTo>
                    <a:pt x="3330755" y="228126"/>
                  </a:lnTo>
                  <a:lnTo>
                    <a:pt x="3447782" y="228182"/>
                  </a:lnTo>
                  <a:lnTo>
                    <a:pt x="3564810" y="234887"/>
                  </a:lnTo>
                  <a:lnTo>
                    <a:pt x="3681837" y="242701"/>
                  </a:lnTo>
                  <a:lnTo>
                    <a:pt x="3798865" y="247929"/>
                  </a:lnTo>
                  <a:lnTo>
                    <a:pt x="3915893" y="250886"/>
                  </a:lnTo>
                  <a:lnTo>
                    <a:pt x="4032920" y="252686"/>
                  </a:lnTo>
                  <a:lnTo>
                    <a:pt x="4149948" y="252298"/>
                  </a:lnTo>
                  <a:lnTo>
                    <a:pt x="4266975" y="249074"/>
                  </a:lnTo>
                  <a:lnTo>
                    <a:pt x="4384003" y="243494"/>
                  </a:lnTo>
                  <a:lnTo>
                    <a:pt x="4501031" y="236303"/>
                  </a:lnTo>
                  <a:lnTo>
                    <a:pt x="4618058" y="227771"/>
                  </a:lnTo>
                  <a:lnTo>
                    <a:pt x="4735086" y="218060"/>
                  </a:lnTo>
                  <a:lnTo>
                    <a:pt x="4852113" y="207248"/>
                  </a:lnTo>
                  <a:lnTo>
                    <a:pt x="4969141" y="195347"/>
                  </a:lnTo>
                  <a:lnTo>
                    <a:pt x="5086169" y="182326"/>
                  </a:lnTo>
                  <a:lnTo>
                    <a:pt x="5203196" y="168118"/>
                  </a:lnTo>
                  <a:lnTo>
                    <a:pt x="5320224" y="152642"/>
                  </a:lnTo>
                  <a:lnTo>
                    <a:pt x="5437251" y="135804"/>
                  </a:lnTo>
                  <a:lnTo>
                    <a:pt x="5554279" y="117511"/>
                  </a:lnTo>
                  <a:lnTo>
                    <a:pt x="5671307" y="97677"/>
                  </a:lnTo>
                  <a:lnTo>
                    <a:pt x="5788334" y="76225"/>
                  </a:lnTo>
                  <a:lnTo>
                    <a:pt x="5905362" y="53091"/>
                  </a:lnTo>
                  <a:lnTo>
                    <a:pt x="6022389" y="28226"/>
                  </a:lnTo>
                  <a:lnTo>
                    <a:pt x="6139417" y="159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417226" y="5103088"/>
              <a:ext cx="5670634" cy="275371"/>
            </a:xfrm>
            <a:custGeom>
              <a:avLst/>
              <a:pathLst>
                <a:path w="5670634" h="275371">
                  <a:moveTo>
                    <a:pt x="5670634" y="28389"/>
                  </a:moveTo>
                  <a:lnTo>
                    <a:pt x="5664067" y="28296"/>
                  </a:lnTo>
                  <a:lnTo>
                    <a:pt x="5547039" y="27288"/>
                  </a:lnTo>
                  <a:lnTo>
                    <a:pt x="5430012" y="26867"/>
                  </a:lnTo>
                  <a:lnTo>
                    <a:pt x="5312984" y="26963"/>
                  </a:lnTo>
                  <a:lnTo>
                    <a:pt x="5195956" y="27494"/>
                  </a:lnTo>
                  <a:lnTo>
                    <a:pt x="5078929" y="28364"/>
                  </a:lnTo>
                  <a:lnTo>
                    <a:pt x="4961901" y="29461"/>
                  </a:lnTo>
                  <a:lnTo>
                    <a:pt x="4844874" y="30665"/>
                  </a:lnTo>
                  <a:lnTo>
                    <a:pt x="4727846" y="31850"/>
                  </a:lnTo>
                  <a:lnTo>
                    <a:pt x="4610818" y="32889"/>
                  </a:lnTo>
                  <a:lnTo>
                    <a:pt x="4493791" y="33667"/>
                  </a:lnTo>
                  <a:lnTo>
                    <a:pt x="4376763" y="34084"/>
                  </a:lnTo>
                  <a:lnTo>
                    <a:pt x="4259736" y="34075"/>
                  </a:lnTo>
                  <a:lnTo>
                    <a:pt x="4142708" y="33618"/>
                  </a:lnTo>
                  <a:lnTo>
                    <a:pt x="4025680" y="32757"/>
                  </a:lnTo>
                  <a:lnTo>
                    <a:pt x="3908653" y="31623"/>
                  </a:lnTo>
                  <a:lnTo>
                    <a:pt x="3791625" y="30451"/>
                  </a:lnTo>
                  <a:lnTo>
                    <a:pt x="3674598" y="28582"/>
                  </a:lnTo>
                  <a:lnTo>
                    <a:pt x="3557570" y="25206"/>
                  </a:lnTo>
                  <a:lnTo>
                    <a:pt x="3440542" y="21487"/>
                  </a:lnTo>
                  <a:lnTo>
                    <a:pt x="3323515" y="18244"/>
                  </a:lnTo>
                  <a:lnTo>
                    <a:pt x="3206487" y="12515"/>
                  </a:lnTo>
                  <a:lnTo>
                    <a:pt x="3089460" y="5212"/>
                  </a:lnTo>
                  <a:lnTo>
                    <a:pt x="2972432" y="384"/>
                  </a:lnTo>
                  <a:lnTo>
                    <a:pt x="2855404" y="0"/>
                  </a:lnTo>
                  <a:lnTo>
                    <a:pt x="2738377" y="4356"/>
                  </a:lnTo>
                  <a:lnTo>
                    <a:pt x="2621349" y="11085"/>
                  </a:lnTo>
                  <a:lnTo>
                    <a:pt x="2504322" y="14596"/>
                  </a:lnTo>
                  <a:lnTo>
                    <a:pt x="2387294" y="18844"/>
                  </a:lnTo>
                  <a:lnTo>
                    <a:pt x="2270267" y="25874"/>
                  </a:lnTo>
                  <a:lnTo>
                    <a:pt x="2153239" y="30378"/>
                  </a:lnTo>
                  <a:lnTo>
                    <a:pt x="2036211" y="28047"/>
                  </a:lnTo>
                  <a:lnTo>
                    <a:pt x="1919184" y="24681"/>
                  </a:lnTo>
                  <a:lnTo>
                    <a:pt x="1802156" y="23543"/>
                  </a:lnTo>
                  <a:lnTo>
                    <a:pt x="1685129" y="24808"/>
                  </a:lnTo>
                  <a:lnTo>
                    <a:pt x="1568101" y="27283"/>
                  </a:lnTo>
                  <a:lnTo>
                    <a:pt x="1451073" y="31260"/>
                  </a:lnTo>
                  <a:lnTo>
                    <a:pt x="1334046" y="36820"/>
                  </a:lnTo>
                  <a:lnTo>
                    <a:pt x="1217018" y="44030"/>
                  </a:lnTo>
                  <a:lnTo>
                    <a:pt x="1099991" y="53155"/>
                  </a:lnTo>
                  <a:lnTo>
                    <a:pt x="982963" y="64463"/>
                  </a:lnTo>
                  <a:lnTo>
                    <a:pt x="865935" y="78271"/>
                  </a:lnTo>
                  <a:lnTo>
                    <a:pt x="748908" y="94877"/>
                  </a:lnTo>
                  <a:lnTo>
                    <a:pt x="631880" y="114499"/>
                  </a:lnTo>
                  <a:lnTo>
                    <a:pt x="514853" y="137266"/>
                  </a:lnTo>
                  <a:lnTo>
                    <a:pt x="397825" y="163228"/>
                  </a:lnTo>
                  <a:lnTo>
                    <a:pt x="280797" y="192376"/>
                  </a:lnTo>
                  <a:lnTo>
                    <a:pt x="163770" y="224665"/>
                  </a:lnTo>
                  <a:lnTo>
                    <a:pt x="46742" y="260037"/>
                  </a:lnTo>
                  <a:lnTo>
                    <a:pt x="0" y="27537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940878"/>
              <a:ext cx="6145984" cy="295031"/>
            </a:xfrm>
            <a:custGeom>
              <a:avLst/>
              <a:pathLst>
                <a:path w="6145984" h="295031">
                  <a:moveTo>
                    <a:pt x="0" y="295031"/>
                  </a:moveTo>
                  <a:lnTo>
                    <a:pt x="53982" y="287259"/>
                  </a:lnTo>
                  <a:lnTo>
                    <a:pt x="171010" y="271225"/>
                  </a:lnTo>
                  <a:lnTo>
                    <a:pt x="288037" y="256007"/>
                  </a:lnTo>
                  <a:lnTo>
                    <a:pt x="405065" y="241608"/>
                  </a:lnTo>
                  <a:lnTo>
                    <a:pt x="522092" y="228028"/>
                  </a:lnTo>
                  <a:lnTo>
                    <a:pt x="639120" y="215269"/>
                  </a:lnTo>
                  <a:lnTo>
                    <a:pt x="756148" y="203334"/>
                  </a:lnTo>
                  <a:lnTo>
                    <a:pt x="873175" y="192223"/>
                  </a:lnTo>
                  <a:lnTo>
                    <a:pt x="990203" y="181938"/>
                  </a:lnTo>
                  <a:lnTo>
                    <a:pt x="1107230" y="172481"/>
                  </a:lnTo>
                  <a:lnTo>
                    <a:pt x="1224258" y="163854"/>
                  </a:lnTo>
                  <a:lnTo>
                    <a:pt x="1341286" y="156057"/>
                  </a:lnTo>
                  <a:lnTo>
                    <a:pt x="1458313" y="149094"/>
                  </a:lnTo>
                  <a:lnTo>
                    <a:pt x="1575341" y="142965"/>
                  </a:lnTo>
                  <a:lnTo>
                    <a:pt x="1692368" y="137673"/>
                  </a:lnTo>
                  <a:lnTo>
                    <a:pt x="1809396" y="133222"/>
                  </a:lnTo>
                  <a:lnTo>
                    <a:pt x="1926424" y="129742"/>
                  </a:lnTo>
                  <a:lnTo>
                    <a:pt x="2043451" y="127181"/>
                  </a:lnTo>
                  <a:lnTo>
                    <a:pt x="2160479" y="125376"/>
                  </a:lnTo>
                  <a:lnTo>
                    <a:pt x="2277506" y="124320"/>
                  </a:lnTo>
                  <a:lnTo>
                    <a:pt x="2394534" y="125973"/>
                  </a:lnTo>
                  <a:lnTo>
                    <a:pt x="2511561" y="128878"/>
                  </a:lnTo>
                  <a:lnTo>
                    <a:pt x="2628589" y="130276"/>
                  </a:lnTo>
                  <a:lnTo>
                    <a:pt x="2745617" y="126197"/>
                  </a:lnTo>
                  <a:lnTo>
                    <a:pt x="2862644" y="118708"/>
                  </a:lnTo>
                  <a:lnTo>
                    <a:pt x="2979672" y="112930"/>
                  </a:lnTo>
                  <a:lnTo>
                    <a:pt x="3096699" y="109920"/>
                  </a:lnTo>
                  <a:lnTo>
                    <a:pt x="3213727" y="104420"/>
                  </a:lnTo>
                  <a:lnTo>
                    <a:pt x="3330755" y="99868"/>
                  </a:lnTo>
                  <a:lnTo>
                    <a:pt x="3447782" y="100088"/>
                  </a:lnTo>
                  <a:lnTo>
                    <a:pt x="3564810" y="105854"/>
                  </a:lnTo>
                  <a:lnTo>
                    <a:pt x="3681837" y="113413"/>
                  </a:lnTo>
                  <a:lnTo>
                    <a:pt x="3798865" y="118892"/>
                  </a:lnTo>
                  <a:lnTo>
                    <a:pt x="3915893" y="121991"/>
                  </a:lnTo>
                  <a:lnTo>
                    <a:pt x="4032920" y="124751"/>
                  </a:lnTo>
                  <a:lnTo>
                    <a:pt x="4149948" y="126245"/>
                  </a:lnTo>
                  <a:lnTo>
                    <a:pt x="4266975" y="125567"/>
                  </a:lnTo>
                  <a:lnTo>
                    <a:pt x="4384003" y="123364"/>
                  </a:lnTo>
                  <a:lnTo>
                    <a:pt x="4501031" y="120336"/>
                  </a:lnTo>
                  <a:lnTo>
                    <a:pt x="4618058" y="116500"/>
                  </a:lnTo>
                  <a:lnTo>
                    <a:pt x="4735086" y="111872"/>
                  </a:lnTo>
                  <a:lnTo>
                    <a:pt x="4852113" y="106471"/>
                  </a:lnTo>
                  <a:lnTo>
                    <a:pt x="4969141" y="100312"/>
                  </a:lnTo>
                  <a:lnTo>
                    <a:pt x="5086169" y="93413"/>
                  </a:lnTo>
                  <a:lnTo>
                    <a:pt x="5203196" y="85789"/>
                  </a:lnTo>
                  <a:lnTo>
                    <a:pt x="5320224" y="77459"/>
                  </a:lnTo>
                  <a:lnTo>
                    <a:pt x="5437251" y="68437"/>
                  </a:lnTo>
                  <a:lnTo>
                    <a:pt x="5554279" y="58743"/>
                  </a:lnTo>
                  <a:lnTo>
                    <a:pt x="5671307" y="48391"/>
                  </a:lnTo>
                  <a:lnTo>
                    <a:pt x="5788334" y="37399"/>
                  </a:lnTo>
                  <a:lnTo>
                    <a:pt x="5905362" y="25784"/>
                  </a:lnTo>
                  <a:lnTo>
                    <a:pt x="6022389" y="13562"/>
                  </a:lnTo>
                  <a:lnTo>
                    <a:pt x="6139417" y="75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746956"/>
              <a:ext cx="6145984" cy="631503"/>
            </a:xfrm>
            <a:custGeom>
              <a:avLst/>
              <a:pathLst>
                <a:path w="6145984" h="631503">
                  <a:moveTo>
                    <a:pt x="0" y="184479"/>
                  </a:moveTo>
                  <a:lnTo>
                    <a:pt x="53982" y="195344"/>
                  </a:lnTo>
                  <a:lnTo>
                    <a:pt x="171010" y="217125"/>
                  </a:lnTo>
                  <a:lnTo>
                    <a:pt x="288037" y="237080"/>
                  </a:lnTo>
                  <a:lnTo>
                    <a:pt x="405065" y="255150"/>
                  </a:lnTo>
                  <a:lnTo>
                    <a:pt x="522092" y="271271"/>
                  </a:lnTo>
                  <a:lnTo>
                    <a:pt x="639120" y="285377"/>
                  </a:lnTo>
                  <a:lnTo>
                    <a:pt x="756148" y="297401"/>
                  </a:lnTo>
                  <a:lnTo>
                    <a:pt x="873175" y="307282"/>
                  </a:lnTo>
                  <a:lnTo>
                    <a:pt x="990203" y="314973"/>
                  </a:lnTo>
                  <a:lnTo>
                    <a:pt x="1107230" y="320460"/>
                  </a:lnTo>
                  <a:lnTo>
                    <a:pt x="1224258" y="323784"/>
                  </a:lnTo>
                  <a:lnTo>
                    <a:pt x="1341286" y="325064"/>
                  </a:lnTo>
                  <a:lnTo>
                    <a:pt x="1458313" y="324503"/>
                  </a:lnTo>
                  <a:lnTo>
                    <a:pt x="1575341" y="322379"/>
                  </a:lnTo>
                  <a:lnTo>
                    <a:pt x="1692368" y="318990"/>
                  </a:lnTo>
                  <a:lnTo>
                    <a:pt x="1809396" y="314590"/>
                  </a:lnTo>
                  <a:lnTo>
                    <a:pt x="1926424" y="309551"/>
                  </a:lnTo>
                  <a:lnTo>
                    <a:pt x="2043451" y="303959"/>
                  </a:lnTo>
                  <a:lnTo>
                    <a:pt x="2160479" y="297831"/>
                  </a:lnTo>
                  <a:lnTo>
                    <a:pt x="2277506" y="291555"/>
                  </a:lnTo>
                  <a:lnTo>
                    <a:pt x="2394534" y="286256"/>
                  </a:lnTo>
                  <a:lnTo>
                    <a:pt x="2511561" y="280481"/>
                  </a:lnTo>
                  <a:lnTo>
                    <a:pt x="2628589" y="274243"/>
                  </a:lnTo>
                  <a:lnTo>
                    <a:pt x="2745617" y="267515"/>
                  </a:lnTo>
                  <a:lnTo>
                    <a:pt x="2862644" y="258839"/>
                  </a:lnTo>
                  <a:lnTo>
                    <a:pt x="2979672" y="250465"/>
                  </a:lnTo>
                  <a:lnTo>
                    <a:pt x="3096699" y="245402"/>
                  </a:lnTo>
                  <a:lnTo>
                    <a:pt x="3213727" y="239437"/>
                  </a:lnTo>
                  <a:lnTo>
                    <a:pt x="3330755" y="233239"/>
                  </a:lnTo>
                  <a:lnTo>
                    <a:pt x="3447782" y="231156"/>
                  </a:lnTo>
                  <a:lnTo>
                    <a:pt x="3564810" y="234847"/>
                  </a:lnTo>
                  <a:lnTo>
                    <a:pt x="3681837" y="239615"/>
                  </a:lnTo>
                  <a:lnTo>
                    <a:pt x="3798865" y="242487"/>
                  </a:lnTo>
                  <a:lnTo>
                    <a:pt x="3915893" y="243725"/>
                  </a:lnTo>
                  <a:lnTo>
                    <a:pt x="4032920" y="244006"/>
                  </a:lnTo>
                  <a:lnTo>
                    <a:pt x="4149948" y="242462"/>
                  </a:lnTo>
                  <a:lnTo>
                    <a:pt x="4266975" y="238595"/>
                  </a:lnTo>
                  <a:lnTo>
                    <a:pt x="4384003" y="232688"/>
                  </a:lnTo>
                  <a:lnTo>
                    <a:pt x="4501031" y="225312"/>
                  </a:lnTo>
                  <a:lnTo>
                    <a:pt x="4618058" y="216723"/>
                  </a:lnTo>
                  <a:lnTo>
                    <a:pt x="4735086" y="207079"/>
                  </a:lnTo>
                  <a:lnTo>
                    <a:pt x="4852113" y="196452"/>
                  </a:lnTo>
                  <a:lnTo>
                    <a:pt x="4969141" y="184857"/>
                  </a:lnTo>
                  <a:lnTo>
                    <a:pt x="5086169" y="172261"/>
                  </a:lnTo>
                  <a:lnTo>
                    <a:pt x="5203196" y="158605"/>
                  </a:lnTo>
                  <a:lnTo>
                    <a:pt x="5320224" y="143808"/>
                  </a:lnTo>
                  <a:lnTo>
                    <a:pt x="5437251" y="127782"/>
                  </a:lnTo>
                  <a:lnTo>
                    <a:pt x="5554279" y="110441"/>
                  </a:lnTo>
                  <a:lnTo>
                    <a:pt x="5671307" y="91701"/>
                  </a:lnTo>
                  <a:lnTo>
                    <a:pt x="5788334" y="71489"/>
                  </a:lnTo>
                  <a:lnTo>
                    <a:pt x="5905362" y="49746"/>
                  </a:lnTo>
                  <a:lnTo>
                    <a:pt x="6022389" y="26424"/>
                  </a:lnTo>
                  <a:lnTo>
                    <a:pt x="6139417" y="1490"/>
                  </a:lnTo>
                  <a:lnTo>
                    <a:pt x="6145984" y="0"/>
                  </a:lnTo>
                  <a:lnTo>
                    <a:pt x="6145984" y="363654"/>
                  </a:lnTo>
                  <a:lnTo>
                    <a:pt x="6139417" y="363535"/>
                  </a:lnTo>
                  <a:lnTo>
                    <a:pt x="6022389" y="362101"/>
                  </a:lnTo>
                  <a:lnTo>
                    <a:pt x="5905362" y="361300"/>
                  </a:lnTo>
                  <a:lnTo>
                    <a:pt x="5788334" y="361066"/>
                  </a:lnTo>
                  <a:lnTo>
                    <a:pt x="5671307" y="361320"/>
                  </a:lnTo>
                  <a:lnTo>
                    <a:pt x="5554279" y="361968"/>
                  </a:lnTo>
                  <a:lnTo>
                    <a:pt x="5437251" y="362905"/>
                  </a:lnTo>
                  <a:lnTo>
                    <a:pt x="5320224" y="364016"/>
                  </a:lnTo>
                  <a:lnTo>
                    <a:pt x="5203196" y="365179"/>
                  </a:lnTo>
                  <a:lnTo>
                    <a:pt x="5086169" y="366274"/>
                  </a:lnTo>
                  <a:lnTo>
                    <a:pt x="4969141" y="367189"/>
                  </a:lnTo>
                  <a:lnTo>
                    <a:pt x="4852113" y="367830"/>
                  </a:lnTo>
                  <a:lnTo>
                    <a:pt x="4735086" y="368133"/>
                  </a:lnTo>
                  <a:lnTo>
                    <a:pt x="4618058" y="368077"/>
                  </a:lnTo>
                  <a:lnTo>
                    <a:pt x="4501031" y="367705"/>
                  </a:lnTo>
                  <a:lnTo>
                    <a:pt x="4384003" y="367140"/>
                  </a:lnTo>
                  <a:lnTo>
                    <a:pt x="4266975" y="366605"/>
                  </a:lnTo>
                  <a:lnTo>
                    <a:pt x="4149948" y="365615"/>
                  </a:lnTo>
                  <a:lnTo>
                    <a:pt x="4032920" y="363567"/>
                  </a:lnTo>
                  <a:lnTo>
                    <a:pt x="3915893" y="361456"/>
                  </a:lnTo>
                  <a:lnTo>
                    <a:pt x="3798865" y="359944"/>
                  </a:lnTo>
                  <a:lnTo>
                    <a:pt x="3681837" y="356595"/>
                  </a:lnTo>
                  <a:lnTo>
                    <a:pt x="3564810" y="352314"/>
                  </a:lnTo>
                  <a:lnTo>
                    <a:pt x="3447782" y="350415"/>
                  </a:lnTo>
                  <a:lnTo>
                    <a:pt x="3330755" y="352184"/>
                  </a:lnTo>
                  <a:lnTo>
                    <a:pt x="3213727" y="358007"/>
                  </a:lnTo>
                  <a:lnTo>
                    <a:pt x="3096699" y="366317"/>
                  </a:lnTo>
                  <a:lnTo>
                    <a:pt x="2979672" y="372338"/>
                  </a:lnTo>
                  <a:lnTo>
                    <a:pt x="2862644" y="377794"/>
                  </a:lnTo>
                  <a:lnTo>
                    <a:pt x="2745617" y="385592"/>
                  </a:lnTo>
                  <a:lnTo>
                    <a:pt x="2628589" y="393132"/>
                  </a:lnTo>
                  <a:lnTo>
                    <a:pt x="2511561" y="397588"/>
                  </a:lnTo>
                  <a:lnTo>
                    <a:pt x="2394534" y="402485"/>
                  </a:lnTo>
                  <a:lnTo>
                    <a:pt x="2277506" y="408765"/>
                  </a:lnTo>
                  <a:lnTo>
                    <a:pt x="2160479" y="415440"/>
                  </a:lnTo>
                  <a:lnTo>
                    <a:pt x="2043451" y="422847"/>
                  </a:lnTo>
                  <a:lnTo>
                    <a:pt x="1926424" y="431141"/>
                  </a:lnTo>
                  <a:lnTo>
                    <a:pt x="1809396" y="440149"/>
                  </a:lnTo>
                  <a:lnTo>
                    <a:pt x="1692368" y="449814"/>
                  </a:lnTo>
                  <a:lnTo>
                    <a:pt x="1575341" y="460514"/>
                  </a:lnTo>
                  <a:lnTo>
                    <a:pt x="1458313" y="472519"/>
                  </a:lnTo>
                  <a:lnTo>
                    <a:pt x="1341286" y="486140"/>
                  </a:lnTo>
                  <a:lnTo>
                    <a:pt x="1224258" y="501668"/>
                  </a:lnTo>
                  <a:lnTo>
                    <a:pt x="1107230" y="519321"/>
                  </a:lnTo>
                  <a:lnTo>
                    <a:pt x="990203" y="539231"/>
                  </a:lnTo>
                  <a:lnTo>
                    <a:pt x="873175" y="561451"/>
                  </a:lnTo>
                  <a:lnTo>
                    <a:pt x="756148" y="585982"/>
                  </a:lnTo>
                  <a:lnTo>
                    <a:pt x="639120" y="612792"/>
                  </a:lnTo>
                  <a:lnTo>
                    <a:pt x="563714" y="63150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746956"/>
              <a:ext cx="6145984" cy="325064"/>
            </a:xfrm>
            <a:custGeom>
              <a:avLst/>
              <a:pathLst>
                <a:path w="6145984" h="325064">
                  <a:moveTo>
                    <a:pt x="0" y="184479"/>
                  </a:moveTo>
                  <a:lnTo>
                    <a:pt x="53982" y="195344"/>
                  </a:lnTo>
                  <a:lnTo>
                    <a:pt x="171010" y="217125"/>
                  </a:lnTo>
                  <a:lnTo>
                    <a:pt x="288037" y="237080"/>
                  </a:lnTo>
                  <a:lnTo>
                    <a:pt x="405065" y="255150"/>
                  </a:lnTo>
                  <a:lnTo>
                    <a:pt x="522092" y="271271"/>
                  </a:lnTo>
                  <a:lnTo>
                    <a:pt x="639120" y="285377"/>
                  </a:lnTo>
                  <a:lnTo>
                    <a:pt x="756148" y="297401"/>
                  </a:lnTo>
                  <a:lnTo>
                    <a:pt x="873175" y="307282"/>
                  </a:lnTo>
                  <a:lnTo>
                    <a:pt x="990203" y="314973"/>
                  </a:lnTo>
                  <a:lnTo>
                    <a:pt x="1107230" y="320460"/>
                  </a:lnTo>
                  <a:lnTo>
                    <a:pt x="1224258" y="323784"/>
                  </a:lnTo>
                  <a:lnTo>
                    <a:pt x="1341286" y="325064"/>
                  </a:lnTo>
                  <a:lnTo>
                    <a:pt x="1458313" y="324503"/>
                  </a:lnTo>
                  <a:lnTo>
                    <a:pt x="1575341" y="322379"/>
                  </a:lnTo>
                  <a:lnTo>
                    <a:pt x="1692368" y="318990"/>
                  </a:lnTo>
                  <a:lnTo>
                    <a:pt x="1809396" y="314590"/>
                  </a:lnTo>
                  <a:lnTo>
                    <a:pt x="1926424" y="309551"/>
                  </a:lnTo>
                  <a:lnTo>
                    <a:pt x="2043451" y="303959"/>
                  </a:lnTo>
                  <a:lnTo>
                    <a:pt x="2160479" y="297831"/>
                  </a:lnTo>
                  <a:lnTo>
                    <a:pt x="2277506" y="291555"/>
                  </a:lnTo>
                  <a:lnTo>
                    <a:pt x="2394534" y="286256"/>
                  </a:lnTo>
                  <a:lnTo>
                    <a:pt x="2511561" y="280481"/>
                  </a:lnTo>
                  <a:lnTo>
                    <a:pt x="2628589" y="274243"/>
                  </a:lnTo>
                  <a:lnTo>
                    <a:pt x="2745617" y="267515"/>
                  </a:lnTo>
                  <a:lnTo>
                    <a:pt x="2862644" y="258839"/>
                  </a:lnTo>
                  <a:lnTo>
                    <a:pt x="2979672" y="250465"/>
                  </a:lnTo>
                  <a:lnTo>
                    <a:pt x="3096699" y="245402"/>
                  </a:lnTo>
                  <a:lnTo>
                    <a:pt x="3213727" y="239437"/>
                  </a:lnTo>
                  <a:lnTo>
                    <a:pt x="3330755" y="233239"/>
                  </a:lnTo>
                  <a:lnTo>
                    <a:pt x="3447782" y="231156"/>
                  </a:lnTo>
                  <a:lnTo>
                    <a:pt x="3564810" y="234847"/>
                  </a:lnTo>
                  <a:lnTo>
                    <a:pt x="3681837" y="239615"/>
                  </a:lnTo>
                  <a:lnTo>
                    <a:pt x="3798865" y="242487"/>
                  </a:lnTo>
                  <a:lnTo>
                    <a:pt x="3915893" y="243725"/>
                  </a:lnTo>
                  <a:lnTo>
                    <a:pt x="4032920" y="244006"/>
                  </a:lnTo>
                  <a:lnTo>
                    <a:pt x="4149948" y="242462"/>
                  </a:lnTo>
                  <a:lnTo>
                    <a:pt x="4266975" y="238595"/>
                  </a:lnTo>
                  <a:lnTo>
                    <a:pt x="4384003" y="232688"/>
                  </a:lnTo>
                  <a:lnTo>
                    <a:pt x="4501031" y="225312"/>
                  </a:lnTo>
                  <a:lnTo>
                    <a:pt x="4618058" y="216723"/>
                  </a:lnTo>
                  <a:lnTo>
                    <a:pt x="4735086" y="207079"/>
                  </a:lnTo>
                  <a:lnTo>
                    <a:pt x="4852113" y="196452"/>
                  </a:lnTo>
                  <a:lnTo>
                    <a:pt x="4969141" y="184857"/>
                  </a:lnTo>
                  <a:lnTo>
                    <a:pt x="5086169" y="172261"/>
                  </a:lnTo>
                  <a:lnTo>
                    <a:pt x="5203196" y="158605"/>
                  </a:lnTo>
                  <a:lnTo>
                    <a:pt x="5320224" y="143808"/>
                  </a:lnTo>
                  <a:lnTo>
                    <a:pt x="5437251" y="127782"/>
                  </a:lnTo>
                  <a:lnTo>
                    <a:pt x="5554279" y="110441"/>
                  </a:lnTo>
                  <a:lnTo>
                    <a:pt x="5671307" y="91701"/>
                  </a:lnTo>
                  <a:lnTo>
                    <a:pt x="5788334" y="71489"/>
                  </a:lnTo>
                  <a:lnTo>
                    <a:pt x="5905362" y="49746"/>
                  </a:lnTo>
                  <a:lnTo>
                    <a:pt x="6022389" y="26424"/>
                  </a:lnTo>
                  <a:lnTo>
                    <a:pt x="6139417" y="149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505591" y="5097372"/>
              <a:ext cx="5582269" cy="281087"/>
            </a:xfrm>
            <a:custGeom>
              <a:avLst/>
              <a:pathLst>
                <a:path w="5582269" h="281087">
                  <a:moveTo>
                    <a:pt x="5582269" y="13238"/>
                  </a:moveTo>
                  <a:lnTo>
                    <a:pt x="5575702" y="13119"/>
                  </a:lnTo>
                  <a:lnTo>
                    <a:pt x="5458674" y="11685"/>
                  </a:lnTo>
                  <a:lnTo>
                    <a:pt x="5341647" y="10884"/>
                  </a:lnTo>
                  <a:lnTo>
                    <a:pt x="5224619" y="10650"/>
                  </a:lnTo>
                  <a:lnTo>
                    <a:pt x="5107592" y="10904"/>
                  </a:lnTo>
                  <a:lnTo>
                    <a:pt x="4990564" y="11552"/>
                  </a:lnTo>
                  <a:lnTo>
                    <a:pt x="4873536" y="12490"/>
                  </a:lnTo>
                  <a:lnTo>
                    <a:pt x="4756509" y="13600"/>
                  </a:lnTo>
                  <a:lnTo>
                    <a:pt x="4639481" y="14764"/>
                  </a:lnTo>
                  <a:lnTo>
                    <a:pt x="4522454" y="15858"/>
                  </a:lnTo>
                  <a:lnTo>
                    <a:pt x="4405426" y="16773"/>
                  </a:lnTo>
                  <a:lnTo>
                    <a:pt x="4288398" y="17414"/>
                  </a:lnTo>
                  <a:lnTo>
                    <a:pt x="4171371" y="17717"/>
                  </a:lnTo>
                  <a:lnTo>
                    <a:pt x="4054343" y="17662"/>
                  </a:lnTo>
                  <a:lnTo>
                    <a:pt x="3937316" y="17290"/>
                  </a:lnTo>
                  <a:lnTo>
                    <a:pt x="3820288" y="16724"/>
                  </a:lnTo>
                  <a:lnTo>
                    <a:pt x="3703260" y="16190"/>
                  </a:lnTo>
                  <a:lnTo>
                    <a:pt x="3586233" y="15200"/>
                  </a:lnTo>
                  <a:lnTo>
                    <a:pt x="3469205" y="13151"/>
                  </a:lnTo>
                  <a:lnTo>
                    <a:pt x="3352178" y="11040"/>
                  </a:lnTo>
                  <a:lnTo>
                    <a:pt x="3235150" y="9529"/>
                  </a:lnTo>
                  <a:lnTo>
                    <a:pt x="3118123" y="6179"/>
                  </a:lnTo>
                  <a:lnTo>
                    <a:pt x="3001095" y="1898"/>
                  </a:lnTo>
                  <a:lnTo>
                    <a:pt x="2884067" y="0"/>
                  </a:lnTo>
                  <a:lnTo>
                    <a:pt x="2767040" y="1768"/>
                  </a:lnTo>
                  <a:lnTo>
                    <a:pt x="2650012" y="7591"/>
                  </a:lnTo>
                  <a:lnTo>
                    <a:pt x="2532985" y="15901"/>
                  </a:lnTo>
                  <a:lnTo>
                    <a:pt x="2415957" y="21922"/>
                  </a:lnTo>
                  <a:lnTo>
                    <a:pt x="2298929" y="27378"/>
                  </a:lnTo>
                  <a:lnTo>
                    <a:pt x="2181902" y="35176"/>
                  </a:lnTo>
                  <a:lnTo>
                    <a:pt x="2064874" y="42716"/>
                  </a:lnTo>
                  <a:lnTo>
                    <a:pt x="1947847" y="47172"/>
                  </a:lnTo>
                  <a:lnTo>
                    <a:pt x="1830819" y="52070"/>
                  </a:lnTo>
                  <a:lnTo>
                    <a:pt x="1713791" y="58349"/>
                  </a:lnTo>
                  <a:lnTo>
                    <a:pt x="1596764" y="65024"/>
                  </a:lnTo>
                  <a:lnTo>
                    <a:pt x="1479736" y="72432"/>
                  </a:lnTo>
                  <a:lnTo>
                    <a:pt x="1362709" y="80725"/>
                  </a:lnTo>
                  <a:lnTo>
                    <a:pt x="1245681" y="89733"/>
                  </a:lnTo>
                  <a:lnTo>
                    <a:pt x="1128653" y="99398"/>
                  </a:lnTo>
                  <a:lnTo>
                    <a:pt x="1011626" y="110099"/>
                  </a:lnTo>
                  <a:lnTo>
                    <a:pt x="894598" y="122103"/>
                  </a:lnTo>
                  <a:lnTo>
                    <a:pt x="777571" y="135725"/>
                  </a:lnTo>
                  <a:lnTo>
                    <a:pt x="660543" y="151253"/>
                  </a:lnTo>
                  <a:lnTo>
                    <a:pt x="543515" y="168905"/>
                  </a:lnTo>
                  <a:lnTo>
                    <a:pt x="426488" y="188815"/>
                  </a:lnTo>
                  <a:lnTo>
                    <a:pt x="309460" y="211035"/>
                  </a:lnTo>
                  <a:lnTo>
                    <a:pt x="192433" y="235567"/>
                  </a:lnTo>
                  <a:lnTo>
                    <a:pt x="75405" y="262376"/>
                  </a:lnTo>
                  <a:lnTo>
                    <a:pt x="0" y="28108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928783"/>
              <a:ext cx="6145984" cy="309128"/>
            </a:xfrm>
            <a:custGeom>
              <a:avLst/>
              <a:pathLst>
                <a:path w="6145984" h="309128">
                  <a:moveTo>
                    <a:pt x="0" y="309128"/>
                  </a:moveTo>
                  <a:lnTo>
                    <a:pt x="53982" y="305466"/>
                  </a:lnTo>
                  <a:lnTo>
                    <a:pt x="171010" y="297636"/>
                  </a:lnTo>
                  <a:lnTo>
                    <a:pt x="288037" y="289906"/>
                  </a:lnTo>
                  <a:lnTo>
                    <a:pt x="405065" y="282271"/>
                  </a:lnTo>
                  <a:lnTo>
                    <a:pt x="522092" y="274724"/>
                  </a:lnTo>
                  <a:lnTo>
                    <a:pt x="639120" y="267257"/>
                  </a:lnTo>
                  <a:lnTo>
                    <a:pt x="756148" y="259865"/>
                  </a:lnTo>
                  <a:lnTo>
                    <a:pt x="873175" y="252540"/>
                  </a:lnTo>
                  <a:lnTo>
                    <a:pt x="990203" y="245275"/>
                  </a:lnTo>
                  <a:lnTo>
                    <a:pt x="1107230" y="238064"/>
                  </a:lnTo>
                  <a:lnTo>
                    <a:pt x="1224258" y="230899"/>
                  </a:lnTo>
                  <a:lnTo>
                    <a:pt x="1341286" y="223775"/>
                  </a:lnTo>
                  <a:lnTo>
                    <a:pt x="1458313" y="216684"/>
                  </a:lnTo>
                  <a:lnTo>
                    <a:pt x="1575341" y="209620"/>
                  </a:lnTo>
                  <a:lnTo>
                    <a:pt x="1692368" y="202575"/>
                  </a:lnTo>
                  <a:lnTo>
                    <a:pt x="1809396" y="195542"/>
                  </a:lnTo>
                  <a:lnTo>
                    <a:pt x="1926424" y="188519"/>
                  </a:lnTo>
                  <a:lnTo>
                    <a:pt x="2043451" y="181576"/>
                  </a:lnTo>
                  <a:lnTo>
                    <a:pt x="2160479" y="174808"/>
                  </a:lnTo>
                  <a:lnTo>
                    <a:pt x="2277506" y="168333"/>
                  </a:lnTo>
                  <a:lnTo>
                    <a:pt x="2394534" y="162544"/>
                  </a:lnTo>
                  <a:lnTo>
                    <a:pt x="2511561" y="157207"/>
                  </a:lnTo>
                  <a:lnTo>
                    <a:pt x="2628589" y="151860"/>
                  </a:lnTo>
                  <a:lnTo>
                    <a:pt x="2745617" y="144726"/>
                  </a:lnTo>
                  <a:lnTo>
                    <a:pt x="2862644" y="136489"/>
                  </a:lnTo>
                  <a:lnTo>
                    <a:pt x="2979672" y="129574"/>
                  </a:lnTo>
                  <a:lnTo>
                    <a:pt x="3096699" y="124032"/>
                  </a:lnTo>
                  <a:lnTo>
                    <a:pt x="3213727" y="116895"/>
                  </a:lnTo>
                  <a:lnTo>
                    <a:pt x="3330755" y="110884"/>
                  </a:lnTo>
                  <a:lnTo>
                    <a:pt x="3447782" y="108959"/>
                  </a:lnTo>
                  <a:lnTo>
                    <a:pt x="3564810" y="111753"/>
                  </a:lnTo>
                  <a:lnTo>
                    <a:pt x="3681837" y="116278"/>
                  </a:lnTo>
                  <a:lnTo>
                    <a:pt x="3798865" y="119389"/>
                  </a:lnTo>
                  <a:lnTo>
                    <a:pt x="3915893" y="120764"/>
                  </a:lnTo>
                  <a:lnTo>
                    <a:pt x="4032920" y="121959"/>
                  </a:lnTo>
                  <a:lnTo>
                    <a:pt x="4149948" y="122212"/>
                  </a:lnTo>
                  <a:lnTo>
                    <a:pt x="4266975" y="120773"/>
                  </a:lnTo>
                  <a:lnTo>
                    <a:pt x="4384003" y="118087"/>
                  </a:lnTo>
                  <a:lnTo>
                    <a:pt x="4501031" y="114681"/>
                  </a:lnTo>
                  <a:lnTo>
                    <a:pt x="4618058" y="110573"/>
                  </a:lnTo>
                  <a:lnTo>
                    <a:pt x="4735086" y="105779"/>
                  </a:lnTo>
                  <a:lnTo>
                    <a:pt x="4852113" y="100314"/>
                  </a:lnTo>
                  <a:lnTo>
                    <a:pt x="4969141" y="94196"/>
                  </a:lnTo>
                  <a:lnTo>
                    <a:pt x="5086169" y="87441"/>
                  </a:lnTo>
                  <a:lnTo>
                    <a:pt x="5203196" y="80065"/>
                  </a:lnTo>
                  <a:lnTo>
                    <a:pt x="5320224" y="72085"/>
                  </a:lnTo>
                  <a:lnTo>
                    <a:pt x="5437251" y="63517"/>
                  </a:lnTo>
                  <a:lnTo>
                    <a:pt x="5554279" y="54378"/>
                  </a:lnTo>
                  <a:lnTo>
                    <a:pt x="5671307" y="44683"/>
                  </a:lnTo>
                  <a:lnTo>
                    <a:pt x="5788334" y="34451"/>
                  </a:lnTo>
                  <a:lnTo>
                    <a:pt x="5905362" y="23696"/>
                  </a:lnTo>
                  <a:lnTo>
                    <a:pt x="6022389" y="12435"/>
                  </a:lnTo>
                  <a:lnTo>
                    <a:pt x="6139417" y="68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793800"/>
              <a:ext cx="6145984" cy="584659"/>
            </a:xfrm>
            <a:custGeom>
              <a:avLst/>
              <a:pathLst>
                <a:path w="6145984" h="584659">
                  <a:moveTo>
                    <a:pt x="0" y="155078"/>
                  </a:moveTo>
                  <a:lnTo>
                    <a:pt x="53982" y="165062"/>
                  </a:lnTo>
                  <a:lnTo>
                    <a:pt x="171010" y="185167"/>
                  </a:lnTo>
                  <a:lnTo>
                    <a:pt x="288037" y="203688"/>
                  </a:lnTo>
                  <a:lnTo>
                    <a:pt x="405065" y="220575"/>
                  </a:lnTo>
                  <a:lnTo>
                    <a:pt x="522092" y="235774"/>
                  </a:lnTo>
                  <a:lnTo>
                    <a:pt x="639120" y="249229"/>
                  </a:lnTo>
                  <a:lnTo>
                    <a:pt x="756148" y="260884"/>
                  </a:lnTo>
                  <a:lnTo>
                    <a:pt x="873175" y="270686"/>
                  </a:lnTo>
                  <a:lnTo>
                    <a:pt x="990203" y="278597"/>
                  </a:lnTo>
                  <a:lnTo>
                    <a:pt x="1107230" y="284608"/>
                  </a:lnTo>
                  <a:lnTo>
                    <a:pt x="1224258" y="288759"/>
                  </a:lnTo>
                  <a:lnTo>
                    <a:pt x="1341286" y="291159"/>
                  </a:lnTo>
                  <a:lnTo>
                    <a:pt x="1458313" y="291995"/>
                  </a:lnTo>
                  <a:lnTo>
                    <a:pt x="1575341" y="291519"/>
                  </a:lnTo>
                  <a:lnTo>
                    <a:pt x="1692368" y="290002"/>
                  </a:lnTo>
                  <a:lnTo>
                    <a:pt x="1809396" y="287676"/>
                  </a:lnTo>
                  <a:lnTo>
                    <a:pt x="1926424" y="284880"/>
                  </a:lnTo>
                  <a:lnTo>
                    <a:pt x="2043451" y="281645"/>
                  </a:lnTo>
                  <a:lnTo>
                    <a:pt x="2160479" y="277926"/>
                  </a:lnTo>
                  <a:lnTo>
                    <a:pt x="2277506" y="274057"/>
                  </a:lnTo>
                  <a:lnTo>
                    <a:pt x="2394534" y="271601"/>
                  </a:lnTo>
                  <a:lnTo>
                    <a:pt x="2511561" y="268842"/>
                  </a:lnTo>
                  <a:lnTo>
                    <a:pt x="2628589" y="265026"/>
                  </a:lnTo>
                  <a:lnTo>
                    <a:pt x="2745617" y="260228"/>
                  </a:lnTo>
                  <a:lnTo>
                    <a:pt x="2862644" y="253386"/>
                  </a:lnTo>
                  <a:lnTo>
                    <a:pt x="2979672" y="246302"/>
                  </a:lnTo>
                  <a:lnTo>
                    <a:pt x="3096699" y="241245"/>
                  </a:lnTo>
                  <a:lnTo>
                    <a:pt x="3213727" y="234232"/>
                  </a:lnTo>
                  <a:lnTo>
                    <a:pt x="3330755" y="226664"/>
                  </a:lnTo>
                  <a:lnTo>
                    <a:pt x="3447782" y="223244"/>
                  </a:lnTo>
                  <a:lnTo>
                    <a:pt x="3564810" y="224456"/>
                  </a:lnTo>
                  <a:lnTo>
                    <a:pt x="3681837" y="226315"/>
                  </a:lnTo>
                  <a:lnTo>
                    <a:pt x="3798865" y="227636"/>
                  </a:lnTo>
                  <a:lnTo>
                    <a:pt x="3915893" y="228826"/>
                  </a:lnTo>
                  <a:lnTo>
                    <a:pt x="4032920" y="229459"/>
                  </a:lnTo>
                  <a:lnTo>
                    <a:pt x="4149948" y="228612"/>
                  </a:lnTo>
                  <a:lnTo>
                    <a:pt x="4266975" y="225689"/>
                  </a:lnTo>
                  <a:lnTo>
                    <a:pt x="4384003" y="220801"/>
                  </a:lnTo>
                  <a:lnTo>
                    <a:pt x="4501031" y="214426"/>
                  </a:lnTo>
                  <a:lnTo>
                    <a:pt x="4618058" y="206798"/>
                  </a:lnTo>
                  <a:lnTo>
                    <a:pt x="4735086" y="198063"/>
                  </a:lnTo>
                  <a:lnTo>
                    <a:pt x="4852113" y="188289"/>
                  </a:lnTo>
                  <a:lnTo>
                    <a:pt x="4969141" y="177493"/>
                  </a:lnTo>
                  <a:lnTo>
                    <a:pt x="5086169" y="165650"/>
                  </a:lnTo>
                  <a:lnTo>
                    <a:pt x="5203196" y="152709"/>
                  </a:lnTo>
                  <a:lnTo>
                    <a:pt x="5320224" y="138602"/>
                  </a:lnTo>
                  <a:lnTo>
                    <a:pt x="5437251" y="123256"/>
                  </a:lnTo>
                  <a:lnTo>
                    <a:pt x="5554279" y="106594"/>
                  </a:lnTo>
                  <a:lnTo>
                    <a:pt x="5671307" y="88547"/>
                  </a:lnTo>
                  <a:lnTo>
                    <a:pt x="5788334" y="69052"/>
                  </a:lnTo>
                  <a:lnTo>
                    <a:pt x="5905362" y="48059"/>
                  </a:lnTo>
                  <a:lnTo>
                    <a:pt x="6022389" y="25530"/>
                  </a:lnTo>
                  <a:lnTo>
                    <a:pt x="6139417" y="1440"/>
                  </a:lnTo>
                  <a:lnTo>
                    <a:pt x="6145984" y="0"/>
                  </a:lnTo>
                  <a:lnTo>
                    <a:pt x="6145984" y="326457"/>
                  </a:lnTo>
                  <a:lnTo>
                    <a:pt x="6139417" y="326453"/>
                  </a:lnTo>
                  <a:lnTo>
                    <a:pt x="6022389" y="326873"/>
                  </a:lnTo>
                  <a:lnTo>
                    <a:pt x="5905362" y="327746"/>
                  </a:lnTo>
                  <a:lnTo>
                    <a:pt x="5788334" y="329009"/>
                  </a:lnTo>
                  <a:lnTo>
                    <a:pt x="5671307" y="330588"/>
                  </a:lnTo>
                  <a:lnTo>
                    <a:pt x="5554279" y="332394"/>
                  </a:lnTo>
                  <a:lnTo>
                    <a:pt x="5437251" y="334330"/>
                  </a:lnTo>
                  <a:lnTo>
                    <a:pt x="5320224" y="336287"/>
                  </a:lnTo>
                  <a:lnTo>
                    <a:pt x="5203196" y="338154"/>
                  </a:lnTo>
                  <a:lnTo>
                    <a:pt x="5086169" y="339818"/>
                  </a:lnTo>
                  <a:lnTo>
                    <a:pt x="4969141" y="341175"/>
                  </a:lnTo>
                  <a:lnTo>
                    <a:pt x="4852113" y="342138"/>
                  </a:lnTo>
                  <a:lnTo>
                    <a:pt x="4735086" y="342644"/>
                  </a:lnTo>
                  <a:lnTo>
                    <a:pt x="4618058" y="342672"/>
                  </a:lnTo>
                  <a:lnTo>
                    <a:pt x="4501031" y="342255"/>
                  </a:lnTo>
                  <a:lnTo>
                    <a:pt x="4384003" y="341500"/>
                  </a:lnTo>
                  <a:lnTo>
                    <a:pt x="4266975" y="340606"/>
                  </a:lnTo>
                  <a:lnTo>
                    <a:pt x="4149948" y="339168"/>
                  </a:lnTo>
                  <a:lnTo>
                    <a:pt x="4032920" y="336791"/>
                  </a:lnTo>
                  <a:lnTo>
                    <a:pt x="3915893" y="334515"/>
                  </a:lnTo>
                  <a:lnTo>
                    <a:pt x="3798865" y="333079"/>
                  </a:lnTo>
                  <a:lnTo>
                    <a:pt x="3681837" y="331330"/>
                  </a:lnTo>
                  <a:lnTo>
                    <a:pt x="3564810" y="329908"/>
                  </a:lnTo>
                  <a:lnTo>
                    <a:pt x="3447782" y="330305"/>
                  </a:lnTo>
                  <a:lnTo>
                    <a:pt x="3330755" y="333443"/>
                  </a:lnTo>
                  <a:lnTo>
                    <a:pt x="3213727" y="340674"/>
                  </a:lnTo>
                  <a:lnTo>
                    <a:pt x="3096699" y="349792"/>
                  </a:lnTo>
                  <a:lnTo>
                    <a:pt x="2979672" y="355709"/>
                  </a:lnTo>
                  <a:lnTo>
                    <a:pt x="2862644" y="360173"/>
                  </a:lnTo>
                  <a:lnTo>
                    <a:pt x="2745617" y="366228"/>
                  </a:lnTo>
                  <a:lnTo>
                    <a:pt x="2628589" y="371755"/>
                  </a:lnTo>
                  <a:lnTo>
                    <a:pt x="2511561" y="373971"/>
                  </a:lnTo>
                  <a:lnTo>
                    <a:pt x="2394534" y="375941"/>
                  </a:lnTo>
                  <a:lnTo>
                    <a:pt x="2277506" y="379279"/>
                  </a:lnTo>
                  <a:lnTo>
                    <a:pt x="2160479" y="383505"/>
                  </a:lnTo>
                  <a:lnTo>
                    <a:pt x="2043451" y="388372"/>
                  </a:lnTo>
                  <a:lnTo>
                    <a:pt x="1926424" y="394033"/>
                  </a:lnTo>
                  <a:lnTo>
                    <a:pt x="1809396" y="400393"/>
                  </a:lnTo>
                  <a:lnTo>
                    <a:pt x="1692368" y="407445"/>
                  </a:lnTo>
                  <a:lnTo>
                    <a:pt x="1575341" y="415525"/>
                  </a:lnTo>
                  <a:lnTo>
                    <a:pt x="1458313" y="424871"/>
                  </a:lnTo>
                  <a:lnTo>
                    <a:pt x="1341286" y="435760"/>
                  </a:lnTo>
                  <a:lnTo>
                    <a:pt x="1224258" y="448448"/>
                  </a:lnTo>
                  <a:lnTo>
                    <a:pt x="1107230" y="463129"/>
                  </a:lnTo>
                  <a:lnTo>
                    <a:pt x="990203" y="479917"/>
                  </a:lnTo>
                  <a:lnTo>
                    <a:pt x="873175" y="498858"/>
                  </a:lnTo>
                  <a:lnTo>
                    <a:pt x="756148" y="519948"/>
                  </a:lnTo>
                  <a:lnTo>
                    <a:pt x="639120" y="543155"/>
                  </a:lnTo>
                  <a:lnTo>
                    <a:pt x="522092" y="568432"/>
                  </a:lnTo>
                  <a:lnTo>
                    <a:pt x="452521" y="584659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793800"/>
              <a:ext cx="6145984" cy="291995"/>
            </a:xfrm>
            <a:custGeom>
              <a:avLst/>
              <a:pathLst>
                <a:path w="6145984" h="291995">
                  <a:moveTo>
                    <a:pt x="0" y="155078"/>
                  </a:moveTo>
                  <a:lnTo>
                    <a:pt x="53982" y="165062"/>
                  </a:lnTo>
                  <a:lnTo>
                    <a:pt x="171010" y="185167"/>
                  </a:lnTo>
                  <a:lnTo>
                    <a:pt x="288037" y="203688"/>
                  </a:lnTo>
                  <a:lnTo>
                    <a:pt x="405065" y="220575"/>
                  </a:lnTo>
                  <a:lnTo>
                    <a:pt x="522092" y="235774"/>
                  </a:lnTo>
                  <a:lnTo>
                    <a:pt x="639120" y="249229"/>
                  </a:lnTo>
                  <a:lnTo>
                    <a:pt x="756148" y="260884"/>
                  </a:lnTo>
                  <a:lnTo>
                    <a:pt x="873175" y="270686"/>
                  </a:lnTo>
                  <a:lnTo>
                    <a:pt x="990203" y="278597"/>
                  </a:lnTo>
                  <a:lnTo>
                    <a:pt x="1107230" y="284608"/>
                  </a:lnTo>
                  <a:lnTo>
                    <a:pt x="1224258" y="288759"/>
                  </a:lnTo>
                  <a:lnTo>
                    <a:pt x="1341286" y="291159"/>
                  </a:lnTo>
                  <a:lnTo>
                    <a:pt x="1458313" y="291995"/>
                  </a:lnTo>
                  <a:lnTo>
                    <a:pt x="1575341" y="291519"/>
                  </a:lnTo>
                  <a:lnTo>
                    <a:pt x="1692368" y="290002"/>
                  </a:lnTo>
                  <a:lnTo>
                    <a:pt x="1809396" y="287676"/>
                  </a:lnTo>
                  <a:lnTo>
                    <a:pt x="1926424" y="284880"/>
                  </a:lnTo>
                  <a:lnTo>
                    <a:pt x="2043451" y="281645"/>
                  </a:lnTo>
                  <a:lnTo>
                    <a:pt x="2160479" y="277926"/>
                  </a:lnTo>
                  <a:lnTo>
                    <a:pt x="2277506" y="274057"/>
                  </a:lnTo>
                  <a:lnTo>
                    <a:pt x="2394534" y="271601"/>
                  </a:lnTo>
                  <a:lnTo>
                    <a:pt x="2511561" y="268842"/>
                  </a:lnTo>
                  <a:lnTo>
                    <a:pt x="2628589" y="265026"/>
                  </a:lnTo>
                  <a:lnTo>
                    <a:pt x="2745617" y="260228"/>
                  </a:lnTo>
                  <a:lnTo>
                    <a:pt x="2862644" y="253386"/>
                  </a:lnTo>
                  <a:lnTo>
                    <a:pt x="2979672" y="246302"/>
                  </a:lnTo>
                  <a:lnTo>
                    <a:pt x="3096699" y="241245"/>
                  </a:lnTo>
                  <a:lnTo>
                    <a:pt x="3213727" y="234232"/>
                  </a:lnTo>
                  <a:lnTo>
                    <a:pt x="3330755" y="226664"/>
                  </a:lnTo>
                  <a:lnTo>
                    <a:pt x="3447782" y="223244"/>
                  </a:lnTo>
                  <a:lnTo>
                    <a:pt x="3564810" y="224456"/>
                  </a:lnTo>
                  <a:lnTo>
                    <a:pt x="3681837" y="226315"/>
                  </a:lnTo>
                  <a:lnTo>
                    <a:pt x="3798865" y="227636"/>
                  </a:lnTo>
                  <a:lnTo>
                    <a:pt x="3915893" y="228826"/>
                  </a:lnTo>
                  <a:lnTo>
                    <a:pt x="4032920" y="229459"/>
                  </a:lnTo>
                  <a:lnTo>
                    <a:pt x="4149948" y="228612"/>
                  </a:lnTo>
                  <a:lnTo>
                    <a:pt x="4266975" y="225689"/>
                  </a:lnTo>
                  <a:lnTo>
                    <a:pt x="4384003" y="220801"/>
                  </a:lnTo>
                  <a:lnTo>
                    <a:pt x="4501031" y="214426"/>
                  </a:lnTo>
                  <a:lnTo>
                    <a:pt x="4618058" y="206798"/>
                  </a:lnTo>
                  <a:lnTo>
                    <a:pt x="4735086" y="198063"/>
                  </a:lnTo>
                  <a:lnTo>
                    <a:pt x="4852113" y="188289"/>
                  </a:lnTo>
                  <a:lnTo>
                    <a:pt x="4969141" y="177493"/>
                  </a:lnTo>
                  <a:lnTo>
                    <a:pt x="5086169" y="165650"/>
                  </a:lnTo>
                  <a:lnTo>
                    <a:pt x="5203196" y="152709"/>
                  </a:lnTo>
                  <a:lnTo>
                    <a:pt x="5320224" y="138602"/>
                  </a:lnTo>
                  <a:lnTo>
                    <a:pt x="5437251" y="123256"/>
                  </a:lnTo>
                  <a:lnTo>
                    <a:pt x="5554279" y="106594"/>
                  </a:lnTo>
                  <a:lnTo>
                    <a:pt x="5671307" y="88547"/>
                  </a:lnTo>
                  <a:lnTo>
                    <a:pt x="5788334" y="69052"/>
                  </a:lnTo>
                  <a:lnTo>
                    <a:pt x="5905362" y="48059"/>
                  </a:lnTo>
                  <a:lnTo>
                    <a:pt x="6022389" y="25530"/>
                  </a:lnTo>
                  <a:lnTo>
                    <a:pt x="6139417" y="144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394397" y="5120253"/>
              <a:ext cx="5693463" cy="258206"/>
            </a:xfrm>
            <a:custGeom>
              <a:avLst/>
              <a:pathLst>
                <a:path w="5693463" h="258206">
                  <a:moveTo>
                    <a:pt x="5693463" y="4"/>
                  </a:moveTo>
                  <a:lnTo>
                    <a:pt x="5686896" y="0"/>
                  </a:lnTo>
                  <a:lnTo>
                    <a:pt x="5569868" y="419"/>
                  </a:lnTo>
                  <a:lnTo>
                    <a:pt x="5452841" y="1292"/>
                  </a:lnTo>
                  <a:lnTo>
                    <a:pt x="5335813" y="2556"/>
                  </a:lnTo>
                  <a:lnTo>
                    <a:pt x="5218785" y="4134"/>
                  </a:lnTo>
                  <a:lnTo>
                    <a:pt x="5101758" y="5941"/>
                  </a:lnTo>
                  <a:lnTo>
                    <a:pt x="4984730" y="7876"/>
                  </a:lnTo>
                  <a:lnTo>
                    <a:pt x="4867703" y="9834"/>
                  </a:lnTo>
                  <a:lnTo>
                    <a:pt x="4750675" y="11701"/>
                  </a:lnTo>
                  <a:lnTo>
                    <a:pt x="4633647" y="13365"/>
                  </a:lnTo>
                  <a:lnTo>
                    <a:pt x="4516620" y="14722"/>
                  </a:lnTo>
                  <a:lnTo>
                    <a:pt x="4399592" y="15684"/>
                  </a:lnTo>
                  <a:lnTo>
                    <a:pt x="4282565" y="16190"/>
                  </a:lnTo>
                  <a:lnTo>
                    <a:pt x="4165537" y="16218"/>
                  </a:lnTo>
                  <a:lnTo>
                    <a:pt x="4048509" y="15802"/>
                  </a:lnTo>
                  <a:lnTo>
                    <a:pt x="3931482" y="15047"/>
                  </a:lnTo>
                  <a:lnTo>
                    <a:pt x="3814454" y="14153"/>
                  </a:lnTo>
                  <a:lnTo>
                    <a:pt x="3697427" y="12715"/>
                  </a:lnTo>
                  <a:lnTo>
                    <a:pt x="3580399" y="10338"/>
                  </a:lnTo>
                  <a:lnTo>
                    <a:pt x="3463371" y="8062"/>
                  </a:lnTo>
                  <a:lnTo>
                    <a:pt x="3346344" y="6626"/>
                  </a:lnTo>
                  <a:lnTo>
                    <a:pt x="3229316" y="4877"/>
                  </a:lnTo>
                  <a:lnTo>
                    <a:pt x="3112289" y="3455"/>
                  </a:lnTo>
                  <a:lnTo>
                    <a:pt x="2995261" y="3851"/>
                  </a:lnTo>
                  <a:lnTo>
                    <a:pt x="2878233" y="6989"/>
                  </a:lnTo>
                  <a:lnTo>
                    <a:pt x="2761206" y="14221"/>
                  </a:lnTo>
                  <a:lnTo>
                    <a:pt x="2644178" y="23338"/>
                  </a:lnTo>
                  <a:lnTo>
                    <a:pt x="2527151" y="29256"/>
                  </a:lnTo>
                  <a:lnTo>
                    <a:pt x="2410123" y="33720"/>
                  </a:lnTo>
                  <a:lnTo>
                    <a:pt x="2293096" y="39775"/>
                  </a:lnTo>
                  <a:lnTo>
                    <a:pt x="2176068" y="45302"/>
                  </a:lnTo>
                  <a:lnTo>
                    <a:pt x="2059040" y="47518"/>
                  </a:lnTo>
                  <a:lnTo>
                    <a:pt x="1942013" y="49488"/>
                  </a:lnTo>
                  <a:lnTo>
                    <a:pt x="1824985" y="52825"/>
                  </a:lnTo>
                  <a:lnTo>
                    <a:pt x="1707958" y="57052"/>
                  </a:lnTo>
                  <a:lnTo>
                    <a:pt x="1590930" y="61919"/>
                  </a:lnTo>
                  <a:lnTo>
                    <a:pt x="1473902" y="67579"/>
                  </a:lnTo>
                  <a:lnTo>
                    <a:pt x="1356875" y="73939"/>
                  </a:lnTo>
                  <a:lnTo>
                    <a:pt x="1239847" y="80991"/>
                  </a:lnTo>
                  <a:lnTo>
                    <a:pt x="1122820" y="89072"/>
                  </a:lnTo>
                  <a:lnTo>
                    <a:pt x="1005792" y="98418"/>
                  </a:lnTo>
                  <a:lnTo>
                    <a:pt x="888764" y="109307"/>
                  </a:lnTo>
                  <a:lnTo>
                    <a:pt x="771737" y="121995"/>
                  </a:lnTo>
                  <a:lnTo>
                    <a:pt x="654709" y="136675"/>
                  </a:lnTo>
                  <a:lnTo>
                    <a:pt x="537682" y="153464"/>
                  </a:lnTo>
                  <a:lnTo>
                    <a:pt x="420654" y="172404"/>
                  </a:lnTo>
                  <a:lnTo>
                    <a:pt x="303626" y="193495"/>
                  </a:lnTo>
                  <a:lnTo>
                    <a:pt x="186599" y="216702"/>
                  </a:lnTo>
                  <a:lnTo>
                    <a:pt x="69571" y="241979"/>
                  </a:lnTo>
                  <a:lnTo>
                    <a:pt x="0" y="2582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957029"/>
              <a:ext cx="6145984" cy="266977"/>
            </a:xfrm>
            <a:custGeom>
              <a:avLst/>
              <a:pathLst>
                <a:path w="6145984" h="266977">
                  <a:moveTo>
                    <a:pt x="0" y="266977"/>
                  </a:moveTo>
                  <a:lnTo>
                    <a:pt x="53982" y="263921"/>
                  </a:lnTo>
                  <a:lnTo>
                    <a:pt x="171010" y="257443"/>
                  </a:lnTo>
                  <a:lnTo>
                    <a:pt x="288037" y="251111"/>
                  </a:lnTo>
                  <a:lnTo>
                    <a:pt x="405065" y="244922"/>
                  </a:lnTo>
                  <a:lnTo>
                    <a:pt x="522092" y="238874"/>
                  </a:lnTo>
                  <a:lnTo>
                    <a:pt x="639120" y="232963"/>
                  </a:lnTo>
                  <a:lnTo>
                    <a:pt x="756148" y="227187"/>
                  </a:lnTo>
                  <a:lnTo>
                    <a:pt x="873175" y="221543"/>
                  </a:lnTo>
                  <a:lnTo>
                    <a:pt x="990203" y="216028"/>
                  </a:lnTo>
                  <a:lnTo>
                    <a:pt x="1107230" y="210639"/>
                  </a:lnTo>
                  <a:lnTo>
                    <a:pt x="1224258" y="205374"/>
                  </a:lnTo>
                  <a:lnTo>
                    <a:pt x="1341286" y="200230"/>
                  </a:lnTo>
                  <a:lnTo>
                    <a:pt x="1458313" y="195204"/>
                  </a:lnTo>
                  <a:lnTo>
                    <a:pt x="1575341" y="190293"/>
                  </a:lnTo>
                  <a:lnTo>
                    <a:pt x="1692368" y="185494"/>
                  </a:lnTo>
                  <a:lnTo>
                    <a:pt x="1809396" y="180805"/>
                  </a:lnTo>
                  <a:lnTo>
                    <a:pt x="1926424" y="176227"/>
                  </a:lnTo>
                  <a:lnTo>
                    <a:pt x="2043451" y="171779"/>
                  </a:lnTo>
                  <a:lnTo>
                    <a:pt x="2160479" y="167487"/>
                  </a:lnTo>
                  <a:lnTo>
                    <a:pt x="2277506" y="163439"/>
                  </a:lnTo>
                  <a:lnTo>
                    <a:pt x="2394534" y="160542"/>
                  </a:lnTo>
                  <a:lnTo>
                    <a:pt x="2511561" y="158177"/>
                  </a:lnTo>
                  <a:lnTo>
                    <a:pt x="2628589" y="155162"/>
                  </a:lnTo>
                  <a:lnTo>
                    <a:pt x="2745617" y="149999"/>
                  </a:lnTo>
                  <a:lnTo>
                    <a:pt x="2862644" y="143550"/>
                  </a:lnTo>
                  <a:lnTo>
                    <a:pt x="2979672" y="137776"/>
                  </a:lnTo>
                  <a:lnTo>
                    <a:pt x="3096699" y="132289"/>
                  </a:lnTo>
                  <a:lnTo>
                    <a:pt x="3213727" y="124224"/>
                  </a:lnTo>
                  <a:lnTo>
                    <a:pt x="3330755" y="116824"/>
                  </a:lnTo>
                  <a:lnTo>
                    <a:pt x="3447782" y="113545"/>
                  </a:lnTo>
                  <a:lnTo>
                    <a:pt x="3564810" y="113953"/>
                  </a:lnTo>
                  <a:lnTo>
                    <a:pt x="3681837" y="115594"/>
                  </a:lnTo>
                  <a:lnTo>
                    <a:pt x="3798865" y="117128"/>
                  </a:lnTo>
                  <a:lnTo>
                    <a:pt x="3915893" y="118442"/>
                  </a:lnTo>
                  <a:lnTo>
                    <a:pt x="4032920" y="119896"/>
                  </a:lnTo>
                  <a:lnTo>
                    <a:pt x="4149948" y="120661"/>
                  </a:lnTo>
                  <a:lnTo>
                    <a:pt x="4266975" y="119918"/>
                  </a:lnTo>
                  <a:lnTo>
                    <a:pt x="4384003" y="117922"/>
                  </a:lnTo>
                  <a:lnTo>
                    <a:pt x="4501031" y="115111"/>
                  </a:lnTo>
                  <a:lnTo>
                    <a:pt x="4618058" y="111506"/>
                  </a:lnTo>
                  <a:lnTo>
                    <a:pt x="4735086" y="107124"/>
                  </a:lnTo>
                  <a:lnTo>
                    <a:pt x="4852113" y="101984"/>
                  </a:lnTo>
                  <a:lnTo>
                    <a:pt x="4969141" y="96105"/>
                  </a:lnTo>
                  <a:lnTo>
                    <a:pt x="5086169" y="89505"/>
                  </a:lnTo>
                  <a:lnTo>
                    <a:pt x="5203196" y="82202"/>
                  </a:lnTo>
                  <a:lnTo>
                    <a:pt x="5320224" y="74216"/>
                  </a:lnTo>
                  <a:lnTo>
                    <a:pt x="5437251" y="65564"/>
                  </a:lnTo>
                  <a:lnTo>
                    <a:pt x="5554279" y="56265"/>
                  </a:lnTo>
                  <a:lnTo>
                    <a:pt x="5671307" y="46338"/>
                  </a:lnTo>
                  <a:lnTo>
                    <a:pt x="5788334" y="35801"/>
                  </a:lnTo>
                  <a:lnTo>
                    <a:pt x="5905362" y="24673"/>
                  </a:lnTo>
                  <a:lnTo>
                    <a:pt x="6022389" y="12972"/>
                  </a:lnTo>
                  <a:lnTo>
                    <a:pt x="6139417" y="71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954116"/>
              <a:ext cx="6145984" cy="1424343"/>
            </a:xfrm>
            <a:custGeom>
              <a:avLst/>
              <a:pathLst>
                <a:path w="6145984" h="1424343">
                  <a:moveTo>
                    <a:pt x="0" y="885989"/>
                  </a:moveTo>
                  <a:lnTo>
                    <a:pt x="53982" y="905414"/>
                  </a:lnTo>
                  <a:lnTo>
                    <a:pt x="171010" y="944514"/>
                  </a:lnTo>
                  <a:lnTo>
                    <a:pt x="288037" y="980546"/>
                  </a:lnTo>
                  <a:lnTo>
                    <a:pt x="405065" y="1013450"/>
                  </a:lnTo>
                  <a:lnTo>
                    <a:pt x="522092" y="1043160"/>
                  </a:lnTo>
                  <a:lnTo>
                    <a:pt x="639120" y="1069609"/>
                  </a:lnTo>
                  <a:lnTo>
                    <a:pt x="756148" y="1092726"/>
                  </a:lnTo>
                  <a:lnTo>
                    <a:pt x="873175" y="1112447"/>
                  </a:lnTo>
                  <a:lnTo>
                    <a:pt x="990203" y="1128728"/>
                  </a:lnTo>
                  <a:lnTo>
                    <a:pt x="1107230" y="1141557"/>
                  </a:lnTo>
                  <a:lnTo>
                    <a:pt x="1224258" y="1150986"/>
                  </a:lnTo>
                  <a:lnTo>
                    <a:pt x="1341286" y="1157151"/>
                  </a:lnTo>
                  <a:lnTo>
                    <a:pt x="1458313" y="1160286"/>
                  </a:lnTo>
                  <a:lnTo>
                    <a:pt x="1575341" y="1160705"/>
                  </a:lnTo>
                  <a:lnTo>
                    <a:pt x="1692368" y="1158747"/>
                  </a:lnTo>
                  <a:lnTo>
                    <a:pt x="1809396" y="1154686"/>
                  </a:lnTo>
                  <a:lnTo>
                    <a:pt x="1926424" y="1148469"/>
                  </a:lnTo>
                  <a:lnTo>
                    <a:pt x="2043451" y="1140252"/>
                  </a:lnTo>
                  <a:lnTo>
                    <a:pt x="2160479" y="1130464"/>
                  </a:lnTo>
                  <a:lnTo>
                    <a:pt x="2277506" y="1119750"/>
                  </a:lnTo>
                  <a:lnTo>
                    <a:pt x="2394534" y="1106777"/>
                  </a:lnTo>
                  <a:lnTo>
                    <a:pt x="2511561" y="1091363"/>
                  </a:lnTo>
                  <a:lnTo>
                    <a:pt x="2628589" y="1076583"/>
                  </a:lnTo>
                  <a:lnTo>
                    <a:pt x="2745617" y="1063352"/>
                  </a:lnTo>
                  <a:lnTo>
                    <a:pt x="2862644" y="1048485"/>
                  </a:lnTo>
                  <a:lnTo>
                    <a:pt x="2979672" y="1033234"/>
                  </a:lnTo>
                  <a:lnTo>
                    <a:pt x="3096699" y="1022619"/>
                  </a:lnTo>
                  <a:lnTo>
                    <a:pt x="3213727" y="1015240"/>
                  </a:lnTo>
                  <a:lnTo>
                    <a:pt x="3330755" y="1006219"/>
                  </a:lnTo>
                  <a:lnTo>
                    <a:pt x="3447782" y="994514"/>
                  </a:lnTo>
                  <a:lnTo>
                    <a:pt x="3564810" y="982771"/>
                  </a:lnTo>
                  <a:lnTo>
                    <a:pt x="3681837" y="970076"/>
                  </a:lnTo>
                  <a:lnTo>
                    <a:pt x="3798865" y="955539"/>
                  </a:lnTo>
                  <a:lnTo>
                    <a:pt x="3915893" y="940336"/>
                  </a:lnTo>
                  <a:lnTo>
                    <a:pt x="4032920" y="923621"/>
                  </a:lnTo>
                  <a:lnTo>
                    <a:pt x="4149948" y="903299"/>
                  </a:lnTo>
                  <a:lnTo>
                    <a:pt x="4266975" y="877699"/>
                  </a:lnTo>
                  <a:lnTo>
                    <a:pt x="4384003" y="847363"/>
                  </a:lnTo>
                  <a:lnTo>
                    <a:pt x="4501031" y="813440"/>
                  </a:lnTo>
                  <a:lnTo>
                    <a:pt x="4618058" y="776226"/>
                  </a:lnTo>
                  <a:lnTo>
                    <a:pt x="4735086" y="735905"/>
                  </a:lnTo>
                  <a:lnTo>
                    <a:pt x="4852113" y="692568"/>
                  </a:lnTo>
                  <a:lnTo>
                    <a:pt x="4969141" y="646240"/>
                  </a:lnTo>
                  <a:lnTo>
                    <a:pt x="5086169" y="596894"/>
                  </a:lnTo>
                  <a:lnTo>
                    <a:pt x="5203196" y="544472"/>
                  </a:lnTo>
                  <a:lnTo>
                    <a:pt x="5320224" y="488895"/>
                  </a:lnTo>
                  <a:lnTo>
                    <a:pt x="5437251" y="430073"/>
                  </a:lnTo>
                  <a:lnTo>
                    <a:pt x="5554279" y="367919"/>
                  </a:lnTo>
                  <a:lnTo>
                    <a:pt x="5671307" y="302349"/>
                  </a:lnTo>
                  <a:lnTo>
                    <a:pt x="5788334" y="233290"/>
                  </a:lnTo>
                  <a:lnTo>
                    <a:pt x="5905362" y="160685"/>
                  </a:lnTo>
                  <a:lnTo>
                    <a:pt x="6022389" y="84492"/>
                  </a:lnTo>
                  <a:lnTo>
                    <a:pt x="6139417" y="4682"/>
                  </a:lnTo>
                  <a:lnTo>
                    <a:pt x="6145984" y="0"/>
                  </a:lnTo>
                  <a:lnTo>
                    <a:pt x="6145984" y="405552"/>
                  </a:lnTo>
                  <a:lnTo>
                    <a:pt x="6139417" y="408439"/>
                  </a:lnTo>
                  <a:lnTo>
                    <a:pt x="6022389" y="458844"/>
                  </a:lnTo>
                  <a:lnTo>
                    <a:pt x="5905362" y="508135"/>
                  </a:lnTo>
                  <a:lnTo>
                    <a:pt x="5788334" y="556230"/>
                  </a:lnTo>
                  <a:lnTo>
                    <a:pt x="5671307" y="603031"/>
                  </a:lnTo>
                  <a:lnTo>
                    <a:pt x="5554279" y="648425"/>
                  </a:lnTo>
                  <a:lnTo>
                    <a:pt x="5437251" y="692286"/>
                  </a:lnTo>
                  <a:lnTo>
                    <a:pt x="5320224" y="734475"/>
                  </a:lnTo>
                  <a:lnTo>
                    <a:pt x="5203196" y="774847"/>
                  </a:lnTo>
                  <a:lnTo>
                    <a:pt x="5086169" y="813260"/>
                  </a:lnTo>
                  <a:lnTo>
                    <a:pt x="4969141" y="849579"/>
                  </a:lnTo>
                  <a:lnTo>
                    <a:pt x="4852113" y="883691"/>
                  </a:lnTo>
                  <a:lnTo>
                    <a:pt x="4735086" y="915515"/>
                  </a:lnTo>
                  <a:lnTo>
                    <a:pt x="4618058" y="945018"/>
                  </a:lnTo>
                  <a:lnTo>
                    <a:pt x="4501031" y="972239"/>
                  </a:lnTo>
                  <a:lnTo>
                    <a:pt x="4384003" y="997305"/>
                  </a:lnTo>
                  <a:lnTo>
                    <a:pt x="4266975" y="1020459"/>
                  </a:lnTo>
                  <a:lnTo>
                    <a:pt x="4149948" y="1040641"/>
                  </a:lnTo>
                  <a:lnTo>
                    <a:pt x="4032920" y="1056958"/>
                  </a:lnTo>
                  <a:lnTo>
                    <a:pt x="3915893" y="1071631"/>
                  </a:lnTo>
                  <a:lnTo>
                    <a:pt x="3798865" y="1086529"/>
                  </a:lnTo>
                  <a:lnTo>
                    <a:pt x="3681837" y="1100534"/>
                  </a:lnTo>
                  <a:lnTo>
                    <a:pt x="3564810" y="1113772"/>
                  </a:lnTo>
                  <a:lnTo>
                    <a:pt x="3447782" y="1127513"/>
                  </a:lnTo>
                  <a:lnTo>
                    <a:pt x="3330755" y="1138869"/>
                  </a:lnTo>
                  <a:lnTo>
                    <a:pt x="3213727" y="1147471"/>
                  </a:lnTo>
                  <a:lnTo>
                    <a:pt x="3096699" y="1157465"/>
                  </a:lnTo>
                  <a:lnTo>
                    <a:pt x="2979672" y="1169149"/>
                  </a:lnTo>
                  <a:lnTo>
                    <a:pt x="2862644" y="1181145"/>
                  </a:lnTo>
                  <a:lnTo>
                    <a:pt x="2745617" y="1195033"/>
                  </a:lnTo>
                  <a:lnTo>
                    <a:pt x="2628589" y="1209170"/>
                  </a:lnTo>
                  <a:lnTo>
                    <a:pt x="2511561" y="1221962"/>
                  </a:lnTo>
                  <a:lnTo>
                    <a:pt x="2394534" y="1236397"/>
                  </a:lnTo>
                  <a:lnTo>
                    <a:pt x="2277506" y="1250465"/>
                  </a:lnTo>
                  <a:lnTo>
                    <a:pt x="2160479" y="1261623"/>
                  </a:lnTo>
                  <a:lnTo>
                    <a:pt x="2043451" y="1272837"/>
                  </a:lnTo>
                  <a:lnTo>
                    <a:pt x="1926424" y="1284067"/>
                  </a:lnTo>
                  <a:lnTo>
                    <a:pt x="1809396" y="1294711"/>
                  </a:lnTo>
                  <a:lnTo>
                    <a:pt x="1692368" y="1304643"/>
                  </a:lnTo>
                  <a:lnTo>
                    <a:pt x="1575341" y="1314756"/>
                  </a:lnTo>
                  <a:lnTo>
                    <a:pt x="1458313" y="1325356"/>
                  </a:lnTo>
                  <a:lnTo>
                    <a:pt x="1341286" y="1336786"/>
                  </a:lnTo>
                  <a:lnTo>
                    <a:pt x="1224258" y="1349365"/>
                  </a:lnTo>
                  <a:lnTo>
                    <a:pt x="1107230" y="1363330"/>
                  </a:lnTo>
                  <a:lnTo>
                    <a:pt x="990203" y="1378824"/>
                  </a:lnTo>
                  <a:lnTo>
                    <a:pt x="873175" y="1395901"/>
                  </a:lnTo>
                  <a:lnTo>
                    <a:pt x="756148" y="1414555"/>
                  </a:lnTo>
                  <a:lnTo>
                    <a:pt x="699417" y="142434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954116"/>
              <a:ext cx="6145984" cy="1160705"/>
            </a:xfrm>
            <a:custGeom>
              <a:avLst/>
              <a:pathLst>
                <a:path w="6145984" h="1160705">
                  <a:moveTo>
                    <a:pt x="0" y="885989"/>
                  </a:moveTo>
                  <a:lnTo>
                    <a:pt x="53982" y="905414"/>
                  </a:lnTo>
                  <a:lnTo>
                    <a:pt x="171010" y="944514"/>
                  </a:lnTo>
                  <a:lnTo>
                    <a:pt x="288037" y="980546"/>
                  </a:lnTo>
                  <a:lnTo>
                    <a:pt x="405065" y="1013450"/>
                  </a:lnTo>
                  <a:lnTo>
                    <a:pt x="522092" y="1043160"/>
                  </a:lnTo>
                  <a:lnTo>
                    <a:pt x="639120" y="1069609"/>
                  </a:lnTo>
                  <a:lnTo>
                    <a:pt x="756148" y="1092726"/>
                  </a:lnTo>
                  <a:lnTo>
                    <a:pt x="873175" y="1112447"/>
                  </a:lnTo>
                  <a:lnTo>
                    <a:pt x="990203" y="1128728"/>
                  </a:lnTo>
                  <a:lnTo>
                    <a:pt x="1107230" y="1141557"/>
                  </a:lnTo>
                  <a:lnTo>
                    <a:pt x="1224258" y="1150986"/>
                  </a:lnTo>
                  <a:lnTo>
                    <a:pt x="1341286" y="1157151"/>
                  </a:lnTo>
                  <a:lnTo>
                    <a:pt x="1458313" y="1160286"/>
                  </a:lnTo>
                  <a:lnTo>
                    <a:pt x="1575341" y="1160705"/>
                  </a:lnTo>
                  <a:lnTo>
                    <a:pt x="1692368" y="1158747"/>
                  </a:lnTo>
                  <a:lnTo>
                    <a:pt x="1809396" y="1154686"/>
                  </a:lnTo>
                  <a:lnTo>
                    <a:pt x="1926424" y="1148469"/>
                  </a:lnTo>
                  <a:lnTo>
                    <a:pt x="2043451" y="1140252"/>
                  </a:lnTo>
                  <a:lnTo>
                    <a:pt x="2160479" y="1130464"/>
                  </a:lnTo>
                  <a:lnTo>
                    <a:pt x="2277506" y="1119750"/>
                  </a:lnTo>
                  <a:lnTo>
                    <a:pt x="2394534" y="1106777"/>
                  </a:lnTo>
                  <a:lnTo>
                    <a:pt x="2511561" y="1091363"/>
                  </a:lnTo>
                  <a:lnTo>
                    <a:pt x="2628589" y="1076583"/>
                  </a:lnTo>
                  <a:lnTo>
                    <a:pt x="2745617" y="1063352"/>
                  </a:lnTo>
                  <a:lnTo>
                    <a:pt x="2862644" y="1048485"/>
                  </a:lnTo>
                  <a:lnTo>
                    <a:pt x="2979672" y="1033234"/>
                  </a:lnTo>
                  <a:lnTo>
                    <a:pt x="3096699" y="1022619"/>
                  </a:lnTo>
                  <a:lnTo>
                    <a:pt x="3213727" y="1015240"/>
                  </a:lnTo>
                  <a:lnTo>
                    <a:pt x="3330755" y="1006219"/>
                  </a:lnTo>
                  <a:lnTo>
                    <a:pt x="3447782" y="994514"/>
                  </a:lnTo>
                  <a:lnTo>
                    <a:pt x="3564810" y="982771"/>
                  </a:lnTo>
                  <a:lnTo>
                    <a:pt x="3681837" y="970076"/>
                  </a:lnTo>
                  <a:lnTo>
                    <a:pt x="3798865" y="955539"/>
                  </a:lnTo>
                  <a:lnTo>
                    <a:pt x="3915893" y="940336"/>
                  </a:lnTo>
                  <a:lnTo>
                    <a:pt x="4032920" y="923621"/>
                  </a:lnTo>
                  <a:lnTo>
                    <a:pt x="4149948" y="903299"/>
                  </a:lnTo>
                  <a:lnTo>
                    <a:pt x="4266975" y="877699"/>
                  </a:lnTo>
                  <a:lnTo>
                    <a:pt x="4384003" y="847363"/>
                  </a:lnTo>
                  <a:lnTo>
                    <a:pt x="4501031" y="813440"/>
                  </a:lnTo>
                  <a:lnTo>
                    <a:pt x="4618058" y="776226"/>
                  </a:lnTo>
                  <a:lnTo>
                    <a:pt x="4735086" y="735905"/>
                  </a:lnTo>
                  <a:lnTo>
                    <a:pt x="4852113" y="692568"/>
                  </a:lnTo>
                  <a:lnTo>
                    <a:pt x="4969141" y="646240"/>
                  </a:lnTo>
                  <a:lnTo>
                    <a:pt x="5086169" y="596894"/>
                  </a:lnTo>
                  <a:lnTo>
                    <a:pt x="5203196" y="544472"/>
                  </a:lnTo>
                  <a:lnTo>
                    <a:pt x="5320224" y="488895"/>
                  </a:lnTo>
                  <a:lnTo>
                    <a:pt x="5437251" y="430073"/>
                  </a:lnTo>
                  <a:lnTo>
                    <a:pt x="5554279" y="367919"/>
                  </a:lnTo>
                  <a:lnTo>
                    <a:pt x="5671307" y="302349"/>
                  </a:lnTo>
                  <a:lnTo>
                    <a:pt x="5788334" y="233290"/>
                  </a:lnTo>
                  <a:lnTo>
                    <a:pt x="5905362" y="160685"/>
                  </a:lnTo>
                  <a:lnTo>
                    <a:pt x="6022389" y="84492"/>
                  </a:lnTo>
                  <a:lnTo>
                    <a:pt x="6139417" y="468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641293" y="4359668"/>
              <a:ext cx="5446567" cy="1018791"/>
            </a:xfrm>
            <a:custGeom>
              <a:avLst/>
              <a:pathLst>
                <a:path w="5446567" h="1018791">
                  <a:moveTo>
                    <a:pt x="5446567" y="0"/>
                  </a:moveTo>
                  <a:lnTo>
                    <a:pt x="5440000" y="2887"/>
                  </a:lnTo>
                  <a:lnTo>
                    <a:pt x="5322972" y="53291"/>
                  </a:lnTo>
                  <a:lnTo>
                    <a:pt x="5205945" y="102582"/>
                  </a:lnTo>
                  <a:lnTo>
                    <a:pt x="5088917" y="150677"/>
                  </a:lnTo>
                  <a:lnTo>
                    <a:pt x="4971889" y="197478"/>
                  </a:lnTo>
                  <a:lnTo>
                    <a:pt x="4854862" y="242873"/>
                  </a:lnTo>
                  <a:lnTo>
                    <a:pt x="4737834" y="286733"/>
                  </a:lnTo>
                  <a:lnTo>
                    <a:pt x="4620807" y="328922"/>
                  </a:lnTo>
                  <a:lnTo>
                    <a:pt x="4503779" y="369295"/>
                  </a:lnTo>
                  <a:lnTo>
                    <a:pt x="4386751" y="407708"/>
                  </a:lnTo>
                  <a:lnTo>
                    <a:pt x="4269724" y="444027"/>
                  </a:lnTo>
                  <a:lnTo>
                    <a:pt x="4152696" y="478138"/>
                  </a:lnTo>
                  <a:lnTo>
                    <a:pt x="4035669" y="509962"/>
                  </a:lnTo>
                  <a:lnTo>
                    <a:pt x="3918641" y="539466"/>
                  </a:lnTo>
                  <a:lnTo>
                    <a:pt x="3801613" y="566686"/>
                  </a:lnTo>
                  <a:lnTo>
                    <a:pt x="3684586" y="591753"/>
                  </a:lnTo>
                  <a:lnTo>
                    <a:pt x="3567558" y="614906"/>
                  </a:lnTo>
                  <a:lnTo>
                    <a:pt x="3450531" y="635088"/>
                  </a:lnTo>
                  <a:lnTo>
                    <a:pt x="3333503" y="651405"/>
                  </a:lnTo>
                  <a:lnTo>
                    <a:pt x="3216476" y="666078"/>
                  </a:lnTo>
                  <a:lnTo>
                    <a:pt x="3099448" y="680976"/>
                  </a:lnTo>
                  <a:lnTo>
                    <a:pt x="2982420" y="694981"/>
                  </a:lnTo>
                  <a:lnTo>
                    <a:pt x="2865393" y="708219"/>
                  </a:lnTo>
                  <a:lnTo>
                    <a:pt x="2748365" y="721960"/>
                  </a:lnTo>
                  <a:lnTo>
                    <a:pt x="2631338" y="733316"/>
                  </a:lnTo>
                  <a:lnTo>
                    <a:pt x="2514310" y="741919"/>
                  </a:lnTo>
                  <a:lnTo>
                    <a:pt x="2397282" y="751913"/>
                  </a:lnTo>
                  <a:lnTo>
                    <a:pt x="2280255" y="763596"/>
                  </a:lnTo>
                  <a:lnTo>
                    <a:pt x="2163227" y="775592"/>
                  </a:lnTo>
                  <a:lnTo>
                    <a:pt x="2046200" y="789481"/>
                  </a:lnTo>
                  <a:lnTo>
                    <a:pt x="1929172" y="803617"/>
                  </a:lnTo>
                  <a:lnTo>
                    <a:pt x="1812144" y="816410"/>
                  </a:lnTo>
                  <a:lnTo>
                    <a:pt x="1695117" y="830845"/>
                  </a:lnTo>
                  <a:lnTo>
                    <a:pt x="1578089" y="844912"/>
                  </a:lnTo>
                  <a:lnTo>
                    <a:pt x="1461062" y="856071"/>
                  </a:lnTo>
                  <a:lnTo>
                    <a:pt x="1344034" y="867285"/>
                  </a:lnTo>
                  <a:lnTo>
                    <a:pt x="1227006" y="878515"/>
                  </a:lnTo>
                  <a:lnTo>
                    <a:pt x="1109979" y="889158"/>
                  </a:lnTo>
                  <a:lnTo>
                    <a:pt x="992951" y="899091"/>
                  </a:lnTo>
                  <a:lnTo>
                    <a:pt x="875924" y="909203"/>
                  </a:lnTo>
                  <a:lnTo>
                    <a:pt x="758896" y="919803"/>
                  </a:lnTo>
                  <a:lnTo>
                    <a:pt x="641868" y="931234"/>
                  </a:lnTo>
                  <a:lnTo>
                    <a:pt x="524841" y="943812"/>
                  </a:lnTo>
                  <a:lnTo>
                    <a:pt x="407813" y="957778"/>
                  </a:lnTo>
                  <a:lnTo>
                    <a:pt x="290786" y="973271"/>
                  </a:lnTo>
                  <a:lnTo>
                    <a:pt x="173758" y="990348"/>
                  </a:lnTo>
                  <a:lnTo>
                    <a:pt x="56730" y="1009003"/>
                  </a:lnTo>
                  <a:lnTo>
                    <a:pt x="0" y="101879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156892"/>
              <a:ext cx="6145984" cy="1051398"/>
            </a:xfrm>
            <a:custGeom>
              <a:avLst/>
              <a:pathLst>
                <a:path w="6145984" h="1051398">
                  <a:moveTo>
                    <a:pt x="0" y="1025000"/>
                  </a:moveTo>
                  <a:lnTo>
                    <a:pt x="53982" y="1028225"/>
                  </a:lnTo>
                  <a:lnTo>
                    <a:pt x="171010" y="1034301"/>
                  </a:lnTo>
                  <a:lnTo>
                    <a:pt x="288037" y="1039459"/>
                  </a:lnTo>
                  <a:lnTo>
                    <a:pt x="405065" y="1043696"/>
                  </a:lnTo>
                  <a:lnTo>
                    <a:pt x="522092" y="1047011"/>
                  </a:lnTo>
                  <a:lnTo>
                    <a:pt x="639120" y="1049401"/>
                  </a:lnTo>
                  <a:lnTo>
                    <a:pt x="756148" y="1050864"/>
                  </a:lnTo>
                  <a:lnTo>
                    <a:pt x="873175" y="1051398"/>
                  </a:lnTo>
                  <a:lnTo>
                    <a:pt x="990203" y="1051000"/>
                  </a:lnTo>
                  <a:lnTo>
                    <a:pt x="1107230" y="1049667"/>
                  </a:lnTo>
                  <a:lnTo>
                    <a:pt x="1224258" y="1047399"/>
                  </a:lnTo>
                  <a:lnTo>
                    <a:pt x="1341286" y="1044192"/>
                  </a:lnTo>
                  <a:lnTo>
                    <a:pt x="1458313" y="1040045"/>
                  </a:lnTo>
                  <a:lnTo>
                    <a:pt x="1575341" y="1034954"/>
                  </a:lnTo>
                  <a:lnTo>
                    <a:pt x="1692368" y="1028919"/>
                  </a:lnTo>
                  <a:lnTo>
                    <a:pt x="1809396" y="1021922"/>
                  </a:lnTo>
                  <a:lnTo>
                    <a:pt x="1926424" y="1013492"/>
                  </a:lnTo>
                  <a:lnTo>
                    <a:pt x="2043451" y="1003768"/>
                  </a:lnTo>
                  <a:lnTo>
                    <a:pt x="2160479" y="993268"/>
                  </a:lnTo>
                  <a:lnTo>
                    <a:pt x="2277506" y="982331"/>
                  </a:lnTo>
                  <a:lnTo>
                    <a:pt x="2394534" y="968811"/>
                  </a:lnTo>
                  <a:lnTo>
                    <a:pt x="2511561" y="953886"/>
                  </a:lnTo>
                  <a:lnTo>
                    <a:pt x="2628589" y="940100"/>
                  </a:lnTo>
                  <a:lnTo>
                    <a:pt x="2745617" y="926416"/>
                  </a:lnTo>
                  <a:lnTo>
                    <a:pt x="2862644" y="912039"/>
                  </a:lnTo>
                  <a:lnTo>
                    <a:pt x="2979672" y="898415"/>
                  </a:lnTo>
                  <a:lnTo>
                    <a:pt x="3096699" y="887266"/>
                  </a:lnTo>
                  <a:lnTo>
                    <a:pt x="3213727" y="878579"/>
                  </a:lnTo>
                  <a:lnTo>
                    <a:pt x="3330755" y="869768"/>
                  </a:lnTo>
                  <a:lnTo>
                    <a:pt x="3447782" y="858237"/>
                  </a:lnTo>
                  <a:lnTo>
                    <a:pt x="3564810" y="845495"/>
                  </a:lnTo>
                  <a:lnTo>
                    <a:pt x="3681837" y="832529"/>
                  </a:lnTo>
                  <a:lnTo>
                    <a:pt x="3798865" y="818257"/>
                  </a:lnTo>
                  <a:lnTo>
                    <a:pt x="3915893" y="803207"/>
                  </a:lnTo>
                  <a:lnTo>
                    <a:pt x="4032920" y="787513"/>
                  </a:lnTo>
                  <a:lnTo>
                    <a:pt x="4149948" y="769193"/>
                  </a:lnTo>
                  <a:lnTo>
                    <a:pt x="4266975" y="746303"/>
                  </a:lnTo>
                  <a:lnTo>
                    <a:pt x="4384003" y="719558"/>
                  </a:lnTo>
                  <a:lnTo>
                    <a:pt x="4501031" y="690063"/>
                  </a:lnTo>
                  <a:lnTo>
                    <a:pt x="4618058" y="657846"/>
                  </a:lnTo>
                  <a:lnTo>
                    <a:pt x="4735086" y="622933"/>
                  </a:lnTo>
                  <a:lnTo>
                    <a:pt x="4852113" y="585353"/>
                  </a:lnTo>
                  <a:lnTo>
                    <a:pt x="4969141" y="545133"/>
                  </a:lnTo>
                  <a:lnTo>
                    <a:pt x="5086169" y="502301"/>
                  </a:lnTo>
                  <a:lnTo>
                    <a:pt x="5203196" y="456883"/>
                  </a:lnTo>
                  <a:lnTo>
                    <a:pt x="5320224" y="408908"/>
                  </a:lnTo>
                  <a:lnTo>
                    <a:pt x="5437251" y="358403"/>
                  </a:lnTo>
                  <a:lnTo>
                    <a:pt x="5554279" y="305396"/>
                  </a:lnTo>
                  <a:lnTo>
                    <a:pt x="5671307" y="249914"/>
                  </a:lnTo>
                  <a:lnTo>
                    <a:pt x="5788334" y="191984"/>
                  </a:lnTo>
                  <a:lnTo>
                    <a:pt x="5905362" y="131634"/>
                  </a:lnTo>
                  <a:lnTo>
                    <a:pt x="6022389" y="68892"/>
                  </a:lnTo>
                  <a:lnTo>
                    <a:pt x="6139417" y="378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704974"/>
              <a:ext cx="6145984" cy="1673485"/>
            </a:xfrm>
            <a:custGeom>
              <a:avLst/>
              <a:pathLst>
                <a:path w="6145984" h="1673485">
                  <a:moveTo>
                    <a:pt x="0" y="988069"/>
                  </a:moveTo>
                  <a:lnTo>
                    <a:pt x="53982" y="1015902"/>
                  </a:lnTo>
                  <a:lnTo>
                    <a:pt x="171010" y="1071765"/>
                  </a:lnTo>
                  <a:lnTo>
                    <a:pt x="288037" y="1123096"/>
                  </a:lnTo>
                  <a:lnTo>
                    <a:pt x="405065" y="1169832"/>
                  </a:lnTo>
                  <a:lnTo>
                    <a:pt x="522092" y="1211902"/>
                  </a:lnTo>
                  <a:lnTo>
                    <a:pt x="639120" y="1249231"/>
                  </a:lnTo>
                  <a:lnTo>
                    <a:pt x="756148" y="1281745"/>
                  </a:lnTo>
                  <a:lnTo>
                    <a:pt x="873175" y="1309375"/>
                  </a:lnTo>
                  <a:lnTo>
                    <a:pt x="990203" y="1332075"/>
                  </a:lnTo>
                  <a:lnTo>
                    <a:pt x="1107230" y="1349849"/>
                  </a:lnTo>
                  <a:lnTo>
                    <a:pt x="1224258" y="1362779"/>
                  </a:lnTo>
                  <a:lnTo>
                    <a:pt x="1341286" y="1371062"/>
                  </a:lnTo>
                  <a:lnTo>
                    <a:pt x="1458313" y="1375023"/>
                  </a:lnTo>
                  <a:lnTo>
                    <a:pt x="1575341" y="1375091"/>
                  </a:lnTo>
                  <a:lnTo>
                    <a:pt x="1692368" y="1371727"/>
                  </a:lnTo>
                  <a:lnTo>
                    <a:pt x="1809396" y="1365320"/>
                  </a:lnTo>
                  <a:lnTo>
                    <a:pt x="1926424" y="1356014"/>
                  </a:lnTo>
                  <a:lnTo>
                    <a:pt x="2043451" y="1343725"/>
                  </a:lnTo>
                  <a:lnTo>
                    <a:pt x="2160479" y="1328495"/>
                  </a:lnTo>
                  <a:lnTo>
                    <a:pt x="2277506" y="1310699"/>
                  </a:lnTo>
                  <a:lnTo>
                    <a:pt x="2394534" y="1289064"/>
                  </a:lnTo>
                  <a:lnTo>
                    <a:pt x="2511561" y="1263160"/>
                  </a:lnTo>
                  <a:lnTo>
                    <a:pt x="2628589" y="1236434"/>
                  </a:lnTo>
                  <a:lnTo>
                    <a:pt x="2745617" y="1205840"/>
                  </a:lnTo>
                  <a:lnTo>
                    <a:pt x="2862644" y="1168653"/>
                  </a:lnTo>
                  <a:lnTo>
                    <a:pt x="2979672" y="1132395"/>
                  </a:lnTo>
                  <a:lnTo>
                    <a:pt x="3096699" y="1104067"/>
                  </a:lnTo>
                  <a:lnTo>
                    <a:pt x="3213727" y="1074924"/>
                  </a:lnTo>
                  <a:lnTo>
                    <a:pt x="3330755" y="1044545"/>
                  </a:lnTo>
                  <a:lnTo>
                    <a:pt x="3447782" y="1017989"/>
                  </a:lnTo>
                  <a:lnTo>
                    <a:pt x="3564810" y="995021"/>
                  </a:lnTo>
                  <a:lnTo>
                    <a:pt x="3681837" y="971849"/>
                  </a:lnTo>
                  <a:lnTo>
                    <a:pt x="3798865" y="949788"/>
                  </a:lnTo>
                  <a:lnTo>
                    <a:pt x="3915893" y="930121"/>
                  </a:lnTo>
                  <a:lnTo>
                    <a:pt x="4032920" y="909952"/>
                  </a:lnTo>
                  <a:lnTo>
                    <a:pt x="4149948" y="887185"/>
                  </a:lnTo>
                  <a:lnTo>
                    <a:pt x="4266975" y="860266"/>
                  </a:lnTo>
                  <a:lnTo>
                    <a:pt x="4384003" y="829101"/>
                  </a:lnTo>
                  <a:lnTo>
                    <a:pt x="4501031" y="794511"/>
                  </a:lnTo>
                  <a:lnTo>
                    <a:pt x="4618058" y="756883"/>
                  </a:lnTo>
                  <a:lnTo>
                    <a:pt x="4735086" y="716453"/>
                  </a:lnTo>
                  <a:lnTo>
                    <a:pt x="4852113" y="673338"/>
                  </a:lnTo>
                  <a:lnTo>
                    <a:pt x="4969141" y="627565"/>
                  </a:lnTo>
                  <a:lnTo>
                    <a:pt x="5086169" y="579095"/>
                  </a:lnTo>
                  <a:lnTo>
                    <a:pt x="5203196" y="527847"/>
                  </a:lnTo>
                  <a:lnTo>
                    <a:pt x="5320224" y="473711"/>
                  </a:lnTo>
                  <a:lnTo>
                    <a:pt x="5437251" y="416567"/>
                  </a:lnTo>
                  <a:lnTo>
                    <a:pt x="5554279" y="356292"/>
                  </a:lnTo>
                  <a:lnTo>
                    <a:pt x="5671307" y="292772"/>
                  </a:lnTo>
                  <a:lnTo>
                    <a:pt x="5788334" y="225907"/>
                  </a:lnTo>
                  <a:lnTo>
                    <a:pt x="5905362" y="155617"/>
                  </a:lnTo>
                  <a:lnTo>
                    <a:pt x="6022389" y="81840"/>
                  </a:lnTo>
                  <a:lnTo>
                    <a:pt x="6139417" y="4537"/>
                  </a:lnTo>
                  <a:lnTo>
                    <a:pt x="6145984" y="0"/>
                  </a:lnTo>
                  <a:lnTo>
                    <a:pt x="6145984" y="535012"/>
                  </a:lnTo>
                  <a:lnTo>
                    <a:pt x="6139417" y="537181"/>
                  </a:lnTo>
                  <a:lnTo>
                    <a:pt x="6022389" y="575692"/>
                  </a:lnTo>
                  <a:lnTo>
                    <a:pt x="5905362" y="613978"/>
                  </a:lnTo>
                  <a:lnTo>
                    <a:pt x="5788334" y="651935"/>
                  </a:lnTo>
                  <a:lnTo>
                    <a:pt x="5671307" y="689437"/>
                  </a:lnTo>
                  <a:lnTo>
                    <a:pt x="5554279" y="726341"/>
                  </a:lnTo>
                  <a:lnTo>
                    <a:pt x="5437251" y="762482"/>
                  </a:lnTo>
                  <a:lnTo>
                    <a:pt x="5320224" y="797685"/>
                  </a:lnTo>
                  <a:lnTo>
                    <a:pt x="5203196" y="831762"/>
                  </a:lnTo>
                  <a:lnTo>
                    <a:pt x="5086169" y="864529"/>
                  </a:lnTo>
                  <a:lnTo>
                    <a:pt x="4969141" y="895814"/>
                  </a:lnTo>
                  <a:lnTo>
                    <a:pt x="4852113" y="925471"/>
                  </a:lnTo>
                  <a:lnTo>
                    <a:pt x="4735086" y="953397"/>
                  </a:lnTo>
                  <a:lnTo>
                    <a:pt x="4618058" y="979557"/>
                  </a:lnTo>
                  <a:lnTo>
                    <a:pt x="4501031" y="1004002"/>
                  </a:lnTo>
                  <a:lnTo>
                    <a:pt x="4384003" y="1026908"/>
                  </a:lnTo>
                  <a:lnTo>
                    <a:pt x="4266975" y="1048596"/>
                  </a:lnTo>
                  <a:lnTo>
                    <a:pt x="4149948" y="1068369"/>
                  </a:lnTo>
                  <a:lnTo>
                    <a:pt x="4032920" y="1085852"/>
                  </a:lnTo>
                  <a:lnTo>
                    <a:pt x="3915893" y="1103327"/>
                  </a:lnTo>
                  <a:lnTo>
                    <a:pt x="3798865" y="1122592"/>
                  </a:lnTo>
                  <a:lnTo>
                    <a:pt x="3681837" y="1143951"/>
                  </a:lnTo>
                  <a:lnTo>
                    <a:pt x="3564810" y="1167840"/>
                  </a:lnTo>
                  <a:lnTo>
                    <a:pt x="3447782" y="1193444"/>
                  </a:lnTo>
                  <a:lnTo>
                    <a:pt x="3330755" y="1219538"/>
                  </a:lnTo>
                  <a:lnTo>
                    <a:pt x="3213727" y="1249366"/>
                  </a:lnTo>
                  <a:lnTo>
                    <a:pt x="3096699" y="1281958"/>
                  </a:lnTo>
                  <a:lnTo>
                    <a:pt x="2979672" y="1311696"/>
                  </a:lnTo>
                  <a:lnTo>
                    <a:pt x="2862644" y="1343660"/>
                  </a:lnTo>
                  <a:lnTo>
                    <a:pt x="2745617" y="1379557"/>
                  </a:lnTo>
                  <a:lnTo>
                    <a:pt x="2628589" y="1411345"/>
                  </a:lnTo>
                  <a:lnTo>
                    <a:pt x="2511561" y="1435449"/>
                  </a:lnTo>
                  <a:lnTo>
                    <a:pt x="2394534" y="1460061"/>
                  </a:lnTo>
                  <a:lnTo>
                    <a:pt x="2277506" y="1483141"/>
                  </a:lnTo>
                  <a:lnTo>
                    <a:pt x="2160479" y="1501522"/>
                  </a:lnTo>
                  <a:lnTo>
                    <a:pt x="2043451" y="1518635"/>
                  </a:lnTo>
                  <a:lnTo>
                    <a:pt x="1926424" y="1534898"/>
                  </a:lnTo>
                  <a:lnTo>
                    <a:pt x="1809396" y="1550043"/>
                  </a:lnTo>
                  <a:lnTo>
                    <a:pt x="1692368" y="1564196"/>
                  </a:lnTo>
                  <a:lnTo>
                    <a:pt x="1575341" y="1578317"/>
                  </a:lnTo>
                  <a:lnTo>
                    <a:pt x="1458313" y="1592786"/>
                  </a:lnTo>
                  <a:lnTo>
                    <a:pt x="1341286" y="1608040"/>
                  </a:lnTo>
                  <a:lnTo>
                    <a:pt x="1224258" y="1624484"/>
                  </a:lnTo>
                  <a:lnTo>
                    <a:pt x="1107230" y="1642416"/>
                  </a:lnTo>
                  <a:lnTo>
                    <a:pt x="990203" y="1662005"/>
                  </a:lnTo>
                  <a:lnTo>
                    <a:pt x="927149" y="1673485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704974"/>
              <a:ext cx="6145984" cy="1375091"/>
            </a:xfrm>
            <a:custGeom>
              <a:avLst/>
              <a:pathLst>
                <a:path w="6145984" h="1375091">
                  <a:moveTo>
                    <a:pt x="0" y="988069"/>
                  </a:moveTo>
                  <a:lnTo>
                    <a:pt x="53982" y="1015902"/>
                  </a:lnTo>
                  <a:lnTo>
                    <a:pt x="171010" y="1071765"/>
                  </a:lnTo>
                  <a:lnTo>
                    <a:pt x="288037" y="1123096"/>
                  </a:lnTo>
                  <a:lnTo>
                    <a:pt x="405065" y="1169832"/>
                  </a:lnTo>
                  <a:lnTo>
                    <a:pt x="522092" y="1211902"/>
                  </a:lnTo>
                  <a:lnTo>
                    <a:pt x="639120" y="1249231"/>
                  </a:lnTo>
                  <a:lnTo>
                    <a:pt x="756148" y="1281745"/>
                  </a:lnTo>
                  <a:lnTo>
                    <a:pt x="873175" y="1309375"/>
                  </a:lnTo>
                  <a:lnTo>
                    <a:pt x="990203" y="1332075"/>
                  </a:lnTo>
                  <a:lnTo>
                    <a:pt x="1107230" y="1349849"/>
                  </a:lnTo>
                  <a:lnTo>
                    <a:pt x="1224258" y="1362779"/>
                  </a:lnTo>
                  <a:lnTo>
                    <a:pt x="1341286" y="1371062"/>
                  </a:lnTo>
                  <a:lnTo>
                    <a:pt x="1458313" y="1375023"/>
                  </a:lnTo>
                  <a:lnTo>
                    <a:pt x="1575341" y="1375091"/>
                  </a:lnTo>
                  <a:lnTo>
                    <a:pt x="1692368" y="1371727"/>
                  </a:lnTo>
                  <a:lnTo>
                    <a:pt x="1809396" y="1365320"/>
                  </a:lnTo>
                  <a:lnTo>
                    <a:pt x="1926424" y="1356014"/>
                  </a:lnTo>
                  <a:lnTo>
                    <a:pt x="2043451" y="1343725"/>
                  </a:lnTo>
                  <a:lnTo>
                    <a:pt x="2160479" y="1328495"/>
                  </a:lnTo>
                  <a:lnTo>
                    <a:pt x="2277506" y="1310699"/>
                  </a:lnTo>
                  <a:lnTo>
                    <a:pt x="2394534" y="1289064"/>
                  </a:lnTo>
                  <a:lnTo>
                    <a:pt x="2511561" y="1263160"/>
                  </a:lnTo>
                  <a:lnTo>
                    <a:pt x="2628589" y="1236434"/>
                  </a:lnTo>
                  <a:lnTo>
                    <a:pt x="2745617" y="1205840"/>
                  </a:lnTo>
                  <a:lnTo>
                    <a:pt x="2862644" y="1168653"/>
                  </a:lnTo>
                  <a:lnTo>
                    <a:pt x="2979672" y="1132395"/>
                  </a:lnTo>
                  <a:lnTo>
                    <a:pt x="3096699" y="1104067"/>
                  </a:lnTo>
                  <a:lnTo>
                    <a:pt x="3213727" y="1074924"/>
                  </a:lnTo>
                  <a:lnTo>
                    <a:pt x="3330755" y="1044545"/>
                  </a:lnTo>
                  <a:lnTo>
                    <a:pt x="3447782" y="1017989"/>
                  </a:lnTo>
                  <a:lnTo>
                    <a:pt x="3564810" y="995021"/>
                  </a:lnTo>
                  <a:lnTo>
                    <a:pt x="3681837" y="971849"/>
                  </a:lnTo>
                  <a:lnTo>
                    <a:pt x="3798865" y="949788"/>
                  </a:lnTo>
                  <a:lnTo>
                    <a:pt x="3915893" y="930121"/>
                  </a:lnTo>
                  <a:lnTo>
                    <a:pt x="4032920" y="909952"/>
                  </a:lnTo>
                  <a:lnTo>
                    <a:pt x="4149948" y="887185"/>
                  </a:lnTo>
                  <a:lnTo>
                    <a:pt x="4266975" y="860266"/>
                  </a:lnTo>
                  <a:lnTo>
                    <a:pt x="4384003" y="829101"/>
                  </a:lnTo>
                  <a:lnTo>
                    <a:pt x="4501031" y="794511"/>
                  </a:lnTo>
                  <a:lnTo>
                    <a:pt x="4618058" y="756883"/>
                  </a:lnTo>
                  <a:lnTo>
                    <a:pt x="4735086" y="716453"/>
                  </a:lnTo>
                  <a:lnTo>
                    <a:pt x="4852113" y="673338"/>
                  </a:lnTo>
                  <a:lnTo>
                    <a:pt x="4969141" y="627565"/>
                  </a:lnTo>
                  <a:lnTo>
                    <a:pt x="5086169" y="579095"/>
                  </a:lnTo>
                  <a:lnTo>
                    <a:pt x="5203196" y="527847"/>
                  </a:lnTo>
                  <a:lnTo>
                    <a:pt x="5320224" y="473711"/>
                  </a:lnTo>
                  <a:lnTo>
                    <a:pt x="5437251" y="416567"/>
                  </a:lnTo>
                  <a:lnTo>
                    <a:pt x="5554279" y="356292"/>
                  </a:lnTo>
                  <a:lnTo>
                    <a:pt x="5671307" y="292772"/>
                  </a:lnTo>
                  <a:lnTo>
                    <a:pt x="5788334" y="225907"/>
                  </a:lnTo>
                  <a:lnTo>
                    <a:pt x="5905362" y="155617"/>
                  </a:lnTo>
                  <a:lnTo>
                    <a:pt x="6022389" y="81840"/>
                  </a:lnTo>
                  <a:lnTo>
                    <a:pt x="6139417" y="453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869025" y="4239986"/>
              <a:ext cx="5218835" cy="1138473"/>
            </a:xfrm>
            <a:custGeom>
              <a:avLst/>
              <a:pathLst>
                <a:path w="5218835" h="1138473">
                  <a:moveTo>
                    <a:pt x="5218835" y="0"/>
                  </a:moveTo>
                  <a:lnTo>
                    <a:pt x="5212267" y="2168"/>
                  </a:lnTo>
                  <a:lnTo>
                    <a:pt x="5095240" y="40680"/>
                  </a:lnTo>
                  <a:lnTo>
                    <a:pt x="4978212" y="78966"/>
                  </a:lnTo>
                  <a:lnTo>
                    <a:pt x="4861185" y="116923"/>
                  </a:lnTo>
                  <a:lnTo>
                    <a:pt x="4744157" y="154425"/>
                  </a:lnTo>
                  <a:lnTo>
                    <a:pt x="4627130" y="191329"/>
                  </a:lnTo>
                  <a:lnTo>
                    <a:pt x="4510102" y="227470"/>
                  </a:lnTo>
                  <a:lnTo>
                    <a:pt x="4393074" y="262673"/>
                  </a:lnTo>
                  <a:lnTo>
                    <a:pt x="4276047" y="296750"/>
                  </a:lnTo>
                  <a:lnTo>
                    <a:pt x="4159019" y="329517"/>
                  </a:lnTo>
                  <a:lnTo>
                    <a:pt x="4041992" y="360802"/>
                  </a:lnTo>
                  <a:lnTo>
                    <a:pt x="3924964" y="390459"/>
                  </a:lnTo>
                  <a:lnTo>
                    <a:pt x="3807936" y="418385"/>
                  </a:lnTo>
                  <a:lnTo>
                    <a:pt x="3690909" y="444545"/>
                  </a:lnTo>
                  <a:lnTo>
                    <a:pt x="3573881" y="468990"/>
                  </a:lnTo>
                  <a:lnTo>
                    <a:pt x="3456854" y="491896"/>
                  </a:lnTo>
                  <a:lnTo>
                    <a:pt x="3339826" y="513584"/>
                  </a:lnTo>
                  <a:lnTo>
                    <a:pt x="3222798" y="533357"/>
                  </a:lnTo>
                  <a:lnTo>
                    <a:pt x="3105771" y="550840"/>
                  </a:lnTo>
                  <a:lnTo>
                    <a:pt x="2988743" y="568315"/>
                  </a:lnTo>
                  <a:lnTo>
                    <a:pt x="2871716" y="587580"/>
                  </a:lnTo>
                  <a:lnTo>
                    <a:pt x="2754688" y="608939"/>
                  </a:lnTo>
                  <a:lnTo>
                    <a:pt x="2637660" y="632828"/>
                  </a:lnTo>
                  <a:lnTo>
                    <a:pt x="2520633" y="658432"/>
                  </a:lnTo>
                  <a:lnTo>
                    <a:pt x="2403605" y="684526"/>
                  </a:lnTo>
                  <a:lnTo>
                    <a:pt x="2286578" y="714354"/>
                  </a:lnTo>
                  <a:lnTo>
                    <a:pt x="2169550" y="746946"/>
                  </a:lnTo>
                  <a:lnTo>
                    <a:pt x="2052522" y="776684"/>
                  </a:lnTo>
                  <a:lnTo>
                    <a:pt x="1935495" y="808648"/>
                  </a:lnTo>
                  <a:lnTo>
                    <a:pt x="1818467" y="844545"/>
                  </a:lnTo>
                  <a:lnTo>
                    <a:pt x="1701440" y="876333"/>
                  </a:lnTo>
                  <a:lnTo>
                    <a:pt x="1584412" y="900437"/>
                  </a:lnTo>
                  <a:lnTo>
                    <a:pt x="1467384" y="925049"/>
                  </a:lnTo>
                  <a:lnTo>
                    <a:pt x="1350357" y="948129"/>
                  </a:lnTo>
                  <a:lnTo>
                    <a:pt x="1233329" y="966510"/>
                  </a:lnTo>
                  <a:lnTo>
                    <a:pt x="1116302" y="983623"/>
                  </a:lnTo>
                  <a:lnTo>
                    <a:pt x="999274" y="999886"/>
                  </a:lnTo>
                  <a:lnTo>
                    <a:pt x="882247" y="1015031"/>
                  </a:lnTo>
                  <a:lnTo>
                    <a:pt x="765219" y="1029184"/>
                  </a:lnTo>
                  <a:lnTo>
                    <a:pt x="648191" y="1043305"/>
                  </a:lnTo>
                  <a:lnTo>
                    <a:pt x="531164" y="1057774"/>
                  </a:lnTo>
                  <a:lnTo>
                    <a:pt x="414136" y="1073028"/>
                  </a:lnTo>
                  <a:lnTo>
                    <a:pt x="297109" y="1089472"/>
                  </a:lnTo>
                  <a:lnTo>
                    <a:pt x="180081" y="1107404"/>
                  </a:lnTo>
                  <a:lnTo>
                    <a:pt x="63053" y="1126993"/>
                  </a:lnTo>
                  <a:lnTo>
                    <a:pt x="0" y="113847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972480"/>
              <a:ext cx="6145984" cy="1229534"/>
            </a:xfrm>
            <a:custGeom>
              <a:avLst/>
              <a:pathLst>
                <a:path w="6145984" h="1229534">
                  <a:moveTo>
                    <a:pt x="0" y="1171455"/>
                  </a:moveTo>
                  <a:lnTo>
                    <a:pt x="53982" y="1177915"/>
                  </a:lnTo>
                  <a:lnTo>
                    <a:pt x="171010" y="1190213"/>
                  </a:lnTo>
                  <a:lnTo>
                    <a:pt x="288037" y="1200815"/>
                  </a:lnTo>
                  <a:lnTo>
                    <a:pt x="405065" y="1209733"/>
                  </a:lnTo>
                  <a:lnTo>
                    <a:pt x="522092" y="1216982"/>
                  </a:lnTo>
                  <a:lnTo>
                    <a:pt x="639120" y="1222574"/>
                  </a:lnTo>
                  <a:lnTo>
                    <a:pt x="756148" y="1226521"/>
                  </a:lnTo>
                  <a:lnTo>
                    <a:pt x="873175" y="1228837"/>
                  </a:lnTo>
                  <a:lnTo>
                    <a:pt x="990203" y="1229534"/>
                  </a:lnTo>
                  <a:lnTo>
                    <a:pt x="1107230" y="1228626"/>
                  </a:lnTo>
                  <a:lnTo>
                    <a:pt x="1224258" y="1226126"/>
                  </a:lnTo>
                  <a:lnTo>
                    <a:pt x="1341286" y="1222045"/>
                  </a:lnTo>
                  <a:lnTo>
                    <a:pt x="1458313" y="1216398"/>
                  </a:lnTo>
                  <a:lnTo>
                    <a:pt x="1575341" y="1209198"/>
                  </a:lnTo>
                  <a:lnTo>
                    <a:pt x="1692368" y="1200456"/>
                  </a:lnTo>
                  <a:lnTo>
                    <a:pt x="1809396" y="1190176"/>
                  </a:lnTo>
                  <a:lnTo>
                    <a:pt x="1926424" y="1177950"/>
                  </a:lnTo>
                  <a:lnTo>
                    <a:pt x="2043451" y="1163674"/>
                  </a:lnTo>
                  <a:lnTo>
                    <a:pt x="2160479" y="1147502"/>
                  </a:lnTo>
                  <a:lnTo>
                    <a:pt x="2277506" y="1129414"/>
                  </a:lnTo>
                  <a:lnTo>
                    <a:pt x="2394534" y="1107057"/>
                  </a:lnTo>
                  <a:lnTo>
                    <a:pt x="2511561" y="1081799"/>
                  </a:lnTo>
                  <a:lnTo>
                    <a:pt x="2628589" y="1056383"/>
                  </a:lnTo>
                  <a:lnTo>
                    <a:pt x="2745617" y="1025193"/>
                  </a:lnTo>
                  <a:lnTo>
                    <a:pt x="2862644" y="988651"/>
                  </a:lnTo>
                  <a:lnTo>
                    <a:pt x="2979672" y="954539"/>
                  </a:lnTo>
                  <a:lnTo>
                    <a:pt x="3096699" y="925507"/>
                  </a:lnTo>
                  <a:lnTo>
                    <a:pt x="3213727" y="894639"/>
                  </a:lnTo>
                  <a:lnTo>
                    <a:pt x="3330755" y="864536"/>
                  </a:lnTo>
                  <a:lnTo>
                    <a:pt x="3447782" y="838210"/>
                  </a:lnTo>
                  <a:lnTo>
                    <a:pt x="3564810" y="813924"/>
                  </a:lnTo>
                  <a:lnTo>
                    <a:pt x="3681837" y="790394"/>
                  </a:lnTo>
                  <a:lnTo>
                    <a:pt x="3798865" y="768684"/>
                  </a:lnTo>
                  <a:lnTo>
                    <a:pt x="3915893" y="749218"/>
                  </a:lnTo>
                  <a:lnTo>
                    <a:pt x="4032920" y="730396"/>
                  </a:lnTo>
                  <a:lnTo>
                    <a:pt x="4149948" y="710271"/>
                  </a:lnTo>
                  <a:lnTo>
                    <a:pt x="4266975" y="686925"/>
                  </a:lnTo>
                  <a:lnTo>
                    <a:pt x="4384003" y="660498"/>
                  </a:lnTo>
                  <a:lnTo>
                    <a:pt x="4501031" y="631751"/>
                  </a:lnTo>
                  <a:lnTo>
                    <a:pt x="4618058" y="600714"/>
                  </a:lnTo>
                  <a:lnTo>
                    <a:pt x="4735086" y="567419"/>
                  </a:lnTo>
                  <a:lnTo>
                    <a:pt x="4852113" y="531898"/>
                  </a:lnTo>
                  <a:lnTo>
                    <a:pt x="4969141" y="494183"/>
                  </a:lnTo>
                  <a:lnTo>
                    <a:pt x="5086169" y="454306"/>
                  </a:lnTo>
                  <a:lnTo>
                    <a:pt x="5203196" y="412299"/>
                  </a:lnTo>
                  <a:lnTo>
                    <a:pt x="5320224" y="368192"/>
                  </a:lnTo>
                  <a:lnTo>
                    <a:pt x="5437251" y="322019"/>
                  </a:lnTo>
                  <a:lnTo>
                    <a:pt x="5554279" y="273810"/>
                  </a:lnTo>
                  <a:lnTo>
                    <a:pt x="5671307" y="223598"/>
                  </a:lnTo>
                  <a:lnTo>
                    <a:pt x="5788334" y="171415"/>
                  </a:lnTo>
                  <a:lnTo>
                    <a:pt x="5905362" y="117292"/>
                  </a:lnTo>
                  <a:lnTo>
                    <a:pt x="6022389" y="61260"/>
                  </a:lnTo>
                  <a:lnTo>
                    <a:pt x="6139417" y="335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717542"/>
              <a:ext cx="6145984" cy="660917"/>
            </a:xfrm>
            <a:custGeom>
              <a:avLst/>
              <a:pathLst>
                <a:path w="6145984" h="660917">
                  <a:moveTo>
                    <a:pt x="0" y="85022"/>
                  </a:moveTo>
                  <a:lnTo>
                    <a:pt x="53982" y="91893"/>
                  </a:lnTo>
                  <a:lnTo>
                    <a:pt x="171010" y="105891"/>
                  </a:lnTo>
                  <a:lnTo>
                    <a:pt x="288037" y="118930"/>
                  </a:lnTo>
                  <a:lnTo>
                    <a:pt x="405065" y="130945"/>
                  </a:lnTo>
                  <a:lnTo>
                    <a:pt x="522092" y="141866"/>
                  </a:lnTo>
                  <a:lnTo>
                    <a:pt x="639120" y="151618"/>
                  </a:lnTo>
                  <a:lnTo>
                    <a:pt x="756148" y="160126"/>
                  </a:lnTo>
                  <a:lnTo>
                    <a:pt x="873175" y="167322"/>
                  </a:lnTo>
                  <a:lnTo>
                    <a:pt x="990203" y="173156"/>
                  </a:lnTo>
                  <a:lnTo>
                    <a:pt x="1107230" y="177616"/>
                  </a:lnTo>
                  <a:lnTo>
                    <a:pt x="1224258" y="180760"/>
                  </a:lnTo>
                  <a:lnTo>
                    <a:pt x="1341286" y="182736"/>
                  </a:lnTo>
                  <a:lnTo>
                    <a:pt x="1458313" y="183800"/>
                  </a:lnTo>
                  <a:lnTo>
                    <a:pt x="1575341" y="184295"/>
                  </a:lnTo>
                  <a:lnTo>
                    <a:pt x="1692368" y="184590"/>
                  </a:lnTo>
                  <a:lnTo>
                    <a:pt x="1809396" y="185004"/>
                  </a:lnTo>
                  <a:lnTo>
                    <a:pt x="1926424" y="186101"/>
                  </a:lnTo>
                  <a:lnTo>
                    <a:pt x="2043451" y="187807"/>
                  </a:lnTo>
                  <a:lnTo>
                    <a:pt x="2160479" y="189830"/>
                  </a:lnTo>
                  <a:lnTo>
                    <a:pt x="2277506" y="192643"/>
                  </a:lnTo>
                  <a:lnTo>
                    <a:pt x="2394534" y="201705"/>
                  </a:lnTo>
                  <a:lnTo>
                    <a:pt x="2511561" y="212713"/>
                  </a:lnTo>
                  <a:lnTo>
                    <a:pt x="2628589" y="220637"/>
                  </a:lnTo>
                  <a:lnTo>
                    <a:pt x="2745617" y="225981"/>
                  </a:lnTo>
                  <a:lnTo>
                    <a:pt x="2862644" y="228628"/>
                  </a:lnTo>
                  <a:lnTo>
                    <a:pt x="2979672" y="230036"/>
                  </a:lnTo>
                  <a:lnTo>
                    <a:pt x="3096699" y="233089"/>
                  </a:lnTo>
                  <a:lnTo>
                    <a:pt x="3213727" y="233408"/>
                  </a:lnTo>
                  <a:lnTo>
                    <a:pt x="3330755" y="232168"/>
                  </a:lnTo>
                  <a:lnTo>
                    <a:pt x="3447782" y="234954"/>
                  </a:lnTo>
                  <a:lnTo>
                    <a:pt x="3564810" y="243076"/>
                  </a:lnTo>
                  <a:lnTo>
                    <a:pt x="3681837" y="251205"/>
                  </a:lnTo>
                  <a:lnTo>
                    <a:pt x="3798865" y="256934"/>
                  </a:lnTo>
                  <a:lnTo>
                    <a:pt x="3915893" y="260670"/>
                  </a:lnTo>
                  <a:lnTo>
                    <a:pt x="4032920" y="262633"/>
                  </a:lnTo>
                  <a:lnTo>
                    <a:pt x="4149948" y="262138"/>
                  </a:lnTo>
                  <a:lnTo>
                    <a:pt x="4266975" y="258935"/>
                  </a:lnTo>
                  <a:lnTo>
                    <a:pt x="4384003" y="253414"/>
                  </a:lnTo>
                  <a:lnTo>
                    <a:pt x="4501031" y="246168"/>
                  </a:lnTo>
                  <a:lnTo>
                    <a:pt x="4618058" y="237505"/>
                  </a:lnTo>
                  <a:lnTo>
                    <a:pt x="4735086" y="227609"/>
                  </a:lnTo>
                  <a:lnTo>
                    <a:pt x="4852113" y="216565"/>
                  </a:lnTo>
                  <a:lnTo>
                    <a:pt x="4969141" y="204384"/>
                  </a:lnTo>
                  <a:lnTo>
                    <a:pt x="5086169" y="191022"/>
                  </a:lnTo>
                  <a:lnTo>
                    <a:pt x="5203196" y="176400"/>
                  </a:lnTo>
                  <a:lnTo>
                    <a:pt x="5320224" y="160417"/>
                  </a:lnTo>
                  <a:lnTo>
                    <a:pt x="5437251" y="142960"/>
                  </a:lnTo>
                  <a:lnTo>
                    <a:pt x="5554279" y="123918"/>
                  </a:lnTo>
                  <a:lnTo>
                    <a:pt x="5671307" y="103185"/>
                  </a:lnTo>
                  <a:lnTo>
                    <a:pt x="5788334" y="80666"/>
                  </a:lnTo>
                  <a:lnTo>
                    <a:pt x="5905362" y="56284"/>
                  </a:lnTo>
                  <a:lnTo>
                    <a:pt x="6022389" y="29977"/>
                  </a:lnTo>
                  <a:lnTo>
                    <a:pt x="6139417" y="1699"/>
                  </a:lnTo>
                  <a:lnTo>
                    <a:pt x="6145984" y="0"/>
                  </a:lnTo>
                  <a:lnTo>
                    <a:pt x="6145984" y="442133"/>
                  </a:lnTo>
                  <a:lnTo>
                    <a:pt x="6139417" y="441875"/>
                  </a:lnTo>
                  <a:lnTo>
                    <a:pt x="6022389" y="438095"/>
                  </a:lnTo>
                  <a:lnTo>
                    <a:pt x="5905362" y="435074"/>
                  </a:lnTo>
                  <a:lnTo>
                    <a:pt x="5788334" y="432735"/>
                  </a:lnTo>
                  <a:lnTo>
                    <a:pt x="5671307" y="430989"/>
                  </a:lnTo>
                  <a:lnTo>
                    <a:pt x="5554279" y="429726"/>
                  </a:lnTo>
                  <a:lnTo>
                    <a:pt x="5437251" y="428824"/>
                  </a:lnTo>
                  <a:lnTo>
                    <a:pt x="5320224" y="428148"/>
                  </a:lnTo>
                  <a:lnTo>
                    <a:pt x="5203196" y="427555"/>
                  </a:lnTo>
                  <a:lnTo>
                    <a:pt x="5086169" y="426904"/>
                  </a:lnTo>
                  <a:lnTo>
                    <a:pt x="4969141" y="426065"/>
                  </a:lnTo>
                  <a:lnTo>
                    <a:pt x="4852113" y="424928"/>
                  </a:lnTo>
                  <a:lnTo>
                    <a:pt x="4735086" y="423420"/>
                  </a:lnTo>
                  <a:lnTo>
                    <a:pt x="4618058" y="421523"/>
                  </a:lnTo>
                  <a:lnTo>
                    <a:pt x="4501031" y="419292"/>
                  </a:lnTo>
                  <a:lnTo>
                    <a:pt x="4384003" y="416881"/>
                  </a:lnTo>
                  <a:lnTo>
                    <a:pt x="4266975" y="414571"/>
                  </a:lnTo>
                  <a:lnTo>
                    <a:pt x="4149948" y="411868"/>
                  </a:lnTo>
                  <a:lnTo>
                    <a:pt x="4032920" y="407997"/>
                  </a:lnTo>
                  <a:lnTo>
                    <a:pt x="3915893" y="403807"/>
                  </a:lnTo>
                  <a:lnTo>
                    <a:pt x="3798865" y="399740"/>
                  </a:lnTo>
                  <a:lnTo>
                    <a:pt x="3681837" y="393430"/>
                  </a:lnTo>
                  <a:lnTo>
                    <a:pt x="3564810" y="385894"/>
                  </a:lnTo>
                  <a:lnTo>
                    <a:pt x="3447782" y="379950"/>
                  </a:lnTo>
                  <a:lnTo>
                    <a:pt x="3330755" y="376782"/>
                  </a:lnTo>
                  <a:lnTo>
                    <a:pt x="3213727" y="377567"/>
                  </a:lnTo>
                  <a:lnTo>
                    <a:pt x="3096699" y="380098"/>
                  </a:lnTo>
                  <a:lnTo>
                    <a:pt x="2979672" y="378209"/>
                  </a:lnTo>
                  <a:lnTo>
                    <a:pt x="2862644" y="373254"/>
                  </a:lnTo>
                  <a:lnTo>
                    <a:pt x="2745617" y="369541"/>
                  </a:lnTo>
                  <a:lnTo>
                    <a:pt x="2628589" y="365183"/>
                  </a:lnTo>
                  <a:lnTo>
                    <a:pt x="2511561" y="355093"/>
                  </a:lnTo>
                  <a:lnTo>
                    <a:pt x="2394534" y="343017"/>
                  </a:lnTo>
                  <a:lnTo>
                    <a:pt x="2277506" y="335148"/>
                  </a:lnTo>
                  <a:lnTo>
                    <a:pt x="2160479" y="332820"/>
                  </a:lnTo>
                  <a:lnTo>
                    <a:pt x="2043451" y="332352"/>
                  </a:lnTo>
                  <a:lnTo>
                    <a:pt x="1926424" y="333931"/>
                  </a:lnTo>
                  <a:lnTo>
                    <a:pt x="1809396" y="337659"/>
                  </a:lnTo>
                  <a:lnTo>
                    <a:pt x="1692368" y="343646"/>
                  </a:lnTo>
                  <a:lnTo>
                    <a:pt x="1575341" y="352241"/>
                  </a:lnTo>
                  <a:lnTo>
                    <a:pt x="1458313" y="363759"/>
                  </a:lnTo>
                  <a:lnTo>
                    <a:pt x="1341286" y="378574"/>
                  </a:lnTo>
                  <a:lnTo>
                    <a:pt x="1224258" y="397032"/>
                  </a:lnTo>
                  <a:lnTo>
                    <a:pt x="1107230" y="419393"/>
                  </a:lnTo>
                  <a:lnTo>
                    <a:pt x="990203" y="445810"/>
                  </a:lnTo>
                  <a:lnTo>
                    <a:pt x="873175" y="476343"/>
                  </a:lnTo>
                  <a:lnTo>
                    <a:pt x="756148" y="510985"/>
                  </a:lnTo>
                  <a:lnTo>
                    <a:pt x="639120" y="549691"/>
                  </a:lnTo>
                  <a:lnTo>
                    <a:pt x="522092" y="592395"/>
                  </a:lnTo>
                  <a:lnTo>
                    <a:pt x="405065" y="639027"/>
                  </a:lnTo>
                  <a:lnTo>
                    <a:pt x="354326" y="660917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717542"/>
              <a:ext cx="6145984" cy="262633"/>
            </a:xfrm>
            <a:custGeom>
              <a:avLst/>
              <a:pathLst>
                <a:path w="6145984" h="262633">
                  <a:moveTo>
                    <a:pt x="0" y="85022"/>
                  </a:moveTo>
                  <a:lnTo>
                    <a:pt x="53982" y="91893"/>
                  </a:lnTo>
                  <a:lnTo>
                    <a:pt x="171010" y="105891"/>
                  </a:lnTo>
                  <a:lnTo>
                    <a:pt x="288037" y="118930"/>
                  </a:lnTo>
                  <a:lnTo>
                    <a:pt x="405065" y="130945"/>
                  </a:lnTo>
                  <a:lnTo>
                    <a:pt x="522092" y="141866"/>
                  </a:lnTo>
                  <a:lnTo>
                    <a:pt x="639120" y="151618"/>
                  </a:lnTo>
                  <a:lnTo>
                    <a:pt x="756148" y="160126"/>
                  </a:lnTo>
                  <a:lnTo>
                    <a:pt x="873175" y="167322"/>
                  </a:lnTo>
                  <a:lnTo>
                    <a:pt x="990203" y="173156"/>
                  </a:lnTo>
                  <a:lnTo>
                    <a:pt x="1107230" y="177616"/>
                  </a:lnTo>
                  <a:lnTo>
                    <a:pt x="1224258" y="180760"/>
                  </a:lnTo>
                  <a:lnTo>
                    <a:pt x="1341286" y="182736"/>
                  </a:lnTo>
                  <a:lnTo>
                    <a:pt x="1458313" y="183800"/>
                  </a:lnTo>
                  <a:lnTo>
                    <a:pt x="1575341" y="184295"/>
                  </a:lnTo>
                  <a:lnTo>
                    <a:pt x="1692368" y="184590"/>
                  </a:lnTo>
                  <a:lnTo>
                    <a:pt x="1809396" y="185004"/>
                  </a:lnTo>
                  <a:lnTo>
                    <a:pt x="1926424" y="186101"/>
                  </a:lnTo>
                  <a:lnTo>
                    <a:pt x="2043451" y="187807"/>
                  </a:lnTo>
                  <a:lnTo>
                    <a:pt x="2160479" y="189830"/>
                  </a:lnTo>
                  <a:lnTo>
                    <a:pt x="2277506" y="192643"/>
                  </a:lnTo>
                  <a:lnTo>
                    <a:pt x="2394534" y="201705"/>
                  </a:lnTo>
                  <a:lnTo>
                    <a:pt x="2511561" y="212713"/>
                  </a:lnTo>
                  <a:lnTo>
                    <a:pt x="2628589" y="220637"/>
                  </a:lnTo>
                  <a:lnTo>
                    <a:pt x="2745617" y="225981"/>
                  </a:lnTo>
                  <a:lnTo>
                    <a:pt x="2862644" y="228628"/>
                  </a:lnTo>
                  <a:lnTo>
                    <a:pt x="2979672" y="230036"/>
                  </a:lnTo>
                  <a:lnTo>
                    <a:pt x="3096699" y="233089"/>
                  </a:lnTo>
                  <a:lnTo>
                    <a:pt x="3213727" y="233408"/>
                  </a:lnTo>
                  <a:lnTo>
                    <a:pt x="3330755" y="232168"/>
                  </a:lnTo>
                  <a:lnTo>
                    <a:pt x="3447782" y="234954"/>
                  </a:lnTo>
                  <a:lnTo>
                    <a:pt x="3564810" y="243076"/>
                  </a:lnTo>
                  <a:lnTo>
                    <a:pt x="3681837" y="251205"/>
                  </a:lnTo>
                  <a:lnTo>
                    <a:pt x="3798865" y="256934"/>
                  </a:lnTo>
                  <a:lnTo>
                    <a:pt x="3915893" y="260670"/>
                  </a:lnTo>
                  <a:lnTo>
                    <a:pt x="4032920" y="262633"/>
                  </a:lnTo>
                  <a:lnTo>
                    <a:pt x="4149948" y="262138"/>
                  </a:lnTo>
                  <a:lnTo>
                    <a:pt x="4266975" y="258935"/>
                  </a:lnTo>
                  <a:lnTo>
                    <a:pt x="4384003" y="253414"/>
                  </a:lnTo>
                  <a:lnTo>
                    <a:pt x="4501031" y="246168"/>
                  </a:lnTo>
                  <a:lnTo>
                    <a:pt x="4618058" y="237505"/>
                  </a:lnTo>
                  <a:lnTo>
                    <a:pt x="4735086" y="227609"/>
                  </a:lnTo>
                  <a:lnTo>
                    <a:pt x="4852113" y="216565"/>
                  </a:lnTo>
                  <a:lnTo>
                    <a:pt x="4969141" y="204384"/>
                  </a:lnTo>
                  <a:lnTo>
                    <a:pt x="5086169" y="191022"/>
                  </a:lnTo>
                  <a:lnTo>
                    <a:pt x="5203196" y="176400"/>
                  </a:lnTo>
                  <a:lnTo>
                    <a:pt x="5320224" y="160417"/>
                  </a:lnTo>
                  <a:lnTo>
                    <a:pt x="5437251" y="142960"/>
                  </a:lnTo>
                  <a:lnTo>
                    <a:pt x="5554279" y="123918"/>
                  </a:lnTo>
                  <a:lnTo>
                    <a:pt x="5671307" y="103185"/>
                  </a:lnTo>
                  <a:lnTo>
                    <a:pt x="5788334" y="80666"/>
                  </a:lnTo>
                  <a:lnTo>
                    <a:pt x="5905362" y="56284"/>
                  </a:lnTo>
                  <a:lnTo>
                    <a:pt x="6022389" y="29977"/>
                  </a:lnTo>
                  <a:lnTo>
                    <a:pt x="6139417" y="169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296203" y="5049894"/>
              <a:ext cx="5791657" cy="328565"/>
            </a:xfrm>
            <a:custGeom>
              <a:avLst/>
              <a:pathLst>
                <a:path w="5791657" h="328565">
                  <a:moveTo>
                    <a:pt x="5791657" y="109781"/>
                  </a:moveTo>
                  <a:lnTo>
                    <a:pt x="5785090" y="109523"/>
                  </a:lnTo>
                  <a:lnTo>
                    <a:pt x="5668062" y="105743"/>
                  </a:lnTo>
                  <a:lnTo>
                    <a:pt x="5551035" y="102721"/>
                  </a:lnTo>
                  <a:lnTo>
                    <a:pt x="5434007" y="100383"/>
                  </a:lnTo>
                  <a:lnTo>
                    <a:pt x="5316980" y="98637"/>
                  </a:lnTo>
                  <a:lnTo>
                    <a:pt x="5199952" y="97374"/>
                  </a:lnTo>
                  <a:lnTo>
                    <a:pt x="5082924" y="96472"/>
                  </a:lnTo>
                  <a:lnTo>
                    <a:pt x="4965897" y="95796"/>
                  </a:lnTo>
                  <a:lnTo>
                    <a:pt x="4848869" y="95203"/>
                  </a:lnTo>
                  <a:lnTo>
                    <a:pt x="4731842" y="94552"/>
                  </a:lnTo>
                  <a:lnTo>
                    <a:pt x="4614814" y="93713"/>
                  </a:lnTo>
                  <a:lnTo>
                    <a:pt x="4497786" y="92575"/>
                  </a:lnTo>
                  <a:lnTo>
                    <a:pt x="4380759" y="91068"/>
                  </a:lnTo>
                  <a:lnTo>
                    <a:pt x="4263731" y="89171"/>
                  </a:lnTo>
                  <a:lnTo>
                    <a:pt x="4146704" y="86939"/>
                  </a:lnTo>
                  <a:lnTo>
                    <a:pt x="4029676" y="84529"/>
                  </a:lnTo>
                  <a:lnTo>
                    <a:pt x="3912648" y="82219"/>
                  </a:lnTo>
                  <a:lnTo>
                    <a:pt x="3795621" y="79516"/>
                  </a:lnTo>
                  <a:lnTo>
                    <a:pt x="3678593" y="75645"/>
                  </a:lnTo>
                  <a:lnTo>
                    <a:pt x="3561566" y="71455"/>
                  </a:lnTo>
                  <a:lnTo>
                    <a:pt x="3444538" y="67388"/>
                  </a:lnTo>
                  <a:lnTo>
                    <a:pt x="3327511" y="61077"/>
                  </a:lnTo>
                  <a:lnTo>
                    <a:pt x="3210483" y="53541"/>
                  </a:lnTo>
                  <a:lnTo>
                    <a:pt x="3093455" y="47598"/>
                  </a:lnTo>
                  <a:lnTo>
                    <a:pt x="2976428" y="44430"/>
                  </a:lnTo>
                  <a:lnTo>
                    <a:pt x="2859400" y="45215"/>
                  </a:lnTo>
                  <a:lnTo>
                    <a:pt x="2742373" y="47746"/>
                  </a:lnTo>
                  <a:lnTo>
                    <a:pt x="2625345" y="45857"/>
                  </a:lnTo>
                  <a:lnTo>
                    <a:pt x="2508317" y="40902"/>
                  </a:lnTo>
                  <a:lnTo>
                    <a:pt x="2391290" y="37188"/>
                  </a:lnTo>
                  <a:lnTo>
                    <a:pt x="2274262" y="32830"/>
                  </a:lnTo>
                  <a:lnTo>
                    <a:pt x="2157235" y="22741"/>
                  </a:lnTo>
                  <a:lnTo>
                    <a:pt x="2040207" y="10664"/>
                  </a:lnTo>
                  <a:lnTo>
                    <a:pt x="1923179" y="2796"/>
                  </a:lnTo>
                  <a:lnTo>
                    <a:pt x="1806152" y="468"/>
                  </a:lnTo>
                  <a:lnTo>
                    <a:pt x="1689124" y="0"/>
                  </a:lnTo>
                  <a:lnTo>
                    <a:pt x="1572097" y="1579"/>
                  </a:lnTo>
                  <a:lnTo>
                    <a:pt x="1455069" y="5307"/>
                  </a:lnTo>
                  <a:lnTo>
                    <a:pt x="1338041" y="11294"/>
                  </a:lnTo>
                  <a:lnTo>
                    <a:pt x="1221014" y="19889"/>
                  </a:lnTo>
                  <a:lnTo>
                    <a:pt x="1103986" y="31407"/>
                  </a:lnTo>
                  <a:lnTo>
                    <a:pt x="986959" y="46222"/>
                  </a:lnTo>
                  <a:lnTo>
                    <a:pt x="869931" y="64680"/>
                  </a:lnTo>
                  <a:lnTo>
                    <a:pt x="752903" y="87041"/>
                  </a:lnTo>
                  <a:lnTo>
                    <a:pt x="635876" y="113458"/>
                  </a:lnTo>
                  <a:lnTo>
                    <a:pt x="518848" y="143991"/>
                  </a:lnTo>
                  <a:lnTo>
                    <a:pt x="401821" y="178633"/>
                  </a:lnTo>
                  <a:lnTo>
                    <a:pt x="284793" y="217339"/>
                  </a:lnTo>
                  <a:lnTo>
                    <a:pt x="167765" y="260043"/>
                  </a:lnTo>
                  <a:lnTo>
                    <a:pt x="50738" y="306675"/>
                  </a:lnTo>
                  <a:lnTo>
                    <a:pt x="0" y="32856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938609"/>
              <a:ext cx="6145984" cy="236571"/>
            </a:xfrm>
            <a:custGeom>
              <a:avLst/>
              <a:pathLst>
                <a:path w="6145984" h="236571">
                  <a:moveTo>
                    <a:pt x="0" y="236571"/>
                  </a:moveTo>
                  <a:lnTo>
                    <a:pt x="53982" y="225781"/>
                  </a:lnTo>
                  <a:lnTo>
                    <a:pt x="171010" y="203776"/>
                  </a:lnTo>
                  <a:lnTo>
                    <a:pt x="288037" y="183156"/>
                  </a:lnTo>
                  <a:lnTo>
                    <a:pt x="405065" y="163919"/>
                  </a:lnTo>
                  <a:lnTo>
                    <a:pt x="522092" y="146064"/>
                  </a:lnTo>
                  <a:lnTo>
                    <a:pt x="639120" y="129588"/>
                  </a:lnTo>
                  <a:lnTo>
                    <a:pt x="756148" y="114489"/>
                  </a:lnTo>
                  <a:lnTo>
                    <a:pt x="873175" y="100766"/>
                  </a:lnTo>
                  <a:lnTo>
                    <a:pt x="990203" y="88416"/>
                  </a:lnTo>
                  <a:lnTo>
                    <a:pt x="1107230" y="77438"/>
                  </a:lnTo>
                  <a:lnTo>
                    <a:pt x="1224258" y="67829"/>
                  </a:lnTo>
                  <a:lnTo>
                    <a:pt x="1341286" y="59588"/>
                  </a:lnTo>
                  <a:lnTo>
                    <a:pt x="1458313" y="52713"/>
                  </a:lnTo>
                  <a:lnTo>
                    <a:pt x="1575341" y="47201"/>
                  </a:lnTo>
                  <a:lnTo>
                    <a:pt x="1692368" y="43052"/>
                  </a:lnTo>
                  <a:lnTo>
                    <a:pt x="1809396" y="40265"/>
                  </a:lnTo>
                  <a:lnTo>
                    <a:pt x="1926424" y="38949"/>
                  </a:lnTo>
                  <a:lnTo>
                    <a:pt x="2043451" y="39013"/>
                  </a:lnTo>
                  <a:lnTo>
                    <a:pt x="2160479" y="40258"/>
                  </a:lnTo>
                  <a:lnTo>
                    <a:pt x="2277506" y="42829"/>
                  </a:lnTo>
                  <a:lnTo>
                    <a:pt x="2394534" y="51294"/>
                  </a:lnTo>
                  <a:lnTo>
                    <a:pt x="2511561" y="62837"/>
                  </a:lnTo>
                  <a:lnTo>
                    <a:pt x="2628589" y="71843"/>
                  </a:lnTo>
                  <a:lnTo>
                    <a:pt x="2745617" y="76694"/>
                  </a:lnTo>
                  <a:lnTo>
                    <a:pt x="2862644" y="79875"/>
                  </a:lnTo>
                  <a:lnTo>
                    <a:pt x="2979672" y="83056"/>
                  </a:lnTo>
                  <a:lnTo>
                    <a:pt x="3096699" y="85527"/>
                  </a:lnTo>
                  <a:lnTo>
                    <a:pt x="3213727" y="84421"/>
                  </a:lnTo>
                  <a:lnTo>
                    <a:pt x="3330755" y="83408"/>
                  </a:lnTo>
                  <a:lnTo>
                    <a:pt x="3447782" y="86385"/>
                  </a:lnTo>
                  <a:lnTo>
                    <a:pt x="3564810" y="93418"/>
                  </a:lnTo>
                  <a:lnTo>
                    <a:pt x="3681837" y="101250"/>
                  </a:lnTo>
                  <a:lnTo>
                    <a:pt x="3798865" y="107270"/>
                  </a:lnTo>
                  <a:lnTo>
                    <a:pt x="3915893" y="111172"/>
                  </a:lnTo>
                  <a:lnTo>
                    <a:pt x="4032920" y="114249"/>
                  </a:lnTo>
                  <a:lnTo>
                    <a:pt x="4149948" y="115936"/>
                  </a:lnTo>
                  <a:lnTo>
                    <a:pt x="4266975" y="115686"/>
                  </a:lnTo>
                  <a:lnTo>
                    <a:pt x="4384003" y="114081"/>
                  </a:lnTo>
                  <a:lnTo>
                    <a:pt x="4501031" y="111663"/>
                  </a:lnTo>
                  <a:lnTo>
                    <a:pt x="4618058" y="108447"/>
                  </a:lnTo>
                  <a:lnTo>
                    <a:pt x="4735086" y="104448"/>
                  </a:lnTo>
                  <a:lnTo>
                    <a:pt x="4852113" y="99680"/>
                  </a:lnTo>
                  <a:lnTo>
                    <a:pt x="4969141" y="94158"/>
                  </a:lnTo>
                  <a:lnTo>
                    <a:pt x="5086169" y="87897"/>
                  </a:lnTo>
                  <a:lnTo>
                    <a:pt x="5203196" y="80911"/>
                  </a:lnTo>
                  <a:lnTo>
                    <a:pt x="5320224" y="73216"/>
                  </a:lnTo>
                  <a:lnTo>
                    <a:pt x="5437251" y="64826"/>
                  </a:lnTo>
                  <a:lnTo>
                    <a:pt x="5554279" y="55756"/>
                  </a:lnTo>
                  <a:lnTo>
                    <a:pt x="5671307" y="46020"/>
                  </a:lnTo>
                  <a:lnTo>
                    <a:pt x="5788334" y="35634"/>
                  </a:lnTo>
                  <a:lnTo>
                    <a:pt x="5905362" y="24612"/>
                  </a:lnTo>
                  <a:lnTo>
                    <a:pt x="6022389" y="12969"/>
                  </a:lnTo>
                  <a:lnTo>
                    <a:pt x="6139417" y="72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714632"/>
              <a:ext cx="6145984" cy="663827"/>
            </a:xfrm>
            <a:custGeom>
              <a:avLst/>
              <a:pathLst>
                <a:path w="6145984" h="663827">
                  <a:moveTo>
                    <a:pt x="0" y="246409"/>
                  </a:moveTo>
                  <a:lnTo>
                    <a:pt x="53982" y="250250"/>
                  </a:lnTo>
                  <a:lnTo>
                    <a:pt x="171010" y="257724"/>
                  </a:lnTo>
                  <a:lnTo>
                    <a:pt x="288037" y="264271"/>
                  </a:lnTo>
                  <a:lnTo>
                    <a:pt x="405065" y="269811"/>
                  </a:lnTo>
                  <a:lnTo>
                    <a:pt x="522092" y="274262"/>
                  </a:lnTo>
                  <a:lnTo>
                    <a:pt x="639120" y="277535"/>
                  </a:lnTo>
                  <a:lnTo>
                    <a:pt x="756148" y="279541"/>
                  </a:lnTo>
                  <a:lnTo>
                    <a:pt x="873175" y="280198"/>
                  </a:lnTo>
                  <a:lnTo>
                    <a:pt x="990203" y="279443"/>
                  </a:lnTo>
                  <a:lnTo>
                    <a:pt x="1107230" y="277249"/>
                  </a:lnTo>
                  <a:lnTo>
                    <a:pt x="1224258" y="273654"/>
                  </a:lnTo>
                  <a:lnTo>
                    <a:pt x="1341286" y="268788"/>
                  </a:lnTo>
                  <a:lnTo>
                    <a:pt x="1458313" y="262881"/>
                  </a:lnTo>
                  <a:lnTo>
                    <a:pt x="1575341" y="256250"/>
                  </a:lnTo>
                  <a:lnTo>
                    <a:pt x="1692368" y="249236"/>
                  </a:lnTo>
                  <a:lnTo>
                    <a:pt x="1809396" y="242141"/>
                  </a:lnTo>
                  <a:lnTo>
                    <a:pt x="1926424" y="235876"/>
                  </a:lnTo>
                  <a:lnTo>
                    <a:pt x="2043451" y="230544"/>
                  </a:lnTo>
                  <a:lnTo>
                    <a:pt x="2160479" y="225827"/>
                  </a:lnTo>
                  <a:lnTo>
                    <a:pt x="2277506" y="222076"/>
                  </a:lnTo>
                  <a:lnTo>
                    <a:pt x="2394534" y="223617"/>
                  </a:lnTo>
                  <a:lnTo>
                    <a:pt x="2511561" y="226991"/>
                  </a:lnTo>
                  <a:lnTo>
                    <a:pt x="2628589" y="228645"/>
                  </a:lnTo>
                  <a:lnTo>
                    <a:pt x="2745617" y="231768"/>
                  </a:lnTo>
                  <a:lnTo>
                    <a:pt x="2862644" y="235088"/>
                  </a:lnTo>
                  <a:lnTo>
                    <a:pt x="2979672" y="236542"/>
                  </a:lnTo>
                  <a:lnTo>
                    <a:pt x="3096699" y="237244"/>
                  </a:lnTo>
                  <a:lnTo>
                    <a:pt x="3213727" y="235469"/>
                  </a:lnTo>
                  <a:lnTo>
                    <a:pt x="3330755" y="232307"/>
                  </a:lnTo>
                  <a:lnTo>
                    <a:pt x="3447782" y="232963"/>
                  </a:lnTo>
                  <a:lnTo>
                    <a:pt x="3564810" y="238339"/>
                  </a:lnTo>
                  <a:lnTo>
                    <a:pt x="3681837" y="243683"/>
                  </a:lnTo>
                  <a:lnTo>
                    <a:pt x="3798865" y="247407"/>
                  </a:lnTo>
                  <a:lnTo>
                    <a:pt x="3915893" y="249897"/>
                  </a:lnTo>
                  <a:lnTo>
                    <a:pt x="4032920" y="250857"/>
                  </a:lnTo>
                  <a:lnTo>
                    <a:pt x="4149948" y="249710"/>
                  </a:lnTo>
                  <a:lnTo>
                    <a:pt x="4266975" y="246302"/>
                  </a:lnTo>
                  <a:lnTo>
                    <a:pt x="4384003" y="240834"/>
                  </a:lnTo>
                  <a:lnTo>
                    <a:pt x="4501031" y="233746"/>
                  </a:lnTo>
                  <a:lnTo>
                    <a:pt x="4618058" y="225336"/>
                  </a:lnTo>
                  <a:lnTo>
                    <a:pt x="4735086" y="215783"/>
                  </a:lnTo>
                  <a:lnTo>
                    <a:pt x="4852113" y="205171"/>
                  </a:lnTo>
                  <a:lnTo>
                    <a:pt x="4969141" y="193509"/>
                  </a:lnTo>
                  <a:lnTo>
                    <a:pt x="5086169" y="180757"/>
                  </a:lnTo>
                  <a:lnTo>
                    <a:pt x="5203196" y="166839"/>
                  </a:lnTo>
                  <a:lnTo>
                    <a:pt x="5320224" y="151656"/>
                  </a:lnTo>
                  <a:lnTo>
                    <a:pt x="5437251" y="135102"/>
                  </a:lnTo>
                  <a:lnTo>
                    <a:pt x="5554279" y="117068"/>
                  </a:lnTo>
                  <a:lnTo>
                    <a:pt x="5671307" y="97453"/>
                  </a:lnTo>
                  <a:lnTo>
                    <a:pt x="5788334" y="76166"/>
                  </a:lnTo>
                  <a:lnTo>
                    <a:pt x="5905362" y="53132"/>
                  </a:lnTo>
                  <a:lnTo>
                    <a:pt x="6022389" y="28292"/>
                  </a:lnTo>
                  <a:lnTo>
                    <a:pt x="6139417" y="1603"/>
                  </a:lnTo>
                  <a:lnTo>
                    <a:pt x="6145984" y="0"/>
                  </a:lnTo>
                  <a:lnTo>
                    <a:pt x="6145984" y="427807"/>
                  </a:lnTo>
                  <a:lnTo>
                    <a:pt x="6139417" y="427516"/>
                  </a:lnTo>
                  <a:lnTo>
                    <a:pt x="6022389" y="423187"/>
                  </a:lnTo>
                  <a:lnTo>
                    <a:pt x="5905362" y="419648"/>
                  </a:lnTo>
                  <a:lnTo>
                    <a:pt x="5788334" y="416827"/>
                  </a:lnTo>
                  <a:lnTo>
                    <a:pt x="5671307" y="414636"/>
                  </a:lnTo>
                  <a:lnTo>
                    <a:pt x="5554279" y="412968"/>
                  </a:lnTo>
                  <a:lnTo>
                    <a:pt x="5437251" y="411704"/>
                  </a:lnTo>
                  <a:lnTo>
                    <a:pt x="5320224" y="410713"/>
                  </a:lnTo>
                  <a:lnTo>
                    <a:pt x="5203196" y="409856"/>
                  </a:lnTo>
                  <a:lnTo>
                    <a:pt x="5086169" y="408996"/>
                  </a:lnTo>
                  <a:lnTo>
                    <a:pt x="4969141" y="408007"/>
                  </a:lnTo>
                  <a:lnTo>
                    <a:pt x="4852113" y="406782"/>
                  </a:lnTo>
                  <a:lnTo>
                    <a:pt x="4735086" y="405249"/>
                  </a:lnTo>
                  <a:lnTo>
                    <a:pt x="4618058" y="403391"/>
                  </a:lnTo>
                  <a:lnTo>
                    <a:pt x="4501031" y="401259"/>
                  </a:lnTo>
                  <a:lnTo>
                    <a:pt x="4384003" y="399004"/>
                  </a:lnTo>
                  <a:lnTo>
                    <a:pt x="4266975" y="396895"/>
                  </a:lnTo>
                  <a:lnTo>
                    <a:pt x="4149948" y="394588"/>
                  </a:lnTo>
                  <a:lnTo>
                    <a:pt x="4032920" y="391510"/>
                  </a:lnTo>
                  <a:lnTo>
                    <a:pt x="3915893" y="388397"/>
                  </a:lnTo>
                  <a:lnTo>
                    <a:pt x="3798865" y="385585"/>
                  </a:lnTo>
                  <a:lnTo>
                    <a:pt x="3681837" y="381300"/>
                  </a:lnTo>
                  <a:lnTo>
                    <a:pt x="3564810" y="376529"/>
                  </a:lnTo>
                  <a:lnTo>
                    <a:pt x="3447782" y="373261"/>
                  </a:lnTo>
                  <a:lnTo>
                    <a:pt x="3330755" y="372235"/>
                  </a:lnTo>
                  <a:lnTo>
                    <a:pt x="3213727" y="374957"/>
                  </a:lnTo>
                  <a:lnTo>
                    <a:pt x="3096699" y="379490"/>
                  </a:lnTo>
                  <a:lnTo>
                    <a:pt x="2979672" y="379915"/>
                  </a:lnTo>
                  <a:lnTo>
                    <a:pt x="2862644" y="375028"/>
                  </a:lnTo>
                  <a:lnTo>
                    <a:pt x="2745617" y="370675"/>
                  </a:lnTo>
                  <a:lnTo>
                    <a:pt x="2628589" y="368508"/>
                  </a:lnTo>
                  <a:lnTo>
                    <a:pt x="2511561" y="364757"/>
                  </a:lnTo>
                  <a:lnTo>
                    <a:pt x="2394534" y="360350"/>
                  </a:lnTo>
                  <a:lnTo>
                    <a:pt x="2277506" y="359964"/>
                  </a:lnTo>
                  <a:lnTo>
                    <a:pt x="2160479" y="364183"/>
                  </a:lnTo>
                  <a:lnTo>
                    <a:pt x="2043451" y="370405"/>
                  </a:lnTo>
                  <a:lnTo>
                    <a:pt x="1926424" y="378916"/>
                  </a:lnTo>
                  <a:lnTo>
                    <a:pt x="1809396" y="389850"/>
                  </a:lnTo>
                  <a:lnTo>
                    <a:pt x="1692368" y="403139"/>
                  </a:lnTo>
                  <a:lnTo>
                    <a:pt x="1575341" y="418754"/>
                  </a:lnTo>
                  <a:lnTo>
                    <a:pt x="1458313" y="437009"/>
                  </a:lnTo>
                  <a:lnTo>
                    <a:pt x="1341286" y="458280"/>
                  </a:lnTo>
                  <a:lnTo>
                    <a:pt x="1224258" y="482919"/>
                  </a:lnTo>
                  <a:lnTo>
                    <a:pt x="1107230" y="511192"/>
                  </a:lnTo>
                  <a:lnTo>
                    <a:pt x="990203" y="543263"/>
                  </a:lnTo>
                  <a:lnTo>
                    <a:pt x="873175" y="579206"/>
                  </a:lnTo>
                  <a:lnTo>
                    <a:pt x="756148" y="619031"/>
                  </a:lnTo>
                  <a:lnTo>
                    <a:pt x="639120" y="662710"/>
                  </a:lnTo>
                  <a:lnTo>
                    <a:pt x="636365" y="663827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714632"/>
              <a:ext cx="6145984" cy="280198"/>
            </a:xfrm>
            <a:custGeom>
              <a:avLst/>
              <a:pathLst>
                <a:path w="6145984" h="280198">
                  <a:moveTo>
                    <a:pt x="0" y="246409"/>
                  </a:moveTo>
                  <a:lnTo>
                    <a:pt x="53982" y="250250"/>
                  </a:lnTo>
                  <a:lnTo>
                    <a:pt x="171010" y="257724"/>
                  </a:lnTo>
                  <a:lnTo>
                    <a:pt x="288037" y="264271"/>
                  </a:lnTo>
                  <a:lnTo>
                    <a:pt x="405065" y="269811"/>
                  </a:lnTo>
                  <a:lnTo>
                    <a:pt x="522092" y="274262"/>
                  </a:lnTo>
                  <a:lnTo>
                    <a:pt x="639120" y="277535"/>
                  </a:lnTo>
                  <a:lnTo>
                    <a:pt x="756148" y="279541"/>
                  </a:lnTo>
                  <a:lnTo>
                    <a:pt x="873175" y="280198"/>
                  </a:lnTo>
                  <a:lnTo>
                    <a:pt x="990203" y="279443"/>
                  </a:lnTo>
                  <a:lnTo>
                    <a:pt x="1107230" y="277249"/>
                  </a:lnTo>
                  <a:lnTo>
                    <a:pt x="1224258" y="273654"/>
                  </a:lnTo>
                  <a:lnTo>
                    <a:pt x="1341286" y="268788"/>
                  </a:lnTo>
                  <a:lnTo>
                    <a:pt x="1458313" y="262881"/>
                  </a:lnTo>
                  <a:lnTo>
                    <a:pt x="1575341" y="256250"/>
                  </a:lnTo>
                  <a:lnTo>
                    <a:pt x="1692368" y="249236"/>
                  </a:lnTo>
                  <a:lnTo>
                    <a:pt x="1809396" y="242141"/>
                  </a:lnTo>
                  <a:lnTo>
                    <a:pt x="1926424" y="235876"/>
                  </a:lnTo>
                  <a:lnTo>
                    <a:pt x="2043451" y="230544"/>
                  </a:lnTo>
                  <a:lnTo>
                    <a:pt x="2160479" y="225827"/>
                  </a:lnTo>
                  <a:lnTo>
                    <a:pt x="2277506" y="222076"/>
                  </a:lnTo>
                  <a:lnTo>
                    <a:pt x="2394534" y="223617"/>
                  </a:lnTo>
                  <a:lnTo>
                    <a:pt x="2511561" y="226991"/>
                  </a:lnTo>
                  <a:lnTo>
                    <a:pt x="2628589" y="228645"/>
                  </a:lnTo>
                  <a:lnTo>
                    <a:pt x="2745617" y="231768"/>
                  </a:lnTo>
                  <a:lnTo>
                    <a:pt x="2862644" y="235088"/>
                  </a:lnTo>
                  <a:lnTo>
                    <a:pt x="2979672" y="236542"/>
                  </a:lnTo>
                  <a:lnTo>
                    <a:pt x="3096699" y="237244"/>
                  </a:lnTo>
                  <a:lnTo>
                    <a:pt x="3213727" y="235469"/>
                  </a:lnTo>
                  <a:lnTo>
                    <a:pt x="3330755" y="232307"/>
                  </a:lnTo>
                  <a:lnTo>
                    <a:pt x="3447782" y="232963"/>
                  </a:lnTo>
                  <a:lnTo>
                    <a:pt x="3564810" y="238339"/>
                  </a:lnTo>
                  <a:lnTo>
                    <a:pt x="3681837" y="243683"/>
                  </a:lnTo>
                  <a:lnTo>
                    <a:pt x="3798865" y="247407"/>
                  </a:lnTo>
                  <a:lnTo>
                    <a:pt x="3915893" y="249897"/>
                  </a:lnTo>
                  <a:lnTo>
                    <a:pt x="4032920" y="250857"/>
                  </a:lnTo>
                  <a:lnTo>
                    <a:pt x="4149948" y="249710"/>
                  </a:lnTo>
                  <a:lnTo>
                    <a:pt x="4266975" y="246302"/>
                  </a:lnTo>
                  <a:lnTo>
                    <a:pt x="4384003" y="240834"/>
                  </a:lnTo>
                  <a:lnTo>
                    <a:pt x="4501031" y="233746"/>
                  </a:lnTo>
                  <a:lnTo>
                    <a:pt x="4618058" y="225336"/>
                  </a:lnTo>
                  <a:lnTo>
                    <a:pt x="4735086" y="215783"/>
                  </a:lnTo>
                  <a:lnTo>
                    <a:pt x="4852113" y="205171"/>
                  </a:lnTo>
                  <a:lnTo>
                    <a:pt x="4969141" y="193509"/>
                  </a:lnTo>
                  <a:lnTo>
                    <a:pt x="5086169" y="180757"/>
                  </a:lnTo>
                  <a:lnTo>
                    <a:pt x="5203196" y="166839"/>
                  </a:lnTo>
                  <a:lnTo>
                    <a:pt x="5320224" y="151656"/>
                  </a:lnTo>
                  <a:lnTo>
                    <a:pt x="5437251" y="135102"/>
                  </a:lnTo>
                  <a:lnTo>
                    <a:pt x="5554279" y="117068"/>
                  </a:lnTo>
                  <a:lnTo>
                    <a:pt x="5671307" y="97453"/>
                  </a:lnTo>
                  <a:lnTo>
                    <a:pt x="5788334" y="76166"/>
                  </a:lnTo>
                  <a:lnTo>
                    <a:pt x="5905362" y="53132"/>
                  </a:lnTo>
                  <a:lnTo>
                    <a:pt x="6022389" y="28292"/>
                  </a:lnTo>
                  <a:lnTo>
                    <a:pt x="6139417" y="160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578241" y="5074596"/>
              <a:ext cx="5509619" cy="303863"/>
            </a:xfrm>
            <a:custGeom>
              <a:avLst/>
              <a:pathLst>
                <a:path w="5509619" h="303863">
                  <a:moveTo>
                    <a:pt x="5509619" y="67843"/>
                  </a:moveTo>
                  <a:lnTo>
                    <a:pt x="5503051" y="67552"/>
                  </a:lnTo>
                  <a:lnTo>
                    <a:pt x="5386024" y="63223"/>
                  </a:lnTo>
                  <a:lnTo>
                    <a:pt x="5268996" y="59684"/>
                  </a:lnTo>
                  <a:lnTo>
                    <a:pt x="5151968" y="56863"/>
                  </a:lnTo>
                  <a:lnTo>
                    <a:pt x="5034941" y="54671"/>
                  </a:lnTo>
                  <a:lnTo>
                    <a:pt x="4917913" y="53004"/>
                  </a:lnTo>
                  <a:lnTo>
                    <a:pt x="4800886" y="51740"/>
                  </a:lnTo>
                  <a:lnTo>
                    <a:pt x="4683858" y="50748"/>
                  </a:lnTo>
                  <a:lnTo>
                    <a:pt x="4566830" y="49892"/>
                  </a:lnTo>
                  <a:lnTo>
                    <a:pt x="4449803" y="49032"/>
                  </a:lnTo>
                  <a:lnTo>
                    <a:pt x="4332775" y="48043"/>
                  </a:lnTo>
                  <a:lnTo>
                    <a:pt x="4215748" y="46817"/>
                  </a:lnTo>
                  <a:lnTo>
                    <a:pt x="4098720" y="45285"/>
                  </a:lnTo>
                  <a:lnTo>
                    <a:pt x="3981692" y="43427"/>
                  </a:lnTo>
                  <a:lnTo>
                    <a:pt x="3864665" y="41295"/>
                  </a:lnTo>
                  <a:lnTo>
                    <a:pt x="3747637" y="39040"/>
                  </a:lnTo>
                  <a:lnTo>
                    <a:pt x="3630610" y="36931"/>
                  </a:lnTo>
                  <a:lnTo>
                    <a:pt x="3513582" y="34624"/>
                  </a:lnTo>
                  <a:lnTo>
                    <a:pt x="3396555" y="31546"/>
                  </a:lnTo>
                  <a:lnTo>
                    <a:pt x="3279527" y="28433"/>
                  </a:lnTo>
                  <a:lnTo>
                    <a:pt x="3162499" y="25621"/>
                  </a:lnTo>
                  <a:lnTo>
                    <a:pt x="3045472" y="21336"/>
                  </a:lnTo>
                  <a:lnTo>
                    <a:pt x="2928444" y="16565"/>
                  </a:lnTo>
                  <a:lnTo>
                    <a:pt x="2811417" y="13297"/>
                  </a:lnTo>
                  <a:lnTo>
                    <a:pt x="2694389" y="12271"/>
                  </a:lnTo>
                  <a:lnTo>
                    <a:pt x="2577361" y="14993"/>
                  </a:lnTo>
                  <a:lnTo>
                    <a:pt x="2460334" y="19526"/>
                  </a:lnTo>
                  <a:lnTo>
                    <a:pt x="2343306" y="19951"/>
                  </a:lnTo>
                  <a:lnTo>
                    <a:pt x="2226279" y="15064"/>
                  </a:lnTo>
                  <a:lnTo>
                    <a:pt x="2109251" y="10711"/>
                  </a:lnTo>
                  <a:lnTo>
                    <a:pt x="1992223" y="8543"/>
                  </a:lnTo>
                  <a:lnTo>
                    <a:pt x="1875196" y="4793"/>
                  </a:lnTo>
                  <a:lnTo>
                    <a:pt x="1758168" y="386"/>
                  </a:lnTo>
                  <a:lnTo>
                    <a:pt x="1641141" y="0"/>
                  </a:lnTo>
                  <a:lnTo>
                    <a:pt x="1524113" y="4219"/>
                  </a:lnTo>
                  <a:lnTo>
                    <a:pt x="1407085" y="10441"/>
                  </a:lnTo>
                  <a:lnTo>
                    <a:pt x="1290058" y="18952"/>
                  </a:lnTo>
                  <a:lnTo>
                    <a:pt x="1173030" y="29886"/>
                  </a:lnTo>
                  <a:lnTo>
                    <a:pt x="1056003" y="43175"/>
                  </a:lnTo>
                  <a:lnTo>
                    <a:pt x="938975" y="58790"/>
                  </a:lnTo>
                  <a:lnTo>
                    <a:pt x="821947" y="77045"/>
                  </a:lnTo>
                  <a:lnTo>
                    <a:pt x="704920" y="98316"/>
                  </a:lnTo>
                  <a:lnTo>
                    <a:pt x="587892" y="122955"/>
                  </a:lnTo>
                  <a:lnTo>
                    <a:pt x="470865" y="151227"/>
                  </a:lnTo>
                  <a:lnTo>
                    <a:pt x="353837" y="183299"/>
                  </a:lnTo>
                  <a:lnTo>
                    <a:pt x="236809" y="219242"/>
                  </a:lnTo>
                  <a:lnTo>
                    <a:pt x="119782" y="259067"/>
                  </a:lnTo>
                  <a:lnTo>
                    <a:pt x="2754" y="302745"/>
                  </a:lnTo>
                  <a:lnTo>
                    <a:pt x="0" y="30386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928535"/>
              <a:ext cx="6145984" cy="393048"/>
            </a:xfrm>
            <a:custGeom>
              <a:avLst/>
              <a:pathLst>
                <a:path w="6145984" h="393048">
                  <a:moveTo>
                    <a:pt x="0" y="393048"/>
                  </a:moveTo>
                  <a:lnTo>
                    <a:pt x="53982" y="379800"/>
                  </a:lnTo>
                  <a:lnTo>
                    <a:pt x="171010" y="352437"/>
                  </a:lnTo>
                  <a:lnTo>
                    <a:pt x="288037" y="326416"/>
                  </a:lnTo>
                  <a:lnTo>
                    <a:pt x="405065" y="301717"/>
                  </a:lnTo>
                  <a:lnTo>
                    <a:pt x="522092" y="278324"/>
                  </a:lnTo>
                  <a:lnTo>
                    <a:pt x="639120" y="256218"/>
                  </a:lnTo>
                  <a:lnTo>
                    <a:pt x="756148" y="235382"/>
                  </a:lnTo>
                  <a:lnTo>
                    <a:pt x="873175" y="215799"/>
                  </a:lnTo>
                  <a:lnTo>
                    <a:pt x="990203" y="197449"/>
                  </a:lnTo>
                  <a:lnTo>
                    <a:pt x="1107230" y="180316"/>
                  </a:lnTo>
                  <a:lnTo>
                    <a:pt x="1224258" y="164383"/>
                  </a:lnTo>
                  <a:lnTo>
                    <a:pt x="1341286" y="149630"/>
                  </a:lnTo>
                  <a:lnTo>
                    <a:pt x="1458313" y="136041"/>
                  </a:lnTo>
                  <a:lnTo>
                    <a:pt x="1575341" y="123598"/>
                  </a:lnTo>
                  <a:lnTo>
                    <a:pt x="1692368" y="112284"/>
                  </a:lnTo>
                  <a:lnTo>
                    <a:pt x="1809396" y="102091"/>
                  </a:lnTo>
                  <a:lnTo>
                    <a:pt x="1926424" y="93492"/>
                  </a:lnTo>
                  <a:lnTo>
                    <a:pt x="2043451" y="86571"/>
                  </a:lnTo>
                  <a:lnTo>
                    <a:pt x="2160479" y="81101"/>
                  </a:lnTo>
                  <a:lnTo>
                    <a:pt x="2277506" y="77116"/>
                  </a:lnTo>
                  <a:lnTo>
                    <a:pt x="2394534" y="78080"/>
                  </a:lnTo>
                  <a:lnTo>
                    <a:pt x="2511561" y="81970"/>
                  </a:lnTo>
                  <a:lnTo>
                    <a:pt x="2628589" y="84673"/>
                  </a:lnTo>
                  <a:lnTo>
                    <a:pt x="2745617" y="87318"/>
                  </a:lnTo>
                  <a:lnTo>
                    <a:pt x="2862644" y="91154"/>
                  </a:lnTo>
                  <a:lnTo>
                    <a:pt x="2979672" y="94325"/>
                  </a:lnTo>
                  <a:lnTo>
                    <a:pt x="3096699" y="94464"/>
                  </a:lnTo>
                  <a:lnTo>
                    <a:pt x="3213727" y="91309"/>
                  </a:lnTo>
                  <a:lnTo>
                    <a:pt x="3330755" y="88367"/>
                  </a:lnTo>
                  <a:lnTo>
                    <a:pt x="3447782" y="89208"/>
                  </a:lnTo>
                  <a:lnTo>
                    <a:pt x="3564810" y="93530"/>
                  </a:lnTo>
                  <a:lnTo>
                    <a:pt x="3681837" y="98588"/>
                  </a:lnTo>
                  <a:lnTo>
                    <a:pt x="3798865" y="102592"/>
                  </a:lnTo>
                  <a:lnTo>
                    <a:pt x="3915893" y="105243"/>
                  </a:lnTo>
                  <a:lnTo>
                    <a:pt x="4032920" y="107280"/>
                  </a:lnTo>
                  <a:lnTo>
                    <a:pt x="4149948" y="108245"/>
                  </a:lnTo>
                  <a:lnTo>
                    <a:pt x="4266975" y="107695"/>
                  </a:lnTo>
                  <a:lnTo>
                    <a:pt x="4384003" y="106015"/>
                  </a:lnTo>
                  <a:lnTo>
                    <a:pt x="4501031" y="103599"/>
                  </a:lnTo>
                  <a:lnTo>
                    <a:pt x="4618058" y="100460"/>
                  </a:lnTo>
                  <a:lnTo>
                    <a:pt x="4735086" y="96612"/>
                  </a:lnTo>
                  <a:lnTo>
                    <a:pt x="4852113" y="92072"/>
                  </a:lnTo>
                  <a:lnTo>
                    <a:pt x="4969141" y="86854"/>
                  </a:lnTo>
                  <a:lnTo>
                    <a:pt x="5086169" y="80973"/>
                  </a:lnTo>
                  <a:lnTo>
                    <a:pt x="5203196" y="74444"/>
                  </a:lnTo>
                  <a:lnTo>
                    <a:pt x="5320224" y="67281"/>
                  </a:lnTo>
                  <a:lnTo>
                    <a:pt x="5437251" y="59499"/>
                  </a:lnTo>
                  <a:lnTo>
                    <a:pt x="5554279" y="51114"/>
                  </a:lnTo>
                  <a:lnTo>
                    <a:pt x="5671307" y="42141"/>
                  </a:lnTo>
                  <a:lnTo>
                    <a:pt x="5788334" y="32593"/>
                  </a:lnTo>
                  <a:lnTo>
                    <a:pt x="5905362" y="22486"/>
                  </a:lnTo>
                  <a:lnTo>
                    <a:pt x="6022389" y="11836"/>
                  </a:lnTo>
                  <a:lnTo>
                    <a:pt x="6139417" y="65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725655"/>
              <a:ext cx="6145984" cy="652804"/>
            </a:xfrm>
            <a:custGeom>
              <a:avLst/>
              <a:pathLst>
                <a:path w="6145984" h="652804">
                  <a:moveTo>
                    <a:pt x="0" y="217816"/>
                  </a:moveTo>
                  <a:lnTo>
                    <a:pt x="53982" y="223521"/>
                  </a:lnTo>
                  <a:lnTo>
                    <a:pt x="171010" y="235001"/>
                  </a:lnTo>
                  <a:lnTo>
                    <a:pt x="288037" y="245537"/>
                  </a:lnTo>
                  <a:lnTo>
                    <a:pt x="405065" y="255073"/>
                  </a:lnTo>
                  <a:lnTo>
                    <a:pt x="522092" y="263546"/>
                  </a:lnTo>
                  <a:lnTo>
                    <a:pt x="639120" y="270891"/>
                  </a:lnTo>
                  <a:lnTo>
                    <a:pt x="756148" y="277042"/>
                  </a:lnTo>
                  <a:lnTo>
                    <a:pt x="873175" y="281939"/>
                  </a:lnTo>
                  <a:lnTo>
                    <a:pt x="990203" y="285538"/>
                  </a:lnTo>
                  <a:lnTo>
                    <a:pt x="1107230" y="287828"/>
                  </a:lnTo>
                  <a:lnTo>
                    <a:pt x="1224258" y="288857"/>
                  </a:lnTo>
                  <a:lnTo>
                    <a:pt x="1341286" y="288751"/>
                  </a:lnTo>
                  <a:lnTo>
                    <a:pt x="1458313" y="287731"/>
                  </a:lnTo>
                  <a:lnTo>
                    <a:pt x="1575341" y="286091"/>
                  </a:lnTo>
                  <a:lnTo>
                    <a:pt x="1692368" y="284147"/>
                  </a:lnTo>
                  <a:lnTo>
                    <a:pt x="1809396" y="282181"/>
                  </a:lnTo>
                  <a:lnTo>
                    <a:pt x="1926424" y="280933"/>
                  </a:lnTo>
                  <a:lnTo>
                    <a:pt x="2043451" y="280336"/>
                  </a:lnTo>
                  <a:lnTo>
                    <a:pt x="2160479" y="279959"/>
                  </a:lnTo>
                  <a:lnTo>
                    <a:pt x="2277506" y="280026"/>
                  </a:lnTo>
                  <a:lnTo>
                    <a:pt x="2394534" y="285111"/>
                  </a:lnTo>
                  <a:lnTo>
                    <a:pt x="2511561" y="291497"/>
                  </a:lnTo>
                  <a:lnTo>
                    <a:pt x="2628589" y="294862"/>
                  </a:lnTo>
                  <a:lnTo>
                    <a:pt x="2745617" y="296695"/>
                  </a:lnTo>
                  <a:lnTo>
                    <a:pt x="2862644" y="296618"/>
                  </a:lnTo>
                  <a:lnTo>
                    <a:pt x="2979672" y="294477"/>
                  </a:lnTo>
                  <a:lnTo>
                    <a:pt x="3096699" y="291060"/>
                  </a:lnTo>
                  <a:lnTo>
                    <a:pt x="3213727" y="282516"/>
                  </a:lnTo>
                  <a:lnTo>
                    <a:pt x="3330755" y="272318"/>
                  </a:lnTo>
                  <a:lnTo>
                    <a:pt x="3447782" y="267750"/>
                  </a:lnTo>
                  <a:lnTo>
                    <a:pt x="3564810" y="268492"/>
                  </a:lnTo>
                  <a:lnTo>
                    <a:pt x="3681837" y="269109"/>
                  </a:lnTo>
                  <a:lnTo>
                    <a:pt x="3798865" y="268707"/>
                  </a:lnTo>
                  <a:lnTo>
                    <a:pt x="3915893" y="267686"/>
                  </a:lnTo>
                  <a:lnTo>
                    <a:pt x="4032920" y="265430"/>
                  </a:lnTo>
                  <a:lnTo>
                    <a:pt x="4149948" y="261399"/>
                  </a:lnTo>
                  <a:lnTo>
                    <a:pt x="4266975" y="255428"/>
                  </a:lnTo>
                  <a:lnTo>
                    <a:pt x="4384003" y="247692"/>
                  </a:lnTo>
                  <a:lnTo>
                    <a:pt x="4501031" y="238588"/>
                  </a:lnTo>
                  <a:lnTo>
                    <a:pt x="4618058" y="228385"/>
                  </a:lnTo>
                  <a:lnTo>
                    <a:pt x="4735086" y="217243"/>
                  </a:lnTo>
                  <a:lnTo>
                    <a:pt x="4852113" y="205237"/>
                  </a:lnTo>
                  <a:lnTo>
                    <a:pt x="4969141" y="192379"/>
                  </a:lnTo>
                  <a:lnTo>
                    <a:pt x="5086169" y="178633"/>
                  </a:lnTo>
                  <a:lnTo>
                    <a:pt x="5203196" y="163931"/>
                  </a:lnTo>
                  <a:lnTo>
                    <a:pt x="5320224" y="148190"/>
                  </a:lnTo>
                  <a:lnTo>
                    <a:pt x="5437251" y="131313"/>
                  </a:lnTo>
                  <a:lnTo>
                    <a:pt x="5554279" y="113207"/>
                  </a:lnTo>
                  <a:lnTo>
                    <a:pt x="5671307" y="93782"/>
                  </a:lnTo>
                  <a:lnTo>
                    <a:pt x="5788334" y="72958"/>
                  </a:lnTo>
                  <a:lnTo>
                    <a:pt x="5905362" y="50670"/>
                  </a:lnTo>
                  <a:lnTo>
                    <a:pt x="6022389" y="26867"/>
                  </a:lnTo>
                  <a:lnTo>
                    <a:pt x="6139417" y="1511"/>
                  </a:lnTo>
                  <a:lnTo>
                    <a:pt x="6145984" y="0"/>
                  </a:lnTo>
                  <a:lnTo>
                    <a:pt x="6145984" y="381163"/>
                  </a:lnTo>
                  <a:lnTo>
                    <a:pt x="6139417" y="380988"/>
                  </a:lnTo>
                  <a:lnTo>
                    <a:pt x="6022389" y="378706"/>
                  </a:lnTo>
                  <a:lnTo>
                    <a:pt x="5905362" y="377225"/>
                  </a:lnTo>
                  <a:lnTo>
                    <a:pt x="5788334" y="376477"/>
                  </a:lnTo>
                  <a:lnTo>
                    <a:pt x="5671307" y="376382"/>
                  </a:lnTo>
                  <a:lnTo>
                    <a:pt x="5554279" y="376845"/>
                  </a:lnTo>
                  <a:lnTo>
                    <a:pt x="5437251" y="377757"/>
                  </a:lnTo>
                  <a:lnTo>
                    <a:pt x="5320224" y="379001"/>
                  </a:lnTo>
                  <a:lnTo>
                    <a:pt x="5203196" y="380452"/>
                  </a:lnTo>
                  <a:lnTo>
                    <a:pt x="5086169" y="381987"/>
                  </a:lnTo>
                  <a:lnTo>
                    <a:pt x="4969141" y="383490"/>
                  </a:lnTo>
                  <a:lnTo>
                    <a:pt x="4852113" y="384867"/>
                  </a:lnTo>
                  <a:lnTo>
                    <a:pt x="4735086" y="386052"/>
                  </a:lnTo>
                  <a:lnTo>
                    <a:pt x="4618058" y="387027"/>
                  </a:lnTo>
                  <a:lnTo>
                    <a:pt x="4501031" y="387838"/>
                  </a:lnTo>
                  <a:lnTo>
                    <a:pt x="4384003" y="388617"/>
                  </a:lnTo>
                  <a:lnTo>
                    <a:pt x="4266975" y="389602"/>
                  </a:lnTo>
                  <a:lnTo>
                    <a:pt x="4149948" y="390482"/>
                  </a:lnTo>
                  <a:lnTo>
                    <a:pt x="4032920" y="390748"/>
                  </a:lnTo>
                  <a:lnTo>
                    <a:pt x="3915893" y="391085"/>
                  </a:lnTo>
                  <a:lnTo>
                    <a:pt x="3798865" y="391820"/>
                  </a:lnTo>
                  <a:lnTo>
                    <a:pt x="3681837" y="391722"/>
                  </a:lnTo>
                  <a:lnTo>
                    <a:pt x="3564810" y="391615"/>
                  </a:lnTo>
                  <a:lnTo>
                    <a:pt x="3447782" y="392751"/>
                  </a:lnTo>
                  <a:lnTo>
                    <a:pt x="3330755" y="396990"/>
                  </a:lnTo>
                  <a:lnTo>
                    <a:pt x="3213727" y="406796"/>
                  </a:lnTo>
                  <a:lnTo>
                    <a:pt x="3096699" y="417796"/>
                  </a:lnTo>
                  <a:lnTo>
                    <a:pt x="2979672" y="422218"/>
                  </a:lnTo>
                  <a:lnTo>
                    <a:pt x="2862644" y="421300"/>
                  </a:lnTo>
                  <a:lnTo>
                    <a:pt x="2745617" y="420458"/>
                  </a:lnTo>
                  <a:lnTo>
                    <a:pt x="2628589" y="419475"/>
                  </a:lnTo>
                  <a:lnTo>
                    <a:pt x="2511561" y="414243"/>
                  </a:lnTo>
                  <a:lnTo>
                    <a:pt x="2394534" y="406936"/>
                  </a:lnTo>
                  <a:lnTo>
                    <a:pt x="2277506" y="402880"/>
                  </a:lnTo>
                  <a:lnTo>
                    <a:pt x="2160479" y="403231"/>
                  </a:lnTo>
                  <a:lnTo>
                    <a:pt x="2043451" y="404949"/>
                  </a:lnTo>
                  <a:lnTo>
                    <a:pt x="1926424" y="408377"/>
                  </a:lnTo>
                  <a:lnTo>
                    <a:pt x="1809396" y="413786"/>
                  </a:lnTo>
                  <a:lnTo>
                    <a:pt x="1692368" y="421270"/>
                  </a:lnTo>
                  <a:lnTo>
                    <a:pt x="1575341" y="430877"/>
                  </a:lnTo>
                  <a:lnTo>
                    <a:pt x="1458313" y="442874"/>
                  </a:lnTo>
                  <a:lnTo>
                    <a:pt x="1341286" y="457584"/>
                  </a:lnTo>
                  <a:lnTo>
                    <a:pt x="1224258" y="475305"/>
                  </a:lnTo>
                  <a:lnTo>
                    <a:pt x="1107230" y="496264"/>
                  </a:lnTo>
                  <a:lnTo>
                    <a:pt x="990203" y="520594"/>
                  </a:lnTo>
                  <a:lnTo>
                    <a:pt x="873175" y="548346"/>
                  </a:lnTo>
                  <a:lnTo>
                    <a:pt x="756148" y="579518"/>
                  </a:lnTo>
                  <a:lnTo>
                    <a:pt x="639120" y="614070"/>
                  </a:lnTo>
                  <a:lnTo>
                    <a:pt x="522092" y="651948"/>
                  </a:lnTo>
                  <a:lnTo>
                    <a:pt x="519659" y="65280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725655"/>
              <a:ext cx="6145984" cy="296695"/>
            </a:xfrm>
            <a:custGeom>
              <a:avLst/>
              <a:pathLst>
                <a:path w="6145984" h="296695">
                  <a:moveTo>
                    <a:pt x="0" y="217816"/>
                  </a:moveTo>
                  <a:lnTo>
                    <a:pt x="53982" y="223521"/>
                  </a:lnTo>
                  <a:lnTo>
                    <a:pt x="171010" y="235001"/>
                  </a:lnTo>
                  <a:lnTo>
                    <a:pt x="288037" y="245537"/>
                  </a:lnTo>
                  <a:lnTo>
                    <a:pt x="405065" y="255073"/>
                  </a:lnTo>
                  <a:lnTo>
                    <a:pt x="522092" y="263546"/>
                  </a:lnTo>
                  <a:lnTo>
                    <a:pt x="639120" y="270891"/>
                  </a:lnTo>
                  <a:lnTo>
                    <a:pt x="756148" y="277042"/>
                  </a:lnTo>
                  <a:lnTo>
                    <a:pt x="873175" y="281939"/>
                  </a:lnTo>
                  <a:lnTo>
                    <a:pt x="990203" y="285538"/>
                  </a:lnTo>
                  <a:lnTo>
                    <a:pt x="1107230" y="287828"/>
                  </a:lnTo>
                  <a:lnTo>
                    <a:pt x="1224258" y="288857"/>
                  </a:lnTo>
                  <a:lnTo>
                    <a:pt x="1341286" y="288751"/>
                  </a:lnTo>
                  <a:lnTo>
                    <a:pt x="1458313" y="287731"/>
                  </a:lnTo>
                  <a:lnTo>
                    <a:pt x="1575341" y="286091"/>
                  </a:lnTo>
                  <a:lnTo>
                    <a:pt x="1692368" y="284147"/>
                  </a:lnTo>
                  <a:lnTo>
                    <a:pt x="1809396" y="282181"/>
                  </a:lnTo>
                  <a:lnTo>
                    <a:pt x="1926424" y="280933"/>
                  </a:lnTo>
                  <a:lnTo>
                    <a:pt x="2043451" y="280336"/>
                  </a:lnTo>
                  <a:lnTo>
                    <a:pt x="2160479" y="279959"/>
                  </a:lnTo>
                  <a:lnTo>
                    <a:pt x="2277506" y="280026"/>
                  </a:lnTo>
                  <a:lnTo>
                    <a:pt x="2394534" y="285111"/>
                  </a:lnTo>
                  <a:lnTo>
                    <a:pt x="2511561" y="291497"/>
                  </a:lnTo>
                  <a:lnTo>
                    <a:pt x="2628589" y="294862"/>
                  </a:lnTo>
                  <a:lnTo>
                    <a:pt x="2745617" y="296695"/>
                  </a:lnTo>
                  <a:lnTo>
                    <a:pt x="2862644" y="296618"/>
                  </a:lnTo>
                  <a:lnTo>
                    <a:pt x="2979672" y="294477"/>
                  </a:lnTo>
                  <a:lnTo>
                    <a:pt x="3096699" y="291060"/>
                  </a:lnTo>
                  <a:lnTo>
                    <a:pt x="3213727" y="282516"/>
                  </a:lnTo>
                  <a:lnTo>
                    <a:pt x="3330755" y="272318"/>
                  </a:lnTo>
                  <a:lnTo>
                    <a:pt x="3447782" y="267750"/>
                  </a:lnTo>
                  <a:lnTo>
                    <a:pt x="3564810" y="268492"/>
                  </a:lnTo>
                  <a:lnTo>
                    <a:pt x="3681837" y="269109"/>
                  </a:lnTo>
                  <a:lnTo>
                    <a:pt x="3798865" y="268707"/>
                  </a:lnTo>
                  <a:lnTo>
                    <a:pt x="3915893" y="267686"/>
                  </a:lnTo>
                  <a:lnTo>
                    <a:pt x="4032920" y="265430"/>
                  </a:lnTo>
                  <a:lnTo>
                    <a:pt x="4149948" y="261399"/>
                  </a:lnTo>
                  <a:lnTo>
                    <a:pt x="4266975" y="255428"/>
                  </a:lnTo>
                  <a:lnTo>
                    <a:pt x="4384003" y="247692"/>
                  </a:lnTo>
                  <a:lnTo>
                    <a:pt x="4501031" y="238588"/>
                  </a:lnTo>
                  <a:lnTo>
                    <a:pt x="4618058" y="228385"/>
                  </a:lnTo>
                  <a:lnTo>
                    <a:pt x="4735086" y="217243"/>
                  </a:lnTo>
                  <a:lnTo>
                    <a:pt x="4852113" y="205237"/>
                  </a:lnTo>
                  <a:lnTo>
                    <a:pt x="4969141" y="192379"/>
                  </a:lnTo>
                  <a:lnTo>
                    <a:pt x="5086169" y="178633"/>
                  </a:lnTo>
                  <a:lnTo>
                    <a:pt x="5203196" y="163931"/>
                  </a:lnTo>
                  <a:lnTo>
                    <a:pt x="5320224" y="148190"/>
                  </a:lnTo>
                  <a:lnTo>
                    <a:pt x="5437251" y="131313"/>
                  </a:lnTo>
                  <a:lnTo>
                    <a:pt x="5554279" y="113207"/>
                  </a:lnTo>
                  <a:lnTo>
                    <a:pt x="5671307" y="93782"/>
                  </a:lnTo>
                  <a:lnTo>
                    <a:pt x="5788334" y="72958"/>
                  </a:lnTo>
                  <a:lnTo>
                    <a:pt x="5905362" y="50670"/>
                  </a:lnTo>
                  <a:lnTo>
                    <a:pt x="6022389" y="26867"/>
                  </a:lnTo>
                  <a:lnTo>
                    <a:pt x="6139417" y="151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461535" y="5102038"/>
              <a:ext cx="5626325" cy="276421"/>
            </a:xfrm>
            <a:custGeom>
              <a:avLst/>
              <a:pathLst>
                <a:path w="5626325" h="276421">
                  <a:moveTo>
                    <a:pt x="5626325" y="4781"/>
                  </a:moveTo>
                  <a:lnTo>
                    <a:pt x="5619758" y="4605"/>
                  </a:lnTo>
                  <a:lnTo>
                    <a:pt x="5502730" y="2324"/>
                  </a:lnTo>
                  <a:lnTo>
                    <a:pt x="5385702" y="843"/>
                  </a:lnTo>
                  <a:lnTo>
                    <a:pt x="5268675" y="95"/>
                  </a:lnTo>
                  <a:lnTo>
                    <a:pt x="5151647" y="0"/>
                  </a:lnTo>
                  <a:lnTo>
                    <a:pt x="5034620" y="462"/>
                  </a:lnTo>
                  <a:lnTo>
                    <a:pt x="4917592" y="1375"/>
                  </a:lnTo>
                  <a:lnTo>
                    <a:pt x="4800564" y="2619"/>
                  </a:lnTo>
                  <a:lnTo>
                    <a:pt x="4683537" y="4070"/>
                  </a:lnTo>
                  <a:lnTo>
                    <a:pt x="4566509" y="5605"/>
                  </a:lnTo>
                  <a:lnTo>
                    <a:pt x="4449482" y="7108"/>
                  </a:lnTo>
                  <a:lnTo>
                    <a:pt x="4332454" y="8484"/>
                  </a:lnTo>
                  <a:lnTo>
                    <a:pt x="4215426" y="9669"/>
                  </a:lnTo>
                  <a:lnTo>
                    <a:pt x="4098399" y="10644"/>
                  </a:lnTo>
                  <a:lnTo>
                    <a:pt x="3981371" y="11455"/>
                  </a:lnTo>
                  <a:lnTo>
                    <a:pt x="3864344" y="12234"/>
                  </a:lnTo>
                  <a:lnTo>
                    <a:pt x="3747316" y="13220"/>
                  </a:lnTo>
                  <a:lnTo>
                    <a:pt x="3630289" y="14099"/>
                  </a:lnTo>
                  <a:lnTo>
                    <a:pt x="3513261" y="14366"/>
                  </a:lnTo>
                  <a:lnTo>
                    <a:pt x="3396233" y="14703"/>
                  </a:lnTo>
                  <a:lnTo>
                    <a:pt x="3279206" y="15437"/>
                  </a:lnTo>
                  <a:lnTo>
                    <a:pt x="3162178" y="15339"/>
                  </a:lnTo>
                  <a:lnTo>
                    <a:pt x="3045151" y="15232"/>
                  </a:lnTo>
                  <a:lnTo>
                    <a:pt x="2928123" y="16369"/>
                  </a:lnTo>
                  <a:lnTo>
                    <a:pt x="2811095" y="20607"/>
                  </a:lnTo>
                  <a:lnTo>
                    <a:pt x="2694068" y="30413"/>
                  </a:lnTo>
                  <a:lnTo>
                    <a:pt x="2577040" y="41414"/>
                  </a:lnTo>
                  <a:lnTo>
                    <a:pt x="2460013" y="45835"/>
                  </a:lnTo>
                  <a:lnTo>
                    <a:pt x="2342985" y="44918"/>
                  </a:lnTo>
                  <a:lnTo>
                    <a:pt x="2225957" y="44075"/>
                  </a:lnTo>
                  <a:lnTo>
                    <a:pt x="2108930" y="43093"/>
                  </a:lnTo>
                  <a:lnTo>
                    <a:pt x="1991902" y="37860"/>
                  </a:lnTo>
                  <a:lnTo>
                    <a:pt x="1874875" y="30554"/>
                  </a:lnTo>
                  <a:lnTo>
                    <a:pt x="1757847" y="26497"/>
                  </a:lnTo>
                  <a:lnTo>
                    <a:pt x="1640819" y="26848"/>
                  </a:lnTo>
                  <a:lnTo>
                    <a:pt x="1523792" y="28566"/>
                  </a:lnTo>
                  <a:lnTo>
                    <a:pt x="1406764" y="31995"/>
                  </a:lnTo>
                  <a:lnTo>
                    <a:pt x="1289737" y="37403"/>
                  </a:lnTo>
                  <a:lnTo>
                    <a:pt x="1172709" y="44888"/>
                  </a:lnTo>
                  <a:lnTo>
                    <a:pt x="1055681" y="54495"/>
                  </a:lnTo>
                  <a:lnTo>
                    <a:pt x="938654" y="66492"/>
                  </a:lnTo>
                  <a:lnTo>
                    <a:pt x="821626" y="81201"/>
                  </a:lnTo>
                  <a:lnTo>
                    <a:pt x="704599" y="98923"/>
                  </a:lnTo>
                  <a:lnTo>
                    <a:pt x="587571" y="119882"/>
                  </a:lnTo>
                  <a:lnTo>
                    <a:pt x="470543" y="144211"/>
                  </a:lnTo>
                  <a:lnTo>
                    <a:pt x="353516" y="171964"/>
                  </a:lnTo>
                  <a:lnTo>
                    <a:pt x="236488" y="203136"/>
                  </a:lnTo>
                  <a:lnTo>
                    <a:pt x="119461" y="237688"/>
                  </a:lnTo>
                  <a:lnTo>
                    <a:pt x="2433" y="275566"/>
                  </a:lnTo>
                  <a:lnTo>
                    <a:pt x="0" y="27642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916237"/>
              <a:ext cx="6145984" cy="348467"/>
            </a:xfrm>
            <a:custGeom>
              <a:avLst/>
              <a:pathLst>
                <a:path w="6145984" h="348467">
                  <a:moveTo>
                    <a:pt x="0" y="348467"/>
                  </a:moveTo>
                  <a:lnTo>
                    <a:pt x="53982" y="338946"/>
                  </a:lnTo>
                  <a:lnTo>
                    <a:pt x="171010" y="319388"/>
                  </a:lnTo>
                  <a:lnTo>
                    <a:pt x="288037" y="300907"/>
                  </a:lnTo>
                  <a:lnTo>
                    <a:pt x="405065" y="283500"/>
                  </a:lnTo>
                  <a:lnTo>
                    <a:pt x="522092" y="267165"/>
                  </a:lnTo>
                  <a:lnTo>
                    <a:pt x="639120" y="251899"/>
                  </a:lnTo>
                  <a:lnTo>
                    <a:pt x="756148" y="237698"/>
                  </a:lnTo>
                  <a:lnTo>
                    <a:pt x="873175" y="224561"/>
                  </a:lnTo>
                  <a:lnTo>
                    <a:pt x="990203" y="212484"/>
                  </a:lnTo>
                  <a:lnTo>
                    <a:pt x="1107230" y="201464"/>
                  </a:lnTo>
                  <a:lnTo>
                    <a:pt x="1224258" y="191499"/>
                  </a:lnTo>
                  <a:lnTo>
                    <a:pt x="1341286" y="182586"/>
                  </a:lnTo>
                  <a:lnTo>
                    <a:pt x="1458313" y="174721"/>
                  </a:lnTo>
                  <a:lnTo>
                    <a:pt x="1575341" y="167902"/>
                  </a:lnTo>
                  <a:lnTo>
                    <a:pt x="1692368" y="162127"/>
                  </a:lnTo>
                  <a:lnTo>
                    <a:pt x="1809396" y="157401"/>
                  </a:lnTo>
                  <a:lnTo>
                    <a:pt x="1926424" y="154073"/>
                  </a:lnTo>
                  <a:lnTo>
                    <a:pt x="2043451" y="152061"/>
                  </a:lnTo>
                  <a:lnTo>
                    <a:pt x="2160479" y="151013"/>
                  </a:lnTo>
                  <a:lnTo>
                    <a:pt x="2277506" y="150871"/>
                  </a:lnTo>
                  <a:lnTo>
                    <a:pt x="2394534" y="155442"/>
                  </a:lnTo>
                  <a:lnTo>
                    <a:pt x="2511561" y="162288"/>
                  </a:lnTo>
                  <a:lnTo>
                    <a:pt x="2628589" y="166587"/>
                  </a:lnTo>
                  <a:lnTo>
                    <a:pt x="2745617" y="167995"/>
                  </a:lnTo>
                  <a:lnTo>
                    <a:pt x="2862644" y="168377"/>
                  </a:lnTo>
                  <a:lnTo>
                    <a:pt x="2979672" y="167765"/>
                  </a:lnTo>
                  <a:lnTo>
                    <a:pt x="3096699" y="163846"/>
                  </a:lnTo>
                  <a:lnTo>
                    <a:pt x="3213727" y="154074"/>
                  </a:lnTo>
                  <a:lnTo>
                    <a:pt x="3330755" y="144072"/>
                  </a:lnTo>
                  <a:lnTo>
                    <a:pt x="3447782" y="139669"/>
                  </a:lnTo>
                  <a:lnTo>
                    <a:pt x="3564810" y="139471"/>
                  </a:lnTo>
                  <a:lnTo>
                    <a:pt x="3681837" y="139834"/>
                  </a:lnTo>
                  <a:lnTo>
                    <a:pt x="3798865" y="139681"/>
                  </a:lnTo>
                  <a:lnTo>
                    <a:pt x="3915893" y="138804"/>
                  </a:lnTo>
                  <a:lnTo>
                    <a:pt x="4032920" y="137507"/>
                  </a:lnTo>
                  <a:lnTo>
                    <a:pt x="4149948" y="135358"/>
                  </a:lnTo>
                  <a:lnTo>
                    <a:pt x="4266975" y="131933"/>
                  </a:lnTo>
                  <a:lnTo>
                    <a:pt x="4384003" y="127572"/>
                  </a:lnTo>
                  <a:lnTo>
                    <a:pt x="4501031" y="122631"/>
                  </a:lnTo>
                  <a:lnTo>
                    <a:pt x="4618058" y="117124"/>
                  </a:lnTo>
                  <a:lnTo>
                    <a:pt x="4735086" y="111065"/>
                  </a:lnTo>
                  <a:lnTo>
                    <a:pt x="4852113" y="104470"/>
                  </a:lnTo>
                  <a:lnTo>
                    <a:pt x="4969141" y="97353"/>
                  </a:lnTo>
                  <a:lnTo>
                    <a:pt x="5086169" y="89728"/>
                  </a:lnTo>
                  <a:lnTo>
                    <a:pt x="5203196" y="81610"/>
                  </a:lnTo>
                  <a:lnTo>
                    <a:pt x="5320224" y="73014"/>
                  </a:lnTo>
                  <a:lnTo>
                    <a:pt x="5437251" y="63953"/>
                  </a:lnTo>
                  <a:lnTo>
                    <a:pt x="5554279" y="54444"/>
                  </a:lnTo>
                  <a:lnTo>
                    <a:pt x="5671307" y="44500"/>
                  </a:lnTo>
                  <a:lnTo>
                    <a:pt x="5788334" y="34136"/>
                  </a:lnTo>
                  <a:lnTo>
                    <a:pt x="5905362" y="23366"/>
                  </a:lnTo>
                  <a:lnTo>
                    <a:pt x="6022389" y="12205"/>
                  </a:lnTo>
                  <a:lnTo>
                    <a:pt x="6139417" y="66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255555"/>
              <a:ext cx="6145984" cy="1122904"/>
            </a:xfrm>
            <a:custGeom>
              <a:avLst/>
              <a:pathLst>
                <a:path w="6145984" h="1122904">
                  <a:moveTo>
                    <a:pt x="0" y="228488"/>
                  </a:moveTo>
                  <a:lnTo>
                    <a:pt x="53982" y="256157"/>
                  </a:lnTo>
                  <a:lnTo>
                    <a:pt x="171010" y="311762"/>
                  </a:lnTo>
                  <a:lnTo>
                    <a:pt x="288037" y="362920"/>
                  </a:lnTo>
                  <a:lnTo>
                    <a:pt x="405065" y="409553"/>
                  </a:lnTo>
                  <a:lnTo>
                    <a:pt x="522092" y="451576"/>
                  </a:lnTo>
                  <a:lnTo>
                    <a:pt x="639120" y="488898"/>
                  </a:lnTo>
                  <a:lnTo>
                    <a:pt x="756148" y="521427"/>
                  </a:lnTo>
                  <a:lnTo>
                    <a:pt x="873175" y="549082"/>
                  </a:lnTo>
                  <a:lnTo>
                    <a:pt x="990203" y="571807"/>
                  </a:lnTo>
                  <a:lnTo>
                    <a:pt x="1107230" y="589605"/>
                  </a:lnTo>
                  <a:lnTo>
                    <a:pt x="1224258" y="602576"/>
                  </a:lnTo>
                  <a:lnTo>
                    <a:pt x="1341286" y="610958"/>
                  </a:lnTo>
                  <a:lnTo>
                    <a:pt x="1458313" y="615142"/>
                  </a:lnTo>
                  <a:lnTo>
                    <a:pt x="1575341" y="615649"/>
                  </a:lnTo>
                  <a:lnTo>
                    <a:pt x="1692368" y="613038"/>
                  </a:lnTo>
                  <a:lnTo>
                    <a:pt x="1809396" y="607778"/>
                  </a:lnTo>
                  <a:lnTo>
                    <a:pt x="1926424" y="600105"/>
                  </a:lnTo>
                  <a:lnTo>
                    <a:pt x="2043451" y="589798"/>
                  </a:lnTo>
                  <a:lnTo>
                    <a:pt x="2160479" y="576712"/>
                  </a:lnTo>
                  <a:lnTo>
                    <a:pt x="2277506" y="561407"/>
                  </a:lnTo>
                  <a:lnTo>
                    <a:pt x="2394534" y="546448"/>
                  </a:lnTo>
                  <a:lnTo>
                    <a:pt x="2511561" y="529154"/>
                  </a:lnTo>
                  <a:lnTo>
                    <a:pt x="2628589" y="509148"/>
                  </a:lnTo>
                  <a:lnTo>
                    <a:pt x="2745617" y="486888"/>
                  </a:lnTo>
                  <a:lnTo>
                    <a:pt x="2862644" y="459666"/>
                  </a:lnTo>
                  <a:lnTo>
                    <a:pt x="2979672" y="430580"/>
                  </a:lnTo>
                  <a:lnTo>
                    <a:pt x="3096699" y="404757"/>
                  </a:lnTo>
                  <a:lnTo>
                    <a:pt x="3213727" y="375560"/>
                  </a:lnTo>
                  <a:lnTo>
                    <a:pt x="3330755" y="343666"/>
                  </a:lnTo>
                  <a:lnTo>
                    <a:pt x="3447782" y="316091"/>
                  </a:lnTo>
                  <a:lnTo>
                    <a:pt x="3564810" y="289452"/>
                  </a:lnTo>
                  <a:lnTo>
                    <a:pt x="3681837" y="260986"/>
                  </a:lnTo>
                  <a:lnTo>
                    <a:pt x="3798865" y="237617"/>
                  </a:lnTo>
                  <a:lnTo>
                    <a:pt x="3915893" y="220887"/>
                  </a:lnTo>
                  <a:lnTo>
                    <a:pt x="4032920" y="204757"/>
                  </a:lnTo>
                  <a:lnTo>
                    <a:pt x="4149948" y="189108"/>
                  </a:lnTo>
                  <a:lnTo>
                    <a:pt x="4266975" y="174440"/>
                  </a:lnTo>
                  <a:lnTo>
                    <a:pt x="4384003" y="160046"/>
                  </a:lnTo>
                  <a:lnTo>
                    <a:pt x="4501031" y="145732"/>
                  </a:lnTo>
                  <a:lnTo>
                    <a:pt x="4618058" y="131933"/>
                  </a:lnTo>
                  <a:lnTo>
                    <a:pt x="4735086" y="118904"/>
                  </a:lnTo>
                  <a:lnTo>
                    <a:pt x="4852113" y="106752"/>
                  </a:lnTo>
                  <a:lnTo>
                    <a:pt x="4969141" y="95478"/>
                  </a:lnTo>
                  <a:lnTo>
                    <a:pt x="5086169" y="85000"/>
                  </a:lnTo>
                  <a:lnTo>
                    <a:pt x="5203196" y="75188"/>
                  </a:lnTo>
                  <a:lnTo>
                    <a:pt x="5320224" y="65877"/>
                  </a:lnTo>
                  <a:lnTo>
                    <a:pt x="5437251" y="56887"/>
                  </a:lnTo>
                  <a:lnTo>
                    <a:pt x="5554279" y="48037"/>
                  </a:lnTo>
                  <a:lnTo>
                    <a:pt x="5671307" y="39157"/>
                  </a:lnTo>
                  <a:lnTo>
                    <a:pt x="5788334" y="30093"/>
                  </a:lnTo>
                  <a:lnTo>
                    <a:pt x="5905362" y="20714"/>
                  </a:lnTo>
                  <a:lnTo>
                    <a:pt x="6022389" y="10913"/>
                  </a:lnTo>
                  <a:lnTo>
                    <a:pt x="6139417" y="609"/>
                  </a:lnTo>
                  <a:lnTo>
                    <a:pt x="6145984" y="0"/>
                  </a:lnTo>
                  <a:lnTo>
                    <a:pt x="6145984" y="647352"/>
                  </a:lnTo>
                  <a:lnTo>
                    <a:pt x="6139417" y="645096"/>
                  </a:lnTo>
                  <a:lnTo>
                    <a:pt x="6022389" y="608463"/>
                  </a:lnTo>
                  <a:lnTo>
                    <a:pt x="5905362" y="575321"/>
                  </a:lnTo>
                  <a:lnTo>
                    <a:pt x="5788334" y="545577"/>
                  </a:lnTo>
                  <a:lnTo>
                    <a:pt x="5671307" y="519113"/>
                  </a:lnTo>
                  <a:lnTo>
                    <a:pt x="5554279" y="495788"/>
                  </a:lnTo>
                  <a:lnTo>
                    <a:pt x="5437251" y="475437"/>
                  </a:lnTo>
                  <a:lnTo>
                    <a:pt x="5320224" y="457877"/>
                  </a:lnTo>
                  <a:lnTo>
                    <a:pt x="5203196" y="442918"/>
                  </a:lnTo>
                  <a:lnTo>
                    <a:pt x="5086169" y="430369"/>
                  </a:lnTo>
                  <a:lnTo>
                    <a:pt x="4969141" y="420053"/>
                  </a:lnTo>
                  <a:lnTo>
                    <a:pt x="4852113" y="411827"/>
                  </a:lnTo>
                  <a:lnTo>
                    <a:pt x="4735086" y="405602"/>
                  </a:lnTo>
                  <a:lnTo>
                    <a:pt x="4618058" y="401364"/>
                  </a:lnTo>
                  <a:lnTo>
                    <a:pt x="4501031" y="399211"/>
                  </a:lnTo>
                  <a:lnTo>
                    <a:pt x="4384003" y="399387"/>
                  </a:lnTo>
                  <a:lnTo>
                    <a:pt x="4266975" y="402316"/>
                  </a:lnTo>
                  <a:lnTo>
                    <a:pt x="4149948" y="408336"/>
                  </a:lnTo>
                  <a:lnTo>
                    <a:pt x="4032920" y="417592"/>
                  </a:lnTo>
                  <a:lnTo>
                    <a:pt x="3915893" y="430463"/>
                  </a:lnTo>
                  <a:lnTo>
                    <a:pt x="3798865" y="446706"/>
                  </a:lnTo>
                  <a:lnTo>
                    <a:pt x="3681837" y="469226"/>
                  </a:lnTo>
                  <a:lnTo>
                    <a:pt x="3564810" y="498559"/>
                  </a:lnTo>
                  <a:lnTo>
                    <a:pt x="3447782" y="528388"/>
                  </a:lnTo>
                  <a:lnTo>
                    <a:pt x="3330755" y="555404"/>
                  </a:lnTo>
                  <a:lnTo>
                    <a:pt x="3213727" y="586631"/>
                  </a:lnTo>
                  <a:lnTo>
                    <a:pt x="3096699" y="620001"/>
                  </a:lnTo>
                  <a:lnTo>
                    <a:pt x="2979672" y="647530"/>
                  </a:lnTo>
                  <a:lnTo>
                    <a:pt x="2862644" y="671421"/>
                  </a:lnTo>
                  <a:lnTo>
                    <a:pt x="2745617" y="697081"/>
                  </a:lnTo>
                  <a:lnTo>
                    <a:pt x="2628589" y="720785"/>
                  </a:lnTo>
                  <a:lnTo>
                    <a:pt x="2511561" y="737620"/>
                  </a:lnTo>
                  <a:lnTo>
                    <a:pt x="2394534" y="753350"/>
                  </a:lnTo>
                  <a:lnTo>
                    <a:pt x="2277506" y="770057"/>
                  </a:lnTo>
                  <a:lnTo>
                    <a:pt x="2160479" y="786072"/>
                  </a:lnTo>
                  <a:lnTo>
                    <a:pt x="2043451" y="801435"/>
                  </a:lnTo>
                  <a:lnTo>
                    <a:pt x="1926424" y="816551"/>
                  </a:lnTo>
                  <a:lnTo>
                    <a:pt x="1809396" y="831290"/>
                  </a:lnTo>
                  <a:lnTo>
                    <a:pt x="1692368" y="845921"/>
                  </a:lnTo>
                  <a:lnTo>
                    <a:pt x="1575341" y="861548"/>
                  </a:lnTo>
                  <a:lnTo>
                    <a:pt x="1458313" y="878630"/>
                  </a:lnTo>
                  <a:lnTo>
                    <a:pt x="1341286" y="897695"/>
                  </a:lnTo>
                  <a:lnTo>
                    <a:pt x="1224258" y="919233"/>
                  </a:lnTo>
                  <a:lnTo>
                    <a:pt x="1107230" y="943604"/>
                  </a:lnTo>
                  <a:lnTo>
                    <a:pt x="990203" y="971015"/>
                  </a:lnTo>
                  <a:lnTo>
                    <a:pt x="873175" y="1001536"/>
                  </a:lnTo>
                  <a:lnTo>
                    <a:pt x="756148" y="1035140"/>
                  </a:lnTo>
                  <a:lnTo>
                    <a:pt x="639120" y="1071739"/>
                  </a:lnTo>
                  <a:lnTo>
                    <a:pt x="522092" y="1111222"/>
                  </a:lnTo>
                  <a:lnTo>
                    <a:pt x="489728" y="1122904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255555"/>
              <a:ext cx="6145984" cy="615649"/>
            </a:xfrm>
            <a:custGeom>
              <a:avLst/>
              <a:pathLst>
                <a:path w="6145984" h="615649">
                  <a:moveTo>
                    <a:pt x="0" y="228488"/>
                  </a:moveTo>
                  <a:lnTo>
                    <a:pt x="53982" y="256157"/>
                  </a:lnTo>
                  <a:lnTo>
                    <a:pt x="171010" y="311762"/>
                  </a:lnTo>
                  <a:lnTo>
                    <a:pt x="288037" y="362920"/>
                  </a:lnTo>
                  <a:lnTo>
                    <a:pt x="405065" y="409553"/>
                  </a:lnTo>
                  <a:lnTo>
                    <a:pt x="522092" y="451576"/>
                  </a:lnTo>
                  <a:lnTo>
                    <a:pt x="639120" y="488898"/>
                  </a:lnTo>
                  <a:lnTo>
                    <a:pt x="756148" y="521427"/>
                  </a:lnTo>
                  <a:lnTo>
                    <a:pt x="873175" y="549082"/>
                  </a:lnTo>
                  <a:lnTo>
                    <a:pt x="990203" y="571807"/>
                  </a:lnTo>
                  <a:lnTo>
                    <a:pt x="1107230" y="589605"/>
                  </a:lnTo>
                  <a:lnTo>
                    <a:pt x="1224258" y="602576"/>
                  </a:lnTo>
                  <a:lnTo>
                    <a:pt x="1341286" y="610958"/>
                  </a:lnTo>
                  <a:lnTo>
                    <a:pt x="1458313" y="615142"/>
                  </a:lnTo>
                  <a:lnTo>
                    <a:pt x="1575341" y="615649"/>
                  </a:lnTo>
                  <a:lnTo>
                    <a:pt x="1692368" y="613038"/>
                  </a:lnTo>
                  <a:lnTo>
                    <a:pt x="1809396" y="607778"/>
                  </a:lnTo>
                  <a:lnTo>
                    <a:pt x="1926424" y="600105"/>
                  </a:lnTo>
                  <a:lnTo>
                    <a:pt x="2043451" y="589798"/>
                  </a:lnTo>
                  <a:lnTo>
                    <a:pt x="2160479" y="576712"/>
                  </a:lnTo>
                  <a:lnTo>
                    <a:pt x="2277506" y="561407"/>
                  </a:lnTo>
                  <a:lnTo>
                    <a:pt x="2394534" y="546448"/>
                  </a:lnTo>
                  <a:lnTo>
                    <a:pt x="2511561" y="529154"/>
                  </a:lnTo>
                  <a:lnTo>
                    <a:pt x="2628589" y="509148"/>
                  </a:lnTo>
                  <a:lnTo>
                    <a:pt x="2745617" y="486888"/>
                  </a:lnTo>
                  <a:lnTo>
                    <a:pt x="2862644" y="459666"/>
                  </a:lnTo>
                  <a:lnTo>
                    <a:pt x="2979672" y="430580"/>
                  </a:lnTo>
                  <a:lnTo>
                    <a:pt x="3096699" y="404757"/>
                  </a:lnTo>
                  <a:lnTo>
                    <a:pt x="3213727" y="375560"/>
                  </a:lnTo>
                  <a:lnTo>
                    <a:pt x="3330755" y="343666"/>
                  </a:lnTo>
                  <a:lnTo>
                    <a:pt x="3447782" y="316091"/>
                  </a:lnTo>
                  <a:lnTo>
                    <a:pt x="3564810" y="289452"/>
                  </a:lnTo>
                  <a:lnTo>
                    <a:pt x="3681837" y="260986"/>
                  </a:lnTo>
                  <a:lnTo>
                    <a:pt x="3798865" y="237617"/>
                  </a:lnTo>
                  <a:lnTo>
                    <a:pt x="3915893" y="220887"/>
                  </a:lnTo>
                  <a:lnTo>
                    <a:pt x="4032920" y="204757"/>
                  </a:lnTo>
                  <a:lnTo>
                    <a:pt x="4149948" y="189108"/>
                  </a:lnTo>
                  <a:lnTo>
                    <a:pt x="4266975" y="174440"/>
                  </a:lnTo>
                  <a:lnTo>
                    <a:pt x="4384003" y="160046"/>
                  </a:lnTo>
                  <a:lnTo>
                    <a:pt x="4501031" y="145732"/>
                  </a:lnTo>
                  <a:lnTo>
                    <a:pt x="4618058" y="131933"/>
                  </a:lnTo>
                  <a:lnTo>
                    <a:pt x="4735086" y="118904"/>
                  </a:lnTo>
                  <a:lnTo>
                    <a:pt x="4852113" y="106752"/>
                  </a:lnTo>
                  <a:lnTo>
                    <a:pt x="4969141" y="95478"/>
                  </a:lnTo>
                  <a:lnTo>
                    <a:pt x="5086169" y="85000"/>
                  </a:lnTo>
                  <a:lnTo>
                    <a:pt x="5203196" y="75188"/>
                  </a:lnTo>
                  <a:lnTo>
                    <a:pt x="5320224" y="65877"/>
                  </a:lnTo>
                  <a:lnTo>
                    <a:pt x="5437251" y="56887"/>
                  </a:lnTo>
                  <a:lnTo>
                    <a:pt x="5554279" y="48037"/>
                  </a:lnTo>
                  <a:lnTo>
                    <a:pt x="5671307" y="39157"/>
                  </a:lnTo>
                  <a:lnTo>
                    <a:pt x="5788334" y="30093"/>
                  </a:lnTo>
                  <a:lnTo>
                    <a:pt x="5905362" y="20714"/>
                  </a:lnTo>
                  <a:lnTo>
                    <a:pt x="6022389" y="10913"/>
                  </a:lnTo>
                  <a:lnTo>
                    <a:pt x="6139417" y="60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431604" y="4654767"/>
              <a:ext cx="5656256" cy="723692"/>
            </a:xfrm>
            <a:custGeom>
              <a:avLst/>
              <a:pathLst>
                <a:path w="5656256" h="723692">
                  <a:moveTo>
                    <a:pt x="5656256" y="248140"/>
                  </a:moveTo>
                  <a:lnTo>
                    <a:pt x="5649689" y="245884"/>
                  </a:lnTo>
                  <a:lnTo>
                    <a:pt x="5532661" y="209251"/>
                  </a:lnTo>
                  <a:lnTo>
                    <a:pt x="5415633" y="176109"/>
                  </a:lnTo>
                  <a:lnTo>
                    <a:pt x="5298606" y="146365"/>
                  </a:lnTo>
                  <a:lnTo>
                    <a:pt x="5181578" y="119901"/>
                  </a:lnTo>
                  <a:lnTo>
                    <a:pt x="5064551" y="96576"/>
                  </a:lnTo>
                  <a:lnTo>
                    <a:pt x="4947523" y="76225"/>
                  </a:lnTo>
                  <a:lnTo>
                    <a:pt x="4830495" y="58666"/>
                  </a:lnTo>
                  <a:lnTo>
                    <a:pt x="4713468" y="43707"/>
                  </a:lnTo>
                  <a:lnTo>
                    <a:pt x="4596440" y="31157"/>
                  </a:lnTo>
                  <a:lnTo>
                    <a:pt x="4479413" y="20841"/>
                  </a:lnTo>
                  <a:lnTo>
                    <a:pt x="4362385" y="12615"/>
                  </a:lnTo>
                  <a:lnTo>
                    <a:pt x="4245357" y="6390"/>
                  </a:lnTo>
                  <a:lnTo>
                    <a:pt x="4128330" y="2152"/>
                  </a:lnTo>
                  <a:lnTo>
                    <a:pt x="4011302" y="0"/>
                  </a:lnTo>
                  <a:lnTo>
                    <a:pt x="3894275" y="175"/>
                  </a:lnTo>
                  <a:lnTo>
                    <a:pt x="3777247" y="3104"/>
                  </a:lnTo>
                  <a:lnTo>
                    <a:pt x="3660219" y="9124"/>
                  </a:lnTo>
                  <a:lnTo>
                    <a:pt x="3543192" y="18380"/>
                  </a:lnTo>
                  <a:lnTo>
                    <a:pt x="3426164" y="31252"/>
                  </a:lnTo>
                  <a:lnTo>
                    <a:pt x="3309137" y="47494"/>
                  </a:lnTo>
                  <a:lnTo>
                    <a:pt x="3192109" y="70014"/>
                  </a:lnTo>
                  <a:lnTo>
                    <a:pt x="3075081" y="99347"/>
                  </a:lnTo>
                  <a:lnTo>
                    <a:pt x="2958054" y="129176"/>
                  </a:lnTo>
                  <a:lnTo>
                    <a:pt x="2841026" y="156192"/>
                  </a:lnTo>
                  <a:lnTo>
                    <a:pt x="2723999" y="187419"/>
                  </a:lnTo>
                  <a:lnTo>
                    <a:pt x="2606971" y="220789"/>
                  </a:lnTo>
                  <a:lnTo>
                    <a:pt x="2489944" y="248318"/>
                  </a:lnTo>
                  <a:lnTo>
                    <a:pt x="2372916" y="272209"/>
                  </a:lnTo>
                  <a:lnTo>
                    <a:pt x="2255888" y="297869"/>
                  </a:lnTo>
                  <a:lnTo>
                    <a:pt x="2138861" y="321574"/>
                  </a:lnTo>
                  <a:lnTo>
                    <a:pt x="2021833" y="338408"/>
                  </a:lnTo>
                  <a:lnTo>
                    <a:pt x="1904806" y="354139"/>
                  </a:lnTo>
                  <a:lnTo>
                    <a:pt x="1787778" y="370845"/>
                  </a:lnTo>
                  <a:lnTo>
                    <a:pt x="1670750" y="386860"/>
                  </a:lnTo>
                  <a:lnTo>
                    <a:pt x="1553723" y="402223"/>
                  </a:lnTo>
                  <a:lnTo>
                    <a:pt x="1436695" y="417339"/>
                  </a:lnTo>
                  <a:lnTo>
                    <a:pt x="1319668" y="432078"/>
                  </a:lnTo>
                  <a:lnTo>
                    <a:pt x="1202640" y="446710"/>
                  </a:lnTo>
                  <a:lnTo>
                    <a:pt x="1085612" y="462336"/>
                  </a:lnTo>
                  <a:lnTo>
                    <a:pt x="968585" y="479418"/>
                  </a:lnTo>
                  <a:lnTo>
                    <a:pt x="851557" y="498484"/>
                  </a:lnTo>
                  <a:lnTo>
                    <a:pt x="734530" y="520021"/>
                  </a:lnTo>
                  <a:lnTo>
                    <a:pt x="617502" y="544392"/>
                  </a:lnTo>
                  <a:lnTo>
                    <a:pt x="500474" y="571803"/>
                  </a:lnTo>
                  <a:lnTo>
                    <a:pt x="383447" y="602325"/>
                  </a:lnTo>
                  <a:lnTo>
                    <a:pt x="266419" y="635928"/>
                  </a:lnTo>
                  <a:lnTo>
                    <a:pt x="149392" y="672527"/>
                  </a:lnTo>
                  <a:lnTo>
                    <a:pt x="32364" y="712010"/>
                  </a:lnTo>
                  <a:lnTo>
                    <a:pt x="0" y="72369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513240"/>
              <a:ext cx="6145984" cy="523824"/>
            </a:xfrm>
            <a:custGeom>
              <a:avLst/>
              <a:pathLst>
                <a:path w="6145984" h="523824">
                  <a:moveTo>
                    <a:pt x="0" y="516371"/>
                  </a:moveTo>
                  <a:lnTo>
                    <a:pt x="53982" y="518181"/>
                  </a:lnTo>
                  <a:lnTo>
                    <a:pt x="171010" y="521073"/>
                  </a:lnTo>
                  <a:lnTo>
                    <a:pt x="288037" y="522949"/>
                  </a:lnTo>
                  <a:lnTo>
                    <a:pt x="405065" y="523824"/>
                  </a:lnTo>
                  <a:lnTo>
                    <a:pt x="522092" y="523714"/>
                  </a:lnTo>
                  <a:lnTo>
                    <a:pt x="639120" y="522633"/>
                  </a:lnTo>
                  <a:lnTo>
                    <a:pt x="756148" y="520598"/>
                  </a:lnTo>
                  <a:lnTo>
                    <a:pt x="873175" y="517624"/>
                  </a:lnTo>
                  <a:lnTo>
                    <a:pt x="990203" y="513726"/>
                  </a:lnTo>
                  <a:lnTo>
                    <a:pt x="1107230" y="508919"/>
                  </a:lnTo>
                  <a:lnTo>
                    <a:pt x="1224258" y="503219"/>
                  </a:lnTo>
                  <a:lnTo>
                    <a:pt x="1341286" y="496642"/>
                  </a:lnTo>
                  <a:lnTo>
                    <a:pt x="1458313" y="489201"/>
                  </a:lnTo>
                  <a:lnTo>
                    <a:pt x="1575341" y="480914"/>
                  </a:lnTo>
                  <a:lnTo>
                    <a:pt x="1692368" y="471795"/>
                  </a:lnTo>
                  <a:lnTo>
                    <a:pt x="1809396" y="461849"/>
                  </a:lnTo>
                  <a:lnTo>
                    <a:pt x="1926424" y="450643"/>
                  </a:lnTo>
                  <a:lnTo>
                    <a:pt x="2043451" y="437932"/>
                  </a:lnTo>
                  <a:lnTo>
                    <a:pt x="2160479" y="423707"/>
                  </a:lnTo>
                  <a:lnTo>
                    <a:pt x="2277506" y="408047"/>
                  </a:lnTo>
                  <a:lnTo>
                    <a:pt x="2394534" y="392214"/>
                  </a:lnTo>
                  <a:lnTo>
                    <a:pt x="2511561" y="375702"/>
                  </a:lnTo>
                  <a:lnTo>
                    <a:pt x="2628589" y="357281"/>
                  </a:lnTo>
                  <a:lnTo>
                    <a:pt x="2745617" y="334299"/>
                  </a:lnTo>
                  <a:lnTo>
                    <a:pt x="2862644" y="307858"/>
                  </a:lnTo>
                  <a:lnTo>
                    <a:pt x="2979672" y="281370"/>
                  </a:lnTo>
                  <a:lnTo>
                    <a:pt x="3096699" y="254694"/>
                  </a:lnTo>
                  <a:lnTo>
                    <a:pt x="3213727" y="223411"/>
                  </a:lnTo>
                  <a:lnTo>
                    <a:pt x="3330755" y="191850"/>
                  </a:lnTo>
                  <a:lnTo>
                    <a:pt x="3447782" y="164554"/>
                  </a:lnTo>
                  <a:lnTo>
                    <a:pt x="3564810" y="136320"/>
                  </a:lnTo>
                  <a:lnTo>
                    <a:pt x="3681837" y="107421"/>
                  </a:lnTo>
                  <a:lnTo>
                    <a:pt x="3798865" y="84476"/>
                  </a:lnTo>
                  <a:lnTo>
                    <a:pt x="3915893" y="67990"/>
                  </a:lnTo>
                  <a:lnTo>
                    <a:pt x="4032920" y="53490"/>
                  </a:lnTo>
                  <a:lnTo>
                    <a:pt x="4149948" y="41037"/>
                  </a:lnTo>
                  <a:lnTo>
                    <a:pt x="4266975" y="30693"/>
                  </a:lnTo>
                  <a:lnTo>
                    <a:pt x="4384003" y="22032"/>
                  </a:lnTo>
                  <a:lnTo>
                    <a:pt x="4501031" y="14787"/>
                  </a:lnTo>
                  <a:lnTo>
                    <a:pt x="4618058" y="8964"/>
                  </a:lnTo>
                  <a:lnTo>
                    <a:pt x="4735086" y="4568"/>
                  </a:lnTo>
                  <a:lnTo>
                    <a:pt x="4852113" y="1605"/>
                  </a:lnTo>
                  <a:lnTo>
                    <a:pt x="4969141" y="80"/>
                  </a:lnTo>
                  <a:lnTo>
                    <a:pt x="5086169" y="0"/>
                  </a:lnTo>
                  <a:lnTo>
                    <a:pt x="5203196" y="1368"/>
                  </a:lnTo>
                  <a:lnTo>
                    <a:pt x="5320224" y="4192"/>
                  </a:lnTo>
                  <a:lnTo>
                    <a:pt x="5437251" y="8477"/>
                  </a:lnTo>
                  <a:lnTo>
                    <a:pt x="5554279" y="14228"/>
                  </a:lnTo>
                  <a:lnTo>
                    <a:pt x="5671307" y="21450"/>
                  </a:lnTo>
                  <a:lnTo>
                    <a:pt x="5788334" y="30150"/>
                  </a:lnTo>
                  <a:lnTo>
                    <a:pt x="5905362" y="40332"/>
                  </a:lnTo>
                  <a:lnTo>
                    <a:pt x="6022389" y="52003"/>
                  </a:lnTo>
                  <a:lnTo>
                    <a:pt x="6139417" y="65168"/>
                  </a:lnTo>
                  <a:lnTo>
                    <a:pt x="6145984" y="65991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680254"/>
              <a:ext cx="6145984" cy="1698205"/>
            </a:xfrm>
            <a:custGeom>
              <a:avLst/>
              <a:pathLst>
                <a:path w="6145984" h="1698205">
                  <a:moveTo>
                    <a:pt x="0" y="496046"/>
                  </a:moveTo>
                  <a:lnTo>
                    <a:pt x="53982" y="529220"/>
                  </a:lnTo>
                  <a:lnTo>
                    <a:pt x="171010" y="595886"/>
                  </a:lnTo>
                  <a:lnTo>
                    <a:pt x="288037" y="657187"/>
                  </a:lnTo>
                  <a:lnTo>
                    <a:pt x="405065" y="712996"/>
                  </a:lnTo>
                  <a:lnTo>
                    <a:pt x="522092" y="763178"/>
                  </a:lnTo>
                  <a:lnTo>
                    <a:pt x="639120" y="807591"/>
                  </a:lnTo>
                  <a:lnTo>
                    <a:pt x="756148" y="846092"/>
                  </a:lnTo>
                  <a:lnTo>
                    <a:pt x="873175" y="878548"/>
                  </a:lnTo>
                  <a:lnTo>
                    <a:pt x="990203" y="904861"/>
                  </a:lnTo>
                  <a:lnTo>
                    <a:pt x="1107230" y="925003"/>
                  </a:lnTo>
                  <a:lnTo>
                    <a:pt x="1224258" y="939068"/>
                  </a:lnTo>
                  <a:lnTo>
                    <a:pt x="1341286" y="947314"/>
                  </a:lnTo>
                  <a:lnTo>
                    <a:pt x="1458313" y="950193"/>
                  </a:lnTo>
                  <a:lnTo>
                    <a:pt x="1575341" y="948312"/>
                  </a:lnTo>
                  <a:lnTo>
                    <a:pt x="1692368" y="942324"/>
                  </a:lnTo>
                  <a:lnTo>
                    <a:pt x="1809396" y="932791"/>
                  </a:lnTo>
                  <a:lnTo>
                    <a:pt x="1926424" y="920593"/>
                  </a:lnTo>
                  <a:lnTo>
                    <a:pt x="2043451" y="905804"/>
                  </a:lnTo>
                  <a:lnTo>
                    <a:pt x="2160479" y="888260"/>
                  </a:lnTo>
                  <a:lnTo>
                    <a:pt x="2277506" y="868906"/>
                  </a:lnTo>
                  <a:lnTo>
                    <a:pt x="2394534" y="854170"/>
                  </a:lnTo>
                  <a:lnTo>
                    <a:pt x="2511561" y="838557"/>
                  </a:lnTo>
                  <a:lnTo>
                    <a:pt x="2628589" y="817452"/>
                  </a:lnTo>
                  <a:lnTo>
                    <a:pt x="2745617" y="797712"/>
                  </a:lnTo>
                  <a:lnTo>
                    <a:pt x="2862644" y="776099"/>
                  </a:lnTo>
                  <a:lnTo>
                    <a:pt x="2979672" y="747823"/>
                  </a:lnTo>
                  <a:lnTo>
                    <a:pt x="3096699" y="714227"/>
                  </a:lnTo>
                  <a:lnTo>
                    <a:pt x="3213727" y="672714"/>
                  </a:lnTo>
                  <a:lnTo>
                    <a:pt x="3330755" y="626340"/>
                  </a:lnTo>
                  <a:lnTo>
                    <a:pt x="3447782" y="585575"/>
                  </a:lnTo>
                  <a:lnTo>
                    <a:pt x="3564810" y="543087"/>
                  </a:lnTo>
                  <a:lnTo>
                    <a:pt x="3681837" y="496932"/>
                  </a:lnTo>
                  <a:lnTo>
                    <a:pt x="3798865" y="460933"/>
                  </a:lnTo>
                  <a:lnTo>
                    <a:pt x="3915893" y="437249"/>
                  </a:lnTo>
                  <a:lnTo>
                    <a:pt x="4032920" y="414653"/>
                  </a:lnTo>
                  <a:lnTo>
                    <a:pt x="4149948" y="392966"/>
                  </a:lnTo>
                  <a:lnTo>
                    <a:pt x="4266975" y="372756"/>
                  </a:lnTo>
                  <a:lnTo>
                    <a:pt x="4384003" y="352281"/>
                  </a:lnTo>
                  <a:lnTo>
                    <a:pt x="4501031" y="330825"/>
                  </a:lnTo>
                  <a:lnTo>
                    <a:pt x="4618058" y="308953"/>
                  </a:lnTo>
                  <a:lnTo>
                    <a:pt x="4735086" y="287005"/>
                  </a:lnTo>
                  <a:lnTo>
                    <a:pt x="4852113" y="265145"/>
                  </a:lnTo>
                  <a:lnTo>
                    <a:pt x="4969141" y="243402"/>
                  </a:lnTo>
                  <a:lnTo>
                    <a:pt x="5086169" y="221707"/>
                  </a:lnTo>
                  <a:lnTo>
                    <a:pt x="5203196" y="199928"/>
                  </a:lnTo>
                  <a:lnTo>
                    <a:pt x="5320224" y="177893"/>
                  </a:lnTo>
                  <a:lnTo>
                    <a:pt x="5437251" y="155412"/>
                  </a:lnTo>
                  <a:lnTo>
                    <a:pt x="5554279" y="132292"/>
                  </a:lnTo>
                  <a:lnTo>
                    <a:pt x="5671307" y="108354"/>
                  </a:lnTo>
                  <a:lnTo>
                    <a:pt x="5788334" y="83439"/>
                  </a:lnTo>
                  <a:lnTo>
                    <a:pt x="5905362" y="57416"/>
                  </a:lnTo>
                  <a:lnTo>
                    <a:pt x="6022389" y="30185"/>
                  </a:lnTo>
                  <a:lnTo>
                    <a:pt x="6139417" y="1674"/>
                  </a:lnTo>
                  <a:lnTo>
                    <a:pt x="6145984" y="0"/>
                  </a:lnTo>
                  <a:lnTo>
                    <a:pt x="6145984" y="794278"/>
                  </a:lnTo>
                  <a:lnTo>
                    <a:pt x="6139417" y="792436"/>
                  </a:lnTo>
                  <a:lnTo>
                    <a:pt x="6022389" y="763357"/>
                  </a:lnTo>
                  <a:lnTo>
                    <a:pt x="5905362" y="737900"/>
                  </a:lnTo>
                  <a:lnTo>
                    <a:pt x="5788334" y="715920"/>
                  </a:lnTo>
                  <a:lnTo>
                    <a:pt x="5671307" y="697244"/>
                  </a:lnTo>
                  <a:lnTo>
                    <a:pt x="5554279" y="681667"/>
                  </a:lnTo>
                  <a:lnTo>
                    <a:pt x="5437251" y="668958"/>
                  </a:lnTo>
                  <a:lnTo>
                    <a:pt x="5320224" y="658864"/>
                  </a:lnTo>
                  <a:lnTo>
                    <a:pt x="5203196" y="651120"/>
                  </a:lnTo>
                  <a:lnTo>
                    <a:pt x="5086169" y="645462"/>
                  </a:lnTo>
                  <a:lnTo>
                    <a:pt x="4969141" y="641644"/>
                  </a:lnTo>
                  <a:lnTo>
                    <a:pt x="4852113" y="639461"/>
                  </a:lnTo>
                  <a:lnTo>
                    <a:pt x="4735086" y="638773"/>
                  </a:lnTo>
                  <a:lnTo>
                    <a:pt x="4618058" y="639534"/>
                  </a:lnTo>
                  <a:lnTo>
                    <a:pt x="4501031" y="641835"/>
                  </a:lnTo>
                  <a:lnTo>
                    <a:pt x="4384003" y="645944"/>
                  </a:lnTo>
                  <a:lnTo>
                    <a:pt x="4266975" y="652351"/>
                  </a:lnTo>
                  <a:lnTo>
                    <a:pt x="4149948" y="661951"/>
                  </a:lnTo>
                  <a:lnTo>
                    <a:pt x="4032920" y="675794"/>
                  </a:lnTo>
                  <a:lnTo>
                    <a:pt x="3915893" y="694392"/>
                  </a:lnTo>
                  <a:lnTo>
                    <a:pt x="3798865" y="717479"/>
                  </a:lnTo>
                  <a:lnTo>
                    <a:pt x="3681837" y="752435"/>
                  </a:lnTo>
                  <a:lnTo>
                    <a:pt x="3564810" y="799654"/>
                  </a:lnTo>
                  <a:lnTo>
                    <a:pt x="3447782" y="846055"/>
                  </a:lnTo>
                  <a:lnTo>
                    <a:pt x="3330755" y="886135"/>
                  </a:lnTo>
                  <a:lnTo>
                    <a:pt x="3213727" y="931691"/>
                  </a:lnTo>
                  <a:lnTo>
                    <a:pt x="3096699" y="978324"/>
                  </a:lnTo>
                  <a:lnTo>
                    <a:pt x="2979672" y="1014013"/>
                  </a:lnTo>
                  <a:lnTo>
                    <a:pt x="2862644" y="1035914"/>
                  </a:lnTo>
                  <a:lnTo>
                    <a:pt x="2745617" y="1055612"/>
                  </a:lnTo>
                  <a:lnTo>
                    <a:pt x="2628589" y="1077124"/>
                  </a:lnTo>
                  <a:lnTo>
                    <a:pt x="2511561" y="1094338"/>
                  </a:lnTo>
                  <a:lnTo>
                    <a:pt x="2394534" y="1108032"/>
                  </a:lnTo>
                  <a:lnTo>
                    <a:pt x="2277506" y="1124912"/>
                  </a:lnTo>
                  <a:lnTo>
                    <a:pt x="2160479" y="1145136"/>
                  </a:lnTo>
                  <a:lnTo>
                    <a:pt x="2043451" y="1165474"/>
                  </a:lnTo>
                  <a:lnTo>
                    <a:pt x="1926424" y="1186165"/>
                  </a:lnTo>
                  <a:lnTo>
                    <a:pt x="1809396" y="1207031"/>
                  </a:lnTo>
                  <a:lnTo>
                    <a:pt x="1692368" y="1228064"/>
                  </a:lnTo>
                  <a:lnTo>
                    <a:pt x="1575341" y="1250021"/>
                  </a:lnTo>
                  <a:lnTo>
                    <a:pt x="1458313" y="1273484"/>
                  </a:lnTo>
                  <a:lnTo>
                    <a:pt x="1341286" y="1299132"/>
                  </a:lnTo>
                  <a:lnTo>
                    <a:pt x="1224258" y="1327594"/>
                  </a:lnTo>
                  <a:lnTo>
                    <a:pt x="1107230" y="1359348"/>
                  </a:lnTo>
                  <a:lnTo>
                    <a:pt x="990203" y="1394675"/>
                  </a:lnTo>
                  <a:lnTo>
                    <a:pt x="873175" y="1433693"/>
                  </a:lnTo>
                  <a:lnTo>
                    <a:pt x="756148" y="1476399"/>
                  </a:lnTo>
                  <a:lnTo>
                    <a:pt x="639120" y="1522717"/>
                  </a:lnTo>
                  <a:lnTo>
                    <a:pt x="522092" y="1572541"/>
                  </a:lnTo>
                  <a:lnTo>
                    <a:pt x="405065" y="1625750"/>
                  </a:lnTo>
                  <a:lnTo>
                    <a:pt x="288037" y="1682227"/>
                  </a:lnTo>
                  <a:lnTo>
                    <a:pt x="256681" y="1698205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680254"/>
              <a:ext cx="6145984" cy="950193"/>
            </a:xfrm>
            <a:custGeom>
              <a:avLst/>
              <a:pathLst>
                <a:path w="6145984" h="950193">
                  <a:moveTo>
                    <a:pt x="0" y="496046"/>
                  </a:moveTo>
                  <a:lnTo>
                    <a:pt x="53982" y="529220"/>
                  </a:lnTo>
                  <a:lnTo>
                    <a:pt x="171010" y="595886"/>
                  </a:lnTo>
                  <a:lnTo>
                    <a:pt x="288037" y="657187"/>
                  </a:lnTo>
                  <a:lnTo>
                    <a:pt x="405065" y="712996"/>
                  </a:lnTo>
                  <a:lnTo>
                    <a:pt x="522092" y="763178"/>
                  </a:lnTo>
                  <a:lnTo>
                    <a:pt x="639120" y="807591"/>
                  </a:lnTo>
                  <a:lnTo>
                    <a:pt x="756148" y="846092"/>
                  </a:lnTo>
                  <a:lnTo>
                    <a:pt x="873175" y="878548"/>
                  </a:lnTo>
                  <a:lnTo>
                    <a:pt x="990203" y="904861"/>
                  </a:lnTo>
                  <a:lnTo>
                    <a:pt x="1107230" y="925003"/>
                  </a:lnTo>
                  <a:lnTo>
                    <a:pt x="1224258" y="939068"/>
                  </a:lnTo>
                  <a:lnTo>
                    <a:pt x="1341286" y="947314"/>
                  </a:lnTo>
                  <a:lnTo>
                    <a:pt x="1458313" y="950193"/>
                  </a:lnTo>
                  <a:lnTo>
                    <a:pt x="1575341" y="948312"/>
                  </a:lnTo>
                  <a:lnTo>
                    <a:pt x="1692368" y="942324"/>
                  </a:lnTo>
                  <a:lnTo>
                    <a:pt x="1809396" y="932791"/>
                  </a:lnTo>
                  <a:lnTo>
                    <a:pt x="1926424" y="920593"/>
                  </a:lnTo>
                  <a:lnTo>
                    <a:pt x="2043451" y="905804"/>
                  </a:lnTo>
                  <a:lnTo>
                    <a:pt x="2160479" y="888260"/>
                  </a:lnTo>
                  <a:lnTo>
                    <a:pt x="2277506" y="868906"/>
                  </a:lnTo>
                  <a:lnTo>
                    <a:pt x="2394534" y="854170"/>
                  </a:lnTo>
                  <a:lnTo>
                    <a:pt x="2511561" y="838557"/>
                  </a:lnTo>
                  <a:lnTo>
                    <a:pt x="2628589" y="817452"/>
                  </a:lnTo>
                  <a:lnTo>
                    <a:pt x="2745617" y="797712"/>
                  </a:lnTo>
                  <a:lnTo>
                    <a:pt x="2862644" y="776099"/>
                  </a:lnTo>
                  <a:lnTo>
                    <a:pt x="2979672" y="747823"/>
                  </a:lnTo>
                  <a:lnTo>
                    <a:pt x="3096699" y="714227"/>
                  </a:lnTo>
                  <a:lnTo>
                    <a:pt x="3213727" y="672714"/>
                  </a:lnTo>
                  <a:lnTo>
                    <a:pt x="3330755" y="626340"/>
                  </a:lnTo>
                  <a:lnTo>
                    <a:pt x="3447782" y="585575"/>
                  </a:lnTo>
                  <a:lnTo>
                    <a:pt x="3564810" y="543087"/>
                  </a:lnTo>
                  <a:lnTo>
                    <a:pt x="3681837" y="496932"/>
                  </a:lnTo>
                  <a:lnTo>
                    <a:pt x="3798865" y="460933"/>
                  </a:lnTo>
                  <a:lnTo>
                    <a:pt x="3915893" y="437249"/>
                  </a:lnTo>
                  <a:lnTo>
                    <a:pt x="4032920" y="414653"/>
                  </a:lnTo>
                  <a:lnTo>
                    <a:pt x="4149948" y="392966"/>
                  </a:lnTo>
                  <a:lnTo>
                    <a:pt x="4266975" y="372756"/>
                  </a:lnTo>
                  <a:lnTo>
                    <a:pt x="4384003" y="352281"/>
                  </a:lnTo>
                  <a:lnTo>
                    <a:pt x="4501031" y="330825"/>
                  </a:lnTo>
                  <a:lnTo>
                    <a:pt x="4618058" y="308953"/>
                  </a:lnTo>
                  <a:lnTo>
                    <a:pt x="4735086" y="287005"/>
                  </a:lnTo>
                  <a:lnTo>
                    <a:pt x="4852113" y="265145"/>
                  </a:lnTo>
                  <a:lnTo>
                    <a:pt x="4969141" y="243402"/>
                  </a:lnTo>
                  <a:lnTo>
                    <a:pt x="5086169" y="221707"/>
                  </a:lnTo>
                  <a:lnTo>
                    <a:pt x="5203196" y="199928"/>
                  </a:lnTo>
                  <a:lnTo>
                    <a:pt x="5320224" y="177893"/>
                  </a:lnTo>
                  <a:lnTo>
                    <a:pt x="5437251" y="155412"/>
                  </a:lnTo>
                  <a:lnTo>
                    <a:pt x="5554279" y="132292"/>
                  </a:lnTo>
                  <a:lnTo>
                    <a:pt x="5671307" y="108354"/>
                  </a:lnTo>
                  <a:lnTo>
                    <a:pt x="5788334" y="83439"/>
                  </a:lnTo>
                  <a:lnTo>
                    <a:pt x="5905362" y="57416"/>
                  </a:lnTo>
                  <a:lnTo>
                    <a:pt x="6022389" y="30185"/>
                  </a:lnTo>
                  <a:lnTo>
                    <a:pt x="6139417" y="167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198557" y="4319028"/>
              <a:ext cx="5889303" cy="1059431"/>
            </a:xfrm>
            <a:custGeom>
              <a:avLst/>
              <a:pathLst>
                <a:path w="5889303" h="1059431">
                  <a:moveTo>
                    <a:pt x="5889303" y="155504"/>
                  </a:moveTo>
                  <a:lnTo>
                    <a:pt x="5882735" y="153663"/>
                  </a:lnTo>
                  <a:lnTo>
                    <a:pt x="5765708" y="124583"/>
                  </a:lnTo>
                  <a:lnTo>
                    <a:pt x="5648680" y="99126"/>
                  </a:lnTo>
                  <a:lnTo>
                    <a:pt x="5531653" y="77146"/>
                  </a:lnTo>
                  <a:lnTo>
                    <a:pt x="5414625" y="58470"/>
                  </a:lnTo>
                  <a:lnTo>
                    <a:pt x="5297597" y="42893"/>
                  </a:lnTo>
                  <a:lnTo>
                    <a:pt x="5180570" y="30184"/>
                  </a:lnTo>
                  <a:lnTo>
                    <a:pt x="5063542" y="20090"/>
                  </a:lnTo>
                  <a:lnTo>
                    <a:pt x="4946515" y="12346"/>
                  </a:lnTo>
                  <a:lnTo>
                    <a:pt x="4829487" y="6688"/>
                  </a:lnTo>
                  <a:lnTo>
                    <a:pt x="4712459" y="2870"/>
                  </a:lnTo>
                  <a:lnTo>
                    <a:pt x="4595432" y="688"/>
                  </a:lnTo>
                  <a:lnTo>
                    <a:pt x="4478404" y="0"/>
                  </a:lnTo>
                  <a:lnTo>
                    <a:pt x="4361377" y="761"/>
                  </a:lnTo>
                  <a:lnTo>
                    <a:pt x="4244349" y="3062"/>
                  </a:lnTo>
                  <a:lnTo>
                    <a:pt x="4127321" y="7170"/>
                  </a:lnTo>
                  <a:lnTo>
                    <a:pt x="4010294" y="13577"/>
                  </a:lnTo>
                  <a:lnTo>
                    <a:pt x="3893266" y="23178"/>
                  </a:lnTo>
                  <a:lnTo>
                    <a:pt x="3776239" y="37021"/>
                  </a:lnTo>
                  <a:lnTo>
                    <a:pt x="3659211" y="55618"/>
                  </a:lnTo>
                  <a:lnTo>
                    <a:pt x="3542183" y="78705"/>
                  </a:lnTo>
                  <a:lnTo>
                    <a:pt x="3425156" y="113661"/>
                  </a:lnTo>
                  <a:lnTo>
                    <a:pt x="3308128" y="160880"/>
                  </a:lnTo>
                  <a:lnTo>
                    <a:pt x="3191101" y="207281"/>
                  </a:lnTo>
                  <a:lnTo>
                    <a:pt x="3074073" y="247362"/>
                  </a:lnTo>
                  <a:lnTo>
                    <a:pt x="2957045" y="292917"/>
                  </a:lnTo>
                  <a:lnTo>
                    <a:pt x="2840018" y="339551"/>
                  </a:lnTo>
                  <a:lnTo>
                    <a:pt x="2722990" y="375239"/>
                  </a:lnTo>
                  <a:lnTo>
                    <a:pt x="2605963" y="397141"/>
                  </a:lnTo>
                  <a:lnTo>
                    <a:pt x="2488935" y="416838"/>
                  </a:lnTo>
                  <a:lnTo>
                    <a:pt x="2371908" y="438351"/>
                  </a:lnTo>
                  <a:lnTo>
                    <a:pt x="2254880" y="455564"/>
                  </a:lnTo>
                  <a:lnTo>
                    <a:pt x="2137852" y="469259"/>
                  </a:lnTo>
                  <a:lnTo>
                    <a:pt x="2020825" y="486138"/>
                  </a:lnTo>
                  <a:lnTo>
                    <a:pt x="1903797" y="506363"/>
                  </a:lnTo>
                  <a:lnTo>
                    <a:pt x="1786770" y="526701"/>
                  </a:lnTo>
                  <a:lnTo>
                    <a:pt x="1669742" y="547391"/>
                  </a:lnTo>
                  <a:lnTo>
                    <a:pt x="1552714" y="568258"/>
                  </a:lnTo>
                  <a:lnTo>
                    <a:pt x="1435687" y="589290"/>
                  </a:lnTo>
                  <a:lnTo>
                    <a:pt x="1318659" y="611247"/>
                  </a:lnTo>
                  <a:lnTo>
                    <a:pt x="1201632" y="634710"/>
                  </a:lnTo>
                  <a:lnTo>
                    <a:pt x="1084604" y="660358"/>
                  </a:lnTo>
                  <a:lnTo>
                    <a:pt x="967576" y="688821"/>
                  </a:lnTo>
                  <a:lnTo>
                    <a:pt x="850549" y="720574"/>
                  </a:lnTo>
                  <a:lnTo>
                    <a:pt x="733521" y="755902"/>
                  </a:lnTo>
                  <a:lnTo>
                    <a:pt x="616494" y="794920"/>
                  </a:lnTo>
                  <a:lnTo>
                    <a:pt x="499466" y="837625"/>
                  </a:lnTo>
                  <a:lnTo>
                    <a:pt x="382438" y="883943"/>
                  </a:lnTo>
                  <a:lnTo>
                    <a:pt x="265411" y="933767"/>
                  </a:lnTo>
                  <a:lnTo>
                    <a:pt x="148383" y="986976"/>
                  </a:lnTo>
                  <a:lnTo>
                    <a:pt x="31356" y="1043453"/>
                  </a:lnTo>
                  <a:lnTo>
                    <a:pt x="0" y="105943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077025"/>
              <a:ext cx="6145984" cy="772936"/>
            </a:xfrm>
            <a:custGeom>
              <a:avLst/>
              <a:pathLst>
                <a:path w="6145984" h="772936">
                  <a:moveTo>
                    <a:pt x="0" y="768668"/>
                  </a:moveTo>
                  <a:lnTo>
                    <a:pt x="53982" y="770113"/>
                  </a:lnTo>
                  <a:lnTo>
                    <a:pt x="171010" y="772102"/>
                  </a:lnTo>
                  <a:lnTo>
                    <a:pt x="288037" y="772936"/>
                  </a:lnTo>
                  <a:lnTo>
                    <a:pt x="405065" y="772602"/>
                  </a:lnTo>
                  <a:lnTo>
                    <a:pt x="522092" y="771088"/>
                  </a:lnTo>
                  <a:lnTo>
                    <a:pt x="639120" y="768383"/>
                  </a:lnTo>
                  <a:lnTo>
                    <a:pt x="756148" y="764474"/>
                  </a:lnTo>
                  <a:lnTo>
                    <a:pt x="873175" y="759349"/>
                  </a:lnTo>
                  <a:lnTo>
                    <a:pt x="990203" y="752996"/>
                  </a:lnTo>
                  <a:lnTo>
                    <a:pt x="1107230" y="745404"/>
                  </a:lnTo>
                  <a:lnTo>
                    <a:pt x="1224258" y="736560"/>
                  </a:lnTo>
                  <a:lnTo>
                    <a:pt x="1341286" y="726451"/>
                  </a:lnTo>
                  <a:lnTo>
                    <a:pt x="1458313" y="715067"/>
                  </a:lnTo>
                  <a:lnTo>
                    <a:pt x="1575341" y="702395"/>
                  </a:lnTo>
                  <a:lnTo>
                    <a:pt x="1692368" y="688423"/>
                  </a:lnTo>
                  <a:lnTo>
                    <a:pt x="1809396" y="673140"/>
                  </a:lnTo>
                  <a:lnTo>
                    <a:pt x="1926424" y="656607"/>
                  </a:lnTo>
                  <a:lnTo>
                    <a:pt x="2043451" y="638868"/>
                  </a:lnTo>
                  <a:lnTo>
                    <a:pt x="2160479" y="619927"/>
                  </a:lnTo>
                  <a:lnTo>
                    <a:pt x="2277506" y="600137"/>
                  </a:lnTo>
                  <a:lnTo>
                    <a:pt x="2394534" y="584330"/>
                  </a:lnTo>
                  <a:lnTo>
                    <a:pt x="2511561" y="569676"/>
                  </a:lnTo>
                  <a:lnTo>
                    <a:pt x="2628589" y="550517"/>
                  </a:lnTo>
                  <a:lnTo>
                    <a:pt x="2745617" y="529890"/>
                  </a:lnTo>
                  <a:lnTo>
                    <a:pt x="2862644" y="509235"/>
                  </a:lnTo>
                  <a:lnTo>
                    <a:pt x="2979672" y="484147"/>
                  </a:lnTo>
                  <a:lnTo>
                    <a:pt x="3096699" y="449504"/>
                  </a:lnTo>
                  <a:lnTo>
                    <a:pt x="3213727" y="405431"/>
                  </a:lnTo>
                  <a:lnTo>
                    <a:pt x="3330755" y="359466"/>
                  </a:lnTo>
                  <a:lnTo>
                    <a:pt x="3447782" y="319044"/>
                  </a:lnTo>
                  <a:lnTo>
                    <a:pt x="3564810" y="274599"/>
                  </a:lnTo>
                  <a:lnTo>
                    <a:pt x="3681837" y="227912"/>
                  </a:lnTo>
                  <a:lnTo>
                    <a:pt x="3798865" y="192435"/>
                  </a:lnTo>
                  <a:lnTo>
                    <a:pt x="3915893" y="169049"/>
                  </a:lnTo>
                  <a:lnTo>
                    <a:pt x="4032920" y="148452"/>
                  </a:lnTo>
                  <a:lnTo>
                    <a:pt x="4149948" y="130687"/>
                  </a:lnTo>
                  <a:lnTo>
                    <a:pt x="4266975" y="115782"/>
                  </a:lnTo>
                  <a:lnTo>
                    <a:pt x="4384003" y="102341"/>
                  </a:lnTo>
                  <a:lnTo>
                    <a:pt x="4501031" y="89559"/>
                  </a:lnTo>
                  <a:lnTo>
                    <a:pt x="4618058" y="77472"/>
                  </a:lnTo>
                  <a:lnTo>
                    <a:pt x="4735086" y="66118"/>
                  </a:lnTo>
                  <a:lnTo>
                    <a:pt x="4852113" y="55532"/>
                  </a:lnTo>
                  <a:lnTo>
                    <a:pt x="4969141" y="45751"/>
                  </a:lnTo>
                  <a:lnTo>
                    <a:pt x="5086169" y="36813"/>
                  </a:lnTo>
                  <a:lnTo>
                    <a:pt x="5203196" y="28753"/>
                  </a:lnTo>
                  <a:lnTo>
                    <a:pt x="5320224" y="21607"/>
                  </a:lnTo>
                  <a:lnTo>
                    <a:pt x="5437251" y="15414"/>
                  </a:lnTo>
                  <a:lnTo>
                    <a:pt x="5554279" y="10208"/>
                  </a:lnTo>
                  <a:lnTo>
                    <a:pt x="5671307" y="6027"/>
                  </a:lnTo>
                  <a:lnTo>
                    <a:pt x="5788334" y="2908"/>
                  </a:lnTo>
                  <a:lnTo>
                    <a:pt x="5905362" y="887"/>
                  </a:lnTo>
                  <a:lnTo>
                    <a:pt x="6022389" y="0"/>
                  </a:lnTo>
                  <a:lnTo>
                    <a:pt x="6139417" y="284"/>
                  </a:lnTo>
                  <a:lnTo>
                    <a:pt x="6145984" y="36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202919"/>
              <a:ext cx="6145984" cy="1021303"/>
            </a:xfrm>
            <a:custGeom>
              <a:avLst/>
              <a:pathLst>
                <a:path w="6145984" h="1021303">
                  <a:moveTo>
                    <a:pt x="0" y="0"/>
                  </a:moveTo>
                  <a:lnTo>
                    <a:pt x="53982" y="11066"/>
                  </a:lnTo>
                  <a:lnTo>
                    <a:pt x="171010" y="34924"/>
                  </a:lnTo>
                  <a:lnTo>
                    <a:pt x="288037" y="58623"/>
                  </a:lnTo>
                  <a:lnTo>
                    <a:pt x="405065" y="82132"/>
                  </a:lnTo>
                  <a:lnTo>
                    <a:pt x="522092" y="105414"/>
                  </a:lnTo>
                  <a:lnTo>
                    <a:pt x="639120" y="128426"/>
                  </a:lnTo>
                  <a:lnTo>
                    <a:pt x="756148" y="151125"/>
                  </a:lnTo>
                  <a:lnTo>
                    <a:pt x="873175" y="173475"/>
                  </a:lnTo>
                  <a:lnTo>
                    <a:pt x="990203" y="195465"/>
                  </a:lnTo>
                  <a:lnTo>
                    <a:pt x="1107230" y="217132"/>
                  </a:lnTo>
                  <a:lnTo>
                    <a:pt x="1224258" y="238598"/>
                  </a:lnTo>
                  <a:lnTo>
                    <a:pt x="1341286" y="260102"/>
                  </a:lnTo>
                  <a:lnTo>
                    <a:pt x="1458313" y="282015"/>
                  </a:lnTo>
                  <a:lnTo>
                    <a:pt x="1575341" y="304817"/>
                  </a:lnTo>
                  <a:lnTo>
                    <a:pt x="1692368" y="329025"/>
                  </a:lnTo>
                  <a:lnTo>
                    <a:pt x="1809396" y="355114"/>
                  </a:lnTo>
                  <a:lnTo>
                    <a:pt x="1926424" y="384625"/>
                  </a:lnTo>
                  <a:lnTo>
                    <a:pt x="2043451" y="416641"/>
                  </a:lnTo>
                  <a:lnTo>
                    <a:pt x="2160479" y="449160"/>
                  </a:lnTo>
                  <a:lnTo>
                    <a:pt x="2277506" y="481335"/>
                  </a:lnTo>
                  <a:lnTo>
                    <a:pt x="2394534" y="521846"/>
                  </a:lnTo>
                  <a:lnTo>
                    <a:pt x="2511561" y="564203"/>
                  </a:lnTo>
                  <a:lnTo>
                    <a:pt x="2628589" y="599556"/>
                  </a:lnTo>
                  <a:lnTo>
                    <a:pt x="2745617" y="630343"/>
                  </a:lnTo>
                  <a:lnTo>
                    <a:pt x="2862644" y="657048"/>
                  </a:lnTo>
                  <a:lnTo>
                    <a:pt x="2979672" y="679076"/>
                  </a:lnTo>
                  <a:lnTo>
                    <a:pt x="3096699" y="699185"/>
                  </a:lnTo>
                  <a:lnTo>
                    <a:pt x="3213727" y="714008"/>
                  </a:lnTo>
                  <a:lnTo>
                    <a:pt x="3330755" y="724332"/>
                  </a:lnTo>
                  <a:lnTo>
                    <a:pt x="3447782" y="736310"/>
                  </a:lnTo>
                  <a:lnTo>
                    <a:pt x="3564810" y="749817"/>
                  </a:lnTo>
                  <a:lnTo>
                    <a:pt x="3681837" y="760115"/>
                  </a:lnTo>
                  <a:lnTo>
                    <a:pt x="3798865" y="767808"/>
                  </a:lnTo>
                  <a:lnTo>
                    <a:pt x="3915893" y="773392"/>
                  </a:lnTo>
                  <a:lnTo>
                    <a:pt x="4032920" y="775126"/>
                  </a:lnTo>
                  <a:lnTo>
                    <a:pt x="4149948" y="773338"/>
                  </a:lnTo>
                  <a:lnTo>
                    <a:pt x="4266975" y="768898"/>
                  </a:lnTo>
                  <a:lnTo>
                    <a:pt x="4384003" y="762208"/>
                  </a:lnTo>
                  <a:lnTo>
                    <a:pt x="4501031" y="753551"/>
                  </a:lnTo>
                  <a:lnTo>
                    <a:pt x="4618058" y="743306"/>
                  </a:lnTo>
                  <a:lnTo>
                    <a:pt x="4735086" y="731693"/>
                  </a:lnTo>
                  <a:lnTo>
                    <a:pt x="4852113" y="718809"/>
                  </a:lnTo>
                  <a:lnTo>
                    <a:pt x="4969141" y="704659"/>
                  </a:lnTo>
                  <a:lnTo>
                    <a:pt x="5086169" y="689176"/>
                  </a:lnTo>
                  <a:lnTo>
                    <a:pt x="5203196" y="672253"/>
                  </a:lnTo>
                  <a:lnTo>
                    <a:pt x="5320224" y="653752"/>
                  </a:lnTo>
                  <a:lnTo>
                    <a:pt x="5437251" y="633522"/>
                  </a:lnTo>
                  <a:lnTo>
                    <a:pt x="5554279" y="611412"/>
                  </a:lnTo>
                  <a:lnTo>
                    <a:pt x="5671307" y="587280"/>
                  </a:lnTo>
                  <a:lnTo>
                    <a:pt x="5788334" y="560999"/>
                  </a:lnTo>
                  <a:lnTo>
                    <a:pt x="5905362" y="532459"/>
                  </a:lnTo>
                  <a:lnTo>
                    <a:pt x="6022389" y="501574"/>
                  </a:lnTo>
                  <a:lnTo>
                    <a:pt x="6139417" y="468276"/>
                  </a:lnTo>
                  <a:lnTo>
                    <a:pt x="6145984" y="466270"/>
                  </a:lnTo>
                  <a:lnTo>
                    <a:pt x="6145984" y="1021303"/>
                  </a:lnTo>
                  <a:lnTo>
                    <a:pt x="6139417" y="1020853"/>
                  </a:lnTo>
                  <a:lnTo>
                    <a:pt x="6022389" y="1013906"/>
                  </a:lnTo>
                  <a:lnTo>
                    <a:pt x="5905362" y="1007973"/>
                  </a:lnTo>
                  <a:lnTo>
                    <a:pt x="5788334" y="1002969"/>
                  </a:lnTo>
                  <a:lnTo>
                    <a:pt x="5671307" y="998790"/>
                  </a:lnTo>
                  <a:lnTo>
                    <a:pt x="5554279" y="995309"/>
                  </a:lnTo>
                  <a:lnTo>
                    <a:pt x="5437251" y="992382"/>
                  </a:lnTo>
                  <a:lnTo>
                    <a:pt x="5320224" y="989849"/>
                  </a:lnTo>
                  <a:lnTo>
                    <a:pt x="5203196" y="987541"/>
                  </a:lnTo>
                  <a:lnTo>
                    <a:pt x="5086169" y="985292"/>
                  </a:lnTo>
                  <a:lnTo>
                    <a:pt x="4969141" y="982946"/>
                  </a:lnTo>
                  <a:lnTo>
                    <a:pt x="4852113" y="980377"/>
                  </a:lnTo>
                  <a:lnTo>
                    <a:pt x="4735086" y="977504"/>
                  </a:lnTo>
                  <a:lnTo>
                    <a:pt x="4618058" y="974313"/>
                  </a:lnTo>
                  <a:lnTo>
                    <a:pt x="4501031" y="970882"/>
                  </a:lnTo>
                  <a:lnTo>
                    <a:pt x="4384003" y="967416"/>
                  </a:lnTo>
                  <a:lnTo>
                    <a:pt x="4266975" y="964276"/>
                  </a:lnTo>
                  <a:lnTo>
                    <a:pt x="4149948" y="961302"/>
                  </a:lnTo>
                  <a:lnTo>
                    <a:pt x="4032920" y="957608"/>
                  </a:lnTo>
                  <a:lnTo>
                    <a:pt x="3915893" y="953080"/>
                  </a:lnTo>
                  <a:lnTo>
                    <a:pt x="3798865" y="947079"/>
                  </a:lnTo>
                  <a:lnTo>
                    <a:pt x="3681837" y="938657"/>
                  </a:lnTo>
                  <a:lnTo>
                    <a:pt x="3564810" y="929103"/>
                  </a:lnTo>
                  <a:lnTo>
                    <a:pt x="3447782" y="918330"/>
                  </a:lnTo>
                  <a:lnTo>
                    <a:pt x="3330755" y="905874"/>
                  </a:lnTo>
                  <a:lnTo>
                    <a:pt x="3213727" y="894978"/>
                  </a:lnTo>
                  <a:lnTo>
                    <a:pt x="3096699" y="883733"/>
                  </a:lnTo>
                  <a:lnTo>
                    <a:pt x="2979672" y="865086"/>
                  </a:lnTo>
                  <a:lnTo>
                    <a:pt x="2862644" y="838604"/>
                  </a:lnTo>
                  <a:lnTo>
                    <a:pt x="2745617" y="810561"/>
                  </a:lnTo>
                  <a:lnTo>
                    <a:pt x="2628589" y="781012"/>
                  </a:lnTo>
                  <a:lnTo>
                    <a:pt x="2511561" y="742940"/>
                  </a:lnTo>
                  <a:lnTo>
                    <a:pt x="2394534" y="699243"/>
                  </a:lnTo>
                  <a:lnTo>
                    <a:pt x="2277506" y="660230"/>
                  </a:lnTo>
                  <a:lnTo>
                    <a:pt x="2160479" y="628662"/>
                  </a:lnTo>
                  <a:lnTo>
                    <a:pt x="2043451" y="598096"/>
                  </a:lnTo>
                  <a:lnTo>
                    <a:pt x="1926424" y="570203"/>
                  </a:lnTo>
                  <a:lnTo>
                    <a:pt x="1809396" y="546751"/>
                  </a:lnTo>
                  <a:lnTo>
                    <a:pt x="1692368" y="528696"/>
                  </a:lnTo>
                  <a:lnTo>
                    <a:pt x="1575341" y="515648"/>
                  </a:lnTo>
                  <a:lnTo>
                    <a:pt x="1458313" y="507926"/>
                  </a:lnTo>
                  <a:lnTo>
                    <a:pt x="1341286" y="505948"/>
                  </a:lnTo>
                  <a:lnTo>
                    <a:pt x="1224258" y="510096"/>
                  </a:lnTo>
                  <a:lnTo>
                    <a:pt x="1107230" y="520647"/>
                  </a:lnTo>
                  <a:lnTo>
                    <a:pt x="990203" y="537742"/>
                  </a:lnTo>
                  <a:lnTo>
                    <a:pt x="873175" y="561404"/>
                  </a:lnTo>
                  <a:lnTo>
                    <a:pt x="756148" y="591576"/>
                  </a:lnTo>
                  <a:lnTo>
                    <a:pt x="639120" y="628148"/>
                  </a:lnTo>
                  <a:lnTo>
                    <a:pt x="522092" y="670987"/>
                  </a:lnTo>
                  <a:lnTo>
                    <a:pt x="405065" y="719954"/>
                  </a:lnTo>
                  <a:lnTo>
                    <a:pt x="288037" y="774910"/>
                  </a:lnTo>
                  <a:lnTo>
                    <a:pt x="171010" y="835718"/>
                  </a:lnTo>
                  <a:lnTo>
                    <a:pt x="53982" y="902253"/>
                  </a:lnTo>
                  <a:lnTo>
                    <a:pt x="0" y="93552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202919"/>
              <a:ext cx="6145984" cy="775126"/>
            </a:xfrm>
            <a:custGeom>
              <a:avLst/>
              <a:pathLst>
                <a:path w="6145984" h="775126">
                  <a:moveTo>
                    <a:pt x="0" y="0"/>
                  </a:moveTo>
                  <a:lnTo>
                    <a:pt x="53982" y="11066"/>
                  </a:lnTo>
                  <a:lnTo>
                    <a:pt x="171010" y="34924"/>
                  </a:lnTo>
                  <a:lnTo>
                    <a:pt x="288037" y="58623"/>
                  </a:lnTo>
                  <a:lnTo>
                    <a:pt x="405065" y="82132"/>
                  </a:lnTo>
                  <a:lnTo>
                    <a:pt x="522092" y="105414"/>
                  </a:lnTo>
                  <a:lnTo>
                    <a:pt x="639120" y="128426"/>
                  </a:lnTo>
                  <a:lnTo>
                    <a:pt x="756148" y="151125"/>
                  </a:lnTo>
                  <a:lnTo>
                    <a:pt x="873175" y="173475"/>
                  </a:lnTo>
                  <a:lnTo>
                    <a:pt x="990203" y="195465"/>
                  </a:lnTo>
                  <a:lnTo>
                    <a:pt x="1107230" y="217132"/>
                  </a:lnTo>
                  <a:lnTo>
                    <a:pt x="1224258" y="238598"/>
                  </a:lnTo>
                  <a:lnTo>
                    <a:pt x="1341286" y="260102"/>
                  </a:lnTo>
                  <a:lnTo>
                    <a:pt x="1458313" y="282015"/>
                  </a:lnTo>
                  <a:lnTo>
                    <a:pt x="1575341" y="304817"/>
                  </a:lnTo>
                  <a:lnTo>
                    <a:pt x="1692368" y="329025"/>
                  </a:lnTo>
                  <a:lnTo>
                    <a:pt x="1809396" y="355114"/>
                  </a:lnTo>
                  <a:lnTo>
                    <a:pt x="1926424" y="384625"/>
                  </a:lnTo>
                  <a:lnTo>
                    <a:pt x="2043451" y="416641"/>
                  </a:lnTo>
                  <a:lnTo>
                    <a:pt x="2160479" y="449160"/>
                  </a:lnTo>
                  <a:lnTo>
                    <a:pt x="2277506" y="481335"/>
                  </a:lnTo>
                  <a:lnTo>
                    <a:pt x="2394534" y="521846"/>
                  </a:lnTo>
                  <a:lnTo>
                    <a:pt x="2511561" y="564203"/>
                  </a:lnTo>
                  <a:lnTo>
                    <a:pt x="2628589" y="599556"/>
                  </a:lnTo>
                  <a:lnTo>
                    <a:pt x="2745617" y="630343"/>
                  </a:lnTo>
                  <a:lnTo>
                    <a:pt x="2862644" y="657048"/>
                  </a:lnTo>
                  <a:lnTo>
                    <a:pt x="2979672" y="679076"/>
                  </a:lnTo>
                  <a:lnTo>
                    <a:pt x="3096699" y="699185"/>
                  </a:lnTo>
                  <a:lnTo>
                    <a:pt x="3213727" y="714008"/>
                  </a:lnTo>
                  <a:lnTo>
                    <a:pt x="3330755" y="724332"/>
                  </a:lnTo>
                  <a:lnTo>
                    <a:pt x="3447782" y="736310"/>
                  </a:lnTo>
                  <a:lnTo>
                    <a:pt x="3564810" y="749817"/>
                  </a:lnTo>
                  <a:lnTo>
                    <a:pt x="3681837" y="760115"/>
                  </a:lnTo>
                  <a:lnTo>
                    <a:pt x="3798865" y="767808"/>
                  </a:lnTo>
                  <a:lnTo>
                    <a:pt x="3915893" y="773392"/>
                  </a:lnTo>
                  <a:lnTo>
                    <a:pt x="4032920" y="775126"/>
                  </a:lnTo>
                  <a:lnTo>
                    <a:pt x="4149948" y="773338"/>
                  </a:lnTo>
                  <a:lnTo>
                    <a:pt x="4266975" y="768898"/>
                  </a:lnTo>
                  <a:lnTo>
                    <a:pt x="4384003" y="762208"/>
                  </a:lnTo>
                  <a:lnTo>
                    <a:pt x="4501031" y="753551"/>
                  </a:lnTo>
                  <a:lnTo>
                    <a:pt x="4618058" y="743306"/>
                  </a:lnTo>
                  <a:lnTo>
                    <a:pt x="4735086" y="731693"/>
                  </a:lnTo>
                  <a:lnTo>
                    <a:pt x="4852113" y="718809"/>
                  </a:lnTo>
                  <a:lnTo>
                    <a:pt x="4969141" y="704659"/>
                  </a:lnTo>
                  <a:lnTo>
                    <a:pt x="5086169" y="689176"/>
                  </a:lnTo>
                  <a:lnTo>
                    <a:pt x="5203196" y="672253"/>
                  </a:lnTo>
                  <a:lnTo>
                    <a:pt x="5320224" y="653752"/>
                  </a:lnTo>
                  <a:lnTo>
                    <a:pt x="5437251" y="633522"/>
                  </a:lnTo>
                  <a:lnTo>
                    <a:pt x="5554279" y="611412"/>
                  </a:lnTo>
                  <a:lnTo>
                    <a:pt x="5671307" y="587280"/>
                  </a:lnTo>
                  <a:lnTo>
                    <a:pt x="5788334" y="560999"/>
                  </a:lnTo>
                  <a:lnTo>
                    <a:pt x="5905362" y="532459"/>
                  </a:lnTo>
                  <a:lnTo>
                    <a:pt x="6022389" y="501574"/>
                  </a:lnTo>
                  <a:lnTo>
                    <a:pt x="6139417" y="468276"/>
                  </a:lnTo>
                  <a:lnTo>
                    <a:pt x="6145984" y="46627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708867"/>
              <a:ext cx="6145984" cy="515354"/>
            </a:xfrm>
            <a:custGeom>
              <a:avLst/>
              <a:pathLst>
                <a:path w="6145984" h="515354">
                  <a:moveTo>
                    <a:pt x="6145984" y="515354"/>
                  </a:moveTo>
                  <a:lnTo>
                    <a:pt x="6139417" y="514904"/>
                  </a:lnTo>
                  <a:lnTo>
                    <a:pt x="6022389" y="507958"/>
                  </a:lnTo>
                  <a:lnTo>
                    <a:pt x="5905362" y="502025"/>
                  </a:lnTo>
                  <a:lnTo>
                    <a:pt x="5788334" y="497021"/>
                  </a:lnTo>
                  <a:lnTo>
                    <a:pt x="5671307" y="492841"/>
                  </a:lnTo>
                  <a:lnTo>
                    <a:pt x="5554279" y="489360"/>
                  </a:lnTo>
                  <a:lnTo>
                    <a:pt x="5437251" y="486433"/>
                  </a:lnTo>
                  <a:lnTo>
                    <a:pt x="5320224" y="483900"/>
                  </a:lnTo>
                  <a:lnTo>
                    <a:pt x="5203196" y="481593"/>
                  </a:lnTo>
                  <a:lnTo>
                    <a:pt x="5086169" y="479343"/>
                  </a:lnTo>
                  <a:lnTo>
                    <a:pt x="4969141" y="476998"/>
                  </a:lnTo>
                  <a:lnTo>
                    <a:pt x="4852113" y="474429"/>
                  </a:lnTo>
                  <a:lnTo>
                    <a:pt x="4735086" y="471556"/>
                  </a:lnTo>
                  <a:lnTo>
                    <a:pt x="4618058" y="468364"/>
                  </a:lnTo>
                  <a:lnTo>
                    <a:pt x="4501031" y="464933"/>
                  </a:lnTo>
                  <a:lnTo>
                    <a:pt x="4384003" y="461468"/>
                  </a:lnTo>
                  <a:lnTo>
                    <a:pt x="4266975" y="458328"/>
                  </a:lnTo>
                  <a:lnTo>
                    <a:pt x="4149948" y="455354"/>
                  </a:lnTo>
                  <a:lnTo>
                    <a:pt x="4032920" y="451660"/>
                  </a:lnTo>
                  <a:lnTo>
                    <a:pt x="3915893" y="447132"/>
                  </a:lnTo>
                  <a:lnTo>
                    <a:pt x="3798865" y="441131"/>
                  </a:lnTo>
                  <a:lnTo>
                    <a:pt x="3681837" y="432709"/>
                  </a:lnTo>
                  <a:lnTo>
                    <a:pt x="3564810" y="423155"/>
                  </a:lnTo>
                  <a:lnTo>
                    <a:pt x="3447782" y="412382"/>
                  </a:lnTo>
                  <a:lnTo>
                    <a:pt x="3330755" y="399925"/>
                  </a:lnTo>
                  <a:lnTo>
                    <a:pt x="3213727" y="389030"/>
                  </a:lnTo>
                  <a:lnTo>
                    <a:pt x="3096699" y="377785"/>
                  </a:lnTo>
                  <a:lnTo>
                    <a:pt x="2979672" y="359138"/>
                  </a:lnTo>
                  <a:lnTo>
                    <a:pt x="2862644" y="332656"/>
                  </a:lnTo>
                  <a:lnTo>
                    <a:pt x="2745617" y="304613"/>
                  </a:lnTo>
                  <a:lnTo>
                    <a:pt x="2628589" y="275064"/>
                  </a:lnTo>
                  <a:lnTo>
                    <a:pt x="2511561" y="236992"/>
                  </a:lnTo>
                  <a:lnTo>
                    <a:pt x="2394534" y="193294"/>
                  </a:lnTo>
                  <a:lnTo>
                    <a:pt x="2277506" y="154281"/>
                  </a:lnTo>
                  <a:lnTo>
                    <a:pt x="2160479" y="122714"/>
                  </a:lnTo>
                  <a:lnTo>
                    <a:pt x="2043451" y="92148"/>
                  </a:lnTo>
                  <a:lnTo>
                    <a:pt x="1926424" y="64255"/>
                  </a:lnTo>
                  <a:lnTo>
                    <a:pt x="1809396" y="40802"/>
                  </a:lnTo>
                  <a:lnTo>
                    <a:pt x="1692368" y="22748"/>
                  </a:lnTo>
                  <a:lnTo>
                    <a:pt x="1575341" y="9700"/>
                  </a:lnTo>
                  <a:lnTo>
                    <a:pt x="1458313" y="1978"/>
                  </a:lnTo>
                  <a:lnTo>
                    <a:pt x="1341286" y="0"/>
                  </a:lnTo>
                  <a:lnTo>
                    <a:pt x="1224258" y="4148"/>
                  </a:lnTo>
                  <a:lnTo>
                    <a:pt x="1107230" y="14699"/>
                  </a:lnTo>
                  <a:lnTo>
                    <a:pt x="990203" y="31793"/>
                  </a:lnTo>
                  <a:lnTo>
                    <a:pt x="873175" y="55456"/>
                  </a:lnTo>
                  <a:lnTo>
                    <a:pt x="756148" y="85628"/>
                  </a:lnTo>
                  <a:lnTo>
                    <a:pt x="639120" y="122199"/>
                  </a:lnTo>
                  <a:lnTo>
                    <a:pt x="522092" y="165039"/>
                  </a:lnTo>
                  <a:lnTo>
                    <a:pt x="405065" y="214006"/>
                  </a:lnTo>
                  <a:lnTo>
                    <a:pt x="288037" y="268961"/>
                  </a:lnTo>
                  <a:lnTo>
                    <a:pt x="171010" y="329770"/>
                  </a:lnTo>
                  <a:lnTo>
                    <a:pt x="53982" y="396304"/>
                  </a:lnTo>
                  <a:lnTo>
                    <a:pt x="0" y="4295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569522"/>
              <a:ext cx="6145984" cy="500717"/>
            </a:xfrm>
            <a:custGeom>
              <a:avLst/>
              <a:pathLst>
                <a:path w="6145984" h="500717">
                  <a:moveTo>
                    <a:pt x="0" y="101160"/>
                  </a:moveTo>
                  <a:lnTo>
                    <a:pt x="53982" y="90056"/>
                  </a:lnTo>
                  <a:lnTo>
                    <a:pt x="171010" y="68717"/>
                  </a:lnTo>
                  <a:lnTo>
                    <a:pt x="288037" y="50162"/>
                  </a:lnTo>
                  <a:lnTo>
                    <a:pt x="405065" y="34439"/>
                  </a:lnTo>
                  <a:lnTo>
                    <a:pt x="522092" y="21597"/>
                  </a:lnTo>
                  <a:lnTo>
                    <a:pt x="639120" y="11683"/>
                  </a:lnTo>
                  <a:lnTo>
                    <a:pt x="756148" y="4747"/>
                  </a:lnTo>
                  <a:lnTo>
                    <a:pt x="873175" y="836"/>
                  </a:lnTo>
                  <a:lnTo>
                    <a:pt x="990203" y="0"/>
                  </a:lnTo>
                  <a:lnTo>
                    <a:pt x="1107230" y="2286"/>
                  </a:lnTo>
                  <a:lnTo>
                    <a:pt x="1224258" y="7744"/>
                  </a:lnTo>
                  <a:lnTo>
                    <a:pt x="1341286" y="16421"/>
                  </a:lnTo>
                  <a:lnTo>
                    <a:pt x="1458313" y="28367"/>
                  </a:lnTo>
                  <a:lnTo>
                    <a:pt x="1575341" y="43629"/>
                  </a:lnTo>
                  <a:lnTo>
                    <a:pt x="1692368" y="62257"/>
                  </a:lnTo>
                  <a:lnTo>
                    <a:pt x="1809396" y="84329"/>
                  </a:lnTo>
                  <a:lnTo>
                    <a:pt x="1926424" y="110810"/>
                  </a:lnTo>
                  <a:lnTo>
                    <a:pt x="2043451" y="140765"/>
                  </a:lnTo>
                  <a:lnTo>
                    <a:pt x="2160479" y="172307"/>
                  </a:lnTo>
                  <a:lnTo>
                    <a:pt x="2277506" y="204179"/>
                  </a:lnTo>
                  <a:lnTo>
                    <a:pt x="2394534" y="243941"/>
                  </a:lnTo>
                  <a:lnTo>
                    <a:pt x="2511561" y="286968"/>
                  </a:lnTo>
                  <a:lnTo>
                    <a:pt x="2628589" y="323680"/>
                  </a:lnTo>
                  <a:lnTo>
                    <a:pt x="2745617" y="353848"/>
                  </a:lnTo>
                  <a:lnTo>
                    <a:pt x="2862644" y="381223"/>
                  </a:lnTo>
                  <a:lnTo>
                    <a:pt x="2979672" y="405477"/>
                  </a:lnTo>
                  <a:lnTo>
                    <a:pt x="3096699" y="424855"/>
                  </a:lnTo>
                  <a:lnTo>
                    <a:pt x="3213727" y="437889"/>
                  </a:lnTo>
                  <a:lnTo>
                    <a:pt x="3330755" y="448499"/>
                  </a:lnTo>
                  <a:lnTo>
                    <a:pt x="3447782" y="460716"/>
                  </a:lnTo>
                  <a:lnTo>
                    <a:pt x="3564810" y="472856"/>
                  </a:lnTo>
                  <a:lnTo>
                    <a:pt x="3681837" y="482782"/>
                  </a:lnTo>
                  <a:lnTo>
                    <a:pt x="3798865" y="490840"/>
                  </a:lnTo>
                  <a:lnTo>
                    <a:pt x="3915893" y="496632"/>
                  </a:lnTo>
                  <a:lnTo>
                    <a:pt x="4032920" y="499763"/>
                  </a:lnTo>
                  <a:lnTo>
                    <a:pt x="4149948" y="500717"/>
                  </a:lnTo>
                  <a:lnTo>
                    <a:pt x="4266975" y="499983"/>
                  </a:lnTo>
                  <a:lnTo>
                    <a:pt x="4384003" y="498208"/>
                  </a:lnTo>
                  <a:lnTo>
                    <a:pt x="4501031" y="495613"/>
                  </a:lnTo>
                  <a:lnTo>
                    <a:pt x="4618058" y="492205"/>
                  </a:lnTo>
                  <a:lnTo>
                    <a:pt x="4735086" y="487995"/>
                  </a:lnTo>
                  <a:lnTo>
                    <a:pt x="4852113" y="482990"/>
                  </a:lnTo>
                  <a:lnTo>
                    <a:pt x="4969141" y="477199"/>
                  </a:lnTo>
                  <a:lnTo>
                    <a:pt x="5086169" y="470630"/>
                  </a:lnTo>
                  <a:lnTo>
                    <a:pt x="5203196" y="463293"/>
                  </a:lnTo>
                  <a:lnTo>
                    <a:pt x="5320224" y="455196"/>
                  </a:lnTo>
                  <a:lnTo>
                    <a:pt x="5437251" y="446348"/>
                  </a:lnTo>
                  <a:lnTo>
                    <a:pt x="5554279" y="436757"/>
                  </a:lnTo>
                  <a:lnTo>
                    <a:pt x="5671307" y="426431"/>
                  </a:lnTo>
                  <a:lnTo>
                    <a:pt x="5788334" y="415380"/>
                  </a:lnTo>
                  <a:lnTo>
                    <a:pt x="5905362" y="403612"/>
                  </a:lnTo>
                  <a:lnTo>
                    <a:pt x="6022389" y="391136"/>
                  </a:lnTo>
                  <a:lnTo>
                    <a:pt x="6139417" y="377961"/>
                  </a:lnTo>
                  <a:lnTo>
                    <a:pt x="6145984" y="37718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166214"/>
              <a:ext cx="6145984" cy="1044027"/>
            </a:xfrm>
            <a:custGeom>
              <a:avLst/>
              <a:pathLst>
                <a:path w="6145984" h="1044027">
                  <a:moveTo>
                    <a:pt x="0" y="0"/>
                  </a:moveTo>
                  <a:lnTo>
                    <a:pt x="53982" y="16207"/>
                  </a:lnTo>
                  <a:lnTo>
                    <a:pt x="171010" y="50487"/>
                  </a:lnTo>
                  <a:lnTo>
                    <a:pt x="288037" y="83888"/>
                  </a:lnTo>
                  <a:lnTo>
                    <a:pt x="405065" y="116382"/>
                  </a:lnTo>
                  <a:lnTo>
                    <a:pt x="522092" y="147934"/>
                  </a:lnTo>
                  <a:lnTo>
                    <a:pt x="639120" y="178504"/>
                  </a:lnTo>
                  <a:lnTo>
                    <a:pt x="756148" y="208052"/>
                  </a:lnTo>
                  <a:lnTo>
                    <a:pt x="873175" y="236546"/>
                  </a:lnTo>
                  <a:lnTo>
                    <a:pt x="990203" y="263974"/>
                  </a:lnTo>
                  <a:lnTo>
                    <a:pt x="1107230" y="290378"/>
                  </a:lnTo>
                  <a:lnTo>
                    <a:pt x="1224258" y="315878"/>
                  </a:lnTo>
                  <a:lnTo>
                    <a:pt x="1341286" y="340712"/>
                  </a:lnTo>
                  <a:lnTo>
                    <a:pt x="1458313" y="365248"/>
                  </a:lnTo>
                  <a:lnTo>
                    <a:pt x="1575341" y="389962"/>
                  </a:lnTo>
                  <a:lnTo>
                    <a:pt x="1692368" y="415364"/>
                  </a:lnTo>
                  <a:lnTo>
                    <a:pt x="1809396" y="441914"/>
                  </a:lnTo>
                  <a:lnTo>
                    <a:pt x="1926424" y="470671"/>
                  </a:lnTo>
                  <a:lnTo>
                    <a:pt x="2043451" y="500798"/>
                  </a:lnTo>
                  <a:lnTo>
                    <a:pt x="2160479" y="530726"/>
                  </a:lnTo>
                  <a:lnTo>
                    <a:pt x="2277506" y="559932"/>
                  </a:lnTo>
                  <a:lnTo>
                    <a:pt x="2394534" y="595876"/>
                  </a:lnTo>
                  <a:lnTo>
                    <a:pt x="2511561" y="632720"/>
                  </a:lnTo>
                  <a:lnTo>
                    <a:pt x="2628589" y="663017"/>
                  </a:lnTo>
                  <a:lnTo>
                    <a:pt x="2745617" y="689107"/>
                  </a:lnTo>
                  <a:lnTo>
                    <a:pt x="2862644" y="710979"/>
                  </a:lnTo>
                  <a:lnTo>
                    <a:pt x="2979672" y="728201"/>
                  </a:lnTo>
                  <a:lnTo>
                    <a:pt x="3096699" y="742918"/>
                  </a:lnTo>
                  <a:lnTo>
                    <a:pt x="3213727" y="751022"/>
                  </a:lnTo>
                  <a:lnTo>
                    <a:pt x="3330755" y="754915"/>
                  </a:lnTo>
                  <a:lnTo>
                    <a:pt x="3447782" y="762348"/>
                  </a:lnTo>
                  <a:lnTo>
                    <a:pt x="3564810" y="772607"/>
                  </a:lnTo>
                  <a:lnTo>
                    <a:pt x="3681837" y="780237"/>
                  </a:lnTo>
                  <a:lnTo>
                    <a:pt x="3798865" y="786030"/>
                  </a:lnTo>
                  <a:lnTo>
                    <a:pt x="3915893" y="790592"/>
                  </a:lnTo>
                  <a:lnTo>
                    <a:pt x="4032920" y="792013"/>
                  </a:lnTo>
                  <a:lnTo>
                    <a:pt x="4149948" y="790349"/>
                  </a:lnTo>
                  <a:lnTo>
                    <a:pt x="4266975" y="786183"/>
                  </a:lnTo>
                  <a:lnTo>
                    <a:pt x="4384003" y="779809"/>
                  </a:lnTo>
                  <a:lnTo>
                    <a:pt x="4501031" y="771535"/>
                  </a:lnTo>
                  <a:lnTo>
                    <a:pt x="4618058" y="761735"/>
                  </a:lnTo>
                  <a:lnTo>
                    <a:pt x="4735086" y="750629"/>
                  </a:lnTo>
                  <a:lnTo>
                    <a:pt x="4852113" y="738314"/>
                  </a:lnTo>
                  <a:lnTo>
                    <a:pt x="4969141" y="724796"/>
                  </a:lnTo>
                  <a:lnTo>
                    <a:pt x="5086169" y="710012"/>
                  </a:lnTo>
                  <a:lnTo>
                    <a:pt x="5203196" y="693857"/>
                  </a:lnTo>
                  <a:lnTo>
                    <a:pt x="5320224" y="676197"/>
                  </a:lnTo>
                  <a:lnTo>
                    <a:pt x="5437251" y="656887"/>
                  </a:lnTo>
                  <a:lnTo>
                    <a:pt x="5554279" y="635779"/>
                  </a:lnTo>
                  <a:lnTo>
                    <a:pt x="5671307" y="612734"/>
                  </a:lnTo>
                  <a:lnTo>
                    <a:pt x="5788334" y="587628"/>
                  </a:lnTo>
                  <a:lnTo>
                    <a:pt x="5905362" y="560357"/>
                  </a:lnTo>
                  <a:lnTo>
                    <a:pt x="6022389" y="530836"/>
                  </a:lnTo>
                  <a:lnTo>
                    <a:pt x="6139417" y="499001"/>
                  </a:lnTo>
                  <a:lnTo>
                    <a:pt x="6145984" y="497082"/>
                  </a:lnTo>
                  <a:lnTo>
                    <a:pt x="6145984" y="1044027"/>
                  </a:lnTo>
                  <a:lnTo>
                    <a:pt x="6139417" y="1043525"/>
                  </a:lnTo>
                  <a:lnTo>
                    <a:pt x="6022389" y="1035702"/>
                  </a:lnTo>
                  <a:lnTo>
                    <a:pt x="5905362" y="1028942"/>
                  </a:lnTo>
                  <a:lnTo>
                    <a:pt x="5788334" y="1023158"/>
                  </a:lnTo>
                  <a:lnTo>
                    <a:pt x="5671307" y="1018246"/>
                  </a:lnTo>
                  <a:lnTo>
                    <a:pt x="5554279" y="1014081"/>
                  </a:lnTo>
                  <a:lnTo>
                    <a:pt x="5437251" y="1010517"/>
                  </a:lnTo>
                  <a:lnTo>
                    <a:pt x="5320224" y="1007397"/>
                  </a:lnTo>
                  <a:lnTo>
                    <a:pt x="5203196" y="1004550"/>
                  </a:lnTo>
                  <a:lnTo>
                    <a:pt x="5086169" y="1001812"/>
                  </a:lnTo>
                  <a:lnTo>
                    <a:pt x="4969141" y="999028"/>
                  </a:lnTo>
                  <a:lnTo>
                    <a:pt x="4852113" y="996070"/>
                  </a:lnTo>
                  <a:lnTo>
                    <a:pt x="4735086" y="992858"/>
                  </a:lnTo>
                  <a:lnTo>
                    <a:pt x="4618058" y="989375"/>
                  </a:lnTo>
                  <a:lnTo>
                    <a:pt x="4501031" y="985699"/>
                  </a:lnTo>
                  <a:lnTo>
                    <a:pt x="4384003" y="982027"/>
                  </a:lnTo>
                  <a:lnTo>
                    <a:pt x="4266975" y="978714"/>
                  </a:lnTo>
                  <a:lnTo>
                    <a:pt x="4149948" y="975573"/>
                  </a:lnTo>
                  <a:lnTo>
                    <a:pt x="4032920" y="971837"/>
                  </a:lnTo>
                  <a:lnTo>
                    <a:pt x="3915893" y="967662"/>
                  </a:lnTo>
                  <a:lnTo>
                    <a:pt x="3798865" y="962689"/>
                  </a:lnTo>
                  <a:lnTo>
                    <a:pt x="3681837" y="956178"/>
                  </a:lnTo>
                  <a:lnTo>
                    <a:pt x="3564810" y="949281"/>
                  </a:lnTo>
                  <a:lnTo>
                    <a:pt x="3447782" y="941716"/>
                  </a:lnTo>
                  <a:lnTo>
                    <a:pt x="3330755" y="933811"/>
                  </a:lnTo>
                  <a:lnTo>
                    <a:pt x="3213727" y="929355"/>
                  </a:lnTo>
                  <a:lnTo>
                    <a:pt x="3096699" y="924776"/>
                  </a:lnTo>
                  <a:lnTo>
                    <a:pt x="2979672" y="911500"/>
                  </a:lnTo>
                  <a:lnTo>
                    <a:pt x="2862644" y="889889"/>
                  </a:lnTo>
                  <a:lnTo>
                    <a:pt x="2745617" y="866699"/>
                  </a:lnTo>
                  <a:lnTo>
                    <a:pt x="2628589" y="841829"/>
                  </a:lnTo>
                  <a:lnTo>
                    <a:pt x="2511561" y="808852"/>
                  </a:lnTo>
                  <a:lnTo>
                    <a:pt x="2394534" y="770687"/>
                  </a:lnTo>
                  <a:lnTo>
                    <a:pt x="2277506" y="736219"/>
                  </a:lnTo>
                  <a:lnTo>
                    <a:pt x="2160479" y="707612"/>
                  </a:lnTo>
                  <a:lnTo>
                    <a:pt x="2043451" y="679609"/>
                  </a:lnTo>
                  <a:lnTo>
                    <a:pt x="1926424" y="653545"/>
                  </a:lnTo>
                  <a:lnTo>
                    <a:pt x="1809396" y="630758"/>
                  </a:lnTo>
                  <a:lnTo>
                    <a:pt x="1692368" y="612126"/>
                  </a:lnTo>
                  <a:lnTo>
                    <a:pt x="1575341" y="597721"/>
                  </a:lnTo>
                  <a:lnTo>
                    <a:pt x="1458313" y="587867"/>
                  </a:lnTo>
                  <a:lnTo>
                    <a:pt x="1341286" y="582975"/>
                  </a:lnTo>
                  <a:lnTo>
                    <a:pt x="1224258" y="583419"/>
                  </a:lnTo>
                  <a:lnTo>
                    <a:pt x="1107230" y="589470"/>
                  </a:lnTo>
                  <a:lnTo>
                    <a:pt x="990203" y="601263"/>
                  </a:lnTo>
                  <a:lnTo>
                    <a:pt x="873175" y="618822"/>
                  </a:lnTo>
                  <a:lnTo>
                    <a:pt x="756148" y="642085"/>
                  </a:lnTo>
                  <a:lnTo>
                    <a:pt x="639120" y="670944"/>
                  </a:lnTo>
                  <a:lnTo>
                    <a:pt x="522092" y="705265"/>
                  </a:lnTo>
                  <a:lnTo>
                    <a:pt x="405065" y="744909"/>
                  </a:lnTo>
                  <a:lnTo>
                    <a:pt x="288037" y="789736"/>
                  </a:lnTo>
                  <a:lnTo>
                    <a:pt x="171010" y="839611"/>
                  </a:lnTo>
                  <a:lnTo>
                    <a:pt x="53982" y="894406"/>
                  </a:lnTo>
                  <a:lnTo>
                    <a:pt x="0" y="921895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166214"/>
              <a:ext cx="6145984" cy="792013"/>
            </a:xfrm>
            <a:custGeom>
              <a:avLst/>
              <a:pathLst>
                <a:path w="6145984" h="792013">
                  <a:moveTo>
                    <a:pt x="0" y="0"/>
                  </a:moveTo>
                  <a:lnTo>
                    <a:pt x="53982" y="16207"/>
                  </a:lnTo>
                  <a:lnTo>
                    <a:pt x="171010" y="50487"/>
                  </a:lnTo>
                  <a:lnTo>
                    <a:pt x="288037" y="83888"/>
                  </a:lnTo>
                  <a:lnTo>
                    <a:pt x="405065" y="116382"/>
                  </a:lnTo>
                  <a:lnTo>
                    <a:pt x="522092" y="147934"/>
                  </a:lnTo>
                  <a:lnTo>
                    <a:pt x="639120" y="178504"/>
                  </a:lnTo>
                  <a:lnTo>
                    <a:pt x="756148" y="208052"/>
                  </a:lnTo>
                  <a:lnTo>
                    <a:pt x="873175" y="236546"/>
                  </a:lnTo>
                  <a:lnTo>
                    <a:pt x="990203" y="263974"/>
                  </a:lnTo>
                  <a:lnTo>
                    <a:pt x="1107230" y="290378"/>
                  </a:lnTo>
                  <a:lnTo>
                    <a:pt x="1224258" y="315878"/>
                  </a:lnTo>
                  <a:lnTo>
                    <a:pt x="1341286" y="340712"/>
                  </a:lnTo>
                  <a:lnTo>
                    <a:pt x="1458313" y="365248"/>
                  </a:lnTo>
                  <a:lnTo>
                    <a:pt x="1575341" y="389962"/>
                  </a:lnTo>
                  <a:lnTo>
                    <a:pt x="1692368" y="415364"/>
                  </a:lnTo>
                  <a:lnTo>
                    <a:pt x="1809396" y="441914"/>
                  </a:lnTo>
                  <a:lnTo>
                    <a:pt x="1926424" y="470671"/>
                  </a:lnTo>
                  <a:lnTo>
                    <a:pt x="2043451" y="500798"/>
                  </a:lnTo>
                  <a:lnTo>
                    <a:pt x="2160479" y="530726"/>
                  </a:lnTo>
                  <a:lnTo>
                    <a:pt x="2277506" y="559932"/>
                  </a:lnTo>
                  <a:lnTo>
                    <a:pt x="2394534" y="595876"/>
                  </a:lnTo>
                  <a:lnTo>
                    <a:pt x="2511561" y="632720"/>
                  </a:lnTo>
                  <a:lnTo>
                    <a:pt x="2628589" y="663017"/>
                  </a:lnTo>
                  <a:lnTo>
                    <a:pt x="2745617" y="689107"/>
                  </a:lnTo>
                  <a:lnTo>
                    <a:pt x="2862644" y="710979"/>
                  </a:lnTo>
                  <a:lnTo>
                    <a:pt x="2979672" y="728201"/>
                  </a:lnTo>
                  <a:lnTo>
                    <a:pt x="3096699" y="742918"/>
                  </a:lnTo>
                  <a:lnTo>
                    <a:pt x="3213727" y="751022"/>
                  </a:lnTo>
                  <a:lnTo>
                    <a:pt x="3330755" y="754915"/>
                  </a:lnTo>
                  <a:lnTo>
                    <a:pt x="3447782" y="762348"/>
                  </a:lnTo>
                  <a:lnTo>
                    <a:pt x="3564810" y="772607"/>
                  </a:lnTo>
                  <a:lnTo>
                    <a:pt x="3681837" y="780237"/>
                  </a:lnTo>
                  <a:lnTo>
                    <a:pt x="3798865" y="786030"/>
                  </a:lnTo>
                  <a:lnTo>
                    <a:pt x="3915893" y="790592"/>
                  </a:lnTo>
                  <a:lnTo>
                    <a:pt x="4032920" y="792013"/>
                  </a:lnTo>
                  <a:lnTo>
                    <a:pt x="4149948" y="790349"/>
                  </a:lnTo>
                  <a:lnTo>
                    <a:pt x="4266975" y="786183"/>
                  </a:lnTo>
                  <a:lnTo>
                    <a:pt x="4384003" y="779809"/>
                  </a:lnTo>
                  <a:lnTo>
                    <a:pt x="4501031" y="771535"/>
                  </a:lnTo>
                  <a:lnTo>
                    <a:pt x="4618058" y="761735"/>
                  </a:lnTo>
                  <a:lnTo>
                    <a:pt x="4735086" y="750629"/>
                  </a:lnTo>
                  <a:lnTo>
                    <a:pt x="4852113" y="738314"/>
                  </a:lnTo>
                  <a:lnTo>
                    <a:pt x="4969141" y="724796"/>
                  </a:lnTo>
                  <a:lnTo>
                    <a:pt x="5086169" y="710012"/>
                  </a:lnTo>
                  <a:lnTo>
                    <a:pt x="5203196" y="693857"/>
                  </a:lnTo>
                  <a:lnTo>
                    <a:pt x="5320224" y="676197"/>
                  </a:lnTo>
                  <a:lnTo>
                    <a:pt x="5437251" y="656887"/>
                  </a:lnTo>
                  <a:lnTo>
                    <a:pt x="5554279" y="635779"/>
                  </a:lnTo>
                  <a:lnTo>
                    <a:pt x="5671307" y="612734"/>
                  </a:lnTo>
                  <a:lnTo>
                    <a:pt x="5788334" y="587628"/>
                  </a:lnTo>
                  <a:lnTo>
                    <a:pt x="5905362" y="560357"/>
                  </a:lnTo>
                  <a:lnTo>
                    <a:pt x="6022389" y="530836"/>
                  </a:lnTo>
                  <a:lnTo>
                    <a:pt x="6139417" y="499001"/>
                  </a:lnTo>
                  <a:lnTo>
                    <a:pt x="6145984" y="49708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49189"/>
              <a:ext cx="6145984" cy="461051"/>
            </a:xfrm>
            <a:custGeom>
              <a:avLst/>
              <a:pathLst>
                <a:path w="6145984" h="461051">
                  <a:moveTo>
                    <a:pt x="6145984" y="461051"/>
                  </a:moveTo>
                  <a:lnTo>
                    <a:pt x="6139417" y="460549"/>
                  </a:lnTo>
                  <a:lnTo>
                    <a:pt x="6022389" y="452727"/>
                  </a:lnTo>
                  <a:lnTo>
                    <a:pt x="5905362" y="445966"/>
                  </a:lnTo>
                  <a:lnTo>
                    <a:pt x="5788334" y="440182"/>
                  </a:lnTo>
                  <a:lnTo>
                    <a:pt x="5671307" y="435271"/>
                  </a:lnTo>
                  <a:lnTo>
                    <a:pt x="5554279" y="431105"/>
                  </a:lnTo>
                  <a:lnTo>
                    <a:pt x="5437251" y="427542"/>
                  </a:lnTo>
                  <a:lnTo>
                    <a:pt x="5320224" y="424421"/>
                  </a:lnTo>
                  <a:lnTo>
                    <a:pt x="5203196" y="421575"/>
                  </a:lnTo>
                  <a:lnTo>
                    <a:pt x="5086169" y="418837"/>
                  </a:lnTo>
                  <a:lnTo>
                    <a:pt x="4969141" y="416052"/>
                  </a:lnTo>
                  <a:lnTo>
                    <a:pt x="4852113" y="413095"/>
                  </a:lnTo>
                  <a:lnTo>
                    <a:pt x="4735086" y="409883"/>
                  </a:lnTo>
                  <a:lnTo>
                    <a:pt x="4618058" y="406400"/>
                  </a:lnTo>
                  <a:lnTo>
                    <a:pt x="4501031" y="402723"/>
                  </a:lnTo>
                  <a:lnTo>
                    <a:pt x="4384003" y="399052"/>
                  </a:lnTo>
                  <a:lnTo>
                    <a:pt x="4266975" y="395739"/>
                  </a:lnTo>
                  <a:lnTo>
                    <a:pt x="4149948" y="392598"/>
                  </a:lnTo>
                  <a:lnTo>
                    <a:pt x="4032920" y="388861"/>
                  </a:lnTo>
                  <a:lnTo>
                    <a:pt x="3915893" y="384686"/>
                  </a:lnTo>
                  <a:lnTo>
                    <a:pt x="3798865" y="379713"/>
                  </a:lnTo>
                  <a:lnTo>
                    <a:pt x="3681837" y="373202"/>
                  </a:lnTo>
                  <a:lnTo>
                    <a:pt x="3564810" y="366305"/>
                  </a:lnTo>
                  <a:lnTo>
                    <a:pt x="3447782" y="358740"/>
                  </a:lnTo>
                  <a:lnTo>
                    <a:pt x="3330755" y="350836"/>
                  </a:lnTo>
                  <a:lnTo>
                    <a:pt x="3213727" y="346379"/>
                  </a:lnTo>
                  <a:lnTo>
                    <a:pt x="3096699" y="341801"/>
                  </a:lnTo>
                  <a:lnTo>
                    <a:pt x="2979672" y="328525"/>
                  </a:lnTo>
                  <a:lnTo>
                    <a:pt x="2862644" y="306914"/>
                  </a:lnTo>
                  <a:lnTo>
                    <a:pt x="2745617" y="283723"/>
                  </a:lnTo>
                  <a:lnTo>
                    <a:pt x="2628589" y="258854"/>
                  </a:lnTo>
                  <a:lnTo>
                    <a:pt x="2511561" y="225876"/>
                  </a:lnTo>
                  <a:lnTo>
                    <a:pt x="2394534" y="187712"/>
                  </a:lnTo>
                  <a:lnTo>
                    <a:pt x="2277506" y="153243"/>
                  </a:lnTo>
                  <a:lnTo>
                    <a:pt x="2160479" y="124637"/>
                  </a:lnTo>
                  <a:lnTo>
                    <a:pt x="2043451" y="96633"/>
                  </a:lnTo>
                  <a:lnTo>
                    <a:pt x="1926424" y="70570"/>
                  </a:lnTo>
                  <a:lnTo>
                    <a:pt x="1809396" y="47782"/>
                  </a:lnTo>
                  <a:lnTo>
                    <a:pt x="1692368" y="29151"/>
                  </a:lnTo>
                  <a:lnTo>
                    <a:pt x="1575341" y="14745"/>
                  </a:lnTo>
                  <a:lnTo>
                    <a:pt x="1458313" y="4892"/>
                  </a:lnTo>
                  <a:lnTo>
                    <a:pt x="1341286" y="0"/>
                  </a:lnTo>
                  <a:lnTo>
                    <a:pt x="1224258" y="444"/>
                  </a:lnTo>
                  <a:lnTo>
                    <a:pt x="1107230" y="6494"/>
                  </a:lnTo>
                  <a:lnTo>
                    <a:pt x="990203" y="18288"/>
                  </a:lnTo>
                  <a:lnTo>
                    <a:pt x="873175" y="35846"/>
                  </a:lnTo>
                  <a:lnTo>
                    <a:pt x="756148" y="59110"/>
                  </a:lnTo>
                  <a:lnTo>
                    <a:pt x="639120" y="87968"/>
                  </a:lnTo>
                  <a:lnTo>
                    <a:pt x="522092" y="122290"/>
                  </a:lnTo>
                  <a:lnTo>
                    <a:pt x="405065" y="161934"/>
                  </a:lnTo>
                  <a:lnTo>
                    <a:pt x="288037" y="206761"/>
                  </a:lnTo>
                  <a:lnTo>
                    <a:pt x="171010" y="256636"/>
                  </a:lnTo>
                  <a:lnTo>
                    <a:pt x="53982" y="311431"/>
                  </a:lnTo>
                  <a:lnTo>
                    <a:pt x="0" y="33892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590938"/>
              <a:ext cx="6145984" cy="458236"/>
            </a:xfrm>
            <a:custGeom>
              <a:avLst/>
              <a:pathLst>
                <a:path w="6145984" h="458236">
                  <a:moveTo>
                    <a:pt x="0" y="36223"/>
                  </a:moveTo>
                  <a:lnTo>
                    <a:pt x="53982" y="30582"/>
                  </a:lnTo>
                  <a:lnTo>
                    <a:pt x="171010" y="20324"/>
                  </a:lnTo>
                  <a:lnTo>
                    <a:pt x="288037" y="12087"/>
                  </a:lnTo>
                  <a:lnTo>
                    <a:pt x="405065" y="5921"/>
                  </a:lnTo>
                  <a:lnTo>
                    <a:pt x="522092" y="1875"/>
                  </a:lnTo>
                  <a:lnTo>
                    <a:pt x="639120" y="0"/>
                  </a:lnTo>
                  <a:lnTo>
                    <a:pt x="756148" y="344"/>
                  </a:lnTo>
                  <a:lnTo>
                    <a:pt x="873175" y="2959"/>
                  </a:lnTo>
                  <a:lnTo>
                    <a:pt x="990203" y="7894"/>
                  </a:lnTo>
                  <a:lnTo>
                    <a:pt x="1107230" y="15199"/>
                  </a:lnTo>
                  <a:lnTo>
                    <a:pt x="1224258" y="24924"/>
                  </a:lnTo>
                  <a:lnTo>
                    <a:pt x="1341286" y="37119"/>
                  </a:lnTo>
                  <a:lnTo>
                    <a:pt x="1458313" y="51833"/>
                  </a:lnTo>
                  <a:lnTo>
                    <a:pt x="1575341" y="69117"/>
                  </a:lnTo>
                  <a:lnTo>
                    <a:pt x="1692368" y="89020"/>
                  </a:lnTo>
                  <a:lnTo>
                    <a:pt x="1809396" y="111611"/>
                  </a:lnTo>
                  <a:lnTo>
                    <a:pt x="1926424" y="137383"/>
                  </a:lnTo>
                  <a:lnTo>
                    <a:pt x="2043451" y="165479"/>
                  </a:lnTo>
                  <a:lnTo>
                    <a:pt x="2160479" y="194444"/>
                  </a:lnTo>
                  <a:lnTo>
                    <a:pt x="2277506" y="223351"/>
                  </a:lnTo>
                  <a:lnTo>
                    <a:pt x="2394534" y="258557"/>
                  </a:lnTo>
                  <a:lnTo>
                    <a:pt x="2511561" y="296061"/>
                  </a:lnTo>
                  <a:lnTo>
                    <a:pt x="2628589" y="327699"/>
                  </a:lnTo>
                  <a:lnTo>
                    <a:pt x="2745617" y="353179"/>
                  </a:lnTo>
                  <a:lnTo>
                    <a:pt x="2862644" y="375709"/>
                  </a:lnTo>
                  <a:lnTo>
                    <a:pt x="2979672" y="395126"/>
                  </a:lnTo>
                  <a:lnTo>
                    <a:pt x="3096699" y="409122"/>
                  </a:lnTo>
                  <a:lnTo>
                    <a:pt x="3213727" y="415463"/>
                  </a:lnTo>
                  <a:lnTo>
                    <a:pt x="3330755" y="419639"/>
                  </a:lnTo>
                  <a:lnTo>
                    <a:pt x="3447782" y="427307"/>
                  </a:lnTo>
                  <a:lnTo>
                    <a:pt x="3564810" y="436219"/>
                  </a:lnTo>
                  <a:lnTo>
                    <a:pt x="3681837" y="443483"/>
                  </a:lnTo>
                  <a:lnTo>
                    <a:pt x="3798865" y="449635"/>
                  </a:lnTo>
                  <a:lnTo>
                    <a:pt x="3915893" y="454402"/>
                  </a:lnTo>
                  <a:lnTo>
                    <a:pt x="4032920" y="457200"/>
                  </a:lnTo>
                  <a:lnTo>
                    <a:pt x="4149948" y="458236"/>
                  </a:lnTo>
                  <a:lnTo>
                    <a:pt x="4266975" y="457724"/>
                  </a:lnTo>
                  <a:lnTo>
                    <a:pt x="4384003" y="456194"/>
                  </a:lnTo>
                  <a:lnTo>
                    <a:pt x="4501031" y="453892"/>
                  </a:lnTo>
                  <a:lnTo>
                    <a:pt x="4618058" y="450831"/>
                  </a:lnTo>
                  <a:lnTo>
                    <a:pt x="4735086" y="447019"/>
                  </a:lnTo>
                  <a:lnTo>
                    <a:pt x="4852113" y="442468"/>
                  </a:lnTo>
                  <a:lnTo>
                    <a:pt x="4969141" y="437187"/>
                  </a:lnTo>
                  <a:lnTo>
                    <a:pt x="5086169" y="431187"/>
                  </a:lnTo>
                  <a:lnTo>
                    <a:pt x="5203196" y="424479"/>
                  </a:lnTo>
                  <a:lnTo>
                    <a:pt x="5320224" y="417072"/>
                  </a:lnTo>
                  <a:lnTo>
                    <a:pt x="5437251" y="408978"/>
                  </a:lnTo>
                  <a:lnTo>
                    <a:pt x="5554279" y="400205"/>
                  </a:lnTo>
                  <a:lnTo>
                    <a:pt x="5671307" y="390765"/>
                  </a:lnTo>
                  <a:lnTo>
                    <a:pt x="5788334" y="380668"/>
                  </a:lnTo>
                  <a:lnTo>
                    <a:pt x="5905362" y="369925"/>
                  </a:lnTo>
                  <a:lnTo>
                    <a:pt x="6022389" y="358544"/>
                  </a:lnTo>
                  <a:lnTo>
                    <a:pt x="6139417" y="346538"/>
                  </a:lnTo>
                  <a:lnTo>
                    <a:pt x="6145984" y="34583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685373"/>
              <a:ext cx="6145984" cy="693086"/>
            </a:xfrm>
            <a:custGeom>
              <a:avLst/>
              <a:pathLst>
                <a:path w="6145984" h="693086">
                  <a:moveTo>
                    <a:pt x="0" y="6717"/>
                  </a:moveTo>
                  <a:lnTo>
                    <a:pt x="53982" y="5155"/>
                  </a:lnTo>
                  <a:lnTo>
                    <a:pt x="171010" y="2611"/>
                  </a:lnTo>
                  <a:lnTo>
                    <a:pt x="288037" y="908"/>
                  </a:lnTo>
                  <a:lnTo>
                    <a:pt x="405065" y="42"/>
                  </a:lnTo>
                  <a:lnTo>
                    <a:pt x="522092" y="0"/>
                  </a:lnTo>
                  <a:lnTo>
                    <a:pt x="639120" y="765"/>
                  </a:lnTo>
                  <a:lnTo>
                    <a:pt x="756148" y="2323"/>
                  </a:lnTo>
                  <a:lnTo>
                    <a:pt x="873175" y="4662"/>
                  </a:lnTo>
                  <a:lnTo>
                    <a:pt x="990203" y="7793"/>
                  </a:lnTo>
                  <a:lnTo>
                    <a:pt x="1107230" y="11769"/>
                  </a:lnTo>
                  <a:lnTo>
                    <a:pt x="1224258" y="16715"/>
                  </a:lnTo>
                  <a:lnTo>
                    <a:pt x="1341286" y="22857"/>
                  </a:lnTo>
                  <a:lnTo>
                    <a:pt x="1458313" y="30537"/>
                  </a:lnTo>
                  <a:lnTo>
                    <a:pt x="1575341" y="40189"/>
                  </a:lnTo>
                  <a:lnTo>
                    <a:pt x="1692368" y="52276"/>
                  </a:lnTo>
                  <a:lnTo>
                    <a:pt x="1809396" y="67252"/>
                  </a:lnTo>
                  <a:lnTo>
                    <a:pt x="1926424" y="87167"/>
                  </a:lnTo>
                  <a:lnTo>
                    <a:pt x="2043451" y="110947"/>
                  </a:lnTo>
                  <a:lnTo>
                    <a:pt x="2160479" y="135990"/>
                  </a:lnTo>
                  <a:lnTo>
                    <a:pt x="2277506" y="160800"/>
                  </a:lnTo>
                  <a:lnTo>
                    <a:pt x="2394534" y="193740"/>
                  </a:lnTo>
                  <a:lnTo>
                    <a:pt x="2511561" y="228132"/>
                  </a:lnTo>
                  <a:lnTo>
                    <a:pt x="2628589" y="254385"/>
                  </a:lnTo>
                  <a:lnTo>
                    <a:pt x="2745617" y="271397"/>
                  </a:lnTo>
                  <a:lnTo>
                    <a:pt x="2862644" y="281246"/>
                  </a:lnTo>
                  <a:lnTo>
                    <a:pt x="2979672" y="287705"/>
                  </a:lnTo>
                  <a:lnTo>
                    <a:pt x="3096699" y="293270"/>
                  </a:lnTo>
                  <a:lnTo>
                    <a:pt x="3213727" y="289874"/>
                  </a:lnTo>
                  <a:lnTo>
                    <a:pt x="3330755" y="283025"/>
                  </a:lnTo>
                  <a:lnTo>
                    <a:pt x="3447782" y="283186"/>
                  </a:lnTo>
                  <a:lnTo>
                    <a:pt x="3564810" y="287855"/>
                  </a:lnTo>
                  <a:lnTo>
                    <a:pt x="3681837" y="290796"/>
                  </a:lnTo>
                  <a:lnTo>
                    <a:pt x="3798865" y="293950"/>
                  </a:lnTo>
                  <a:lnTo>
                    <a:pt x="3915893" y="297947"/>
                  </a:lnTo>
                  <a:lnTo>
                    <a:pt x="4032920" y="300066"/>
                  </a:lnTo>
                  <a:lnTo>
                    <a:pt x="4149948" y="300026"/>
                  </a:lnTo>
                  <a:lnTo>
                    <a:pt x="4266975" y="298011"/>
                  </a:lnTo>
                  <a:lnTo>
                    <a:pt x="4384003" y="293911"/>
                  </a:lnTo>
                  <a:lnTo>
                    <a:pt x="4501031" y="287901"/>
                  </a:lnTo>
                  <a:lnTo>
                    <a:pt x="4618058" y="280314"/>
                  </a:lnTo>
                  <a:lnTo>
                    <a:pt x="4735086" y="271350"/>
                  </a:lnTo>
                  <a:lnTo>
                    <a:pt x="4852113" y="261102"/>
                  </a:lnTo>
                  <a:lnTo>
                    <a:pt x="4969141" y="249582"/>
                  </a:lnTo>
                  <a:lnTo>
                    <a:pt x="5086169" y="236744"/>
                  </a:lnTo>
                  <a:lnTo>
                    <a:pt x="5203196" y="222503"/>
                  </a:lnTo>
                  <a:lnTo>
                    <a:pt x="5320224" y="206750"/>
                  </a:lnTo>
                  <a:lnTo>
                    <a:pt x="5437251" y="189365"/>
                  </a:lnTo>
                  <a:lnTo>
                    <a:pt x="5554279" y="170227"/>
                  </a:lnTo>
                  <a:lnTo>
                    <a:pt x="5671307" y="149222"/>
                  </a:lnTo>
                  <a:lnTo>
                    <a:pt x="5788334" y="126251"/>
                  </a:lnTo>
                  <a:lnTo>
                    <a:pt x="5905362" y="101228"/>
                  </a:lnTo>
                  <a:lnTo>
                    <a:pt x="6022389" y="74088"/>
                  </a:lnTo>
                  <a:lnTo>
                    <a:pt x="6139417" y="44783"/>
                  </a:lnTo>
                  <a:lnTo>
                    <a:pt x="6145984" y="43015"/>
                  </a:lnTo>
                  <a:lnTo>
                    <a:pt x="6145984" y="521022"/>
                  </a:lnTo>
                  <a:lnTo>
                    <a:pt x="6139417" y="520673"/>
                  </a:lnTo>
                  <a:lnTo>
                    <a:pt x="6022389" y="515320"/>
                  </a:lnTo>
                  <a:lnTo>
                    <a:pt x="5905362" y="510751"/>
                  </a:lnTo>
                  <a:lnTo>
                    <a:pt x="5788334" y="506886"/>
                  </a:lnTo>
                  <a:lnTo>
                    <a:pt x="5671307" y="503623"/>
                  </a:lnTo>
                  <a:lnTo>
                    <a:pt x="5554279" y="500847"/>
                  </a:lnTo>
                  <a:lnTo>
                    <a:pt x="5437251" y="498423"/>
                  </a:lnTo>
                  <a:lnTo>
                    <a:pt x="5320224" y="496204"/>
                  </a:lnTo>
                  <a:lnTo>
                    <a:pt x="5203196" y="494036"/>
                  </a:lnTo>
                  <a:lnTo>
                    <a:pt x="5086169" y="491765"/>
                  </a:lnTo>
                  <a:lnTo>
                    <a:pt x="4969141" y="489249"/>
                  </a:lnTo>
                  <a:lnTo>
                    <a:pt x="4852113" y="486370"/>
                  </a:lnTo>
                  <a:lnTo>
                    <a:pt x="4735086" y="483048"/>
                  </a:lnTo>
                  <a:lnTo>
                    <a:pt x="4618058" y="479262"/>
                  </a:lnTo>
                  <a:lnTo>
                    <a:pt x="4501031" y="475071"/>
                  </a:lnTo>
                  <a:lnTo>
                    <a:pt x="4384003" y="470642"/>
                  </a:lnTo>
                  <a:lnTo>
                    <a:pt x="4266975" y="466275"/>
                  </a:lnTo>
                  <a:lnTo>
                    <a:pt x="4149948" y="461905"/>
                  </a:lnTo>
                  <a:lnTo>
                    <a:pt x="4032920" y="457224"/>
                  </a:lnTo>
                  <a:lnTo>
                    <a:pt x="3915893" y="452699"/>
                  </a:lnTo>
                  <a:lnTo>
                    <a:pt x="3798865" y="448342"/>
                  </a:lnTo>
                  <a:lnTo>
                    <a:pt x="3681837" y="444561"/>
                  </a:lnTo>
                  <a:lnTo>
                    <a:pt x="3564810" y="442260"/>
                  </a:lnTo>
                  <a:lnTo>
                    <a:pt x="3447782" y="439947"/>
                  </a:lnTo>
                  <a:lnTo>
                    <a:pt x="3330755" y="439373"/>
                  </a:lnTo>
                  <a:lnTo>
                    <a:pt x="3213727" y="445729"/>
                  </a:lnTo>
                  <a:lnTo>
                    <a:pt x="3096699" y="452207"/>
                  </a:lnTo>
                  <a:lnTo>
                    <a:pt x="2979672" y="447901"/>
                  </a:lnTo>
                  <a:lnTo>
                    <a:pt x="2862644" y="437606"/>
                  </a:lnTo>
                  <a:lnTo>
                    <a:pt x="2745617" y="426605"/>
                  </a:lnTo>
                  <a:lnTo>
                    <a:pt x="2628589" y="410659"/>
                  </a:lnTo>
                  <a:lnTo>
                    <a:pt x="2511561" y="382064"/>
                  </a:lnTo>
                  <a:lnTo>
                    <a:pt x="2394534" y="346517"/>
                  </a:lnTo>
                  <a:lnTo>
                    <a:pt x="2277506" y="314868"/>
                  </a:lnTo>
                  <a:lnTo>
                    <a:pt x="2160479" y="290581"/>
                  </a:lnTo>
                  <a:lnTo>
                    <a:pt x="2043451" y="267220"/>
                  </a:lnTo>
                  <a:lnTo>
                    <a:pt x="1926424" y="246991"/>
                  </a:lnTo>
                  <a:lnTo>
                    <a:pt x="1809396" y="232293"/>
                  </a:lnTo>
                  <a:lnTo>
                    <a:pt x="1692368" y="224238"/>
                  </a:lnTo>
                  <a:lnTo>
                    <a:pt x="1575341" y="221761"/>
                  </a:lnTo>
                  <a:lnTo>
                    <a:pt x="1458313" y="225097"/>
                  </a:lnTo>
                  <a:lnTo>
                    <a:pt x="1341286" y="234586"/>
                  </a:lnTo>
                  <a:lnTo>
                    <a:pt x="1224258" y="250535"/>
                  </a:lnTo>
                  <a:lnTo>
                    <a:pt x="1107230" y="273162"/>
                  </a:lnTo>
                  <a:lnTo>
                    <a:pt x="990203" y="302569"/>
                  </a:lnTo>
                  <a:lnTo>
                    <a:pt x="873175" y="338755"/>
                  </a:lnTo>
                  <a:lnTo>
                    <a:pt x="756148" y="381649"/>
                  </a:lnTo>
                  <a:lnTo>
                    <a:pt x="639120" y="431137"/>
                  </a:lnTo>
                  <a:lnTo>
                    <a:pt x="522092" y="487084"/>
                  </a:lnTo>
                  <a:lnTo>
                    <a:pt x="405065" y="549348"/>
                  </a:lnTo>
                  <a:lnTo>
                    <a:pt x="288037" y="617790"/>
                  </a:lnTo>
                  <a:lnTo>
                    <a:pt x="171010" y="692272"/>
                  </a:lnTo>
                  <a:lnTo>
                    <a:pt x="169825" y="69308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685373"/>
              <a:ext cx="6145984" cy="300066"/>
            </a:xfrm>
            <a:custGeom>
              <a:avLst/>
              <a:pathLst>
                <a:path w="6145984" h="300066">
                  <a:moveTo>
                    <a:pt x="0" y="6717"/>
                  </a:moveTo>
                  <a:lnTo>
                    <a:pt x="53982" y="5155"/>
                  </a:lnTo>
                  <a:lnTo>
                    <a:pt x="171010" y="2611"/>
                  </a:lnTo>
                  <a:lnTo>
                    <a:pt x="288037" y="908"/>
                  </a:lnTo>
                  <a:lnTo>
                    <a:pt x="405065" y="42"/>
                  </a:lnTo>
                  <a:lnTo>
                    <a:pt x="522092" y="0"/>
                  </a:lnTo>
                  <a:lnTo>
                    <a:pt x="639120" y="765"/>
                  </a:lnTo>
                  <a:lnTo>
                    <a:pt x="756148" y="2323"/>
                  </a:lnTo>
                  <a:lnTo>
                    <a:pt x="873175" y="4662"/>
                  </a:lnTo>
                  <a:lnTo>
                    <a:pt x="990203" y="7793"/>
                  </a:lnTo>
                  <a:lnTo>
                    <a:pt x="1107230" y="11769"/>
                  </a:lnTo>
                  <a:lnTo>
                    <a:pt x="1224258" y="16715"/>
                  </a:lnTo>
                  <a:lnTo>
                    <a:pt x="1341286" y="22857"/>
                  </a:lnTo>
                  <a:lnTo>
                    <a:pt x="1458313" y="30537"/>
                  </a:lnTo>
                  <a:lnTo>
                    <a:pt x="1575341" y="40189"/>
                  </a:lnTo>
                  <a:lnTo>
                    <a:pt x="1692368" y="52276"/>
                  </a:lnTo>
                  <a:lnTo>
                    <a:pt x="1809396" y="67252"/>
                  </a:lnTo>
                  <a:lnTo>
                    <a:pt x="1926424" y="87167"/>
                  </a:lnTo>
                  <a:lnTo>
                    <a:pt x="2043451" y="110947"/>
                  </a:lnTo>
                  <a:lnTo>
                    <a:pt x="2160479" y="135990"/>
                  </a:lnTo>
                  <a:lnTo>
                    <a:pt x="2277506" y="160800"/>
                  </a:lnTo>
                  <a:lnTo>
                    <a:pt x="2394534" y="193740"/>
                  </a:lnTo>
                  <a:lnTo>
                    <a:pt x="2511561" y="228132"/>
                  </a:lnTo>
                  <a:lnTo>
                    <a:pt x="2628589" y="254385"/>
                  </a:lnTo>
                  <a:lnTo>
                    <a:pt x="2745617" y="271397"/>
                  </a:lnTo>
                  <a:lnTo>
                    <a:pt x="2862644" y="281246"/>
                  </a:lnTo>
                  <a:lnTo>
                    <a:pt x="2979672" y="287705"/>
                  </a:lnTo>
                  <a:lnTo>
                    <a:pt x="3096699" y="293270"/>
                  </a:lnTo>
                  <a:lnTo>
                    <a:pt x="3213727" y="289874"/>
                  </a:lnTo>
                  <a:lnTo>
                    <a:pt x="3330755" y="283025"/>
                  </a:lnTo>
                  <a:lnTo>
                    <a:pt x="3447782" y="283186"/>
                  </a:lnTo>
                  <a:lnTo>
                    <a:pt x="3564810" y="287855"/>
                  </a:lnTo>
                  <a:lnTo>
                    <a:pt x="3681837" y="290796"/>
                  </a:lnTo>
                  <a:lnTo>
                    <a:pt x="3798865" y="293950"/>
                  </a:lnTo>
                  <a:lnTo>
                    <a:pt x="3915893" y="297947"/>
                  </a:lnTo>
                  <a:lnTo>
                    <a:pt x="4032920" y="300066"/>
                  </a:lnTo>
                  <a:lnTo>
                    <a:pt x="4149948" y="300026"/>
                  </a:lnTo>
                  <a:lnTo>
                    <a:pt x="4266975" y="298011"/>
                  </a:lnTo>
                  <a:lnTo>
                    <a:pt x="4384003" y="293911"/>
                  </a:lnTo>
                  <a:lnTo>
                    <a:pt x="4501031" y="287901"/>
                  </a:lnTo>
                  <a:lnTo>
                    <a:pt x="4618058" y="280314"/>
                  </a:lnTo>
                  <a:lnTo>
                    <a:pt x="4735086" y="271350"/>
                  </a:lnTo>
                  <a:lnTo>
                    <a:pt x="4852113" y="261102"/>
                  </a:lnTo>
                  <a:lnTo>
                    <a:pt x="4969141" y="249582"/>
                  </a:lnTo>
                  <a:lnTo>
                    <a:pt x="5086169" y="236744"/>
                  </a:lnTo>
                  <a:lnTo>
                    <a:pt x="5203196" y="222503"/>
                  </a:lnTo>
                  <a:lnTo>
                    <a:pt x="5320224" y="206750"/>
                  </a:lnTo>
                  <a:lnTo>
                    <a:pt x="5437251" y="189365"/>
                  </a:lnTo>
                  <a:lnTo>
                    <a:pt x="5554279" y="170227"/>
                  </a:lnTo>
                  <a:lnTo>
                    <a:pt x="5671307" y="149222"/>
                  </a:lnTo>
                  <a:lnTo>
                    <a:pt x="5788334" y="126251"/>
                  </a:lnTo>
                  <a:lnTo>
                    <a:pt x="5905362" y="101228"/>
                  </a:lnTo>
                  <a:lnTo>
                    <a:pt x="6022389" y="74088"/>
                  </a:lnTo>
                  <a:lnTo>
                    <a:pt x="6139417" y="44783"/>
                  </a:lnTo>
                  <a:lnTo>
                    <a:pt x="6145984" y="4301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111701" y="4907135"/>
              <a:ext cx="5976159" cy="471324"/>
            </a:xfrm>
            <a:custGeom>
              <a:avLst/>
              <a:pathLst>
                <a:path w="5976159" h="471324">
                  <a:moveTo>
                    <a:pt x="5976159" y="299260"/>
                  </a:moveTo>
                  <a:lnTo>
                    <a:pt x="5969592" y="298912"/>
                  </a:lnTo>
                  <a:lnTo>
                    <a:pt x="5852564" y="293558"/>
                  </a:lnTo>
                  <a:lnTo>
                    <a:pt x="5735536" y="288990"/>
                  </a:lnTo>
                  <a:lnTo>
                    <a:pt x="5618509" y="285124"/>
                  </a:lnTo>
                  <a:lnTo>
                    <a:pt x="5501481" y="281861"/>
                  </a:lnTo>
                  <a:lnTo>
                    <a:pt x="5384454" y="279085"/>
                  </a:lnTo>
                  <a:lnTo>
                    <a:pt x="5267426" y="276661"/>
                  </a:lnTo>
                  <a:lnTo>
                    <a:pt x="5150398" y="274442"/>
                  </a:lnTo>
                  <a:lnTo>
                    <a:pt x="5033371" y="272274"/>
                  </a:lnTo>
                  <a:lnTo>
                    <a:pt x="4916343" y="270003"/>
                  </a:lnTo>
                  <a:lnTo>
                    <a:pt x="4799316" y="267487"/>
                  </a:lnTo>
                  <a:lnTo>
                    <a:pt x="4682288" y="264608"/>
                  </a:lnTo>
                  <a:lnTo>
                    <a:pt x="4565260" y="261286"/>
                  </a:lnTo>
                  <a:lnTo>
                    <a:pt x="4448233" y="257500"/>
                  </a:lnTo>
                  <a:lnTo>
                    <a:pt x="4331205" y="253309"/>
                  </a:lnTo>
                  <a:lnTo>
                    <a:pt x="4214178" y="248880"/>
                  </a:lnTo>
                  <a:lnTo>
                    <a:pt x="4097150" y="244513"/>
                  </a:lnTo>
                  <a:lnTo>
                    <a:pt x="3980122" y="240143"/>
                  </a:lnTo>
                  <a:lnTo>
                    <a:pt x="3863095" y="235462"/>
                  </a:lnTo>
                  <a:lnTo>
                    <a:pt x="3746067" y="230937"/>
                  </a:lnTo>
                  <a:lnTo>
                    <a:pt x="3629040" y="226581"/>
                  </a:lnTo>
                  <a:lnTo>
                    <a:pt x="3512012" y="222799"/>
                  </a:lnTo>
                  <a:lnTo>
                    <a:pt x="3394984" y="220498"/>
                  </a:lnTo>
                  <a:lnTo>
                    <a:pt x="3277957" y="218185"/>
                  </a:lnTo>
                  <a:lnTo>
                    <a:pt x="3160929" y="217611"/>
                  </a:lnTo>
                  <a:lnTo>
                    <a:pt x="3043902" y="223967"/>
                  </a:lnTo>
                  <a:lnTo>
                    <a:pt x="2926874" y="230445"/>
                  </a:lnTo>
                  <a:lnTo>
                    <a:pt x="2809847" y="226139"/>
                  </a:lnTo>
                  <a:lnTo>
                    <a:pt x="2692819" y="215845"/>
                  </a:lnTo>
                  <a:lnTo>
                    <a:pt x="2575791" y="204843"/>
                  </a:lnTo>
                  <a:lnTo>
                    <a:pt x="2458764" y="188897"/>
                  </a:lnTo>
                  <a:lnTo>
                    <a:pt x="2341736" y="160302"/>
                  </a:lnTo>
                  <a:lnTo>
                    <a:pt x="2224709" y="124755"/>
                  </a:lnTo>
                  <a:lnTo>
                    <a:pt x="2107681" y="93106"/>
                  </a:lnTo>
                  <a:lnTo>
                    <a:pt x="1990653" y="68819"/>
                  </a:lnTo>
                  <a:lnTo>
                    <a:pt x="1873626" y="45458"/>
                  </a:lnTo>
                  <a:lnTo>
                    <a:pt x="1756598" y="25229"/>
                  </a:lnTo>
                  <a:lnTo>
                    <a:pt x="1639571" y="10531"/>
                  </a:lnTo>
                  <a:lnTo>
                    <a:pt x="1522543" y="2476"/>
                  </a:lnTo>
                  <a:lnTo>
                    <a:pt x="1405515" y="0"/>
                  </a:lnTo>
                  <a:lnTo>
                    <a:pt x="1288488" y="3336"/>
                  </a:lnTo>
                  <a:lnTo>
                    <a:pt x="1171460" y="12824"/>
                  </a:lnTo>
                  <a:lnTo>
                    <a:pt x="1054433" y="28773"/>
                  </a:lnTo>
                  <a:lnTo>
                    <a:pt x="937405" y="51401"/>
                  </a:lnTo>
                  <a:lnTo>
                    <a:pt x="820377" y="80807"/>
                  </a:lnTo>
                  <a:lnTo>
                    <a:pt x="703350" y="116993"/>
                  </a:lnTo>
                  <a:lnTo>
                    <a:pt x="586322" y="159887"/>
                  </a:lnTo>
                  <a:lnTo>
                    <a:pt x="469295" y="209375"/>
                  </a:lnTo>
                  <a:lnTo>
                    <a:pt x="352267" y="265322"/>
                  </a:lnTo>
                  <a:lnTo>
                    <a:pt x="235239" y="327586"/>
                  </a:lnTo>
                  <a:lnTo>
                    <a:pt x="118212" y="396028"/>
                  </a:lnTo>
                  <a:lnTo>
                    <a:pt x="1184" y="470510"/>
                  </a:lnTo>
                  <a:lnTo>
                    <a:pt x="0" y="4713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813191"/>
              <a:ext cx="6145984" cy="281748"/>
            </a:xfrm>
            <a:custGeom>
              <a:avLst/>
              <a:pathLst>
                <a:path w="6145984" h="281748">
                  <a:moveTo>
                    <a:pt x="0" y="281748"/>
                  </a:moveTo>
                  <a:lnTo>
                    <a:pt x="53982" y="261091"/>
                  </a:lnTo>
                  <a:lnTo>
                    <a:pt x="171010" y="219623"/>
                  </a:lnTo>
                  <a:lnTo>
                    <a:pt x="288037" y="181531"/>
                  </a:lnTo>
                  <a:lnTo>
                    <a:pt x="405065" y="146877"/>
                  </a:lnTo>
                  <a:lnTo>
                    <a:pt x="522092" y="115724"/>
                  </a:lnTo>
                  <a:lnTo>
                    <a:pt x="639120" y="88133"/>
                  </a:lnTo>
                  <a:lnTo>
                    <a:pt x="756148" y="64168"/>
                  </a:lnTo>
                  <a:lnTo>
                    <a:pt x="873175" y="43890"/>
                  </a:lnTo>
                  <a:lnTo>
                    <a:pt x="990203" y="27363"/>
                  </a:lnTo>
                  <a:lnTo>
                    <a:pt x="1107230" y="14648"/>
                  </a:lnTo>
                  <a:lnTo>
                    <a:pt x="1224258" y="5807"/>
                  </a:lnTo>
                  <a:lnTo>
                    <a:pt x="1341286" y="904"/>
                  </a:lnTo>
                  <a:lnTo>
                    <a:pt x="1458313" y="0"/>
                  </a:lnTo>
                  <a:lnTo>
                    <a:pt x="1575341" y="3157"/>
                  </a:lnTo>
                  <a:lnTo>
                    <a:pt x="1692368" y="10439"/>
                  </a:lnTo>
                  <a:lnTo>
                    <a:pt x="1809396" y="21954"/>
                  </a:lnTo>
                  <a:lnTo>
                    <a:pt x="1926424" y="39261"/>
                  </a:lnTo>
                  <a:lnTo>
                    <a:pt x="2043451" y="61266"/>
                  </a:lnTo>
                  <a:lnTo>
                    <a:pt x="2160479" y="85467"/>
                  </a:lnTo>
                  <a:lnTo>
                    <a:pt x="2277506" y="110016"/>
                  </a:lnTo>
                  <a:lnTo>
                    <a:pt x="2394534" y="142310"/>
                  </a:lnTo>
                  <a:lnTo>
                    <a:pt x="2511561" y="177280"/>
                  </a:lnTo>
                  <a:lnTo>
                    <a:pt x="2628589" y="204704"/>
                  </a:lnTo>
                  <a:lnTo>
                    <a:pt x="2745617" y="221183"/>
                  </a:lnTo>
                  <a:lnTo>
                    <a:pt x="2862644" y="231608"/>
                  </a:lnTo>
                  <a:lnTo>
                    <a:pt x="2979672" y="239985"/>
                  </a:lnTo>
                  <a:lnTo>
                    <a:pt x="3096699" y="244921"/>
                  </a:lnTo>
                  <a:lnTo>
                    <a:pt x="3213727" y="239983"/>
                  </a:lnTo>
                  <a:lnTo>
                    <a:pt x="3330755" y="233381"/>
                  </a:lnTo>
                  <a:lnTo>
                    <a:pt x="3447782" y="233749"/>
                  </a:lnTo>
                  <a:lnTo>
                    <a:pt x="3564810" y="237239"/>
                  </a:lnTo>
                  <a:lnTo>
                    <a:pt x="3681837" y="239861"/>
                  </a:lnTo>
                  <a:lnTo>
                    <a:pt x="3798865" y="243328"/>
                  </a:lnTo>
                  <a:lnTo>
                    <a:pt x="3915893" y="247505"/>
                  </a:lnTo>
                  <a:lnTo>
                    <a:pt x="4032920" y="250827"/>
                  </a:lnTo>
                  <a:lnTo>
                    <a:pt x="4149948" y="253148"/>
                  </a:lnTo>
                  <a:lnTo>
                    <a:pt x="4266975" y="254325"/>
                  </a:lnTo>
                  <a:lnTo>
                    <a:pt x="4384003" y="254459"/>
                  </a:lnTo>
                  <a:lnTo>
                    <a:pt x="4501031" y="253668"/>
                  </a:lnTo>
                  <a:lnTo>
                    <a:pt x="4618058" y="251970"/>
                  </a:lnTo>
                  <a:lnTo>
                    <a:pt x="4735086" y="249381"/>
                  </a:lnTo>
                  <a:lnTo>
                    <a:pt x="4852113" y="245918"/>
                  </a:lnTo>
                  <a:lnTo>
                    <a:pt x="4969141" y="241598"/>
                  </a:lnTo>
                  <a:lnTo>
                    <a:pt x="5086169" y="236437"/>
                  </a:lnTo>
                  <a:lnTo>
                    <a:pt x="5203196" y="230451"/>
                  </a:lnTo>
                  <a:lnTo>
                    <a:pt x="5320224" y="223659"/>
                  </a:lnTo>
                  <a:lnTo>
                    <a:pt x="5437251" y="216076"/>
                  </a:lnTo>
                  <a:lnTo>
                    <a:pt x="5554279" y="207719"/>
                  </a:lnTo>
                  <a:lnTo>
                    <a:pt x="5671307" y="198605"/>
                  </a:lnTo>
                  <a:lnTo>
                    <a:pt x="5788334" y="188750"/>
                  </a:lnTo>
                  <a:lnTo>
                    <a:pt x="5905362" y="178172"/>
                  </a:lnTo>
                  <a:lnTo>
                    <a:pt x="6022389" y="166886"/>
                  </a:lnTo>
                  <a:lnTo>
                    <a:pt x="6139417" y="154910"/>
                  </a:lnTo>
                  <a:lnTo>
                    <a:pt x="6145984" y="15420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441482"/>
              <a:ext cx="6145984" cy="753355"/>
            </a:xfrm>
            <a:custGeom>
              <a:avLst/>
              <a:pathLst>
                <a:path w="6145984" h="753355">
                  <a:moveTo>
                    <a:pt x="0" y="0"/>
                  </a:moveTo>
                  <a:lnTo>
                    <a:pt x="53982" y="29051"/>
                  </a:lnTo>
                  <a:lnTo>
                    <a:pt x="171010" y="88492"/>
                  </a:lnTo>
                  <a:lnTo>
                    <a:pt x="288037" y="144320"/>
                  </a:lnTo>
                  <a:lnTo>
                    <a:pt x="405065" y="196452"/>
                  </a:lnTo>
                  <a:lnTo>
                    <a:pt x="522092" y="244803"/>
                  </a:lnTo>
                  <a:lnTo>
                    <a:pt x="639120" y="289281"/>
                  </a:lnTo>
                  <a:lnTo>
                    <a:pt x="756148" y="329796"/>
                  </a:lnTo>
                  <a:lnTo>
                    <a:pt x="873175" y="366263"/>
                  </a:lnTo>
                  <a:lnTo>
                    <a:pt x="990203" y="398616"/>
                  </a:lnTo>
                  <a:lnTo>
                    <a:pt x="1107230" y="426829"/>
                  </a:lnTo>
                  <a:lnTo>
                    <a:pt x="1224258" y="450941"/>
                  </a:lnTo>
                  <a:lnTo>
                    <a:pt x="1341286" y="471087"/>
                  </a:lnTo>
                  <a:lnTo>
                    <a:pt x="1458313" y="487506"/>
                  </a:lnTo>
                  <a:lnTo>
                    <a:pt x="1575341" y="500525"/>
                  </a:lnTo>
                  <a:lnTo>
                    <a:pt x="1692368" y="510498"/>
                  </a:lnTo>
                  <a:lnTo>
                    <a:pt x="1809396" y="517694"/>
                  </a:lnTo>
                  <a:lnTo>
                    <a:pt x="1926424" y="521464"/>
                  </a:lnTo>
                  <a:lnTo>
                    <a:pt x="2043451" y="522171"/>
                  </a:lnTo>
                  <a:lnTo>
                    <a:pt x="2160479" y="520944"/>
                  </a:lnTo>
                  <a:lnTo>
                    <a:pt x="2277506" y="519296"/>
                  </a:lnTo>
                  <a:lnTo>
                    <a:pt x="2394534" y="518222"/>
                  </a:lnTo>
                  <a:lnTo>
                    <a:pt x="2511561" y="516093"/>
                  </a:lnTo>
                  <a:lnTo>
                    <a:pt x="2628589" y="513546"/>
                  </a:lnTo>
                  <a:lnTo>
                    <a:pt x="2745617" y="512158"/>
                  </a:lnTo>
                  <a:lnTo>
                    <a:pt x="2862644" y="509216"/>
                  </a:lnTo>
                  <a:lnTo>
                    <a:pt x="2979672" y="504932"/>
                  </a:lnTo>
                  <a:lnTo>
                    <a:pt x="3096699" y="502586"/>
                  </a:lnTo>
                  <a:lnTo>
                    <a:pt x="3213727" y="499794"/>
                  </a:lnTo>
                  <a:lnTo>
                    <a:pt x="3330755" y="495359"/>
                  </a:lnTo>
                  <a:lnTo>
                    <a:pt x="3447782" y="492327"/>
                  </a:lnTo>
                  <a:lnTo>
                    <a:pt x="3564810" y="490954"/>
                  </a:lnTo>
                  <a:lnTo>
                    <a:pt x="3681837" y="488902"/>
                  </a:lnTo>
                  <a:lnTo>
                    <a:pt x="3798865" y="487443"/>
                  </a:lnTo>
                  <a:lnTo>
                    <a:pt x="3915893" y="487725"/>
                  </a:lnTo>
                  <a:lnTo>
                    <a:pt x="4032920" y="487763"/>
                  </a:lnTo>
                  <a:lnTo>
                    <a:pt x="4149948" y="486533"/>
                  </a:lnTo>
                  <a:lnTo>
                    <a:pt x="4266975" y="483451"/>
                  </a:lnTo>
                  <a:lnTo>
                    <a:pt x="4384003" y="478687"/>
                  </a:lnTo>
                  <a:lnTo>
                    <a:pt x="4501031" y="472814"/>
                  </a:lnTo>
                  <a:lnTo>
                    <a:pt x="4618058" y="466140"/>
                  </a:lnTo>
                  <a:lnTo>
                    <a:pt x="4735086" y="458848"/>
                  </a:lnTo>
                  <a:lnTo>
                    <a:pt x="4852113" y="451024"/>
                  </a:lnTo>
                  <a:lnTo>
                    <a:pt x="4969141" y="442676"/>
                  </a:lnTo>
                  <a:lnTo>
                    <a:pt x="5086169" y="433761"/>
                  </a:lnTo>
                  <a:lnTo>
                    <a:pt x="5203196" y="424197"/>
                  </a:lnTo>
                  <a:lnTo>
                    <a:pt x="5320224" y="413883"/>
                  </a:lnTo>
                  <a:lnTo>
                    <a:pt x="5437251" y="402706"/>
                  </a:lnTo>
                  <a:lnTo>
                    <a:pt x="5554279" y="390552"/>
                  </a:lnTo>
                  <a:lnTo>
                    <a:pt x="5671307" y="377314"/>
                  </a:lnTo>
                  <a:lnTo>
                    <a:pt x="5788334" y="362898"/>
                  </a:lnTo>
                  <a:lnTo>
                    <a:pt x="5905362" y="347225"/>
                  </a:lnTo>
                  <a:lnTo>
                    <a:pt x="6022389" y="330231"/>
                  </a:lnTo>
                  <a:lnTo>
                    <a:pt x="6139417" y="311870"/>
                  </a:lnTo>
                  <a:lnTo>
                    <a:pt x="6145984" y="310762"/>
                  </a:lnTo>
                  <a:lnTo>
                    <a:pt x="6145984" y="753355"/>
                  </a:lnTo>
                  <a:lnTo>
                    <a:pt x="6139417" y="752505"/>
                  </a:lnTo>
                  <a:lnTo>
                    <a:pt x="6022389" y="738775"/>
                  </a:lnTo>
                  <a:lnTo>
                    <a:pt x="5905362" y="726409"/>
                  </a:lnTo>
                  <a:lnTo>
                    <a:pt x="5788334" y="715334"/>
                  </a:lnTo>
                  <a:lnTo>
                    <a:pt x="5671307" y="705460"/>
                  </a:lnTo>
                  <a:lnTo>
                    <a:pt x="5554279" y="696678"/>
                  </a:lnTo>
                  <a:lnTo>
                    <a:pt x="5437251" y="688868"/>
                  </a:lnTo>
                  <a:lnTo>
                    <a:pt x="5320224" y="681893"/>
                  </a:lnTo>
                  <a:lnTo>
                    <a:pt x="5203196" y="675614"/>
                  </a:lnTo>
                  <a:lnTo>
                    <a:pt x="5086169" y="669889"/>
                  </a:lnTo>
                  <a:lnTo>
                    <a:pt x="4969141" y="664588"/>
                  </a:lnTo>
                  <a:lnTo>
                    <a:pt x="4852113" y="659603"/>
                  </a:lnTo>
                  <a:lnTo>
                    <a:pt x="4735086" y="654863"/>
                  </a:lnTo>
                  <a:lnTo>
                    <a:pt x="4618058" y="650349"/>
                  </a:lnTo>
                  <a:lnTo>
                    <a:pt x="4501031" y="646117"/>
                  </a:lnTo>
                  <a:lnTo>
                    <a:pt x="4384003" y="642324"/>
                  </a:lnTo>
                  <a:lnTo>
                    <a:pt x="4266975" y="639249"/>
                  </a:lnTo>
                  <a:lnTo>
                    <a:pt x="4149948" y="636419"/>
                  </a:lnTo>
                  <a:lnTo>
                    <a:pt x="4032920" y="633278"/>
                  </a:lnTo>
                  <a:lnTo>
                    <a:pt x="3915893" y="631012"/>
                  </a:lnTo>
                  <a:lnTo>
                    <a:pt x="3798865" y="630397"/>
                  </a:lnTo>
                  <a:lnTo>
                    <a:pt x="3681837" y="631275"/>
                  </a:lnTo>
                  <a:lnTo>
                    <a:pt x="3564810" y="633920"/>
                  </a:lnTo>
                  <a:lnTo>
                    <a:pt x="3447782" y="637474"/>
                  </a:lnTo>
                  <a:lnTo>
                    <a:pt x="3330755" y="640124"/>
                  </a:lnTo>
                  <a:lnTo>
                    <a:pt x="3213727" y="644103"/>
                  </a:lnTo>
                  <a:lnTo>
                    <a:pt x="3096699" y="649749"/>
                  </a:lnTo>
                  <a:lnTo>
                    <a:pt x="2979672" y="653260"/>
                  </a:lnTo>
                  <a:lnTo>
                    <a:pt x="2862644" y="653992"/>
                  </a:lnTo>
                  <a:lnTo>
                    <a:pt x="2745617" y="655867"/>
                  </a:lnTo>
                  <a:lnTo>
                    <a:pt x="2628589" y="658242"/>
                  </a:lnTo>
                  <a:lnTo>
                    <a:pt x="2511561" y="658621"/>
                  </a:lnTo>
                  <a:lnTo>
                    <a:pt x="2394534" y="659681"/>
                  </a:lnTo>
                  <a:lnTo>
                    <a:pt x="2277506" y="661950"/>
                  </a:lnTo>
                  <a:lnTo>
                    <a:pt x="2160479" y="664083"/>
                  </a:lnTo>
                  <a:lnTo>
                    <a:pt x="2043451" y="666866"/>
                  </a:lnTo>
                  <a:lnTo>
                    <a:pt x="1926424" y="669448"/>
                  </a:lnTo>
                  <a:lnTo>
                    <a:pt x="1809396" y="670509"/>
                  </a:lnTo>
                  <a:lnTo>
                    <a:pt x="1692368" y="669720"/>
                  </a:lnTo>
                  <a:lnTo>
                    <a:pt x="1575341" y="668646"/>
                  </a:lnTo>
                  <a:lnTo>
                    <a:pt x="1458313" y="667652"/>
                  </a:lnTo>
                  <a:lnTo>
                    <a:pt x="1341286" y="667129"/>
                  </a:lnTo>
                  <a:lnTo>
                    <a:pt x="1224258" y="667439"/>
                  </a:lnTo>
                  <a:lnTo>
                    <a:pt x="1107230" y="668857"/>
                  </a:lnTo>
                  <a:lnTo>
                    <a:pt x="990203" y="671554"/>
                  </a:lnTo>
                  <a:lnTo>
                    <a:pt x="873175" y="675606"/>
                  </a:lnTo>
                  <a:lnTo>
                    <a:pt x="756148" y="681021"/>
                  </a:lnTo>
                  <a:lnTo>
                    <a:pt x="639120" y="687769"/>
                  </a:lnTo>
                  <a:lnTo>
                    <a:pt x="522092" y="695802"/>
                  </a:lnTo>
                  <a:lnTo>
                    <a:pt x="405065" y="705064"/>
                  </a:lnTo>
                  <a:lnTo>
                    <a:pt x="288037" y="715500"/>
                  </a:lnTo>
                  <a:lnTo>
                    <a:pt x="171010" y="727061"/>
                  </a:lnTo>
                  <a:lnTo>
                    <a:pt x="53982" y="739699"/>
                  </a:lnTo>
                  <a:lnTo>
                    <a:pt x="0" y="74600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441482"/>
              <a:ext cx="6145984" cy="522171"/>
            </a:xfrm>
            <a:custGeom>
              <a:avLst/>
              <a:pathLst>
                <a:path w="6145984" h="522171">
                  <a:moveTo>
                    <a:pt x="0" y="0"/>
                  </a:moveTo>
                  <a:lnTo>
                    <a:pt x="53982" y="29051"/>
                  </a:lnTo>
                  <a:lnTo>
                    <a:pt x="171010" y="88492"/>
                  </a:lnTo>
                  <a:lnTo>
                    <a:pt x="288037" y="144320"/>
                  </a:lnTo>
                  <a:lnTo>
                    <a:pt x="405065" y="196452"/>
                  </a:lnTo>
                  <a:lnTo>
                    <a:pt x="522092" y="244803"/>
                  </a:lnTo>
                  <a:lnTo>
                    <a:pt x="639120" y="289281"/>
                  </a:lnTo>
                  <a:lnTo>
                    <a:pt x="756148" y="329796"/>
                  </a:lnTo>
                  <a:lnTo>
                    <a:pt x="873175" y="366263"/>
                  </a:lnTo>
                  <a:lnTo>
                    <a:pt x="990203" y="398616"/>
                  </a:lnTo>
                  <a:lnTo>
                    <a:pt x="1107230" y="426829"/>
                  </a:lnTo>
                  <a:lnTo>
                    <a:pt x="1224258" y="450941"/>
                  </a:lnTo>
                  <a:lnTo>
                    <a:pt x="1341286" y="471087"/>
                  </a:lnTo>
                  <a:lnTo>
                    <a:pt x="1458313" y="487506"/>
                  </a:lnTo>
                  <a:lnTo>
                    <a:pt x="1575341" y="500525"/>
                  </a:lnTo>
                  <a:lnTo>
                    <a:pt x="1692368" y="510498"/>
                  </a:lnTo>
                  <a:lnTo>
                    <a:pt x="1809396" y="517694"/>
                  </a:lnTo>
                  <a:lnTo>
                    <a:pt x="1926424" y="521464"/>
                  </a:lnTo>
                  <a:lnTo>
                    <a:pt x="2043451" y="522171"/>
                  </a:lnTo>
                  <a:lnTo>
                    <a:pt x="2160479" y="520944"/>
                  </a:lnTo>
                  <a:lnTo>
                    <a:pt x="2277506" y="519296"/>
                  </a:lnTo>
                  <a:lnTo>
                    <a:pt x="2394534" y="518222"/>
                  </a:lnTo>
                  <a:lnTo>
                    <a:pt x="2511561" y="516093"/>
                  </a:lnTo>
                  <a:lnTo>
                    <a:pt x="2628589" y="513546"/>
                  </a:lnTo>
                  <a:lnTo>
                    <a:pt x="2745617" y="512158"/>
                  </a:lnTo>
                  <a:lnTo>
                    <a:pt x="2862644" y="509216"/>
                  </a:lnTo>
                  <a:lnTo>
                    <a:pt x="2979672" y="504932"/>
                  </a:lnTo>
                  <a:lnTo>
                    <a:pt x="3096699" y="502586"/>
                  </a:lnTo>
                  <a:lnTo>
                    <a:pt x="3213727" y="499794"/>
                  </a:lnTo>
                  <a:lnTo>
                    <a:pt x="3330755" y="495359"/>
                  </a:lnTo>
                  <a:lnTo>
                    <a:pt x="3447782" y="492327"/>
                  </a:lnTo>
                  <a:lnTo>
                    <a:pt x="3564810" y="490954"/>
                  </a:lnTo>
                  <a:lnTo>
                    <a:pt x="3681837" y="488902"/>
                  </a:lnTo>
                  <a:lnTo>
                    <a:pt x="3798865" y="487443"/>
                  </a:lnTo>
                  <a:lnTo>
                    <a:pt x="3915893" y="487725"/>
                  </a:lnTo>
                  <a:lnTo>
                    <a:pt x="4032920" y="487763"/>
                  </a:lnTo>
                  <a:lnTo>
                    <a:pt x="4149948" y="486533"/>
                  </a:lnTo>
                  <a:lnTo>
                    <a:pt x="4266975" y="483451"/>
                  </a:lnTo>
                  <a:lnTo>
                    <a:pt x="4384003" y="478687"/>
                  </a:lnTo>
                  <a:lnTo>
                    <a:pt x="4501031" y="472814"/>
                  </a:lnTo>
                  <a:lnTo>
                    <a:pt x="4618058" y="466140"/>
                  </a:lnTo>
                  <a:lnTo>
                    <a:pt x="4735086" y="458848"/>
                  </a:lnTo>
                  <a:lnTo>
                    <a:pt x="4852113" y="451024"/>
                  </a:lnTo>
                  <a:lnTo>
                    <a:pt x="4969141" y="442676"/>
                  </a:lnTo>
                  <a:lnTo>
                    <a:pt x="5086169" y="433761"/>
                  </a:lnTo>
                  <a:lnTo>
                    <a:pt x="5203196" y="424197"/>
                  </a:lnTo>
                  <a:lnTo>
                    <a:pt x="5320224" y="413883"/>
                  </a:lnTo>
                  <a:lnTo>
                    <a:pt x="5437251" y="402706"/>
                  </a:lnTo>
                  <a:lnTo>
                    <a:pt x="5554279" y="390552"/>
                  </a:lnTo>
                  <a:lnTo>
                    <a:pt x="5671307" y="377314"/>
                  </a:lnTo>
                  <a:lnTo>
                    <a:pt x="5788334" y="362898"/>
                  </a:lnTo>
                  <a:lnTo>
                    <a:pt x="5905362" y="347225"/>
                  </a:lnTo>
                  <a:lnTo>
                    <a:pt x="6022389" y="330231"/>
                  </a:lnTo>
                  <a:lnTo>
                    <a:pt x="6139417" y="311870"/>
                  </a:lnTo>
                  <a:lnTo>
                    <a:pt x="6145984" y="31076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5071880"/>
              <a:ext cx="6145984" cy="122958"/>
            </a:xfrm>
            <a:custGeom>
              <a:avLst/>
              <a:pathLst>
                <a:path w="6145984" h="122958">
                  <a:moveTo>
                    <a:pt x="6145984" y="122958"/>
                  </a:moveTo>
                  <a:lnTo>
                    <a:pt x="6139417" y="122107"/>
                  </a:lnTo>
                  <a:lnTo>
                    <a:pt x="6022389" y="108377"/>
                  </a:lnTo>
                  <a:lnTo>
                    <a:pt x="5905362" y="96011"/>
                  </a:lnTo>
                  <a:lnTo>
                    <a:pt x="5788334" y="84936"/>
                  </a:lnTo>
                  <a:lnTo>
                    <a:pt x="5671307" y="75062"/>
                  </a:lnTo>
                  <a:lnTo>
                    <a:pt x="5554279" y="66280"/>
                  </a:lnTo>
                  <a:lnTo>
                    <a:pt x="5437251" y="58470"/>
                  </a:lnTo>
                  <a:lnTo>
                    <a:pt x="5320224" y="51495"/>
                  </a:lnTo>
                  <a:lnTo>
                    <a:pt x="5203196" y="45216"/>
                  </a:lnTo>
                  <a:lnTo>
                    <a:pt x="5086169" y="39491"/>
                  </a:lnTo>
                  <a:lnTo>
                    <a:pt x="4969141" y="34190"/>
                  </a:lnTo>
                  <a:lnTo>
                    <a:pt x="4852113" y="29205"/>
                  </a:lnTo>
                  <a:lnTo>
                    <a:pt x="4735086" y="24465"/>
                  </a:lnTo>
                  <a:lnTo>
                    <a:pt x="4618058" y="19951"/>
                  </a:lnTo>
                  <a:lnTo>
                    <a:pt x="4501031" y="15719"/>
                  </a:lnTo>
                  <a:lnTo>
                    <a:pt x="4384003" y="11926"/>
                  </a:lnTo>
                  <a:lnTo>
                    <a:pt x="4266975" y="8852"/>
                  </a:lnTo>
                  <a:lnTo>
                    <a:pt x="4149948" y="6021"/>
                  </a:lnTo>
                  <a:lnTo>
                    <a:pt x="4032920" y="2880"/>
                  </a:lnTo>
                  <a:lnTo>
                    <a:pt x="3915893" y="614"/>
                  </a:lnTo>
                  <a:lnTo>
                    <a:pt x="3798865" y="0"/>
                  </a:lnTo>
                  <a:lnTo>
                    <a:pt x="3681837" y="877"/>
                  </a:lnTo>
                  <a:lnTo>
                    <a:pt x="3564810" y="3522"/>
                  </a:lnTo>
                  <a:lnTo>
                    <a:pt x="3447782" y="7076"/>
                  </a:lnTo>
                  <a:lnTo>
                    <a:pt x="3330755" y="9726"/>
                  </a:lnTo>
                  <a:lnTo>
                    <a:pt x="3213727" y="13705"/>
                  </a:lnTo>
                  <a:lnTo>
                    <a:pt x="3096699" y="19351"/>
                  </a:lnTo>
                  <a:lnTo>
                    <a:pt x="2979672" y="22862"/>
                  </a:lnTo>
                  <a:lnTo>
                    <a:pt x="2862644" y="23594"/>
                  </a:lnTo>
                  <a:lnTo>
                    <a:pt x="2745617" y="25469"/>
                  </a:lnTo>
                  <a:lnTo>
                    <a:pt x="2628589" y="27845"/>
                  </a:lnTo>
                  <a:lnTo>
                    <a:pt x="2511561" y="28223"/>
                  </a:lnTo>
                  <a:lnTo>
                    <a:pt x="2394534" y="29283"/>
                  </a:lnTo>
                  <a:lnTo>
                    <a:pt x="2277506" y="31552"/>
                  </a:lnTo>
                  <a:lnTo>
                    <a:pt x="2160479" y="33685"/>
                  </a:lnTo>
                  <a:lnTo>
                    <a:pt x="2043451" y="36468"/>
                  </a:lnTo>
                  <a:lnTo>
                    <a:pt x="1926424" y="39050"/>
                  </a:lnTo>
                  <a:lnTo>
                    <a:pt x="1809396" y="40111"/>
                  </a:lnTo>
                  <a:lnTo>
                    <a:pt x="1692368" y="39322"/>
                  </a:lnTo>
                  <a:lnTo>
                    <a:pt x="1575341" y="38248"/>
                  </a:lnTo>
                  <a:lnTo>
                    <a:pt x="1458313" y="37254"/>
                  </a:lnTo>
                  <a:lnTo>
                    <a:pt x="1341286" y="36731"/>
                  </a:lnTo>
                  <a:lnTo>
                    <a:pt x="1224258" y="37041"/>
                  </a:lnTo>
                  <a:lnTo>
                    <a:pt x="1107230" y="38459"/>
                  </a:lnTo>
                  <a:lnTo>
                    <a:pt x="990203" y="41156"/>
                  </a:lnTo>
                  <a:lnTo>
                    <a:pt x="873175" y="45208"/>
                  </a:lnTo>
                  <a:lnTo>
                    <a:pt x="756148" y="50623"/>
                  </a:lnTo>
                  <a:lnTo>
                    <a:pt x="639120" y="57371"/>
                  </a:lnTo>
                  <a:lnTo>
                    <a:pt x="522092" y="65404"/>
                  </a:lnTo>
                  <a:lnTo>
                    <a:pt x="405065" y="74666"/>
                  </a:lnTo>
                  <a:lnTo>
                    <a:pt x="288037" y="85102"/>
                  </a:lnTo>
                  <a:lnTo>
                    <a:pt x="171010" y="96663"/>
                  </a:lnTo>
                  <a:lnTo>
                    <a:pt x="53982" y="109301"/>
                  </a:lnTo>
                  <a:lnTo>
                    <a:pt x="0" y="11561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814486"/>
              <a:ext cx="6145984" cy="222452"/>
            </a:xfrm>
            <a:custGeom>
              <a:avLst/>
              <a:pathLst>
                <a:path w="6145984" h="222452">
                  <a:moveTo>
                    <a:pt x="0" y="0"/>
                  </a:moveTo>
                  <a:lnTo>
                    <a:pt x="53982" y="11371"/>
                  </a:lnTo>
                  <a:lnTo>
                    <a:pt x="171010" y="34772"/>
                  </a:lnTo>
                  <a:lnTo>
                    <a:pt x="288037" y="56906"/>
                  </a:lnTo>
                  <a:lnTo>
                    <a:pt x="405065" y="77754"/>
                  </a:lnTo>
                  <a:lnTo>
                    <a:pt x="522092" y="97298"/>
                  </a:lnTo>
                  <a:lnTo>
                    <a:pt x="639120" y="115521"/>
                  </a:lnTo>
                  <a:lnTo>
                    <a:pt x="756148" y="132404"/>
                  </a:lnTo>
                  <a:lnTo>
                    <a:pt x="873175" y="147930"/>
                  </a:lnTo>
                  <a:lnTo>
                    <a:pt x="990203" y="162081"/>
                  </a:lnTo>
                  <a:lnTo>
                    <a:pt x="1107230" y="174839"/>
                  </a:lnTo>
                  <a:lnTo>
                    <a:pt x="1224258" y="186186"/>
                  </a:lnTo>
                  <a:lnTo>
                    <a:pt x="1341286" y="196103"/>
                  </a:lnTo>
                  <a:lnTo>
                    <a:pt x="1458313" y="204575"/>
                  </a:lnTo>
                  <a:lnTo>
                    <a:pt x="1575341" y="211581"/>
                  </a:lnTo>
                  <a:lnTo>
                    <a:pt x="1692368" y="217105"/>
                  </a:lnTo>
                  <a:lnTo>
                    <a:pt x="1809396" y="221097"/>
                  </a:lnTo>
                  <a:lnTo>
                    <a:pt x="1926424" y="222452"/>
                  </a:lnTo>
                  <a:lnTo>
                    <a:pt x="2043451" y="221514"/>
                  </a:lnTo>
                  <a:lnTo>
                    <a:pt x="2160479" y="219509"/>
                  </a:lnTo>
                  <a:lnTo>
                    <a:pt x="2277506" y="217619"/>
                  </a:lnTo>
                  <a:lnTo>
                    <a:pt x="2394534" y="215947"/>
                  </a:lnTo>
                  <a:lnTo>
                    <a:pt x="2511561" y="214353"/>
                  </a:lnTo>
                  <a:lnTo>
                    <a:pt x="2628589" y="212890"/>
                  </a:lnTo>
                  <a:lnTo>
                    <a:pt x="2745617" y="211008"/>
                  </a:lnTo>
                  <a:lnTo>
                    <a:pt x="2862644" y="208600"/>
                  </a:lnTo>
                  <a:lnTo>
                    <a:pt x="2979672" y="206092"/>
                  </a:lnTo>
                  <a:lnTo>
                    <a:pt x="3096699" y="203163"/>
                  </a:lnTo>
                  <a:lnTo>
                    <a:pt x="3213727" y="198944"/>
                  </a:lnTo>
                  <a:lnTo>
                    <a:pt x="3330755" y="194737"/>
                  </a:lnTo>
                  <a:lnTo>
                    <a:pt x="3447782" y="191896"/>
                  </a:lnTo>
                  <a:lnTo>
                    <a:pt x="3564810" y="189432"/>
                  </a:lnTo>
                  <a:lnTo>
                    <a:pt x="3681837" y="187085"/>
                  </a:lnTo>
                  <a:lnTo>
                    <a:pt x="3798865" y="185916"/>
                  </a:lnTo>
                  <a:lnTo>
                    <a:pt x="3915893" y="186364"/>
                  </a:lnTo>
                  <a:lnTo>
                    <a:pt x="4032920" y="187517"/>
                  </a:lnTo>
                  <a:lnTo>
                    <a:pt x="4149948" y="188472"/>
                  </a:lnTo>
                  <a:lnTo>
                    <a:pt x="4266975" y="188346"/>
                  </a:lnTo>
                  <a:lnTo>
                    <a:pt x="4384003" y="187501"/>
                  </a:lnTo>
                  <a:lnTo>
                    <a:pt x="4501031" y="186461"/>
                  </a:lnTo>
                  <a:lnTo>
                    <a:pt x="4618058" y="185240"/>
                  </a:lnTo>
                  <a:lnTo>
                    <a:pt x="4735086" y="183851"/>
                  </a:lnTo>
                  <a:lnTo>
                    <a:pt x="4852113" y="182309"/>
                  </a:lnTo>
                  <a:lnTo>
                    <a:pt x="4969141" y="180628"/>
                  </a:lnTo>
                  <a:lnTo>
                    <a:pt x="5086169" y="178820"/>
                  </a:lnTo>
                  <a:lnTo>
                    <a:pt x="5203196" y="176901"/>
                  </a:lnTo>
                  <a:lnTo>
                    <a:pt x="5320224" y="174884"/>
                  </a:lnTo>
                  <a:lnTo>
                    <a:pt x="5437251" y="172783"/>
                  </a:lnTo>
                  <a:lnTo>
                    <a:pt x="5554279" y="170611"/>
                  </a:lnTo>
                  <a:lnTo>
                    <a:pt x="5671307" y="168383"/>
                  </a:lnTo>
                  <a:lnTo>
                    <a:pt x="5788334" y="166112"/>
                  </a:lnTo>
                  <a:lnTo>
                    <a:pt x="5905362" y="163813"/>
                  </a:lnTo>
                  <a:lnTo>
                    <a:pt x="6022389" y="161499"/>
                  </a:lnTo>
                  <a:lnTo>
                    <a:pt x="6139417" y="159183"/>
                  </a:lnTo>
                  <a:lnTo>
                    <a:pt x="6145984" y="159054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315944"/>
              <a:ext cx="6145984" cy="971246"/>
            </a:xfrm>
            <a:custGeom>
              <a:avLst/>
              <a:pathLst>
                <a:path w="6145984" h="971246">
                  <a:moveTo>
                    <a:pt x="0" y="0"/>
                  </a:moveTo>
                  <a:lnTo>
                    <a:pt x="53982" y="31383"/>
                  </a:lnTo>
                  <a:lnTo>
                    <a:pt x="171010" y="95200"/>
                  </a:lnTo>
                  <a:lnTo>
                    <a:pt x="288037" y="154708"/>
                  </a:lnTo>
                  <a:lnTo>
                    <a:pt x="405065" y="209804"/>
                  </a:lnTo>
                  <a:lnTo>
                    <a:pt x="522092" y="260383"/>
                  </a:lnTo>
                  <a:lnTo>
                    <a:pt x="639120" y="306333"/>
                  </a:lnTo>
                  <a:lnTo>
                    <a:pt x="756148" y="347540"/>
                  </a:lnTo>
                  <a:lnTo>
                    <a:pt x="873175" y="383900"/>
                  </a:lnTo>
                  <a:lnTo>
                    <a:pt x="990203" y="415332"/>
                  </a:lnTo>
                  <a:lnTo>
                    <a:pt x="1107230" y="441809"/>
                  </a:lnTo>
                  <a:lnTo>
                    <a:pt x="1224258" y="463388"/>
                  </a:lnTo>
                  <a:lnTo>
                    <a:pt x="1341286" y="480248"/>
                  </a:lnTo>
                  <a:lnTo>
                    <a:pt x="1458313" y="492709"/>
                  </a:lnTo>
                  <a:lnTo>
                    <a:pt x="1575341" y="501200"/>
                  </a:lnTo>
                  <a:lnTo>
                    <a:pt x="1692368" y="506189"/>
                  </a:lnTo>
                  <a:lnTo>
                    <a:pt x="1809396" y="508032"/>
                  </a:lnTo>
                  <a:lnTo>
                    <a:pt x="1926424" y="505929"/>
                  </a:lnTo>
                  <a:lnTo>
                    <a:pt x="2043451" y="500333"/>
                  </a:lnTo>
                  <a:lnTo>
                    <a:pt x="2160479" y="492660"/>
                  </a:lnTo>
                  <a:lnTo>
                    <a:pt x="2277506" y="484685"/>
                  </a:lnTo>
                  <a:lnTo>
                    <a:pt x="2394534" y="475755"/>
                  </a:lnTo>
                  <a:lnTo>
                    <a:pt x="2511561" y="464830"/>
                  </a:lnTo>
                  <a:lnTo>
                    <a:pt x="2628589" y="454921"/>
                  </a:lnTo>
                  <a:lnTo>
                    <a:pt x="2745617" y="445144"/>
                  </a:lnTo>
                  <a:lnTo>
                    <a:pt x="2862644" y="432008"/>
                  </a:lnTo>
                  <a:lnTo>
                    <a:pt x="2979672" y="420056"/>
                  </a:lnTo>
                  <a:lnTo>
                    <a:pt x="3096699" y="416023"/>
                  </a:lnTo>
                  <a:lnTo>
                    <a:pt x="3213727" y="414109"/>
                  </a:lnTo>
                  <a:lnTo>
                    <a:pt x="3330755" y="411716"/>
                  </a:lnTo>
                  <a:lnTo>
                    <a:pt x="3447782" y="411962"/>
                  </a:lnTo>
                  <a:lnTo>
                    <a:pt x="3564810" y="417494"/>
                  </a:lnTo>
                  <a:lnTo>
                    <a:pt x="3681837" y="424188"/>
                  </a:lnTo>
                  <a:lnTo>
                    <a:pt x="3798865" y="430012"/>
                  </a:lnTo>
                  <a:lnTo>
                    <a:pt x="3915893" y="436143"/>
                  </a:lnTo>
                  <a:lnTo>
                    <a:pt x="4032920" y="442234"/>
                  </a:lnTo>
                  <a:lnTo>
                    <a:pt x="4149948" y="446588"/>
                  </a:lnTo>
                  <a:lnTo>
                    <a:pt x="4266975" y="448087"/>
                  </a:lnTo>
                  <a:lnTo>
                    <a:pt x="4384003" y="447156"/>
                  </a:lnTo>
                  <a:lnTo>
                    <a:pt x="4501031" y="444784"/>
                  </a:lnTo>
                  <a:lnTo>
                    <a:pt x="4618058" y="441366"/>
                  </a:lnTo>
                  <a:lnTo>
                    <a:pt x="4735086" y="437140"/>
                  </a:lnTo>
                  <a:lnTo>
                    <a:pt x="4852113" y="432211"/>
                  </a:lnTo>
                  <a:lnTo>
                    <a:pt x="4969141" y="426588"/>
                  </a:lnTo>
                  <a:lnTo>
                    <a:pt x="5086169" y="420211"/>
                  </a:lnTo>
                  <a:lnTo>
                    <a:pt x="5203196" y="412972"/>
                  </a:lnTo>
                  <a:lnTo>
                    <a:pt x="5320224" y="404734"/>
                  </a:lnTo>
                  <a:lnTo>
                    <a:pt x="5437251" y="395346"/>
                  </a:lnTo>
                  <a:lnTo>
                    <a:pt x="5554279" y="384659"/>
                  </a:lnTo>
                  <a:lnTo>
                    <a:pt x="5671307" y="372530"/>
                  </a:lnTo>
                  <a:lnTo>
                    <a:pt x="5788334" y="358831"/>
                  </a:lnTo>
                  <a:lnTo>
                    <a:pt x="5905362" y="343457"/>
                  </a:lnTo>
                  <a:lnTo>
                    <a:pt x="6022389" y="326322"/>
                  </a:lnTo>
                  <a:lnTo>
                    <a:pt x="6139417" y="307363"/>
                  </a:lnTo>
                  <a:lnTo>
                    <a:pt x="6145984" y="306194"/>
                  </a:lnTo>
                  <a:lnTo>
                    <a:pt x="6145984" y="882418"/>
                  </a:lnTo>
                  <a:lnTo>
                    <a:pt x="6139417" y="881036"/>
                  </a:lnTo>
                  <a:lnTo>
                    <a:pt x="6022389" y="858215"/>
                  </a:lnTo>
                  <a:lnTo>
                    <a:pt x="5905362" y="837126"/>
                  </a:lnTo>
                  <a:lnTo>
                    <a:pt x="5788334" y="817676"/>
                  </a:lnTo>
                  <a:lnTo>
                    <a:pt x="5671307" y="799750"/>
                  </a:lnTo>
                  <a:lnTo>
                    <a:pt x="5554279" y="783213"/>
                  </a:lnTo>
                  <a:lnTo>
                    <a:pt x="5437251" y="767908"/>
                  </a:lnTo>
                  <a:lnTo>
                    <a:pt x="5320224" y="753663"/>
                  </a:lnTo>
                  <a:lnTo>
                    <a:pt x="5203196" y="740297"/>
                  </a:lnTo>
                  <a:lnTo>
                    <a:pt x="5086169" y="727632"/>
                  </a:lnTo>
                  <a:lnTo>
                    <a:pt x="4969141" y="715500"/>
                  </a:lnTo>
                  <a:lnTo>
                    <a:pt x="4852113" y="703765"/>
                  </a:lnTo>
                  <a:lnTo>
                    <a:pt x="4735086" y="692336"/>
                  </a:lnTo>
                  <a:lnTo>
                    <a:pt x="4618058" y="681193"/>
                  </a:lnTo>
                  <a:lnTo>
                    <a:pt x="4501031" y="670412"/>
                  </a:lnTo>
                  <a:lnTo>
                    <a:pt x="4384003" y="660200"/>
                  </a:lnTo>
                  <a:lnTo>
                    <a:pt x="4266975" y="650924"/>
                  </a:lnTo>
                  <a:lnTo>
                    <a:pt x="4149948" y="641728"/>
                  </a:lnTo>
                  <a:lnTo>
                    <a:pt x="4032920" y="631683"/>
                  </a:lnTo>
                  <a:lnTo>
                    <a:pt x="3915893" y="622691"/>
                  </a:lnTo>
                  <a:lnTo>
                    <a:pt x="3798865" y="616128"/>
                  </a:lnTo>
                  <a:lnTo>
                    <a:pt x="3681837" y="609547"/>
                  </a:lnTo>
                  <a:lnTo>
                    <a:pt x="3564810" y="603626"/>
                  </a:lnTo>
                  <a:lnTo>
                    <a:pt x="3447782" y="600932"/>
                  </a:lnTo>
                  <a:lnTo>
                    <a:pt x="3330755" y="600189"/>
                  </a:lnTo>
                  <a:lnTo>
                    <a:pt x="3213727" y="601989"/>
                  </a:lnTo>
                  <a:lnTo>
                    <a:pt x="3096699" y="607617"/>
                  </a:lnTo>
                  <a:lnTo>
                    <a:pt x="2979672" y="613167"/>
                  </a:lnTo>
                  <a:lnTo>
                    <a:pt x="2862644" y="620496"/>
                  </a:lnTo>
                  <a:lnTo>
                    <a:pt x="2745617" y="632242"/>
                  </a:lnTo>
                  <a:lnTo>
                    <a:pt x="2628589" y="643305"/>
                  </a:lnTo>
                  <a:lnTo>
                    <a:pt x="2511561" y="650391"/>
                  </a:lnTo>
                  <a:lnTo>
                    <a:pt x="2394534" y="659924"/>
                  </a:lnTo>
                  <a:lnTo>
                    <a:pt x="2277506" y="670410"/>
                  </a:lnTo>
                  <a:lnTo>
                    <a:pt x="2160479" y="679015"/>
                  </a:lnTo>
                  <a:lnTo>
                    <a:pt x="2043451" y="688715"/>
                  </a:lnTo>
                  <a:lnTo>
                    <a:pt x="1926424" y="698593"/>
                  </a:lnTo>
                  <a:lnTo>
                    <a:pt x="1809396" y="706985"/>
                  </a:lnTo>
                  <a:lnTo>
                    <a:pt x="1692368" y="713484"/>
                  </a:lnTo>
                  <a:lnTo>
                    <a:pt x="1575341" y="720081"/>
                  </a:lnTo>
                  <a:lnTo>
                    <a:pt x="1458313" y="727245"/>
                  </a:lnTo>
                  <a:lnTo>
                    <a:pt x="1341286" y="735480"/>
                  </a:lnTo>
                  <a:lnTo>
                    <a:pt x="1224258" y="745251"/>
                  </a:lnTo>
                  <a:lnTo>
                    <a:pt x="1107230" y="756912"/>
                  </a:lnTo>
                  <a:lnTo>
                    <a:pt x="990203" y="770677"/>
                  </a:lnTo>
                  <a:lnTo>
                    <a:pt x="873175" y="786640"/>
                  </a:lnTo>
                  <a:lnTo>
                    <a:pt x="756148" y="804807"/>
                  </a:lnTo>
                  <a:lnTo>
                    <a:pt x="639120" y="825134"/>
                  </a:lnTo>
                  <a:lnTo>
                    <a:pt x="522092" y="847550"/>
                  </a:lnTo>
                  <a:lnTo>
                    <a:pt x="405065" y="871978"/>
                  </a:lnTo>
                  <a:lnTo>
                    <a:pt x="288037" y="898341"/>
                  </a:lnTo>
                  <a:lnTo>
                    <a:pt x="171010" y="926568"/>
                  </a:lnTo>
                  <a:lnTo>
                    <a:pt x="53982" y="956593"/>
                  </a:lnTo>
                  <a:lnTo>
                    <a:pt x="0" y="971246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315944"/>
              <a:ext cx="6145984" cy="508032"/>
            </a:xfrm>
            <a:custGeom>
              <a:avLst/>
              <a:pathLst>
                <a:path w="6145984" h="508032">
                  <a:moveTo>
                    <a:pt x="0" y="0"/>
                  </a:moveTo>
                  <a:lnTo>
                    <a:pt x="53982" y="31383"/>
                  </a:lnTo>
                  <a:lnTo>
                    <a:pt x="171010" y="95200"/>
                  </a:lnTo>
                  <a:lnTo>
                    <a:pt x="288037" y="154708"/>
                  </a:lnTo>
                  <a:lnTo>
                    <a:pt x="405065" y="209804"/>
                  </a:lnTo>
                  <a:lnTo>
                    <a:pt x="522092" y="260383"/>
                  </a:lnTo>
                  <a:lnTo>
                    <a:pt x="639120" y="306333"/>
                  </a:lnTo>
                  <a:lnTo>
                    <a:pt x="756148" y="347540"/>
                  </a:lnTo>
                  <a:lnTo>
                    <a:pt x="873175" y="383900"/>
                  </a:lnTo>
                  <a:lnTo>
                    <a:pt x="990203" y="415332"/>
                  </a:lnTo>
                  <a:lnTo>
                    <a:pt x="1107230" y="441809"/>
                  </a:lnTo>
                  <a:lnTo>
                    <a:pt x="1224258" y="463388"/>
                  </a:lnTo>
                  <a:lnTo>
                    <a:pt x="1341286" y="480248"/>
                  </a:lnTo>
                  <a:lnTo>
                    <a:pt x="1458313" y="492709"/>
                  </a:lnTo>
                  <a:lnTo>
                    <a:pt x="1575341" y="501200"/>
                  </a:lnTo>
                  <a:lnTo>
                    <a:pt x="1692368" y="506189"/>
                  </a:lnTo>
                  <a:lnTo>
                    <a:pt x="1809396" y="508032"/>
                  </a:lnTo>
                  <a:lnTo>
                    <a:pt x="1926424" y="505929"/>
                  </a:lnTo>
                  <a:lnTo>
                    <a:pt x="2043451" y="500333"/>
                  </a:lnTo>
                  <a:lnTo>
                    <a:pt x="2160479" y="492660"/>
                  </a:lnTo>
                  <a:lnTo>
                    <a:pt x="2277506" y="484685"/>
                  </a:lnTo>
                  <a:lnTo>
                    <a:pt x="2394534" y="475755"/>
                  </a:lnTo>
                  <a:lnTo>
                    <a:pt x="2511561" y="464830"/>
                  </a:lnTo>
                  <a:lnTo>
                    <a:pt x="2628589" y="454921"/>
                  </a:lnTo>
                  <a:lnTo>
                    <a:pt x="2745617" y="445144"/>
                  </a:lnTo>
                  <a:lnTo>
                    <a:pt x="2862644" y="432008"/>
                  </a:lnTo>
                  <a:lnTo>
                    <a:pt x="2979672" y="420056"/>
                  </a:lnTo>
                  <a:lnTo>
                    <a:pt x="3096699" y="416023"/>
                  </a:lnTo>
                  <a:lnTo>
                    <a:pt x="3213727" y="414109"/>
                  </a:lnTo>
                  <a:lnTo>
                    <a:pt x="3330755" y="411716"/>
                  </a:lnTo>
                  <a:lnTo>
                    <a:pt x="3447782" y="411962"/>
                  </a:lnTo>
                  <a:lnTo>
                    <a:pt x="3564810" y="417494"/>
                  </a:lnTo>
                  <a:lnTo>
                    <a:pt x="3681837" y="424188"/>
                  </a:lnTo>
                  <a:lnTo>
                    <a:pt x="3798865" y="430012"/>
                  </a:lnTo>
                  <a:lnTo>
                    <a:pt x="3915893" y="436143"/>
                  </a:lnTo>
                  <a:lnTo>
                    <a:pt x="4032920" y="442234"/>
                  </a:lnTo>
                  <a:lnTo>
                    <a:pt x="4149948" y="446588"/>
                  </a:lnTo>
                  <a:lnTo>
                    <a:pt x="4266975" y="448087"/>
                  </a:lnTo>
                  <a:lnTo>
                    <a:pt x="4384003" y="447156"/>
                  </a:lnTo>
                  <a:lnTo>
                    <a:pt x="4501031" y="444784"/>
                  </a:lnTo>
                  <a:lnTo>
                    <a:pt x="4618058" y="441366"/>
                  </a:lnTo>
                  <a:lnTo>
                    <a:pt x="4735086" y="437140"/>
                  </a:lnTo>
                  <a:lnTo>
                    <a:pt x="4852113" y="432211"/>
                  </a:lnTo>
                  <a:lnTo>
                    <a:pt x="4969141" y="426588"/>
                  </a:lnTo>
                  <a:lnTo>
                    <a:pt x="5086169" y="420211"/>
                  </a:lnTo>
                  <a:lnTo>
                    <a:pt x="5203196" y="412972"/>
                  </a:lnTo>
                  <a:lnTo>
                    <a:pt x="5320224" y="404734"/>
                  </a:lnTo>
                  <a:lnTo>
                    <a:pt x="5437251" y="395346"/>
                  </a:lnTo>
                  <a:lnTo>
                    <a:pt x="5554279" y="384659"/>
                  </a:lnTo>
                  <a:lnTo>
                    <a:pt x="5671307" y="372530"/>
                  </a:lnTo>
                  <a:lnTo>
                    <a:pt x="5788334" y="358831"/>
                  </a:lnTo>
                  <a:lnTo>
                    <a:pt x="5905362" y="343457"/>
                  </a:lnTo>
                  <a:lnTo>
                    <a:pt x="6022389" y="326322"/>
                  </a:lnTo>
                  <a:lnTo>
                    <a:pt x="6139417" y="307363"/>
                  </a:lnTo>
                  <a:lnTo>
                    <a:pt x="6145984" y="3061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916133"/>
              <a:ext cx="6145984" cy="371056"/>
            </a:xfrm>
            <a:custGeom>
              <a:avLst/>
              <a:pathLst>
                <a:path w="6145984" h="371056">
                  <a:moveTo>
                    <a:pt x="6145984" y="282228"/>
                  </a:moveTo>
                  <a:lnTo>
                    <a:pt x="6139417" y="280846"/>
                  </a:lnTo>
                  <a:lnTo>
                    <a:pt x="6022389" y="258025"/>
                  </a:lnTo>
                  <a:lnTo>
                    <a:pt x="5905362" y="236936"/>
                  </a:lnTo>
                  <a:lnTo>
                    <a:pt x="5788334" y="217486"/>
                  </a:lnTo>
                  <a:lnTo>
                    <a:pt x="5671307" y="199560"/>
                  </a:lnTo>
                  <a:lnTo>
                    <a:pt x="5554279" y="183023"/>
                  </a:lnTo>
                  <a:lnTo>
                    <a:pt x="5437251" y="167718"/>
                  </a:lnTo>
                  <a:lnTo>
                    <a:pt x="5320224" y="153473"/>
                  </a:lnTo>
                  <a:lnTo>
                    <a:pt x="5203196" y="140107"/>
                  </a:lnTo>
                  <a:lnTo>
                    <a:pt x="5086169" y="127442"/>
                  </a:lnTo>
                  <a:lnTo>
                    <a:pt x="4969141" y="115311"/>
                  </a:lnTo>
                  <a:lnTo>
                    <a:pt x="4852113" y="103576"/>
                  </a:lnTo>
                  <a:lnTo>
                    <a:pt x="4735086" y="92147"/>
                  </a:lnTo>
                  <a:lnTo>
                    <a:pt x="4618058" y="81003"/>
                  </a:lnTo>
                  <a:lnTo>
                    <a:pt x="4501031" y="70222"/>
                  </a:lnTo>
                  <a:lnTo>
                    <a:pt x="4384003" y="60010"/>
                  </a:lnTo>
                  <a:lnTo>
                    <a:pt x="4266975" y="50734"/>
                  </a:lnTo>
                  <a:lnTo>
                    <a:pt x="4149948" y="41538"/>
                  </a:lnTo>
                  <a:lnTo>
                    <a:pt x="4032920" y="31494"/>
                  </a:lnTo>
                  <a:lnTo>
                    <a:pt x="3915893" y="22502"/>
                  </a:lnTo>
                  <a:lnTo>
                    <a:pt x="3798865" y="15938"/>
                  </a:lnTo>
                  <a:lnTo>
                    <a:pt x="3681837" y="9358"/>
                  </a:lnTo>
                  <a:lnTo>
                    <a:pt x="3564810" y="3436"/>
                  </a:lnTo>
                  <a:lnTo>
                    <a:pt x="3447782" y="743"/>
                  </a:lnTo>
                  <a:lnTo>
                    <a:pt x="3330755" y="0"/>
                  </a:lnTo>
                  <a:lnTo>
                    <a:pt x="3213727" y="1799"/>
                  </a:lnTo>
                  <a:lnTo>
                    <a:pt x="3096699" y="7428"/>
                  </a:lnTo>
                  <a:lnTo>
                    <a:pt x="2979672" y="12978"/>
                  </a:lnTo>
                  <a:lnTo>
                    <a:pt x="2862644" y="20306"/>
                  </a:lnTo>
                  <a:lnTo>
                    <a:pt x="2745617" y="32053"/>
                  </a:lnTo>
                  <a:lnTo>
                    <a:pt x="2628589" y="43115"/>
                  </a:lnTo>
                  <a:lnTo>
                    <a:pt x="2511561" y="50201"/>
                  </a:lnTo>
                  <a:lnTo>
                    <a:pt x="2394534" y="59734"/>
                  </a:lnTo>
                  <a:lnTo>
                    <a:pt x="2277506" y="70220"/>
                  </a:lnTo>
                  <a:lnTo>
                    <a:pt x="2160479" y="78826"/>
                  </a:lnTo>
                  <a:lnTo>
                    <a:pt x="2043451" y="88526"/>
                  </a:lnTo>
                  <a:lnTo>
                    <a:pt x="1926424" y="98403"/>
                  </a:lnTo>
                  <a:lnTo>
                    <a:pt x="1809396" y="106795"/>
                  </a:lnTo>
                  <a:lnTo>
                    <a:pt x="1692368" y="113294"/>
                  </a:lnTo>
                  <a:lnTo>
                    <a:pt x="1575341" y="119891"/>
                  </a:lnTo>
                  <a:lnTo>
                    <a:pt x="1458313" y="127056"/>
                  </a:lnTo>
                  <a:lnTo>
                    <a:pt x="1341286" y="135291"/>
                  </a:lnTo>
                  <a:lnTo>
                    <a:pt x="1224258" y="145062"/>
                  </a:lnTo>
                  <a:lnTo>
                    <a:pt x="1107230" y="156722"/>
                  </a:lnTo>
                  <a:lnTo>
                    <a:pt x="990203" y="170488"/>
                  </a:lnTo>
                  <a:lnTo>
                    <a:pt x="873175" y="186451"/>
                  </a:lnTo>
                  <a:lnTo>
                    <a:pt x="756148" y="204618"/>
                  </a:lnTo>
                  <a:lnTo>
                    <a:pt x="639120" y="224944"/>
                  </a:lnTo>
                  <a:lnTo>
                    <a:pt x="522092" y="247360"/>
                  </a:lnTo>
                  <a:lnTo>
                    <a:pt x="405065" y="271788"/>
                  </a:lnTo>
                  <a:lnTo>
                    <a:pt x="288037" y="298152"/>
                  </a:lnTo>
                  <a:lnTo>
                    <a:pt x="171010" y="326378"/>
                  </a:lnTo>
                  <a:lnTo>
                    <a:pt x="53982" y="356404"/>
                  </a:lnTo>
                  <a:lnTo>
                    <a:pt x="0" y="37105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801567"/>
              <a:ext cx="6145984" cy="125017"/>
            </a:xfrm>
            <a:custGeom>
              <a:avLst/>
              <a:pathLst>
                <a:path w="6145984" h="125017">
                  <a:moveTo>
                    <a:pt x="0" y="0"/>
                  </a:moveTo>
                  <a:lnTo>
                    <a:pt x="53982" y="8365"/>
                  </a:lnTo>
                  <a:lnTo>
                    <a:pt x="171010" y="25261"/>
                  </a:lnTo>
                  <a:lnTo>
                    <a:pt x="288037" y="40901"/>
                  </a:lnTo>
                  <a:lnTo>
                    <a:pt x="405065" y="55268"/>
                  </a:lnTo>
                  <a:lnTo>
                    <a:pt x="522092" y="68343"/>
                  </a:lnTo>
                  <a:lnTo>
                    <a:pt x="639120" y="80110"/>
                  </a:lnTo>
                  <a:lnTo>
                    <a:pt x="756148" y="90550"/>
                  </a:lnTo>
                  <a:lnTo>
                    <a:pt x="873175" y="99647"/>
                  </a:lnTo>
                  <a:lnTo>
                    <a:pt x="990203" y="107382"/>
                  </a:lnTo>
                  <a:lnTo>
                    <a:pt x="1107230" y="113737"/>
                  </a:lnTo>
                  <a:lnTo>
                    <a:pt x="1224258" y="118696"/>
                  </a:lnTo>
                  <a:lnTo>
                    <a:pt x="1341286" y="122241"/>
                  </a:lnTo>
                  <a:lnTo>
                    <a:pt x="1458313" y="124354"/>
                  </a:lnTo>
                  <a:lnTo>
                    <a:pt x="1575341" y="125017"/>
                  </a:lnTo>
                  <a:lnTo>
                    <a:pt x="1692368" y="124213"/>
                  </a:lnTo>
                  <a:lnTo>
                    <a:pt x="1809396" y="121885"/>
                  </a:lnTo>
                  <a:lnTo>
                    <a:pt x="1926424" y="116638"/>
                  </a:lnTo>
                  <a:lnTo>
                    <a:pt x="2043451" y="108901"/>
                  </a:lnTo>
                  <a:lnTo>
                    <a:pt x="2160479" y="100214"/>
                  </a:lnTo>
                  <a:lnTo>
                    <a:pt x="2277506" y="91924"/>
                  </a:lnTo>
                  <a:lnTo>
                    <a:pt x="2394534" y="82216"/>
                  </a:lnTo>
                  <a:lnTo>
                    <a:pt x="2511561" y="71987"/>
                  </a:lnTo>
                  <a:lnTo>
                    <a:pt x="2628589" y="63490"/>
                  </a:lnTo>
                  <a:lnTo>
                    <a:pt x="2745617" y="53070"/>
                  </a:lnTo>
                  <a:lnTo>
                    <a:pt x="2862644" y="40629"/>
                  </a:lnTo>
                  <a:lnTo>
                    <a:pt x="2979672" y="30988"/>
                  </a:lnTo>
                  <a:lnTo>
                    <a:pt x="3096699" y="26197"/>
                  </a:lnTo>
                  <a:lnTo>
                    <a:pt x="3213727" y="22426"/>
                  </a:lnTo>
                  <a:lnTo>
                    <a:pt x="3330755" y="20329"/>
                  </a:lnTo>
                  <a:lnTo>
                    <a:pt x="3447782" y="20824"/>
                  </a:lnTo>
                  <a:lnTo>
                    <a:pt x="3564810" y="24937"/>
                  </a:lnTo>
                  <a:lnTo>
                    <a:pt x="3681837" y="31245"/>
                  </a:lnTo>
                  <a:lnTo>
                    <a:pt x="3798865" y="37447"/>
                  </a:lnTo>
                  <a:lnTo>
                    <a:pt x="3915893" y="43794"/>
                  </a:lnTo>
                  <a:lnTo>
                    <a:pt x="4032920" y="51335"/>
                  </a:lnTo>
                  <a:lnTo>
                    <a:pt x="4149948" y="58534"/>
                  </a:lnTo>
                  <a:lnTo>
                    <a:pt x="4266975" y="63882"/>
                  </a:lnTo>
                  <a:lnTo>
                    <a:pt x="4384003" y="68055"/>
                  </a:lnTo>
                  <a:lnTo>
                    <a:pt x="4501031" y="71975"/>
                  </a:lnTo>
                  <a:lnTo>
                    <a:pt x="4618058" y="75656"/>
                  </a:lnTo>
                  <a:lnTo>
                    <a:pt x="4735086" y="79115"/>
                  </a:lnTo>
                  <a:lnTo>
                    <a:pt x="4852113" y="82365"/>
                  </a:lnTo>
                  <a:lnTo>
                    <a:pt x="4969141" y="85421"/>
                  </a:lnTo>
                  <a:lnTo>
                    <a:pt x="5086169" y="88298"/>
                  </a:lnTo>
                  <a:lnTo>
                    <a:pt x="5203196" y="91011"/>
                  </a:lnTo>
                  <a:lnTo>
                    <a:pt x="5320224" y="93575"/>
                  </a:lnTo>
                  <a:lnTo>
                    <a:pt x="5437251" y="96004"/>
                  </a:lnTo>
                  <a:lnTo>
                    <a:pt x="5554279" y="98313"/>
                  </a:lnTo>
                  <a:lnTo>
                    <a:pt x="5671307" y="100516"/>
                  </a:lnTo>
                  <a:lnTo>
                    <a:pt x="5788334" y="102630"/>
                  </a:lnTo>
                  <a:lnTo>
                    <a:pt x="5905362" y="104668"/>
                  </a:lnTo>
                  <a:lnTo>
                    <a:pt x="6022389" y="106645"/>
                  </a:lnTo>
                  <a:lnTo>
                    <a:pt x="6139417" y="108576"/>
                  </a:lnTo>
                  <a:lnTo>
                    <a:pt x="6145984" y="108682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873504"/>
              <a:ext cx="6145984" cy="1382426"/>
            </a:xfrm>
            <a:custGeom>
              <a:avLst/>
              <a:pathLst>
                <a:path w="6145984" h="1382426">
                  <a:moveTo>
                    <a:pt x="0" y="0"/>
                  </a:moveTo>
                  <a:lnTo>
                    <a:pt x="53982" y="31769"/>
                  </a:lnTo>
                  <a:lnTo>
                    <a:pt x="171010" y="98331"/>
                  </a:lnTo>
                  <a:lnTo>
                    <a:pt x="288037" y="162494"/>
                  </a:lnTo>
                  <a:lnTo>
                    <a:pt x="405065" y="224165"/>
                  </a:lnTo>
                  <a:lnTo>
                    <a:pt x="522092" y="283244"/>
                  </a:lnTo>
                  <a:lnTo>
                    <a:pt x="639120" y="339626"/>
                  </a:lnTo>
                  <a:lnTo>
                    <a:pt x="756148" y="393206"/>
                  </a:lnTo>
                  <a:lnTo>
                    <a:pt x="873175" y="443885"/>
                  </a:lnTo>
                  <a:lnTo>
                    <a:pt x="990203" y="491589"/>
                  </a:lnTo>
                  <a:lnTo>
                    <a:pt x="1107230" y="536288"/>
                  </a:lnTo>
                  <a:lnTo>
                    <a:pt x="1224258" y="578031"/>
                  </a:lnTo>
                  <a:lnTo>
                    <a:pt x="1341286" y="616976"/>
                  </a:lnTo>
                  <a:lnTo>
                    <a:pt x="1458313" y="653408"/>
                  </a:lnTo>
                  <a:lnTo>
                    <a:pt x="1575341" y="687712"/>
                  </a:lnTo>
                  <a:lnTo>
                    <a:pt x="1692368" y="720306"/>
                  </a:lnTo>
                  <a:lnTo>
                    <a:pt x="1809396" y="751593"/>
                  </a:lnTo>
                  <a:lnTo>
                    <a:pt x="1926424" y="783947"/>
                  </a:lnTo>
                  <a:lnTo>
                    <a:pt x="2043451" y="817355"/>
                  </a:lnTo>
                  <a:lnTo>
                    <a:pt x="2160479" y="850363"/>
                  </a:lnTo>
                  <a:lnTo>
                    <a:pt x="2277506" y="882534"/>
                  </a:lnTo>
                  <a:lnTo>
                    <a:pt x="2394534" y="921230"/>
                  </a:lnTo>
                  <a:lnTo>
                    <a:pt x="2511561" y="960578"/>
                  </a:lnTo>
                  <a:lnTo>
                    <a:pt x="2628589" y="992978"/>
                  </a:lnTo>
                  <a:lnTo>
                    <a:pt x="2745617" y="1018606"/>
                  </a:lnTo>
                  <a:lnTo>
                    <a:pt x="2862644" y="1038251"/>
                  </a:lnTo>
                  <a:lnTo>
                    <a:pt x="2979672" y="1054320"/>
                  </a:lnTo>
                  <a:lnTo>
                    <a:pt x="3096699" y="1070224"/>
                  </a:lnTo>
                  <a:lnTo>
                    <a:pt x="3213727" y="1079979"/>
                  </a:lnTo>
                  <a:lnTo>
                    <a:pt x="3330755" y="1085759"/>
                  </a:lnTo>
                  <a:lnTo>
                    <a:pt x="3447782" y="1094938"/>
                  </a:lnTo>
                  <a:lnTo>
                    <a:pt x="3564810" y="1106558"/>
                  </a:lnTo>
                  <a:lnTo>
                    <a:pt x="3681837" y="1115494"/>
                  </a:lnTo>
                  <a:lnTo>
                    <a:pt x="3798865" y="1122819"/>
                  </a:lnTo>
                  <a:lnTo>
                    <a:pt x="3915893" y="1129177"/>
                  </a:lnTo>
                  <a:lnTo>
                    <a:pt x="4032920" y="1132648"/>
                  </a:lnTo>
                  <a:lnTo>
                    <a:pt x="4149948" y="1133379"/>
                  </a:lnTo>
                  <a:lnTo>
                    <a:pt x="4266975" y="1132014"/>
                  </a:lnTo>
                  <a:lnTo>
                    <a:pt x="4384003" y="1128474"/>
                  </a:lnTo>
                  <a:lnTo>
                    <a:pt x="4501031" y="1122816"/>
                  </a:lnTo>
                  <a:lnTo>
                    <a:pt x="4618058" y="1115400"/>
                  </a:lnTo>
                  <a:lnTo>
                    <a:pt x="4735086" y="1106438"/>
                  </a:lnTo>
                  <a:lnTo>
                    <a:pt x="4852113" y="1096029"/>
                  </a:lnTo>
                  <a:lnTo>
                    <a:pt x="4969141" y="1084179"/>
                  </a:lnTo>
                  <a:lnTo>
                    <a:pt x="5086169" y="1070836"/>
                  </a:lnTo>
                  <a:lnTo>
                    <a:pt x="5203196" y="1055903"/>
                  </a:lnTo>
                  <a:lnTo>
                    <a:pt x="5320224" y="1039255"/>
                  </a:lnTo>
                  <a:lnTo>
                    <a:pt x="5437251" y="1020760"/>
                  </a:lnTo>
                  <a:lnTo>
                    <a:pt x="5554279" y="1000280"/>
                  </a:lnTo>
                  <a:lnTo>
                    <a:pt x="5671307" y="977689"/>
                  </a:lnTo>
                  <a:lnTo>
                    <a:pt x="5788334" y="952872"/>
                  </a:lnTo>
                  <a:lnTo>
                    <a:pt x="5905362" y="925733"/>
                  </a:lnTo>
                  <a:lnTo>
                    <a:pt x="6022389" y="896197"/>
                  </a:lnTo>
                  <a:lnTo>
                    <a:pt x="6139417" y="864207"/>
                  </a:lnTo>
                  <a:lnTo>
                    <a:pt x="6145984" y="862272"/>
                  </a:lnTo>
                  <a:lnTo>
                    <a:pt x="6145984" y="1382426"/>
                  </a:lnTo>
                  <a:lnTo>
                    <a:pt x="6139417" y="1382059"/>
                  </a:lnTo>
                  <a:lnTo>
                    <a:pt x="6022389" y="1376334"/>
                  </a:lnTo>
                  <a:lnTo>
                    <a:pt x="5905362" y="1371366"/>
                  </a:lnTo>
                  <a:lnTo>
                    <a:pt x="5788334" y="1367068"/>
                  </a:lnTo>
                  <a:lnTo>
                    <a:pt x="5671307" y="1363339"/>
                  </a:lnTo>
                  <a:lnTo>
                    <a:pt x="5554279" y="1360053"/>
                  </a:lnTo>
                  <a:lnTo>
                    <a:pt x="5437251" y="1357069"/>
                  </a:lnTo>
                  <a:lnTo>
                    <a:pt x="5320224" y="1354232"/>
                  </a:lnTo>
                  <a:lnTo>
                    <a:pt x="5203196" y="1351377"/>
                  </a:lnTo>
                  <a:lnTo>
                    <a:pt x="5086169" y="1348343"/>
                  </a:lnTo>
                  <a:lnTo>
                    <a:pt x="4969141" y="1344979"/>
                  </a:lnTo>
                  <a:lnTo>
                    <a:pt x="4852113" y="1341159"/>
                  </a:lnTo>
                  <a:lnTo>
                    <a:pt x="4735086" y="1336803"/>
                  </a:lnTo>
                  <a:lnTo>
                    <a:pt x="4618058" y="1331890"/>
                  </a:lnTo>
                  <a:lnTo>
                    <a:pt x="4501031" y="1326489"/>
                  </a:lnTo>
                  <a:lnTo>
                    <a:pt x="4384003" y="1320787"/>
                  </a:lnTo>
                  <a:lnTo>
                    <a:pt x="4266975" y="1315114"/>
                  </a:lnTo>
                  <a:lnTo>
                    <a:pt x="4149948" y="1309531"/>
                  </a:lnTo>
                  <a:lnTo>
                    <a:pt x="4032920" y="1303663"/>
                  </a:lnTo>
                  <a:lnTo>
                    <a:pt x="3915893" y="1297573"/>
                  </a:lnTo>
                  <a:lnTo>
                    <a:pt x="3798865" y="1290824"/>
                  </a:lnTo>
                  <a:lnTo>
                    <a:pt x="3681837" y="1282817"/>
                  </a:lnTo>
                  <a:lnTo>
                    <a:pt x="3564810" y="1274577"/>
                  </a:lnTo>
                  <a:lnTo>
                    <a:pt x="3447782" y="1265521"/>
                  </a:lnTo>
                  <a:lnTo>
                    <a:pt x="3330755" y="1255892"/>
                  </a:lnTo>
                  <a:lnTo>
                    <a:pt x="3213727" y="1249577"/>
                  </a:lnTo>
                  <a:lnTo>
                    <a:pt x="3096699" y="1243175"/>
                  </a:lnTo>
                  <a:lnTo>
                    <a:pt x="2979672" y="1228641"/>
                  </a:lnTo>
                  <a:lnTo>
                    <a:pt x="2862644" y="1208398"/>
                  </a:lnTo>
                  <a:lnTo>
                    <a:pt x="2745617" y="1187498"/>
                  </a:lnTo>
                  <a:lnTo>
                    <a:pt x="2628589" y="1163031"/>
                  </a:lnTo>
                  <a:lnTo>
                    <a:pt x="2511561" y="1128083"/>
                  </a:lnTo>
                  <a:lnTo>
                    <a:pt x="2394534" y="1087478"/>
                  </a:lnTo>
                  <a:lnTo>
                    <a:pt x="2277506" y="1050187"/>
                  </a:lnTo>
                  <a:lnTo>
                    <a:pt x="2160479" y="1018585"/>
                  </a:lnTo>
                  <a:lnTo>
                    <a:pt x="2043451" y="987407"/>
                  </a:lnTo>
                  <a:lnTo>
                    <a:pt x="1926424" y="957863"/>
                  </a:lnTo>
                  <a:lnTo>
                    <a:pt x="1809396" y="931186"/>
                  </a:lnTo>
                  <a:lnTo>
                    <a:pt x="1692368" y="907430"/>
                  </a:lnTo>
                  <a:lnTo>
                    <a:pt x="1575341" y="885294"/>
                  </a:lnTo>
                  <a:lnTo>
                    <a:pt x="1458313" y="865123"/>
                  </a:lnTo>
                  <a:lnTo>
                    <a:pt x="1341286" y="847373"/>
                  </a:lnTo>
                  <a:lnTo>
                    <a:pt x="1224258" y="832467"/>
                  </a:lnTo>
                  <a:lnTo>
                    <a:pt x="1107230" y="820730"/>
                  </a:lnTo>
                  <a:lnTo>
                    <a:pt x="990203" y="812357"/>
                  </a:lnTo>
                  <a:lnTo>
                    <a:pt x="873175" y="807437"/>
                  </a:lnTo>
                  <a:lnTo>
                    <a:pt x="756148" y="805979"/>
                  </a:lnTo>
                  <a:lnTo>
                    <a:pt x="639120" y="807945"/>
                  </a:lnTo>
                  <a:lnTo>
                    <a:pt x="522092" y="813276"/>
                  </a:lnTo>
                  <a:lnTo>
                    <a:pt x="405065" y="821906"/>
                  </a:lnTo>
                  <a:lnTo>
                    <a:pt x="288037" y="833769"/>
                  </a:lnTo>
                  <a:lnTo>
                    <a:pt x="171010" y="848802"/>
                  </a:lnTo>
                  <a:lnTo>
                    <a:pt x="53982" y="866952"/>
                  </a:lnTo>
                  <a:lnTo>
                    <a:pt x="0" y="87673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873504"/>
              <a:ext cx="6145984" cy="1133379"/>
            </a:xfrm>
            <a:custGeom>
              <a:avLst/>
              <a:pathLst>
                <a:path w="6145984" h="1133379">
                  <a:moveTo>
                    <a:pt x="0" y="0"/>
                  </a:moveTo>
                  <a:lnTo>
                    <a:pt x="53982" y="31769"/>
                  </a:lnTo>
                  <a:lnTo>
                    <a:pt x="171010" y="98331"/>
                  </a:lnTo>
                  <a:lnTo>
                    <a:pt x="288037" y="162494"/>
                  </a:lnTo>
                  <a:lnTo>
                    <a:pt x="405065" y="224165"/>
                  </a:lnTo>
                  <a:lnTo>
                    <a:pt x="522092" y="283244"/>
                  </a:lnTo>
                  <a:lnTo>
                    <a:pt x="639120" y="339626"/>
                  </a:lnTo>
                  <a:lnTo>
                    <a:pt x="756148" y="393206"/>
                  </a:lnTo>
                  <a:lnTo>
                    <a:pt x="873175" y="443885"/>
                  </a:lnTo>
                  <a:lnTo>
                    <a:pt x="990203" y="491589"/>
                  </a:lnTo>
                  <a:lnTo>
                    <a:pt x="1107230" y="536288"/>
                  </a:lnTo>
                  <a:lnTo>
                    <a:pt x="1224258" y="578031"/>
                  </a:lnTo>
                  <a:lnTo>
                    <a:pt x="1341286" y="616976"/>
                  </a:lnTo>
                  <a:lnTo>
                    <a:pt x="1458313" y="653408"/>
                  </a:lnTo>
                  <a:lnTo>
                    <a:pt x="1575341" y="687712"/>
                  </a:lnTo>
                  <a:lnTo>
                    <a:pt x="1692368" y="720306"/>
                  </a:lnTo>
                  <a:lnTo>
                    <a:pt x="1809396" y="751593"/>
                  </a:lnTo>
                  <a:lnTo>
                    <a:pt x="1926424" y="783947"/>
                  </a:lnTo>
                  <a:lnTo>
                    <a:pt x="2043451" y="817355"/>
                  </a:lnTo>
                  <a:lnTo>
                    <a:pt x="2160479" y="850363"/>
                  </a:lnTo>
                  <a:lnTo>
                    <a:pt x="2277506" y="882534"/>
                  </a:lnTo>
                  <a:lnTo>
                    <a:pt x="2394534" y="921230"/>
                  </a:lnTo>
                  <a:lnTo>
                    <a:pt x="2511561" y="960578"/>
                  </a:lnTo>
                  <a:lnTo>
                    <a:pt x="2628589" y="992978"/>
                  </a:lnTo>
                  <a:lnTo>
                    <a:pt x="2745617" y="1018606"/>
                  </a:lnTo>
                  <a:lnTo>
                    <a:pt x="2862644" y="1038251"/>
                  </a:lnTo>
                  <a:lnTo>
                    <a:pt x="2979672" y="1054320"/>
                  </a:lnTo>
                  <a:lnTo>
                    <a:pt x="3096699" y="1070224"/>
                  </a:lnTo>
                  <a:lnTo>
                    <a:pt x="3213727" y="1079979"/>
                  </a:lnTo>
                  <a:lnTo>
                    <a:pt x="3330755" y="1085759"/>
                  </a:lnTo>
                  <a:lnTo>
                    <a:pt x="3447782" y="1094938"/>
                  </a:lnTo>
                  <a:lnTo>
                    <a:pt x="3564810" y="1106558"/>
                  </a:lnTo>
                  <a:lnTo>
                    <a:pt x="3681837" y="1115494"/>
                  </a:lnTo>
                  <a:lnTo>
                    <a:pt x="3798865" y="1122819"/>
                  </a:lnTo>
                  <a:lnTo>
                    <a:pt x="3915893" y="1129177"/>
                  </a:lnTo>
                  <a:lnTo>
                    <a:pt x="4032920" y="1132648"/>
                  </a:lnTo>
                  <a:lnTo>
                    <a:pt x="4149948" y="1133379"/>
                  </a:lnTo>
                  <a:lnTo>
                    <a:pt x="4266975" y="1132014"/>
                  </a:lnTo>
                  <a:lnTo>
                    <a:pt x="4384003" y="1128474"/>
                  </a:lnTo>
                  <a:lnTo>
                    <a:pt x="4501031" y="1122816"/>
                  </a:lnTo>
                  <a:lnTo>
                    <a:pt x="4618058" y="1115400"/>
                  </a:lnTo>
                  <a:lnTo>
                    <a:pt x="4735086" y="1106438"/>
                  </a:lnTo>
                  <a:lnTo>
                    <a:pt x="4852113" y="1096029"/>
                  </a:lnTo>
                  <a:lnTo>
                    <a:pt x="4969141" y="1084179"/>
                  </a:lnTo>
                  <a:lnTo>
                    <a:pt x="5086169" y="1070836"/>
                  </a:lnTo>
                  <a:lnTo>
                    <a:pt x="5203196" y="1055903"/>
                  </a:lnTo>
                  <a:lnTo>
                    <a:pt x="5320224" y="1039255"/>
                  </a:lnTo>
                  <a:lnTo>
                    <a:pt x="5437251" y="1020760"/>
                  </a:lnTo>
                  <a:lnTo>
                    <a:pt x="5554279" y="1000280"/>
                  </a:lnTo>
                  <a:lnTo>
                    <a:pt x="5671307" y="977689"/>
                  </a:lnTo>
                  <a:lnTo>
                    <a:pt x="5788334" y="952872"/>
                  </a:lnTo>
                  <a:lnTo>
                    <a:pt x="5905362" y="925733"/>
                  </a:lnTo>
                  <a:lnTo>
                    <a:pt x="6022389" y="896197"/>
                  </a:lnTo>
                  <a:lnTo>
                    <a:pt x="6139417" y="864207"/>
                  </a:lnTo>
                  <a:lnTo>
                    <a:pt x="6145984" y="86227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679483"/>
              <a:ext cx="6145984" cy="576447"/>
            </a:xfrm>
            <a:custGeom>
              <a:avLst/>
              <a:pathLst>
                <a:path w="6145984" h="576447">
                  <a:moveTo>
                    <a:pt x="6145984" y="576447"/>
                  </a:moveTo>
                  <a:lnTo>
                    <a:pt x="6139417" y="576079"/>
                  </a:lnTo>
                  <a:lnTo>
                    <a:pt x="6022389" y="570355"/>
                  </a:lnTo>
                  <a:lnTo>
                    <a:pt x="5905362" y="565387"/>
                  </a:lnTo>
                  <a:lnTo>
                    <a:pt x="5788334" y="561089"/>
                  </a:lnTo>
                  <a:lnTo>
                    <a:pt x="5671307" y="557359"/>
                  </a:lnTo>
                  <a:lnTo>
                    <a:pt x="5554279" y="554073"/>
                  </a:lnTo>
                  <a:lnTo>
                    <a:pt x="5437251" y="551090"/>
                  </a:lnTo>
                  <a:lnTo>
                    <a:pt x="5320224" y="548253"/>
                  </a:lnTo>
                  <a:lnTo>
                    <a:pt x="5203196" y="545398"/>
                  </a:lnTo>
                  <a:lnTo>
                    <a:pt x="5086169" y="542364"/>
                  </a:lnTo>
                  <a:lnTo>
                    <a:pt x="4969141" y="539000"/>
                  </a:lnTo>
                  <a:lnTo>
                    <a:pt x="4852113" y="535180"/>
                  </a:lnTo>
                  <a:lnTo>
                    <a:pt x="4735086" y="530824"/>
                  </a:lnTo>
                  <a:lnTo>
                    <a:pt x="4618058" y="525911"/>
                  </a:lnTo>
                  <a:lnTo>
                    <a:pt x="4501031" y="520510"/>
                  </a:lnTo>
                  <a:lnTo>
                    <a:pt x="4384003" y="514808"/>
                  </a:lnTo>
                  <a:lnTo>
                    <a:pt x="4266975" y="509135"/>
                  </a:lnTo>
                  <a:lnTo>
                    <a:pt x="4149948" y="503552"/>
                  </a:lnTo>
                  <a:lnTo>
                    <a:pt x="4032920" y="497684"/>
                  </a:lnTo>
                  <a:lnTo>
                    <a:pt x="3915893" y="491594"/>
                  </a:lnTo>
                  <a:lnTo>
                    <a:pt x="3798865" y="484845"/>
                  </a:lnTo>
                  <a:lnTo>
                    <a:pt x="3681837" y="476837"/>
                  </a:lnTo>
                  <a:lnTo>
                    <a:pt x="3564810" y="468598"/>
                  </a:lnTo>
                  <a:lnTo>
                    <a:pt x="3447782" y="459541"/>
                  </a:lnTo>
                  <a:lnTo>
                    <a:pt x="3330755" y="449913"/>
                  </a:lnTo>
                  <a:lnTo>
                    <a:pt x="3213727" y="443598"/>
                  </a:lnTo>
                  <a:lnTo>
                    <a:pt x="3096699" y="437196"/>
                  </a:lnTo>
                  <a:lnTo>
                    <a:pt x="2979672" y="422662"/>
                  </a:lnTo>
                  <a:lnTo>
                    <a:pt x="2862644" y="402419"/>
                  </a:lnTo>
                  <a:lnTo>
                    <a:pt x="2745617" y="381519"/>
                  </a:lnTo>
                  <a:lnTo>
                    <a:pt x="2628589" y="357052"/>
                  </a:lnTo>
                  <a:lnTo>
                    <a:pt x="2511561" y="322104"/>
                  </a:lnTo>
                  <a:lnTo>
                    <a:pt x="2394534" y="281499"/>
                  </a:lnTo>
                  <a:lnTo>
                    <a:pt x="2277506" y="244208"/>
                  </a:lnTo>
                  <a:lnTo>
                    <a:pt x="2160479" y="212606"/>
                  </a:lnTo>
                  <a:lnTo>
                    <a:pt x="2043451" y="181428"/>
                  </a:lnTo>
                  <a:lnTo>
                    <a:pt x="1926424" y="151884"/>
                  </a:lnTo>
                  <a:lnTo>
                    <a:pt x="1809396" y="125207"/>
                  </a:lnTo>
                  <a:lnTo>
                    <a:pt x="1692368" y="101451"/>
                  </a:lnTo>
                  <a:lnTo>
                    <a:pt x="1575341" y="79315"/>
                  </a:lnTo>
                  <a:lnTo>
                    <a:pt x="1458313" y="59144"/>
                  </a:lnTo>
                  <a:lnTo>
                    <a:pt x="1341286" y="41394"/>
                  </a:lnTo>
                  <a:lnTo>
                    <a:pt x="1224258" y="26488"/>
                  </a:lnTo>
                  <a:lnTo>
                    <a:pt x="1107230" y="14751"/>
                  </a:lnTo>
                  <a:lnTo>
                    <a:pt x="990203" y="6378"/>
                  </a:lnTo>
                  <a:lnTo>
                    <a:pt x="873175" y="1458"/>
                  </a:lnTo>
                  <a:lnTo>
                    <a:pt x="756148" y="0"/>
                  </a:lnTo>
                  <a:lnTo>
                    <a:pt x="639120" y="1966"/>
                  </a:lnTo>
                  <a:lnTo>
                    <a:pt x="522092" y="7297"/>
                  </a:lnTo>
                  <a:lnTo>
                    <a:pt x="405065" y="15927"/>
                  </a:lnTo>
                  <a:lnTo>
                    <a:pt x="288037" y="27789"/>
                  </a:lnTo>
                  <a:lnTo>
                    <a:pt x="171010" y="42823"/>
                  </a:lnTo>
                  <a:lnTo>
                    <a:pt x="53982" y="60973"/>
                  </a:lnTo>
                  <a:lnTo>
                    <a:pt x="0" y="7075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311874"/>
              <a:ext cx="6145984" cy="786283"/>
            </a:xfrm>
            <a:custGeom>
              <a:avLst/>
              <a:pathLst>
                <a:path w="6145984" h="786283">
                  <a:moveTo>
                    <a:pt x="0" y="0"/>
                  </a:moveTo>
                  <a:lnTo>
                    <a:pt x="53982" y="10991"/>
                  </a:lnTo>
                  <a:lnTo>
                    <a:pt x="171010" y="35197"/>
                  </a:lnTo>
                  <a:lnTo>
                    <a:pt x="288037" y="59762"/>
                  </a:lnTo>
                  <a:lnTo>
                    <a:pt x="405065" y="84666"/>
                  </a:lnTo>
                  <a:lnTo>
                    <a:pt x="522092" y="109891"/>
                  </a:lnTo>
                  <a:lnTo>
                    <a:pt x="639120" y="135416"/>
                  </a:lnTo>
                  <a:lnTo>
                    <a:pt x="756148" y="161223"/>
                  </a:lnTo>
                  <a:lnTo>
                    <a:pt x="873175" y="187292"/>
                  </a:lnTo>
                  <a:lnTo>
                    <a:pt x="990203" y="213604"/>
                  </a:lnTo>
                  <a:lnTo>
                    <a:pt x="1107230" y="240139"/>
                  </a:lnTo>
                  <a:lnTo>
                    <a:pt x="1224258" y="266879"/>
                  </a:lnTo>
                  <a:lnTo>
                    <a:pt x="1341286" y="293805"/>
                  </a:lnTo>
                  <a:lnTo>
                    <a:pt x="1458313" y="320896"/>
                  </a:lnTo>
                  <a:lnTo>
                    <a:pt x="1575341" y="348133"/>
                  </a:lnTo>
                  <a:lnTo>
                    <a:pt x="1692368" y="375498"/>
                  </a:lnTo>
                  <a:lnTo>
                    <a:pt x="1809396" y="403020"/>
                  </a:lnTo>
                  <a:lnTo>
                    <a:pt x="1926424" y="432536"/>
                  </a:lnTo>
                  <a:lnTo>
                    <a:pt x="2043451" y="464012"/>
                  </a:lnTo>
                  <a:lnTo>
                    <a:pt x="2160479" y="496105"/>
                  </a:lnTo>
                  <a:lnTo>
                    <a:pt x="2277506" y="527991"/>
                  </a:lnTo>
                  <a:lnTo>
                    <a:pt x="2394534" y="565984"/>
                  </a:lnTo>
                  <a:lnTo>
                    <a:pt x="2511561" y="605961"/>
                  </a:lnTo>
                  <a:lnTo>
                    <a:pt x="2628589" y="639635"/>
                  </a:lnTo>
                  <a:lnTo>
                    <a:pt x="2745617" y="664683"/>
                  </a:lnTo>
                  <a:lnTo>
                    <a:pt x="2862644" y="684955"/>
                  </a:lnTo>
                  <a:lnTo>
                    <a:pt x="2979672" y="703111"/>
                  </a:lnTo>
                  <a:lnTo>
                    <a:pt x="3096699" y="718330"/>
                  </a:lnTo>
                  <a:lnTo>
                    <a:pt x="3213727" y="726408"/>
                  </a:lnTo>
                  <a:lnTo>
                    <a:pt x="3330755" y="732456"/>
                  </a:lnTo>
                  <a:lnTo>
                    <a:pt x="3447782" y="741860"/>
                  </a:lnTo>
                  <a:lnTo>
                    <a:pt x="3564810" y="752198"/>
                  </a:lnTo>
                  <a:lnTo>
                    <a:pt x="3681837" y="760786"/>
                  </a:lnTo>
                  <a:lnTo>
                    <a:pt x="3798865" y="768452"/>
                  </a:lnTo>
                  <a:lnTo>
                    <a:pt x="3915893" y="775006"/>
                  </a:lnTo>
                  <a:lnTo>
                    <a:pt x="4032920" y="779786"/>
                  </a:lnTo>
                  <a:lnTo>
                    <a:pt x="4149948" y="783086"/>
                  </a:lnTo>
                  <a:lnTo>
                    <a:pt x="4266975" y="785195"/>
                  </a:lnTo>
                  <a:lnTo>
                    <a:pt x="4384003" y="786261"/>
                  </a:lnTo>
                  <a:lnTo>
                    <a:pt x="4501031" y="786283"/>
                  </a:lnTo>
                  <a:lnTo>
                    <a:pt x="4618058" y="785275"/>
                  </a:lnTo>
                  <a:lnTo>
                    <a:pt x="4735086" y="783251"/>
                  </a:lnTo>
                  <a:lnTo>
                    <a:pt x="4852113" y="780224"/>
                  </a:lnTo>
                  <a:lnTo>
                    <a:pt x="4969141" y="776210"/>
                  </a:lnTo>
                  <a:lnTo>
                    <a:pt x="5086169" y="771220"/>
                  </a:lnTo>
                  <a:lnTo>
                    <a:pt x="5203196" y="765270"/>
                  </a:lnTo>
                  <a:lnTo>
                    <a:pt x="5320224" y="758374"/>
                  </a:lnTo>
                  <a:lnTo>
                    <a:pt x="5437251" y="750545"/>
                  </a:lnTo>
                  <a:lnTo>
                    <a:pt x="5554279" y="741797"/>
                  </a:lnTo>
                  <a:lnTo>
                    <a:pt x="5671307" y="732144"/>
                  </a:lnTo>
                  <a:lnTo>
                    <a:pt x="5788334" y="721601"/>
                  </a:lnTo>
                  <a:lnTo>
                    <a:pt x="5905362" y="710180"/>
                  </a:lnTo>
                  <a:lnTo>
                    <a:pt x="6022389" y="697896"/>
                  </a:lnTo>
                  <a:lnTo>
                    <a:pt x="6139417" y="684763"/>
                  </a:lnTo>
                  <a:lnTo>
                    <a:pt x="6145984" y="683979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116109"/>
              <a:ext cx="6145984" cy="1230672"/>
            </a:xfrm>
            <a:custGeom>
              <a:avLst/>
              <a:pathLst>
                <a:path w="6145984" h="1230672">
                  <a:moveTo>
                    <a:pt x="0" y="0"/>
                  </a:moveTo>
                  <a:lnTo>
                    <a:pt x="53982" y="20241"/>
                  </a:lnTo>
                  <a:lnTo>
                    <a:pt x="171010" y="62913"/>
                  </a:lnTo>
                  <a:lnTo>
                    <a:pt x="288037" y="104380"/>
                  </a:lnTo>
                  <a:lnTo>
                    <a:pt x="405065" y="144641"/>
                  </a:lnTo>
                  <a:lnTo>
                    <a:pt x="522092" y="183687"/>
                  </a:lnTo>
                  <a:lnTo>
                    <a:pt x="639120" y="221506"/>
                  </a:lnTo>
                  <a:lnTo>
                    <a:pt x="756148" y="258084"/>
                  </a:lnTo>
                  <a:lnTo>
                    <a:pt x="873175" y="293415"/>
                  </a:lnTo>
                  <a:lnTo>
                    <a:pt x="990203" y="327515"/>
                  </a:lnTo>
                  <a:lnTo>
                    <a:pt x="1107230" y="360444"/>
                  </a:lnTo>
                  <a:lnTo>
                    <a:pt x="1224258" y="392338"/>
                  </a:lnTo>
                  <a:lnTo>
                    <a:pt x="1341286" y="423440"/>
                  </a:lnTo>
                  <a:lnTo>
                    <a:pt x="1458313" y="454115"/>
                  </a:lnTo>
                  <a:lnTo>
                    <a:pt x="1575341" y="484826"/>
                  </a:lnTo>
                  <a:lnTo>
                    <a:pt x="1692368" y="516067"/>
                  </a:lnTo>
                  <a:lnTo>
                    <a:pt x="1809396" y="548287"/>
                  </a:lnTo>
                  <a:lnTo>
                    <a:pt x="1926424" y="582372"/>
                  </a:lnTo>
                  <a:lnTo>
                    <a:pt x="2043451" y="617280"/>
                  </a:lnTo>
                  <a:lnTo>
                    <a:pt x="2160479" y="651282"/>
                  </a:lnTo>
                  <a:lnTo>
                    <a:pt x="2277506" y="683574"/>
                  </a:lnTo>
                  <a:lnTo>
                    <a:pt x="2394534" y="720248"/>
                  </a:lnTo>
                  <a:lnTo>
                    <a:pt x="2511561" y="756214"/>
                  </a:lnTo>
                  <a:lnTo>
                    <a:pt x="2628589" y="785228"/>
                  </a:lnTo>
                  <a:lnTo>
                    <a:pt x="2745617" y="805476"/>
                  </a:lnTo>
                  <a:lnTo>
                    <a:pt x="2862644" y="817828"/>
                  </a:lnTo>
                  <a:lnTo>
                    <a:pt x="2979672" y="827402"/>
                  </a:lnTo>
                  <a:lnTo>
                    <a:pt x="3096699" y="838642"/>
                  </a:lnTo>
                  <a:lnTo>
                    <a:pt x="3213727" y="843553"/>
                  </a:lnTo>
                  <a:lnTo>
                    <a:pt x="3330755" y="844879"/>
                  </a:lnTo>
                  <a:lnTo>
                    <a:pt x="3447782" y="850547"/>
                  </a:lnTo>
                  <a:lnTo>
                    <a:pt x="3564810" y="859336"/>
                  </a:lnTo>
                  <a:lnTo>
                    <a:pt x="3681837" y="865922"/>
                  </a:lnTo>
                  <a:lnTo>
                    <a:pt x="3798865" y="871462"/>
                  </a:lnTo>
                  <a:lnTo>
                    <a:pt x="3915893" y="876648"/>
                  </a:lnTo>
                  <a:lnTo>
                    <a:pt x="4032920" y="879495"/>
                  </a:lnTo>
                  <a:lnTo>
                    <a:pt x="4149948" y="879976"/>
                  </a:lnTo>
                  <a:lnTo>
                    <a:pt x="4266975" y="878559"/>
                  </a:lnTo>
                  <a:lnTo>
                    <a:pt x="4384003" y="875620"/>
                  </a:lnTo>
                  <a:lnTo>
                    <a:pt x="4501031" y="871525"/>
                  </a:lnTo>
                  <a:lnTo>
                    <a:pt x="4618058" y="866610"/>
                  </a:lnTo>
                  <a:lnTo>
                    <a:pt x="4735086" y="861068"/>
                  </a:lnTo>
                  <a:lnTo>
                    <a:pt x="4852113" y="854980"/>
                  </a:lnTo>
                  <a:lnTo>
                    <a:pt x="4969141" y="848341"/>
                  </a:lnTo>
                  <a:lnTo>
                    <a:pt x="5086169" y="841085"/>
                  </a:lnTo>
                  <a:lnTo>
                    <a:pt x="5203196" y="833104"/>
                  </a:lnTo>
                  <a:lnTo>
                    <a:pt x="5320224" y="824267"/>
                  </a:lnTo>
                  <a:lnTo>
                    <a:pt x="5437251" y="814429"/>
                  </a:lnTo>
                  <a:lnTo>
                    <a:pt x="5554279" y="803445"/>
                  </a:lnTo>
                  <a:lnTo>
                    <a:pt x="5671307" y="791178"/>
                  </a:lnTo>
                  <a:lnTo>
                    <a:pt x="5788334" y="777504"/>
                  </a:lnTo>
                  <a:lnTo>
                    <a:pt x="5905362" y="762317"/>
                  </a:lnTo>
                  <a:lnTo>
                    <a:pt x="6022389" y="745530"/>
                  </a:lnTo>
                  <a:lnTo>
                    <a:pt x="6139417" y="727074"/>
                  </a:lnTo>
                  <a:lnTo>
                    <a:pt x="6145984" y="725942"/>
                  </a:lnTo>
                  <a:lnTo>
                    <a:pt x="6145984" y="1230672"/>
                  </a:lnTo>
                  <a:lnTo>
                    <a:pt x="6139417" y="1229570"/>
                  </a:lnTo>
                  <a:lnTo>
                    <a:pt x="6022389" y="1211430"/>
                  </a:lnTo>
                  <a:lnTo>
                    <a:pt x="5905362" y="1194735"/>
                  </a:lnTo>
                  <a:lnTo>
                    <a:pt x="5788334" y="1179419"/>
                  </a:lnTo>
                  <a:lnTo>
                    <a:pt x="5671307" y="1165392"/>
                  </a:lnTo>
                  <a:lnTo>
                    <a:pt x="5554279" y="1152549"/>
                  </a:lnTo>
                  <a:lnTo>
                    <a:pt x="5437251" y="1140766"/>
                  </a:lnTo>
                  <a:lnTo>
                    <a:pt x="5320224" y="1129903"/>
                  </a:lnTo>
                  <a:lnTo>
                    <a:pt x="5203196" y="1119817"/>
                  </a:lnTo>
                  <a:lnTo>
                    <a:pt x="5086169" y="1110363"/>
                  </a:lnTo>
                  <a:lnTo>
                    <a:pt x="4969141" y="1101407"/>
                  </a:lnTo>
                  <a:lnTo>
                    <a:pt x="4852113" y="1092842"/>
                  </a:lnTo>
                  <a:lnTo>
                    <a:pt x="4735086" y="1084602"/>
                  </a:lnTo>
                  <a:lnTo>
                    <a:pt x="4618058" y="1076681"/>
                  </a:lnTo>
                  <a:lnTo>
                    <a:pt x="4501031" y="1069159"/>
                  </a:lnTo>
                  <a:lnTo>
                    <a:pt x="4384003" y="1062230"/>
                  </a:lnTo>
                  <a:lnTo>
                    <a:pt x="4266975" y="1056230"/>
                  </a:lnTo>
                  <a:lnTo>
                    <a:pt x="4149948" y="1050904"/>
                  </a:lnTo>
                  <a:lnTo>
                    <a:pt x="4032920" y="1045438"/>
                  </a:lnTo>
                  <a:lnTo>
                    <a:pt x="3915893" y="1040051"/>
                  </a:lnTo>
                  <a:lnTo>
                    <a:pt x="3798865" y="1034486"/>
                  </a:lnTo>
                  <a:lnTo>
                    <a:pt x="3681837" y="1028283"/>
                  </a:lnTo>
                  <a:lnTo>
                    <a:pt x="3564810" y="1022373"/>
                  </a:lnTo>
                  <a:lnTo>
                    <a:pt x="3447782" y="1016071"/>
                  </a:lnTo>
                  <a:lnTo>
                    <a:pt x="3330755" y="1009967"/>
                  </a:lnTo>
                  <a:lnTo>
                    <a:pt x="3213727" y="1008122"/>
                  </a:lnTo>
                  <a:lnTo>
                    <a:pt x="3096699" y="1006465"/>
                  </a:lnTo>
                  <a:lnTo>
                    <a:pt x="2979672" y="996554"/>
                  </a:lnTo>
                  <a:lnTo>
                    <a:pt x="2862644" y="982930"/>
                  </a:lnTo>
                  <a:lnTo>
                    <a:pt x="2745617" y="969361"/>
                  </a:lnTo>
                  <a:lnTo>
                    <a:pt x="2628589" y="950238"/>
                  </a:lnTo>
                  <a:lnTo>
                    <a:pt x="2511561" y="918751"/>
                  </a:lnTo>
                  <a:lnTo>
                    <a:pt x="2394534" y="881567"/>
                  </a:lnTo>
                  <a:lnTo>
                    <a:pt x="2277506" y="846255"/>
                  </a:lnTo>
                  <a:lnTo>
                    <a:pt x="2160479" y="814516"/>
                  </a:lnTo>
                  <a:lnTo>
                    <a:pt x="2043451" y="782290"/>
                  </a:lnTo>
                  <a:lnTo>
                    <a:pt x="1926424" y="751131"/>
                  </a:lnTo>
                  <a:lnTo>
                    <a:pt x="1809396" y="722555"/>
                  </a:lnTo>
                  <a:lnTo>
                    <a:pt x="1692368" y="697643"/>
                  </a:lnTo>
                  <a:lnTo>
                    <a:pt x="1575341" y="676550"/>
                  </a:lnTo>
                  <a:lnTo>
                    <a:pt x="1458313" y="659553"/>
                  </a:lnTo>
                  <a:lnTo>
                    <a:pt x="1341286" y="647005"/>
                  </a:lnTo>
                  <a:lnTo>
                    <a:pt x="1224258" y="639230"/>
                  </a:lnTo>
                  <a:lnTo>
                    <a:pt x="1107230" y="636451"/>
                  </a:lnTo>
                  <a:lnTo>
                    <a:pt x="990203" y="638771"/>
                  </a:lnTo>
                  <a:lnTo>
                    <a:pt x="873175" y="646186"/>
                  </a:lnTo>
                  <a:lnTo>
                    <a:pt x="756148" y="658617"/>
                  </a:lnTo>
                  <a:lnTo>
                    <a:pt x="639120" y="675938"/>
                  </a:lnTo>
                  <a:lnTo>
                    <a:pt x="522092" y="698003"/>
                  </a:lnTo>
                  <a:lnTo>
                    <a:pt x="405065" y="724657"/>
                  </a:lnTo>
                  <a:lnTo>
                    <a:pt x="288037" y="755749"/>
                  </a:lnTo>
                  <a:lnTo>
                    <a:pt x="171010" y="791131"/>
                  </a:lnTo>
                  <a:lnTo>
                    <a:pt x="53982" y="830658"/>
                  </a:lnTo>
                  <a:lnTo>
                    <a:pt x="0" y="850741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116109"/>
              <a:ext cx="6145984" cy="879976"/>
            </a:xfrm>
            <a:custGeom>
              <a:avLst/>
              <a:pathLst>
                <a:path w="6145984" h="879976">
                  <a:moveTo>
                    <a:pt x="0" y="0"/>
                  </a:moveTo>
                  <a:lnTo>
                    <a:pt x="53982" y="20241"/>
                  </a:lnTo>
                  <a:lnTo>
                    <a:pt x="171010" y="62913"/>
                  </a:lnTo>
                  <a:lnTo>
                    <a:pt x="288037" y="104380"/>
                  </a:lnTo>
                  <a:lnTo>
                    <a:pt x="405065" y="144641"/>
                  </a:lnTo>
                  <a:lnTo>
                    <a:pt x="522092" y="183687"/>
                  </a:lnTo>
                  <a:lnTo>
                    <a:pt x="639120" y="221506"/>
                  </a:lnTo>
                  <a:lnTo>
                    <a:pt x="756148" y="258084"/>
                  </a:lnTo>
                  <a:lnTo>
                    <a:pt x="873175" y="293415"/>
                  </a:lnTo>
                  <a:lnTo>
                    <a:pt x="990203" y="327515"/>
                  </a:lnTo>
                  <a:lnTo>
                    <a:pt x="1107230" y="360444"/>
                  </a:lnTo>
                  <a:lnTo>
                    <a:pt x="1224258" y="392338"/>
                  </a:lnTo>
                  <a:lnTo>
                    <a:pt x="1341286" y="423440"/>
                  </a:lnTo>
                  <a:lnTo>
                    <a:pt x="1458313" y="454115"/>
                  </a:lnTo>
                  <a:lnTo>
                    <a:pt x="1575341" y="484826"/>
                  </a:lnTo>
                  <a:lnTo>
                    <a:pt x="1692368" y="516067"/>
                  </a:lnTo>
                  <a:lnTo>
                    <a:pt x="1809396" y="548287"/>
                  </a:lnTo>
                  <a:lnTo>
                    <a:pt x="1926424" y="582372"/>
                  </a:lnTo>
                  <a:lnTo>
                    <a:pt x="2043451" y="617280"/>
                  </a:lnTo>
                  <a:lnTo>
                    <a:pt x="2160479" y="651282"/>
                  </a:lnTo>
                  <a:lnTo>
                    <a:pt x="2277506" y="683574"/>
                  </a:lnTo>
                  <a:lnTo>
                    <a:pt x="2394534" y="720248"/>
                  </a:lnTo>
                  <a:lnTo>
                    <a:pt x="2511561" y="756214"/>
                  </a:lnTo>
                  <a:lnTo>
                    <a:pt x="2628589" y="785228"/>
                  </a:lnTo>
                  <a:lnTo>
                    <a:pt x="2745617" y="805476"/>
                  </a:lnTo>
                  <a:lnTo>
                    <a:pt x="2862644" y="817828"/>
                  </a:lnTo>
                  <a:lnTo>
                    <a:pt x="2979672" y="827402"/>
                  </a:lnTo>
                  <a:lnTo>
                    <a:pt x="3096699" y="838642"/>
                  </a:lnTo>
                  <a:lnTo>
                    <a:pt x="3213727" y="843553"/>
                  </a:lnTo>
                  <a:lnTo>
                    <a:pt x="3330755" y="844879"/>
                  </a:lnTo>
                  <a:lnTo>
                    <a:pt x="3447782" y="850547"/>
                  </a:lnTo>
                  <a:lnTo>
                    <a:pt x="3564810" y="859336"/>
                  </a:lnTo>
                  <a:lnTo>
                    <a:pt x="3681837" y="865922"/>
                  </a:lnTo>
                  <a:lnTo>
                    <a:pt x="3798865" y="871462"/>
                  </a:lnTo>
                  <a:lnTo>
                    <a:pt x="3915893" y="876648"/>
                  </a:lnTo>
                  <a:lnTo>
                    <a:pt x="4032920" y="879495"/>
                  </a:lnTo>
                  <a:lnTo>
                    <a:pt x="4149948" y="879976"/>
                  </a:lnTo>
                  <a:lnTo>
                    <a:pt x="4266975" y="878559"/>
                  </a:lnTo>
                  <a:lnTo>
                    <a:pt x="4384003" y="875620"/>
                  </a:lnTo>
                  <a:lnTo>
                    <a:pt x="4501031" y="871525"/>
                  </a:lnTo>
                  <a:lnTo>
                    <a:pt x="4618058" y="866610"/>
                  </a:lnTo>
                  <a:lnTo>
                    <a:pt x="4735086" y="861068"/>
                  </a:lnTo>
                  <a:lnTo>
                    <a:pt x="4852113" y="854980"/>
                  </a:lnTo>
                  <a:lnTo>
                    <a:pt x="4969141" y="848341"/>
                  </a:lnTo>
                  <a:lnTo>
                    <a:pt x="5086169" y="841085"/>
                  </a:lnTo>
                  <a:lnTo>
                    <a:pt x="5203196" y="833104"/>
                  </a:lnTo>
                  <a:lnTo>
                    <a:pt x="5320224" y="824267"/>
                  </a:lnTo>
                  <a:lnTo>
                    <a:pt x="5437251" y="814429"/>
                  </a:lnTo>
                  <a:lnTo>
                    <a:pt x="5554279" y="803445"/>
                  </a:lnTo>
                  <a:lnTo>
                    <a:pt x="5671307" y="791178"/>
                  </a:lnTo>
                  <a:lnTo>
                    <a:pt x="5788334" y="777504"/>
                  </a:lnTo>
                  <a:lnTo>
                    <a:pt x="5905362" y="762317"/>
                  </a:lnTo>
                  <a:lnTo>
                    <a:pt x="6022389" y="745530"/>
                  </a:lnTo>
                  <a:lnTo>
                    <a:pt x="6139417" y="727074"/>
                  </a:lnTo>
                  <a:lnTo>
                    <a:pt x="6145984" y="72594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52561"/>
              <a:ext cx="6145984" cy="594221"/>
            </a:xfrm>
            <a:custGeom>
              <a:avLst/>
              <a:pathLst>
                <a:path w="6145984" h="594221">
                  <a:moveTo>
                    <a:pt x="6145984" y="594221"/>
                  </a:moveTo>
                  <a:lnTo>
                    <a:pt x="6139417" y="593119"/>
                  </a:lnTo>
                  <a:lnTo>
                    <a:pt x="6022389" y="574978"/>
                  </a:lnTo>
                  <a:lnTo>
                    <a:pt x="5905362" y="558284"/>
                  </a:lnTo>
                  <a:lnTo>
                    <a:pt x="5788334" y="542968"/>
                  </a:lnTo>
                  <a:lnTo>
                    <a:pt x="5671307" y="528941"/>
                  </a:lnTo>
                  <a:lnTo>
                    <a:pt x="5554279" y="516098"/>
                  </a:lnTo>
                  <a:lnTo>
                    <a:pt x="5437251" y="504314"/>
                  </a:lnTo>
                  <a:lnTo>
                    <a:pt x="5320224" y="493452"/>
                  </a:lnTo>
                  <a:lnTo>
                    <a:pt x="5203196" y="483366"/>
                  </a:lnTo>
                  <a:lnTo>
                    <a:pt x="5086169" y="473912"/>
                  </a:lnTo>
                  <a:lnTo>
                    <a:pt x="4969141" y="464956"/>
                  </a:lnTo>
                  <a:lnTo>
                    <a:pt x="4852113" y="456391"/>
                  </a:lnTo>
                  <a:lnTo>
                    <a:pt x="4735086" y="448150"/>
                  </a:lnTo>
                  <a:lnTo>
                    <a:pt x="4618058" y="440229"/>
                  </a:lnTo>
                  <a:lnTo>
                    <a:pt x="4501031" y="432708"/>
                  </a:lnTo>
                  <a:lnTo>
                    <a:pt x="4384003" y="425779"/>
                  </a:lnTo>
                  <a:lnTo>
                    <a:pt x="4266975" y="419778"/>
                  </a:lnTo>
                  <a:lnTo>
                    <a:pt x="4149948" y="414453"/>
                  </a:lnTo>
                  <a:lnTo>
                    <a:pt x="4032920" y="408987"/>
                  </a:lnTo>
                  <a:lnTo>
                    <a:pt x="3915893" y="403600"/>
                  </a:lnTo>
                  <a:lnTo>
                    <a:pt x="3798865" y="398035"/>
                  </a:lnTo>
                  <a:lnTo>
                    <a:pt x="3681837" y="391832"/>
                  </a:lnTo>
                  <a:lnTo>
                    <a:pt x="3564810" y="385922"/>
                  </a:lnTo>
                  <a:lnTo>
                    <a:pt x="3447782" y="379620"/>
                  </a:lnTo>
                  <a:lnTo>
                    <a:pt x="3330755" y="373516"/>
                  </a:lnTo>
                  <a:lnTo>
                    <a:pt x="3213727" y="371671"/>
                  </a:lnTo>
                  <a:lnTo>
                    <a:pt x="3096699" y="370014"/>
                  </a:lnTo>
                  <a:lnTo>
                    <a:pt x="2979672" y="360103"/>
                  </a:lnTo>
                  <a:lnTo>
                    <a:pt x="2862644" y="346478"/>
                  </a:lnTo>
                  <a:lnTo>
                    <a:pt x="2745617" y="332910"/>
                  </a:lnTo>
                  <a:lnTo>
                    <a:pt x="2628589" y="313787"/>
                  </a:lnTo>
                  <a:lnTo>
                    <a:pt x="2511561" y="282300"/>
                  </a:lnTo>
                  <a:lnTo>
                    <a:pt x="2394534" y="245115"/>
                  </a:lnTo>
                  <a:lnTo>
                    <a:pt x="2277506" y="209804"/>
                  </a:lnTo>
                  <a:lnTo>
                    <a:pt x="2160479" y="178065"/>
                  </a:lnTo>
                  <a:lnTo>
                    <a:pt x="2043451" y="145838"/>
                  </a:lnTo>
                  <a:lnTo>
                    <a:pt x="1926424" y="114680"/>
                  </a:lnTo>
                  <a:lnTo>
                    <a:pt x="1809396" y="86104"/>
                  </a:lnTo>
                  <a:lnTo>
                    <a:pt x="1692368" y="61192"/>
                  </a:lnTo>
                  <a:lnTo>
                    <a:pt x="1575341" y="40099"/>
                  </a:lnTo>
                  <a:lnTo>
                    <a:pt x="1458313" y="23101"/>
                  </a:lnTo>
                  <a:lnTo>
                    <a:pt x="1341286" y="10554"/>
                  </a:lnTo>
                  <a:lnTo>
                    <a:pt x="1224258" y="2778"/>
                  </a:lnTo>
                  <a:lnTo>
                    <a:pt x="1107230" y="0"/>
                  </a:lnTo>
                  <a:lnTo>
                    <a:pt x="990203" y="2320"/>
                  </a:lnTo>
                  <a:lnTo>
                    <a:pt x="873175" y="9735"/>
                  </a:lnTo>
                  <a:lnTo>
                    <a:pt x="756148" y="22166"/>
                  </a:lnTo>
                  <a:lnTo>
                    <a:pt x="639120" y="39487"/>
                  </a:lnTo>
                  <a:lnTo>
                    <a:pt x="522092" y="61551"/>
                  </a:lnTo>
                  <a:lnTo>
                    <a:pt x="405065" y="88206"/>
                  </a:lnTo>
                  <a:lnTo>
                    <a:pt x="288037" y="119298"/>
                  </a:lnTo>
                  <a:lnTo>
                    <a:pt x="171010" y="154679"/>
                  </a:lnTo>
                  <a:lnTo>
                    <a:pt x="53982" y="194207"/>
                  </a:lnTo>
                  <a:lnTo>
                    <a:pt x="0" y="21429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541480"/>
              <a:ext cx="6145984" cy="553156"/>
            </a:xfrm>
            <a:custGeom>
              <a:avLst/>
              <a:pathLst>
                <a:path w="6145984" h="553156">
                  <a:moveTo>
                    <a:pt x="0" y="0"/>
                  </a:moveTo>
                  <a:lnTo>
                    <a:pt x="53982" y="79"/>
                  </a:lnTo>
                  <a:lnTo>
                    <a:pt x="171010" y="1651"/>
                  </a:lnTo>
                  <a:lnTo>
                    <a:pt x="288037" y="4694"/>
                  </a:lnTo>
                  <a:lnTo>
                    <a:pt x="405065" y="9279"/>
                  </a:lnTo>
                  <a:lnTo>
                    <a:pt x="522092" y="15474"/>
                  </a:lnTo>
                  <a:lnTo>
                    <a:pt x="639120" y="23351"/>
                  </a:lnTo>
                  <a:lnTo>
                    <a:pt x="756148" y="32980"/>
                  </a:lnTo>
                  <a:lnTo>
                    <a:pt x="873175" y="44430"/>
                  </a:lnTo>
                  <a:lnTo>
                    <a:pt x="990203" y="57772"/>
                  </a:lnTo>
                  <a:lnTo>
                    <a:pt x="1107230" y="73076"/>
                  </a:lnTo>
                  <a:lnTo>
                    <a:pt x="1224258" y="90413"/>
                  </a:lnTo>
                  <a:lnTo>
                    <a:pt x="1341286" y="109852"/>
                  </a:lnTo>
                  <a:lnTo>
                    <a:pt x="1458313" y="131463"/>
                  </a:lnTo>
                  <a:lnTo>
                    <a:pt x="1575341" y="155317"/>
                  </a:lnTo>
                  <a:lnTo>
                    <a:pt x="1692368" y="181485"/>
                  </a:lnTo>
                  <a:lnTo>
                    <a:pt x="1809396" y="210050"/>
                  </a:lnTo>
                  <a:lnTo>
                    <a:pt x="1926424" y="241381"/>
                  </a:lnTo>
                  <a:lnTo>
                    <a:pt x="2043451" y="274414"/>
                  </a:lnTo>
                  <a:lnTo>
                    <a:pt x="2160479" y="307529"/>
                  </a:lnTo>
                  <a:lnTo>
                    <a:pt x="2277506" y="339544"/>
                  </a:lnTo>
                  <a:lnTo>
                    <a:pt x="2394534" y="375537"/>
                  </a:lnTo>
                  <a:lnTo>
                    <a:pt x="2511561" y="412112"/>
                  </a:lnTo>
                  <a:lnTo>
                    <a:pt x="2628589" y="442362"/>
                  </a:lnTo>
                  <a:lnTo>
                    <a:pt x="2745617" y="462048"/>
                  </a:lnTo>
                  <a:lnTo>
                    <a:pt x="2862644" y="475008"/>
                  </a:lnTo>
                  <a:lnTo>
                    <a:pt x="2979672" y="486607"/>
                  </a:lnTo>
                  <a:lnTo>
                    <a:pt x="3096699" y="497183"/>
                  </a:lnTo>
                  <a:lnTo>
                    <a:pt x="3213727" y="500467"/>
                  </a:lnTo>
                  <a:lnTo>
                    <a:pt x="3330755" y="502052"/>
                  </a:lnTo>
                  <a:lnTo>
                    <a:pt x="3447782" y="507938"/>
                  </a:lnTo>
                  <a:lnTo>
                    <a:pt x="3564810" y="515484"/>
                  </a:lnTo>
                  <a:lnTo>
                    <a:pt x="3681837" y="521732"/>
                  </a:lnTo>
                  <a:lnTo>
                    <a:pt x="3798865" y="527603"/>
                  </a:lnTo>
                  <a:lnTo>
                    <a:pt x="3915893" y="532979"/>
                  </a:lnTo>
                  <a:lnTo>
                    <a:pt x="4032920" y="537096"/>
                  </a:lnTo>
                  <a:lnTo>
                    <a:pt x="4149948" y="540069"/>
                  </a:lnTo>
                  <a:lnTo>
                    <a:pt x="4266975" y="542024"/>
                  </a:lnTo>
                  <a:lnTo>
                    <a:pt x="4384003" y="543555"/>
                  </a:lnTo>
                  <a:lnTo>
                    <a:pt x="4501031" y="544972"/>
                  </a:lnTo>
                  <a:lnTo>
                    <a:pt x="4618058" y="546275"/>
                  </a:lnTo>
                  <a:lnTo>
                    <a:pt x="4735086" y="547464"/>
                  </a:lnTo>
                  <a:lnTo>
                    <a:pt x="4852113" y="548540"/>
                  </a:lnTo>
                  <a:lnTo>
                    <a:pt x="4969141" y="549503"/>
                  </a:lnTo>
                  <a:lnTo>
                    <a:pt x="5086169" y="550353"/>
                  </a:lnTo>
                  <a:lnTo>
                    <a:pt x="5203196" y="551090"/>
                  </a:lnTo>
                  <a:lnTo>
                    <a:pt x="5320224" y="551715"/>
                  </a:lnTo>
                  <a:lnTo>
                    <a:pt x="5437251" y="552227"/>
                  </a:lnTo>
                  <a:lnTo>
                    <a:pt x="5554279" y="552627"/>
                  </a:lnTo>
                  <a:lnTo>
                    <a:pt x="5671307" y="552915"/>
                  </a:lnTo>
                  <a:lnTo>
                    <a:pt x="5788334" y="553091"/>
                  </a:lnTo>
                  <a:lnTo>
                    <a:pt x="5905362" y="553156"/>
                  </a:lnTo>
                  <a:lnTo>
                    <a:pt x="6022389" y="553109"/>
                  </a:lnTo>
                  <a:lnTo>
                    <a:pt x="6139417" y="552951"/>
                  </a:lnTo>
                  <a:lnTo>
                    <a:pt x="6145984" y="552936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697228"/>
              <a:ext cx="6145984" cy="681231"/>
            </a:xfrm>
            <a:custGeom>
              <a:avLst/>
              <a:pathLst>
                <a:path w="6145984" h="681231">
                  <a:moveTo>
                    <a:pt x="0" y="3056"/>
                  </a:moveTo>
                  <a:lnTo>
                    <a:pt x="53982" y="2011"/>
                  </a:lnTo>
                  <a:lnTo>
                    <a:pt x="171010" y="583"/>
                  </a:lnTo>
                  <a:lnTo>
                    <a:pt x="288037" y="0"/>
                  </a:lnTo>
                  <a:lnTo>
                    <a:pt x="405065" y="261"/>
                  </a:lnTo>
                  <a:lnTo>
                    <a:pt x="522092" y="1365"/>
                  </a:lnTo>
                  <a:lnTo>
                    <a:pt x="639120" y="3304"/>
                  </a:lnTo>
                  <a:lnTo>
                    <a:pt x="756148" y="6070"/>
                  </a:lnTo>
                  <a:lnTo>
                    <a:pt x="873175" y="9662"/>
                  </a:lnTo>
                  <a:lnTo>
                    <a:pt x="990203" y="14095"/>
                  </a:lnTo>
                  <a:lnTo>
                    <a:pt x="1107230" y="19429"/>
                  </a:lnTo>
                  <a:lnTo>
                    <a:pt x="1224258" y="25785"/>
                  </a:lnTo>
                  <a:lnTo>
                    <a:pt x="1341286" y="33383"/>
                  </a:lnTo>
                  <a:lnTo>
                    <a:pt x="1458313" y="42548"/>
                  </a:lnTo>
                  <a:lnTo>
                    <a:pt x="1575341" y="53690"/>
                  </a:lnTo>
                  <a:lnTo>
                    <a:pt x="1692368" y="67249"/>
                  </a:lnTo>
                  <a:lnTo>
                    <a:pt x="1809396" y="83659"/>
                  </a:lnTo>
                  <a:lnTo>
                    <a:pt x="1926424" y="104966"/>
                  </a:lnTo>
                  <a:lnTo>
                    <a:pt x="2043451" y="130058"/>
                  </a:lnTo>
                  <a:lnTo>
                    <a:pt x="2160479" y="156271"/>
                  </a:lnTo>
                  <a:lnTo>
                    <a:pt x="2277506" y="181972"/>
                  </a:lnTo>
                  <a:lnTo>
                    <a:pt x="2394534" y="214847"/>
                  </a:lnTo>
                  <a:lnTo>
                    <a:pt x="2511561" y="248762"/>
                  </a:lnTo>
                  <a:lnTo>
                    <a:pt x="2628589" y="274875"/>
                  </a:lnTo>
                  <a:lnTo>
                    <a:pt x="2745617" y="292167"/>
                  </a:lnTo>
                  <a:lnTo>
                    <a:pt x="2862644" y="302593"/>
                  </a:lnTo>
                  <a:lnTo>
                    <a:pt x="2979672" y="309735"/>
                  </a:lnTo>
                  <a:lnTo>
                    <a:pt x="3096699" y="316257"/>
                  </a:lnTo>
                  <a:lnTo>
                    <a:pt x="3213727" y="314915"/>
                  </a:lnTo>
                  <a:lnTo>
                    <a:pt x="3330755" y="310077"/>
                  </a:lnTo>
                  <a:lnTo>
                    <a:pt x="3447782" y="310678"/>
                  </a:lnTo>
                  <a:lnTo>
                    <a:pt x="3564810" y="313795"/>
                  </a:lnTo>
                  <a:lnTo>
                    <a:pt x="3681837" y="314663"/>
                  </a:lnTo>
                  <a:lnTo>
                    <a:pt x="3798865" y="316576"/>
                  </a:lnTo>
                  <a:lnTo>
                    <a:pt x="3915893" y="320317"/>
                  </a:lnTo>
                  <a:lnTo>
                    <a:pt x="4032920" y="322547"/>
                  </a:lnTo>
                  <a:lnTo>
                    <a:pt x="4149948" y="323194"/>
                  </a:lnTo>
                  <a:lnTo>
                    <a:pt x="4266975" y="322616"/>
                  </a:lnTo>
                  <a:lnTo>
                    <a:pt x="4384003" y="320814"/>
                  </a:lnTo>
                  <a:lnTo>
                    <a:pt x="4501031" y="317936"/>
                  </a:lnTo>
                  <a:lnTo>
                    <a:pt x="4618058" y="314281"/>
                  </a:lnTo>
                  <a:lnTo>
                    <a:pt x="4735086" y="310022"/>
                  </a:lnTo>
                  <a:lnTo>
                    <a:pt x="4852113" y="305235"/>
                  </a:lnTo>
                  <a:lnTo>
                    <a:pt x="4969141" y="299919"/>
                  </a:lnTo>
                  <a:lnTo>
                    <a:pt x="5086169" y="294018"/>
                  </a:lnTo>
                  <a:lnTo>
                    <a:pt x="5203196" y="287442"/>
                  </a:lnTo>
                  <a:lnTo>
                    <a:pt x="5320224" y="280078"/>
                  </a:lnTo>
                  <a:lnTo>
                    <a:pt x="5437251" y="271801"/>
                  </a:lnTo>
                  <a:lnTo>
                    <a:pt x="5554279" y="262488"/>
                  </a:lnTo>
                  <a:lnTo>
                    <a:pt x="5671307" y="252020"/>
                  </a:lnTo>
                  <a:lnTo>
                    <a:pt x="5788334" y="240292"/>
                  </a:lnTo>
                  <a:lnTo>
                    <a:pt x="5905362" y="227214"/>
                  </a:lnTo>
                  <a:lnTo>
                    <a:pt x="6022389" y="212713"/>
                  </a:lnTo>
                  <a:lnTo>
                    <a:pt x="6139417" y="196731"/>
                  </a:lnTo>
                  <a:lnTo>
                    <a:pt x="6145984" y="195749"/>
                  </a:lnTo>
                  <a:lnTo>
                    <a:pt x="6145984" y="640536"/>
                  </a:lnTo>
                  <a:lnTo>
                    <a:pt x="6139417" y="639549"/>
                  </a:lnTo>
                  <a:lnTo>
                    <a:pt x="6022389" y="623281"/>
                  </a:lnTo>
                  <a:lnTo>
                    <a:pt x="5905362" y="608277"/>
                  </a:lnTo>
                  <a:lnTo>
                    <a:pt x="5788334" y="594474"/>
                  </a:lnTo>
                  <a:lnTo>
                    <a:pt x="5671307" y="581791"/>
                  </a:lnTo>
                  <a:lnTo>
                    <a:pt x="5554279" y="570131"/>
                  </a:lnTo>
                  <a:lnTo>
                    <a:pt x="5437251" y="559381"/>
                  </a:lnTo>
                  <a:lnTo>
                    <a:pt x="5320224" y="549416"/>
                  </a:lnTo>
                  <a:lnTo>
                    <a:pt x="5203196" y="540105"/>
                  </a:lnTo>
                  <a:lnTo>
                    <a:pt x="5086169" y="531316"/>
                  </a:lnTo>
                  <a:lnTo>
                    <a:pt x="4969141" y="522930"/>
                  </a:lnTo>
                  <a:lnTo>
                    <a:pt x="4852113" y="514848"/>
                  </a:lnTo>
                  <a:lnTo>
                    <a:pt x="4735086" y="507008"/>
                  </a:lnTo>
                  <a:lnTo>
                    <a:pt x="4618058" y="499402"/>
                  </a:lnTo>
                  <a:lnTo>
                    <a:pt x="4501031" y="492098"/>
                  </a:lnTo>
                  <a:lnTo>
                    <a:pt x="4384003" y="485262"/>
                  </a:lnTo>
                  <a:lnTo>
                    <a:pt x="4266975" y="479186"/>
                  </a:lnTo>
                  <a:lnTo>
                    <a:pt x="4149948" y="473822"/>
                  </a:lnTo>
                  <a:lnTo>
                    <a:pt x="4032920" y="468783"/>
                  </a:lnTo>
                  <a:lnTo>
                    <a:pt x="3915893" y="464313"/>
                  </a:lnTo>
                  <a:lnTo>
                    <a:pt x="3798865" y="460239"/>
                  </a:lnTo>
                  <a:lnTo>
                    <a:pt x="3681837" y="457742"/>
                  </a:lnTo>
                  <a:lnTo>
                    <a:pt x="3564810" y="457470"/>
                  </a:lnTo>
                  <a:lnTo>
                    <a:pt x="3447782" y="456544"/>
                  </a:lnTo>
                  <a:lnTo>
                    <a:pt x="3330755" y="455559"/>
                  </a:lnTo>
                  <a:lnTo>
                    <a:pt x="3213727" y="459939"/>
                  </a:lnTo>
                  <a:lnTo>
                    <a:pt x="3096699" y="464149"/>
                  </a:lnTo>
                  <a:lnTo>
                    <a:pt x="2979672" y="458798"/>
                  </a:lnTo>
                  <a:lnTo>
                    <a:pt x="2862644" y="448086"/>
                  </a:lnTo>
                  <a:lnTo>
                    <a:pt x="2745617" y="436588"/>
                  </a:lnTo>
                  <a:lnTo>
                    <a:pt x="2628589" y="420289"/>
                  </a:lnTo>
                  <a:lnTo>
                    <a:pt x="2511561" y="391997"/>
                  </a:lnTo>
                  <a:lnTo>
                    <a:pt x="2394534" y="357007"/>
                  </a:lnTo>
                  <a:lnTo>
                    <a:pt x="2277506" y="325332"/>
                  </a:lnTo>
                  <a:lnTo>
                    <a:pt x="2160479" y="300118"/>
                  </a:lnTo>
                  <a:lnTo>
                    <a:pt x="2043451" y="275471"/>
                  </a:lnTo>
                  <a:lnTo>
                    <a:pt x="1926424" y="253683"/>
                  </a:lnTo>
                  <a:lnTo>
                    <a:pt x="1809396" y="237230"/>
                  </a:lnTo>
                  <a:lnTo>
                    <a:pt x="1692368" y="227260"/>
                  </a:lnTo>
                  <a:lnTo>
                    <a:pt x="1575341" y="222643"/>
                  </a:lnTo>
                  <a:lnTo>
                    <a:pt x="1458313" y="223586"/>
                  </a:lnTo>
                  <a:lnTo>
                    <a:pt x="1341286" y="230397"/>
                  </a:lnTo>
                  <a:lnTo>
                    <a:pt x="1224258" y="243356"/>
                  </a:lnTo>
                  <a:lnTo>
                    <a:pt x="1107230" y="262656"/>
                  </a:lnTo>
                  <a:lnTo>
                    <a:pt x="990203" y="288386"/>
                  </a:lnTo>
                  <a:lnTo>
                    <a:pt x="873175" y="320537"/>
                  </a:lnTo>
                  <a:lnTo>
                    <a:pt x="756148" y="359035"/>
                  </a:lnTo>
                  <a:lnTo>
                    <a:pt x="639120" y="403767"/>
                  </a:lnTo>
                  <a:lnTo>
                    <a:pt x="522092" y="454599"/>
                  </a:lnTo>
                  <a:lnTo>
                    <a:pt x="405065" y="511393"/>
                  </a:lnTo>
                  <a:lnTo>
                    <a:pt x="288037" y="574010"/>
                  </a:lnTo>
                  <a:lnTo>
                    <a:pt x="171010" y="642316"/>
                  </a:lnTo>
                  <a:lnTo>
                    <a:pt x="109353" y="681231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697228"/>
              <a:ext cx="6145984" cy="323194"/>
            </a:xfrm>
            <a:custGeom>
              <a:avLst/>
              <a:pathLst>
                <a:path w="6145984" h="323194">
                  <a:moveTo>
                    <a:pt x="0" y="3056"/>
                  </a:moveTo>
                  <a:lnTo>
                    <a:pt x="53982" y="2011"/>
                  </a:lnTo>
                  <a:lnTo>
                    <a:pt x="171010" y="583"/>
                  </a:lnTo>
                  <a:lnTo>
                    <a:pt x="288037" y="0"/>
                  </a:lnTo>
                  <a:lnTo>
                    <a:pt x="405065" y="261"/>
                  </a:lnTo>
                  <a:lnTo>
                    <a:pt x="522092" y="1365"/>
                  </a:lnTo>
                  <a:lnTo>
                    <a:pt x="639120" y="3304"/>
                  </a:lnTo>
                  <a:lnTo>
                    <a:pt x="756148" y="6070"/>
                  </a:lnTo>
                  <a:lnTo>
                    <a:pt x="873175" y="9662"/>
                  </a:lnTo>
                  <a:lnTo>
                    <a:pt x="990203" y="14095"/>
                  </a:lnTo>
                  <a:lnTo>
                    <a:pt x="1107230" y="19429"/>
                  </a:lnTo>
                  <a:lnTo>
                    <a:pt x="1224258" y="25785"/>
                  </a:lnTo>
                  <a:lnTo>
                    <a:pt x="1341286" y="33383"/>
                  </a:lnTo>
                  <a:lnTo>
                    <a:pt x="1458313" y="42548"/>
                  </a:lnTo>
                  <a:lnTo>
                    <a:pt x="1575341" y="53690"/>
                  </a:lnTo>
                  <a:lnTo>
                    <a:pt x="1692368" y="67249"/>
                  </a:lnTo>
                  <a:lnTo>
                    <a:pt x="1809396" y="83659"/>
                  </a:lnTo>
                  <a:lnTo>
                    <a:pt x="1926424" y="104966"/>
                  </a:lnTo>
                  <a:lnTo>
                    <a:pt x="2043451" y="130058"/>
                  </a:lnTo>
                  <a:lnTo>
                    <a:pt x="2160479" y="156271"/>
                  </a:lnTo>
                  <a:lnTo>
                    <a:pt x="2277506" y="181972"/>
                  </a:lnTo>
                  <a:lnTo>
                    <a:pt x="2394534" y="214847"/>
                  </a:lnTo>
                  <a:lnTo>
                    <a:pt x="2511561" y="248762"/>
                  </a:lnTo>
                  <a:lnTo>
                    <a:pt x="2628589" y="274875"/>
                  </a:lnTo>
                  <a:lnTo>
                    <a:pt x="2745617" y="292167"/>
                  </a:lnTo>
                  <a:lnTo>
                    <a:pt x="2862644" y="302593"/>
                  </a:lnTo>
                  <a:lnTo>
                    <a:pt x="2979672" y="309735"/>
                  </a:lnTo>
                  <a:lnTo>
                    <a:pt x="3096699" y="316257"/>
                  </a:lnTo>
                  <a:lnTo>
                    <a:pt x="3213727" y="314915"/>
                  </a:lnTo>
                  <a:lnTo>
                    <a:pt x="3330755" y="310077"/>
                  </a:lnTo>
                  <a:lnTo>
                    <a:pt x="3447782" y="310678"/>
                  </a:lnTo>
                  <a:lnTo>
                    <a:pt x="3564810" y="313795"/>
                  </a:lnTo>
                  <a:lnTo>
                    <a:pt x="3681837" y="314663"/>
                  </a:lnTo>
                  <a:lnTo>
                    <a:pt x="3798865" y="316576"/>
                  </a:lnTo>
                  <a:lnTo>
                    <a:pt x="3915893" y="320317"/>
                  </a:lnTo>
                  <a:lnTo>
                    <a:pt x="4032920" y="322547"/>
                  </a:lnTo>
                  <a:lnTo>
                    <a:pt x="4149948" y="323194"/>
                  </a:lnTo>
                  <a:lnTo>
                    <a:pt x="4266975" y="322616"/>
                  </a:lnTo>
                  <a:lnTo>
                    <a:pt x="4384003" y="320814"/>
                  </a:lnTo>
                  <a:lnTo>
                    <a:pt x="4501031" y="317936"/>
                  </a:lnTo>
                  <a:lnTo>
                    <a:pt x="4618058" y="314281"/>
                  </a:lnTo>
                  <a:lnTo>
                    <a:pt x="4735086" y="310022"/>
                  </a:lnTo>
                  <a:lnTo>
                    <a:pt x="4852113" y="305235"/>
                  </a:lnTo>
                  <a:lnTo>
                    <a:pt x="4969141" y="299919"/>
                  </a:lnTo>
                  <a:lnTo>
                    <a:pt x="5086169" y="294018"/>
                  </a:lnTo>
                  <a:lnTo>
                    <a:pt x="5203196" y="287442"/>
                  </a:lnTo>
                  <a:lnTo>
                    <a:pt x="5320224" y="280078"/>
                  </a:lnTo>
                  <a:lnTo>
                    <a:pt x="5437251" y="271801"/>
                  </a:lnTo>
                  <a:lnTo>
                    <a:pt x="5554279" y="262488"/>
                  </a:lnTo>
                  <a:lnTo>
                    <a:pt x="5671307" y="252020"/>
                  </a:lnTo>
                  <a:lnTo>
                    <a:pt x="5788334" y="240292"/>
                  </a:lnTo>
                  <a:lnTo>
                    <a:pt x="5905362" y="227214"/>
                  </a:lnTo>
                  <a:lnTo>
                    <a:pt x="6022389" y="212713"/>
                  </a:lnTo>
                  <a:lnTo>
                    <a:pt x="6139417" y="196731"/>
                  </a:lnTo>
                  <a:lnTo>
                    <a:pt x="6145984" y="19574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051230" y="4919871"/>
              <a:ext cx="6036630" cy="458588"/>
            </a:xfrm>
            <a:custGeom>
              <a:avLst/>
              <a:pathLst>
                <a:path w="6036630" h="458588">
                  <a:moveTo>
                    <a:pt x="6036630" y="417892"/>
                  </a:moveTo>
                  <a:lnTo>
                    <a:pt x="6030063" y="416905"/>
                  </a:lnTo>
                  <a:lnTo>
                    <a:pt x="5913035" y="400637"/>
                  </a:lnTo>
                  <a:lnTo>
                    <a:pt x="5796008" y="385633"/>
                  </a:lnTo>
                  <a:lnTo>
                    <a:pt x="5678980" y="371830"/>
                  </a:lnTo>
                  <a:lnTo>
                    <a:pt x="5561953" y="359147"/>
                  </a:lnTo>
                  <a:lnTo>
                    <a:pt x="5444925" y="347487"/>
                  </a:lnTo>
                  <a:lnTo>
                    <a:pt x="5327897" y="336737"/>
                  </a:lnTo>
                  <a:lnTo>
                    <a:pt x="5210870" y="326772"/>
                  </a:lnTo>
                  <a:lnTo>
                    <a:pt x="5093842" y="317461"/>
                  </a:lnTo>
                  <a:lnTo>
                    <a:pt x="4976815" y="308672"/>
                  </a:lnTo>
                  <a:lnTo>
                    <a:pt x="4859787" y="300286"/>
                  </a:lnTo>
                  <a:lnTo>
                    <a:pt x="4742759" y="292204"/>
                  </a:lnTo>
                  <a:lnTo>
                    <a:pt x="4625732" y="284364"/>
                  </a:lnTo>
                  <a:lnTo>
                    <a:pt x="4508704" y="276759"/>
                  </a:lnTo>
                  <a:lnTo>
                    <a:pt x="4391677" y="269454"/>
                  </a:lnTo>
                  <a:lnTo>
                    <a:pt x="4274649" y="262618"/>
                  </a:lnTo>
                  <a:lnTo>
                    <a:pt x="4157621" y="256542"/>
                  </a:lnTo>
                  <a:lnTo>
                    <a:pt x="4040594" y="251179"/>
                  </a:lnTo>
                  <a:lnTo>
                    <a:pt x="3923566" y="246139"/>
                  </a:lnTo>
                  <a:lnTo>
                    <a:pt x="3806539" y="241669"/>
                  </a:lnTo>
                  <a:lnTo>
                    <a:pt x="3689511" y="237595"/>
                  </a:lnTo>
                  <a:lnTo>
                    <a:pt x="3572483" y="235098"/>
                  </a:lnTo>
                  <a:lnTo>
                    <a:pt x="3455456" y="234826"/>
                  </a:lnTo>
                  <a:lnTo>
                    <a:pt x="3338428" y="233900"/>
                  </a:lnTo>
                  <a:lnTo>
                    <a:pt x="3221401" y="232915"/>
                  </a:lnTo>
                  <a:lnTo>
                    <a:pt x="3104373" y="237295"/>
                  </a:lnTo>
                  <a:lnTo>
                    <a:pt x="2987345" y="241505"/>
                  </a:lnTo>
                  <a:lnTo>
                    <a:pt x="2870318" y="236154"/>
                  </a:lnTo>
                  <a:lnTo>
                    <a:pt x="2753290" y="225442"/>
                  </a:lnTo>
                  <a:lnTo>
                    <a:pt x="2636263" y="213944"/>
                  </a:lnTo>
                  <a:lnTo>
                    <a:pt x="2519235" y="197645"/>
                  </a:lnTo>
                  <a:lnTo>
                    <a:pt x="2402208" y="169353"/>
                  </a:lnTo>
                  <a:lnTo>
                    <a:pt x="2285180" y="134363"/>
                  </a:lnTo>
                  <a:lnTo>
                    <a:pt x="2168152" y="102688"/>
                  </a:lnTo>
                  <a:lnTo>
                    <a:pt x="2051125" y="77474"/>
                  </a:lnTo>
                  <a:lnTo>
                    <a:pt x="1934097" y="52827"/>
                  </a:lnTo>
                  <a:lnTo>
                    <a:pt x="1817070" y="31039"/>
                  </a:lnTo>
                  <a:lnTo>
                    <a:pt x="1700042" y="14586"/>
                  </a:lnTo>
                  <a:lnTo>
                    <a:pt x="1583014" y="4616"/>
                  </a:lnTo>
                  <a:lnTo>
                    <a:pt x="1465987" y="0"/>
                  </a:lnTo>
                  <a:lnTo>
                    <a:pt x="1348959" y="943"/>
                  </a:lnTo>
                  <a:lnTo>
                    <a:pt x="1231932" y="7753"/>
                  </a:lnTo>
                  <a:lnTo>
                    <a:pt x="1114904" y="20712"/>
                  </a:lnTo>
                  <a:lnTo>
                    <a:pt x="997876" y="40013"/>
                  </a:lnTo>
                  <a:lnTo>
                    <a:pt x="880849" y="65742"/>
                  </a:lnTo>
                  <a:lnTo>
                    <a:pt x="763821" y="97893"/>
                  </a:lnTo>
                  <a:lnTo>
                    <a:pt x="646794" y="136391"/>
                  </a:lnTo>
                  <a:lnTo>
                    <a:pt x="529766" y="181123"/>
                  </a:lnTo>
                  <a:lnTo>
                    <a:pt x="412738" y="231955"/>
                  </a:lnTo>
                  <a:lnTo>
                    <a:pt x="295711" y="288749"/>
                  </a:lnTo>
                  <a:lnTo>
                    <a:pt x="178683" y="351366"/>
                  </a:lnTo>
                  <a:lnTo>
                    <a:pt x="61656" y="419672"/>
                  </a:lnTo>
                  <a:lnTo>
                    <a:pt x="0" y="4585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829118"/>
              <a:ext cx="6145984" cy="286252"/>
            </a:xfrm>
            <a:custGeom>
              <a:avLst/>
              <a:pathLst>
                <a:path w="6145984" h="286252">
                  <a:moveTo>
                    <a:pt x="0" y="246017"/>
                  </a:moveTo>
                  <a:lnTo>
                    <a:pt x="53982" y="227205"/>
                  </a:lnTo>
                  <a:lnTo>
                    <a:pt x="171010" y="189559"/>
                  </a:lnTo>
                  <a:lnTo>
                    <a:pt x="288037" y="155114"/>
                  </a:lnTo>
                  <a:lnTo>
                    <a:pt x="405065" y="123936"/>
                  </a:lnTo>
                  <a:lnTo>
                    <a:pt x="522092" y="96091"/>
                  </a:lnTo>
                  <a:lnTo>
                    <a:pt x="639120" y="71645"/>
                  </a:lnTo>
                  <a:lnTo>
                    <a:pt x="756148" y="50662"/>
                  </a:lnTo>
                  <a:lnTo>
                    <a:pt x="873175" y="33208"/>
                  </a:lnTo>
                  <a:lnTo>
                    <a:pt x="990203" y="19350"/>
                  </a:lnTo>
                  <a:lnTo>
                    <a:pt x="1107230" y="9152"/>
                  </a:lnTo>
                  <a:lnTo>
                    <a:pt x="1224258" y="2680"/>
                  </a:lnTo>
                  <a:lnTo>
                    <a:pt x="1341286" y="0"/>
                  </a:lnTo>
                  <a:lnTo>
                    <a:pt x="1458313" y="1176"/>
                  </a:lnTo>
                  <a:lnTo>
                    <a:pt x="1575341" y="6276"/>
                  </a:lnTo>
                  <a:lnTo>
                    <a:pt x="1692368" y="15364"/>
                  </a:lnTo>
                  <a:lnTo>
                    <a:pt x="1809396" y="28553"/>
                  </a:lnTo>
                  <a:lnTo>
                    <a:pt x="1926424" y="47433"/>
                  </a:lnTo>
                  <a:lnTo>
                    <a:pt x="2043451" y="70874"/>
                  </a:lnTo>
                  <a:lnTo>
                    <a:pt x="2160479" y="96304"/>
                  </a:lnTo>
                  <a:lnTo>
                    <a:pt x="2277506" y="121761"/>
                  </a:lnTo>
                  <a:lnTo>
                    <a:pt x="2394534" y="154036"/>
                  </a:lnTo>
                  <a:lnTo>
                    <a:pt x="2511561" y="188489"/>
                  </a:lnTo>
                  <a:lnTo>
                    <a:pt x="2628589" y="215691"/>
                  </a:lnTo>
                  <a:lnTo>
                    <a:pt x="2745617" y="232487"/>
                  </a:lnTo>
                  <a:lnTo>
                    <a:pt x="2862644" y="243449"/>
                  </a:lnTo>
                  <a:lnTo>
                    <a:pt x="2979672" y="252376"/>
                  </a:lnTo>
                  <a:lnTo>
                    <a:pt x="3096699" y="258312"/>
                  </a:lnTo>
                  <a:lnTo>
                    <a:pt x="3213727" y="255536"/>
                  </a:lnTo>
                  <a:lnTo>
                    <a:pt x="3330755" y="250927"/>
                  </a:lnTo>
                  <a:lnTo>
                    <a:pt x="3447782" y="251720"/>
                  </a:lnTo>
                  <a:lnTo>
                    <a:pt x="3564810" y="253742"/>
                  </a:lnTo>
                  <a:lnTo>
                    <a:pt x="3681837" y="254312"/>
                  </a:lnTo>
                  <a:lnTo>
                    <a:pt x="3798865" y="256517"/>
                  </a:lnTo>
                  <a:lnTo>
                    <a:pt x="3915893" y="260424"/>
                  </a:lnTo>
                  <a:lnTo>
                    <a:pt x="4032920" y="263774"/>
                  </a:lnTo>
                  <a:lnTo>
                    <a:pt x="4149948" y="266617"/>
                  </a:lnTo>
                  <a:lnTo>
                    <a:pt x="4266975" y="269010"/>
                  </a:lnTo>
                  <a:lnTo>
                    <a:pt x="4384003" y="271147"/>
                  </a:lnTo>
                  <a:lnTo>
                    <a:pt x="4501031" y="273126"/>
                  </a:lnTo>
                  <a:lnTo>
                    <a:pt x="4618058" y="274951"/>
                  </a:lnTo>
                  <a:lnTo>
                    <a:pt x="4735086" y="276624"/>
                  </a:lnTo>
                  <a:lnTo>
                    <a:pt x="4852113" y="278151"/>
                  </a:lnTo>
                  <a:lnTo>
                    <a:pt x="4969141" y="279534"/>
                  </a:lnTo>
                  <a:lnTo>
                    <a:pt x="5086169" y="280777"/>
                  </a:lnTo>
                  <a:lnTo>
                    <a:pt x="5203196" y="281883"/>
                  </a:lnTo>
                  <a:lnTo>
                    <a:pt x="5320224" y="282856"/>
                  </a:lnTo>
                  <a:lnTo>
                    <a:pt x="5437251" y="283700"/>
                  </a:lnTo>
                  <a:lnTo>
                    <a:pt x="5554279" y="284419"/>
                  </a:lnTo>
                  <a:lnTo>
                    <a:pt x="5671307" y="285015"/>
                  </a:lnTo>
                  <a:lnTo>
                    <a:pt x="5788334" y="285492"/>
                  </a:lnTo>
                  <a:lnTo>
                    <a:pt x="5905362" y="285855"/>
                  </a:lnTo>
                  <a:lnTo>
                    <a:pt x="6022389" y="286106"/>
                  </a:lnTo>
                  <a:lnTo>
                    <a:pt x="6139417" y="286250"/>
                  </a:lnTo>
                  <a:lnTo>
                    <a:pt x="6145984" y="286252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2210371"/>
              <a:ext cx="6145984" cy="3117609"/>
            </a:xfrm>
            <a:custGeom>
              <a:avLst/>
              <a:pathLst>
                <a:path w="6145984" h="3117609">
                  <a:moveTo>
                    <a:pt x="0" y="0"/>
                  </a:moveTo>
                  <a:lnTo>
                    <a:pt x="53982" y="66890"/>
                  </a:lnTo>
                  <a:lnTo>
                    <a:pt x="171010" y="205909"/>
                  </a:lnTo>
                  <a:lnTo>
                    <a:pt x="288037" y="338815"/>
                  </a:lnTo>
                  <a:lnTo>
                    <a:pt x="405065" y="465476"/>
                  </a:lnTo>
                  <a:lnTo>
                    <a:pt x="522092" y="585749"/>
                  </a:lnTo>
                  <a:lnTo>
                    <a:pt x="639120" y="699483"/>
                  </a:lnTo>
                  <a:lnTo>
                    <a:pt x="756148" y="806528"/>
                  </a:lnTo>
                  <a:lnTo>
                    <a:pt x="873175" y="906743"/>
                  </a:lnTo>
                  <a:lnTo>
                    <a:pt x="990203" y="1000027"/>
                  </a:lnTo>
                  <a:lnTo>
                    <a:pt x="1107230" y="1086358"/>
                  </a:lnTo>
                  <a:lnTo>
                    <a:pt x="1224258" y="1165847"/>
                  </a:lnTo>
                  <a:lnTo>
                    <a:pt x="1341286" y="1238795"/>
                  </a:lnTo>
                  <a:lnTo>
                    <a:pt x="1458313" y="1305714"/>
                  </a:lnTo>
                  <a:lnTo>
                    <a:pt x="1575341" y="1367291"/>
                  </a:lnTo>
                  <a:lnTo>
                    <a:pt x="1692368" y="1424269"/>
                  </a:lnTo>
                  <a:lnTo>
                    <a:pt x="1809396" y="1477323"/>
                  </a:lnTo>
                  <a:lnTo>
                    <a:pt x="1926424" y="1528991"/>
                  </a:lnTo>
                  <a:lnTo>
                    <a:pt x="2043451" y="1579314"/>
                  </a:lnTo>
                  <a:lnTo>
                    <a:pt x="2160479" y="1626970"/>
                  </a:lnTo>
                  <a:lnTo>
                    <a:pt x="2277506" y="1671661"/>
                  </a:lnTo>
                  <a:lnTo>
                    <a:pt x="2394534" y="1716753"/>
                  </a:lnTo>
                  <a:lnTo>
                    <a:pt x="2511561" y="1757805"/>
                  </a:lnTo>
                  <a:lnTo>
                    <a:pt x="2628589" y="1793193"/>
                  </a:lnTo>
                  <a:lnTo>
                    <a:pt x="2745617" y="1824295"/>
                  </a:lnTo>
                  <a:lnTo>
                    <a:pt x="2862644" y="1848454"/>
                  </a:lnTo>
                  <a:lnTo>
                    <a:pt x="2979672" y="1869991"/>
                  </a:lnTo>
                  <a:lnTo>
                    <a:pt x="3096699" y="1897330"/>
                  </a:lnTo>
                  <a:lnTo>
                    <a:pt x="3213727" y="1923155"/>
                  </a:lnTo>
                  <a:lnTo>
                    <a:pt x="3330755" y="1945849"/>
                  </a:lnTo>
                  <a:lnTo>
                    <a:pt x="3447782" y="1972488"/>
                  </a:lnTo>
                  <a:lnTo>
                    <a:pt x="3564810" y="2004049"/>
                  </a:lnTo>
                  <a:lnTo>
                    <a:pt x="3681837" y="2034565"/>
                  </a:lnTo>
                  <a:lnTo>
                    <a:pt x="3798865" y="2064962"/>
                  </a:lnTo>
                  <a:lnTo>
                    <a:pt x="3915893" y="2096423"/>
                  </a:lnTo>
                  <a:lnTo>
                    <a:pt x="4032920" y="2125780"/>
                  </a:lnTo>
                  <a:lnTo>
                    <a:pt x="4149948" y="2152250"/>
                  </a:lnTo>
                  <a:lnTo>
                    <a:pt x="4266975" y="2175910"/>
                  </a:lnTo>
                  <a:lnTo>
                    <a:pt x="4384003" y="2196410"/>
                  </a:lnTo>
                  <a:lnTo>
                    <a:pt x="4501031" y="2214062"/>
                  </a:lnTo>
                  <a:lnTo>
                    <a:pt x="4618058" y="2229471"/>
                  </a:lnTo>
                  <a:lnTo>
                    <a:pt x="4735086" y="2242990"/>
                  </a:lnTo>
                  <a:lnTo>
                    <a:pt x="4852113" y="2254776"/>
                  </a:lnTo>
                  <a:lnTo>
                    <a:pt x="4969141" y="2264833"/>
                  </a:lnTo>
                  <a:lnTo>
                    <a:pt x="5086169" y="2273059"/>
                  </a:lnTo>
                  <a:lnTo>
                    <a:pt x="5203196" y="2279277"/>
                  </a:lnTo>
                  <a:lnTo>
                    <a:pt x="5320224" y="2283269"/>
                  </a:lnTo>
                  <a:lnTo>
                    <a:pt x="5437251" y="2284793"/>
                  </a:lnTo>
                  <a:lnTo>
                    <a:pt x="5554279" y="2283609"/>
                  </a:lnTo>
                  <a:lnTo>
                    <a:pt x="5671307" y="2279486"/>
                  </a:lnTo>
                  <a:lnTo>
                    <a:pt x="5788334" y="2272221"/>
                  </a:lnTo>
                  <a:lnTo>
                    <a:pt x="5905362" y="2261641"/>
                  </a:lnTo>
                  <a:lnTo>
                    <a:pt x="6022389" y="2247605"/>
                  </a:lnTo>
                  <a:lnTo>
                    <a:pt x="6139417" y="2230006"/>
                  </a:lnTo>
                  <a:lnTo>
                    <a:pt x="6145984" y="2228815"/>
                  </a:lnTo>
                  <a:lnTo>
                    <a:pt x="6145984" y="3117609"/>
                  </a:lnTo>
                  <a:lnTo>
                    <a:pt x="6139417" y="3114866"/>
                  </a:lnTo>
                  <a:lnTo>
                    <a:pt x="6022389" y="3068021"/>
                  </a:lnTo>
                  <a:lnTo>
                    <a:pt x="5905362" y="3023099"/>
                  </a:lnTo>
                  <a:lnTo>
                    <a:pt x="5788334" y="2979964"/>
                  </a:lnTo>
                  <a:lnTo>
                    <a:pt x="5671307" y="2938451"/>
                  </a:lnTo>
                  <a:lnTo>
                    <a:pt x="5554279" y="2898356"/>
                  </a:lnTo>
                  <a:lnTo>
                    <a:pt x="5437251" y="2859449"/>
                  </a:lnTo>
                  <a:lnTo>
                    <a:pt x="5320224" y="2821473"/>
                  </a:lnTo>
                  <a:lnTo>
                    <a:pt x="5203196" y="2784159"/>
                  </a:lnTo>
                  <a:lnTo>
                    <a:pt x="5086169" y="2747239"/>
                  </a:lnTo>
                  <a:lnTo>
                    <a:pt x="4969141" y="2710465"/>
                  </a:lnTo>
                  <a:lnTo>
                    <a:pt x="4852113" y="2673634"/>
                  </a:lnTo>
                  <a:lnTo>
                    <a:pt x="4735086" y="2636617"/>
                  </a:lnTo>
                  <a:lnTo>
                    <a:pt x="4618058" y="2599390"/>
                  </a:lnTo>
                  <a:lnTo>
                    <a:pt x="4501031" y="2562081"/>
                  </a:lnTo>
                  <a:lnTo>
                    <a:pt x="4384003" y="2525017"/>
                  </a:lnTo>
                  <a:lnTo>
                    <a:pt x="4266975" y="2488775"/>
                  </a:lnTo>
                  <a:lnTo>
                    <a:pt x="4149948" y="2453243"/>
                  </a:lnTo>
                  <a:lnTo>
                    <a:pt x="4032920" y="2417996"/>
                  </a:lnTo>
                  <a:lnTo>
                    <a:pt x="3915893" y="2384164"/>
                  </a:lnTo>
                  <a:lnTo>
                    <a:pt x="3798865" y="2352035"/>
                  </a:lnTo>
                  <a:lnTo>
                    <a:pt x="3681837" y="2320471"/>
                  </a:lnTo>
                  <a:lnTo>
                    <a:pt x="3564810" y="2291146"/>
                  </a:lnTo>
                  <a:lnTo>
                    <a:pt x="3447782" y="2263964"/>
                  </a:lnTo>
                  <a:lnTo>
                    <a:pt x="3330755" y="2236558"/>
                  </a:lnTo>
                  <a:lnTo>
                    <a:pt x="3213727" y="2212950"/>
                  </a:lnTo>
                  <a:lnTo>
                    <a:pt x="3096699" y="2192854"/>
                  </a:lnTo>
                  <a:lnTo>
                    <a:pt x="2979672" y="2167855"/>
                  </a:lnTo>
                  <a:lnTo>
                    <a:pt x="2862644" y="2139186"/>
                  </a:lnTo>
                  <a:lnTo>
                    <a:pt x="2745617" y="2112884"/>
                  </a:lnTo>
                  <a:lnTo>
                    <a:pt x="2628589" y="2083765"/>
                  </a:lnTo>
                  <a:lnTo>
                    <a:pt x="2511561" y="2044022"/>
                  </a:lnTo>
                  <a:lnTo>
                    <a:pt x="2394534" y="2000823"/>
                  </a:lnTo>
                  <a:lnTo>
                    <a:pt x="2277506" y="1958131"/>
                  </a:lnTo>
                  <a:lnTo>
                    <a:pt x="2160479" y="1914414"/>
                  </a:lnTo>
                  <a:lnTo>
                    <a:pt x="2043451" y="1869884"/>
                  </a:lnTo>
                  <a:lnTo>
                    <a:pt x="1926424" y="1826164"/>
                  </a:lnTo>
                  <a:lnTo>
                    <a:pt x="1809396" y="1784196"/>
                  </a:lnTo>
                  <a:lnTo>
                    <a:pt x="1692368" y="1744011"/>
                  </a:lnTo>
                  <a:lnTo>
                    <a:pt x="1575341" y="1704903"/>
                  </a:lnTo>
                  <a:lnTo>
                    <a:pt x="1458313" y="1667475"/>
                  </a:lnTo>
                  <a:lnTo>
                    <a:pt x="1341286" y="1632477"/>
                  </a:lnTo>
                  <a:lnTo>
                    <a:pt x="1224258" y="1600607"/>
                  </a:lnTo>
                  <a:lnTo>
                    <a:pt x="1107230" y="1572387"/>
                  </a:lnTo>
                  <a:lnTo>
                    <a:pt x="990203" y="1548127"/>
                  </a:lnTo>
                  <a:lnTo>
                    <a:pt x="873175" y="1527948"/>
                  </a:lnTo>
                  <a:lnTo>
                    <a:pt x="756148" y="1511838"/>
                  </a:lnTo>
                  <a:lnTo>
                    <a:pt x="639120" y="1499706"/>
                  </a:lnTo>
                  <a:lnTo>
                    <a:pt x="522092" y="1491422"/>
                  </a:lnTo>
                  <a:lnTo>
                    <a:pt x="405065" y="1486843"/>
                  </a:lnTo>
                  <a:lnTo>
                    <a:pt x="288037" y="1485830"/>
                  </a:lnTo>
                  <a:lnTo>
                    <a:pt x="171010" y="1488249"/>
                  </a:lnTo>
                  <a:lnTo>
                    <a:pt x="53982" y="1493977"/>
                  </a:lnTo>
                  <a:lnTo>
                    <a:pt x="0" y="149809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2210371"/>
              <a:ext cx="6145984" cy="2284793"/>
            </a:xfrm>
            <a:custGeom>
              <a:avLst/>
              <a:pathLst>
                <a:path w="6145984" h="2284793">
                  <a:moveTo>
                    <a:pt x="0" y="0"/>
                  </a:moveTo>
                  <a:lnTo>
                    <a:pt x="53982" y="66890"/>
                  </a:lnTo>
                  <a:lnTo>
                    <a:pt x="171010" y="205909"/>
                  </a:lnTo>
                  <a:lnTo>
                    <a:pt x="288037" y="338815"/>
                  </a:lnTo>
                  <a:lnTo>
                    <a:pt x="405065" y="465476"/>
                  </a:lnTo>
                  <a:lnTo>
                    <a:pt x="522092" y="585749"/>
                  </a:lnTo>
                  <a:lnTo>
                    <a:pt x="639120" y="699483"/>
                  </a:lnTo>
                  <a:lnTo>
                    <a:pt x="756148" y="806528"/>
                  </a:lnTo>
                  <a:lnTo>
                    <a:pt x="873175" y="906743"/>
                  </a:lnTo>
                  <a:lnTo>
                    <a:pt x="990203" y="1000027"/>
                  </a:lnTo>
                  <a:lnTo>
                    <a:pt x="1107230" y="1086358"/>
                  </a:lnTo>
                  <a:lnTo>
                    <a:pt x="1224258" y="1165847"/>
                  </a:lnTo>
                  <a:lnTo>
                    <a:pt x="1341286" y="1238795"/>
                  </a:lnTo>
                  <a:lnTo>
                    <a:pt x="1458313" y="1305714"/>
                  </a:lnTo>
                  <a:lnTo>
                    <a:pt x="1575341" y="1367291"/>
                  </a:lnTo>
                  <a:lnTo>
                    <a:pt x="1692368" y="1424269"/>
                  </a:lnTo>
                  <a:lnTo>
                    <a:pt x="1809396" y="1477323"/>
                  </a:lnTo>
                  <a:lnTo>
                    <a:pt x="1926424" y="1528991"/>
                  </a:lnTo>
                  <a:lnTo>
                    <a:pt x="2043451" y="1579314"/>
                  </a:lnTo>
                  <a:lnTo>
                    <a:pt x="2160479" y="1626970"/>
                  </a:lnTo>
                  <a:lnTo>
                    <a:pt x="2277506" y="1671661"/>
                  </a:lnTo>
                  <a:lnTo>
                    <a:pt x="2394534" y="1716753"/>
                  </a:lnTo>
                  <a:lnTo>
                    <a:pt x="2511561" y="1757805"/>
                  </a:lnTo>
                  <a:lnTo>
                    <a:pt x="2628589" y="1793193"/>
                  </a:lnTo>
                  <a:lnTo>
                    <a:pt x="2745617" y="1824295"/>
                  </a:lnTo>
                  <a:lnTo>
                    <a:pt x="2862644" y="1848454"/>
                  </a:lnTo>
                  <a:lnTo>
                    <a:pt x="2979672" y="1869991"/>
                  </a:lnTo>
                  <a:lnTo>
                    <a:pt x="3096699" y="1897330"/>
                  </a:lnTo>
                  <a:lnTo>
                    <a:pt x="3213727" y="1923155"/>
                  </a:lnTo>
                  <a:lnTo>
                    <a:pt x="3330755" y="1945849"/>
                  </a:lnTo>
                  <a:lnTo>
                    <a:pt x="3447782" y="1972488"/>
                  </a:lnTo>
                  <a:lnTo>
                    <a:pt x="3564810" y="2004049"/>
                  </a:lnTo>
                  <a:lnTo>
                    <a:pt x="3681837" y="2034565"/>
                  </a:lnTo>
                  <a:lnTo>
                    <a:pt x="3798865" y="2064962"/>
                  </a:lnTo>
                  <a:lnTo>
                    <a:pt x="3915893" y="2096423"/>
                  </a:lnTo>
                  <a:lnTo>
                    <a:pt x="4032920" y="2125780"/>
                  </a:lnTo>
                  <a:lnTo>
                    <a:pt x="4149948" y="2152250"/>
                  </a:lnTo>
                  <a:lnTo>
                    <a:pt x="4266975" y="2175910"/>
                  </a:lnTo>
                  <a:lnTo>
                    <a:pt x="4384003" y="2196410"/>
                  </a:lnTo>
                  <a:lnTo>
                    <a:pt x="4501031" y="2214062"/>
                  </a:lnTo>
                  <a:lnTo>
                    <a:pt x="4618058" y="2229471"/>
                  </a:lnTo>
                  <a:lnTo>
                    <a:pt x="4735086" y="2242990"/>
                  </a:lnTo>
                  <a:lnTo>
                    <a:pt x="4852113" y="2254776"/>
                  </a:lnTo>
                  <a:lnTo>
                    <a:pt x="4969141" y="2264833"/>
                  </a:lnTo>
                  <a:lnTo>
                    <a:pt x="5086169" y="2273059"/>
                  </a:lnTo>
                  <a:lnTo>
                    <a:pt x="5203196" y="2279277"/>
                  </a:lnTo>
                  <a:lnTo>
                    <a:pt x="5320224" y="2283269"/>
                  </a:lnTo>
                  <a:lnTo>
                    <a:pt x="5437251" y="2284793"/>
                  </a:lnTo>
                  <a:lnTo>
                    <a:pt x="5554279" y="2283609"/>
                  </a:lnTo>
                  <a:lnTo>
                    <a:pt x="5671307" y="2279486"/>
                  </a:lnTo>
                  <a:lnTo>
                    <a:pt x="5788334" y="2272221"/>
                  </a:lnTo>
                  <a:lnTo>
                    <a:pt x="5905362" y="2261641"/>
                  </a:lnTo>
                  <a:lnTo>
                    <a:pt x="6022389" y="2247605"/>
                  </a:lnTo>
                  <a:lnTo>
                    <a:pt x="6139417" y="2230006"/>
                  </a:lnTo>
                  <a:lnTo>
                    <a:pt x="6145984" y="222881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696201"/>
              <a:ext cx="6145984" cy="1631778"/>
            </a:xfrm>
            <a:custGeom>
              <a:avLst/>
              <a:pathLst>
                <a:path w="6145984" h="1631778">
                  <a:moveTo>
                    <a:pt x="6145984" y="1631778"/>
                  </a:moveTo>
                  <a:lnTo>
                    <a:pt x="6139417" y="1629036"/>
                  </a:lnTo>
                  <a:lnTo>
                    <a:pt x="6022389" y="1582191"/>
                  </a:lnTo>
                  <a:lnTo>
                    <a:pt x="5905362" y="1537269"/>
                  </a:lnTo>
                  <a:lnTo>
                    <a:pt x="5788334" y="1494134"/>
                  </a:lnTo>
                  <a:lnTo>
                    <a:pt x="5671307" y="1452620"/>
                  </a:lnTo>
                  <a:lnTo>
                    <a:pt x="5554279" y="1412526"/>
                  </a:lnTo>
                  <a:lnTo>
                    <a:pt x="5437251" y="1373619"/>
                  </a:lnTo>
                  <a:lnTo>
                    <a:pt x="5320224" y="1335643"/>
                  </a:lnTo>
                  <a:lnTo>
                    <a:pt x="5203196" y="1298329"/>
                  </a:lnTo>
                  <a:lnTo>
                    <a:pt x="5086169" y="1261409"/>
                  </a:lnTo>
                  <a:lnTo>
                    <a:pt x="4969141" y="1224635"/>
                  </a:lnTo>
                  <a:lnTo>
                    <a:pt x="4852113" y="1187804"/>
                  </a:lnTo>
                  <a:lnTo>
                    <a:pt x="4735086" y="1150787"/>
                  </a:lnTo>
                  <a:lnTo>
                    <a:pt x="4618058" y="1113560"/>
                  </a:lnTo>
                  <a:lnTo>
                    <a:pt x="4501031" y="1076251"/>
                  </a:lnTo>
                  <a:lnTo>
                    <a:pt x="4384003" y="1039187"/>
                  </a:lnTo>
                  <a:lnTo>
                    <a:pt x="4266975" y="1002945"/>
                  </a:lnTo>
                  <a:lnTo>
                    <a:pt x="4149948" y="967413"/>
                  </a:lnTo>
                  <a:lnTo>
                    <a:pt x="4032920" y="932165"/>
                  </a:lnTo>
                  <a:lnTo>
                    <a:pt x="3915893" y="898334"/>
                  </a:lnTo>
                  <a:lnTo>
                    <a:pt x="3798865" y="866205"/>
                  </a:lnTo>
                  <a:lnTo>
                    <a:pt x="3681837" y="834641"/>
                  </a:lnTo>
                  <a:lnTo>
                    <a:pt x="3564810" y="805316"/>
                  </a:lnTo>
                  <a:lnTo>
                    <a:pt x="3447782" y="778134"/>
                  </a:lnTo>
                  <a:lnTo>
                    <a:pt x="3330755" y="750727"/>
                  </a:lnTo>
                  <a:lnTo>
                    <a:pt x="3213727" y="727119"/>
                  </a:lnTo>
                  <a:lnTo>
                    <a:pt x="3096699" y="707023"/>
                  </a:lnTo>
                  <a:lnTo>
                    <a:pt x="2979672" y="682025"/>
                  </a:lnTo>
                  <a:lnTo>
                    <a:pt x="2862644" y="653356"/>
                  </a:lnTo>
                  <a:lnTo>
                    <a:pt x="2745617" y="627053"/>
                  </a:lnTo>
                  <a:lnTo>
                    <a:pt x="2628589" y="597935"/>
                  </a:lnTo>
                  <a:lnTo>
                    <a:pt x="2511561" y="558192"/>
                  </a:lnTo>
                  <a:lnTo>
                    <a:pt x="2394534" y="514993"/>
                  </a:lnTo>
                  <a:lnTo>
                    <a:pt x="2277506" y="472301"/>
                  </a:lnTo>
                  <a:lnTo>
                    <a:pt x="2160479" y="428584"/>
                  </a:lnTo>
                  <a:lnTo>
                    <a:pt x="2043451" y="384054"/>
                  </a:lnTo>
                  <a:lnTo>
                    <a:pt x="1926424" y="340334"/>
                  </a:lnTo>
                  <a:lnTo>
                    <a:pt x="1809396" y="298366"/>
                  </a:lnTo>
                  <a:lnTo>
                    <a:pt x="1692368" y="258180"/>
                  </a:lnTo>
                  <a:lnTo>
                    <a:pt x="1575341" y="219073"/>
                  </a:lnTo>
                  <a:lnTo>
                    <a:pt x="1458313" y="181644"/>
                  </a:lnTo>
                  <a:lnTo>
                    <a:pt x="1341286" y="146647"/>
                  </a:lnTo>
                  <a:lnTo>
                    <a:pt x="1224258" y="114776"/>
                  </a:lnTo>
                  <a:lnTo>
                    <a:pt x="1107230" y="86556"/>
                  </a:lnTo>
                  <a:lnTo>
                    <a:pt x="990203" y="62297"/>
                  </a:lnTo>
                  <a:lnTo>
                    <a:pt x="873175" y="42118"/>
                  </a:lnTo>
                  <a:lnTo>
                    <a:pt x="756148" y="26008"/>
                  </a:lnTo>
                  <a:lnTo>
                    <a:pt x="639120" y="13876"/>
                  </a:lnTo>
                  <a:lnTo>
                    <a:pt x="522092" y="5591"/>
                  </a:lnTo>
                  <a:lnTo>
                    <a:pt x="405065" y="1013"/>
                  </a:lnTo>
                  <a:lnTo>
                    <a:pt x="288037" y="0"/>
                  </a:lnTo>
                  <a:lnTo>
                    <a:pt x="171010" y="2418"/>
                  </a:lnTo>
                  <a:lnTo>
                    <a:pt x="53982" y="8147"/>
                  </a:lnTo>
                  <a:lnTo>
                    <a:pt x="0" y="1226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959419"/>
              <a:ext cx="6145984" cy="1924164"/>
            </a:xfrm>
            <a:custGeom>
              <a:avLst/>
              <a:pathLst>
                <a:path w="6145984" h="1924164">
                  <a:moveTo>
                    <a:pt x="0" y="0"/>
                  </a:moveTo>
                  <a:lnTo>
                    <a:pt x="53982" y="31386"/>
                  </a:lnTo>
                  <a:lnTo>
                    <a:pt x="171010" y="98031"/>
                  </a:lnTo>
                  <a:lnTo>
                    <a:pt x="288037" y="163275"/>
                  </a:lnTo>
                  <a:lnTo>
                    <a:pt x="405065" y="227112"/>
                  </a:lnTo>
                  <a:lnTo>
                    <a:pt x="522092" y="289537"/>
                  </a:lnTo>
                  <a:lnTo>
                    <a:pt x="639120" y="350547"/>
                  </a:lnTo>
                  <a:lnTo>
                    <a:pt x="756148" y="410135"/>
                  </a:lnTo>
                  <a:lnTo>
                    <a:pt x="873175" y="468298"/>
                  </a:lnTo>
                  <a:lnTo>
                    <a:pt x="990203" y="525029"/>
                  </a:lnTo>
                  <a:lnTo>
                    <a:pt x="1107230" y="580324"/>
                  </a:lnTo>
                  <a:lnTo>
                    <a:pt x="1224258" y="634179"/>
                  </a:lnTo>
                  <a:lnTo>
                    <a:pt x="1341286" y="686588"/>
                  </a:lnTo>
                  <a:lnTo>
                    <a:pt x="1458313" y="737546"/>
                  </a:lnTo>
                  <a:lnTo>
                    <a:pt x="1575341" y="787049"/>
                  </a:lnTo>
                  <a:lnTo>
                    <a:pt x="1692368" y="835092"/>
                  </a:lnTo>
                  <a:lnTo>
                    <a:pt x="1809396" y="881712"/>
                  </a:lnTo>
                  <a:lnTo>
                    <a:pt x="1926424" y="928529"/>
                  </a:lnTo>
                  <a:lnTo>
                    <a:pt x="2043451" y="975551"/>
                  </a:lnTo>
                  <a:lnTo>
                    <a:pt x="2160479" y="1021644"/>
                  </a:lnTo>
                  <a:lnTo>
                    <a:pt x="2277506" y="1065848"/>
                  </a:lnTo>
                  <a:lnTo>
                    <a:pt x="2394534" y="1109740"/>
                  </a:lnTo>
                  <a:lnTo>
                    <a:pt x="2511561" y="1151866"/>
                  </a:lnTo>
                  <a:lnTo>
                    <a:pt x="2628589" y="1189431"/>
                  </a:lnTo>
                  <a:lnTo>
                    <a:pt x="2745617" y="1219541"/>
                  </a:lnTo>
                  <a:lnTo>
                    <a:pt x="2862644" y="1244772"/>
                  </a:lnTo>
                  <a:lnTo>
                    <a:pt x="2979672" y="1269875"/>
                  </a:lnTo>
                  <a:lnTo>
                    <a:pt x="3096699" y="1296044"/>
                  </a:lnTo>
                  <a:lnTo>
                    <a:pt x="3213727" y="1319005"/>
                  </a:lnTo>
                  <a:lnTo>
                    <a:pt x="3330755" y="1342155"/>
                  </a:lnTo>
                  <a:lnTo>
                    <a:pt x="3447782" y="1369179"/>
                  </a:lnTo>
                  <a:lnTo>
                    <a:pt x="3564810" y="1398550"/>
                  </a:lnTo>
                  <a:lnTo>
                    <a:pt x="3681837" y="1428470"/>
                  </a:lnTo>
                  <a:lnTo>
                    <a:pt x="3798865" y="1459451"/>
                  </a:lnTo>
                  <a:lnTo>
                    <a:pt x="3915893" y="1491246"/>
                  </a:lnTo>
                  <a:lnTo>
                    <a:pt x="4032920" y="1522840"/>
                  </a:lnTo>
                  <a:lnTo>
                    <a:pt x="4149948" y="1553699"/>
                  </a:lnTo>
                  <a:lnTo>
                    <a:pt x="4266975" y="1583295"/>
                  </a:lnTo>
                  <a:lnTo>
                    <a:pt x="4384003" y="1611666"/>
                  </a:lnTo>
                  <a:lnTo>
                    <a:pt x="4501031" y="1639024"/>
                  </a:lnTo>
                  <a:lnTo>
                    <a:pt x="4618058" y="1665383"/>
                  </a:lnTo>
                  <a:lnTo>
                    <a:pt x="4735086" y="1690756"/>
                  </a:lnTo>
                  <a:lnTo>
                    <a:pt x="4852113" y="1715158"/>
                  </a:lnTo>
                  <a:lnTo>
                    <a:pt x="4969141" y="1738601"/>
                  </a:lnTo>
                  <a:lnTo>
                    <a:pt x="5086169" y="1761101"/>
                  </a:lnTo>
                  <a:lnTo>
                    <a:pt x="5203196" y="1782670"/>
                  </a:lnTo>
                  <a:lnTo>
                    <a:pt x="5320224" y="1803323"/>
                  </a:lnTo>
                  <a:lnTo>
                    <a:pt x="5437251" y="1823073"/>
                  </a:lnTo>
                  <a:lnTo>
                    <a:pt x="5554279" y="1841934"/>
                  </a:lnTo>
                  <a:lnTo>
                    <a:pt x="5671307" y="1859920"/>
                  </a:lnTo>
                  <a:lnTo>
                    <a:pt x="5788334" y="1877045"/>
                  </a:lnTo>
                  <a:lnTo>
                    <a:pt x="5905362" y="1893322"/>
                  </a:lnTo>
                  <a:lnTo>
                    <a:pt x="6022389" y="1908765"/>
                  </a:lnTo>
                  <a:lnTo>
                    <a:pt x="6139417" y="1923388"/>
                  </a:lnTo>
                  <a:lnTo>
                    <a:pt x="6145984" y="1924164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907160"/>
              <a:ext cx="6145984" cy="3409945"/>
            </a:xfrm>
            <a:custGeom>
              <a:avLst/>
              <a:pathLst>
                <a:path w="6145984" h="3409945">
                  <a:moveTo>
                    <a:pt x="0" y="0"/>
                  </a:moveTo>
                  <a:lnTo>
                    <a:pt x="53982" y="68033"/>
                  </a:lnTo>
                  <a:lnTo>
                    <a:pt x="171010" y="209153"/>
                  </a:lnTo>
                  <a:lnTo>
                    <a:pt x="288037" y="343729"/>
                  </a:lnTo>
                  <a:lnTo>
                    <a:pt x="405065" y="471577"/>
                  </a:lnTo>
                  <a:lnTo>
                    <a:pt x="522092" y="592501"/>
                  </a:lnTo>
                  <a:lnTo>
                    <a:pt x="639120" y="706298"/>
                  </a:lnTo>
                  <a:lnTo>
                    <a:pt x="756148" y="812761"/>
                  </a:lnTo>
                  <a:lnTo>
                    <a:pt x="873175" y="911699"/>
                  </a:lnTo>
                  <a:lnTo>
                    <a:pt x="990203" y="1002959"/>
                  </a:lnTo>
                  <a:lnTo>
                    <a:pt x="1107230" y="1086476"/>
                  </a:lnTo>
                  <a:lnTo>
                    <a:pt x="1224258" y="1162325"/>
                  </a:lnTo>
                  <a:lnTo>
                    <a:pt x="1341286" y="1230785"/>
                  </a:lnTo>
                  <a:lnTo>
                    <a:pt x="1458313" y="1292360"/>
                  </a:lnTo>
                  <a:lnTo>
                    <a:pt x="1575341" y="1347742"/>
                  </a:lnTo>
                  <a:lnTo>
                    <a:pt x="1692368" y="1397683"/>
                  </a:lnTo>
                  <a:lnTo>
                    <a:pt x="1809396" y="1442842"/>
                  </a:lnTo>
                  <a:lnTo>
                    <a:pt x="1926424" y="1485252"/>
                  </a:lnTo>
                  <a:lnTo>
                    <a:pt x="2043451" y="1525520"/>
                  </a:lnTo>
                  <a:lnTo>
                    <a:pt x="2160479" y="1563427"/>
                  </a:lnTo>
                  <a:lnTo>
                    <a:pt x="2277506" y="1599743"/>
                  </a:lnTo>
                  <a:lnTo>
                    <a:pt x="2394534" y="1637471"/>
                  </a:lnTo>
                  <a:lnTo>
                    <a:pt x="2511561" y="1672774"/>
                  </a:lnTo>
                  <a:lnTo>
                    <a:pt x="2628589" y="1705617"/>
                  </a:lnTo>
                  <a:lnTo>
                    <a:pt x="2745617" y="1741476"/>
                  </a:lnTo>
                  <a:lnTo>
                    <a:pt x="2862644" y="1775709"/>
                  </a:lnTo>
                  <a:lnTo>
                    <a:pt x="2979672" y="1807509"/>
                  </a:lnTo>
                  <a:lnTo>
                    <a:pt x="3096699" y="1844017"/>
                  </a:lnTo>
                  <a:lnTo>
                    <a:pt x="3213727" y="1882092"/>
                  </a:lnTo>
                  <a:lnTo>
                    <a:pt x="3330755" y="1918041"/>
                  </a:lnTo>
                  <a:lnTo>
                    <a:pt x="3447782" y="1957187"/>
                  </a:lnTo>
                  <a:lnTo>
                    <a:pt x="3564810" y="2001631"/>
                  </a:lnTo>
                  <a:lnTo>
                    <a:pt x="3681837" y="2045892"/>
                  </a:lnTo>
                  <a:lnTo>
                    <a:pt x="3798865" y="2090278"/>
                  </a:lnTo>
                  <a:lnTo>
                    <a:pt x="3915893" y="2135834"/>
                  </a:lnTo>
                  <a:lnTo>
                    <a:pt x="4032920" y="2179322"/>
                  </a:lnTo>
                  <a:lnTo>
                    <a:pt x="4149948" y="2219708"/>
                  </a:lnTo>
                  <a:lnTo>
                    <a:pt x="4266975" y="2256876"/>
                  </a:lnTo>
                  <a:lnTo>
                    <a:pt x="4384003" y="2290334"/>
                  </a:lnTo>
                  <a:lnTo>
                    <a:pt x="4501031" y="2320412"/>
                  </a:lnTo>
                  <a:lnTo>
                    <a:pt x="4618058" y="2347759"/>
                  </a:lnTo>
                  <a:lnTo>
                    <a:pt x="4735086" y="2372754"/>
                  </a:lnTo>
                  <a:lnTo>
                    <a:pt x="4852113" y="2395566"/>
                  </a:lnTo>
                  <a:lnTo>
                    <a:pt x="4969141" y="2416201"/>
                  </a:lnTo>
                  <a:lnTo>
                    <a:pt x="5086169" y="2434550"/>
                  </a:lnTo>
                  <a:lnTo>
                    <a:pt x="5203196" y="2450427"/>
                  </a:lnTo>
                  <a:lnTo>
                    <a:pt x="5320224" y="2463598"/>
                  </a:lnTo>
                  <a:lnTo>
                    <a:pt x="5437251" y="2473808"/>
                  </a:lnTo>
                  <a:lnTo>
                    <a:pt x="5554279" y="2480799"/>
                  </a:lnTo>
                  <a:lnTo>
                    <a:pt x="5671307" y="2484328"/>
                  </a:lnTo>
                  <a:lnTo>
                    <a:pt x="5788334" y="2484177"/>
                  </a:lnTo>
                  <a:lnTo>
                    <a:pt x="5905362" y="2480163"/>
                  </a:lnTo>
                  <a:lnTo>
                    <a:pt x="6022389" y="2472136"/>
                  </a:lnTo>
                  <a:lnTo>
                    <a:pt x="6139417" y="2459985"/>
                  </a:lnTo>
                  <a:lnTo>
                    <a:pt x="6145984" y="2459067"/>
                  </a:lnTo>
                  <a:lnTo>
                    <a:pt x="6145984" y="3409945"/>
                  </a:lnTo>
                  <a:lnTo>
                    <a:pt x="6139417" y="3406653"/>
                  </a:lnTo>
                  <a:lnTo>
                    <a:pt x="6022389" y="3349860"/>
                  </a:lnTo>
                  <a:lnTo>
                    <a:pt x="5905362" y="3294810"/>
                  </a:lnTo>
                  <a:lnTo>
                    <a:pt x="5788334" y="3241357"/>
                  </a:lnTo>
                  <a:lnTo>
                    <a:pt x="5671307" y="3189322"/>
                  </a:lnTo>
                  <a:lnTo>
                    <a:pt x="5554279" y="3138488"/>
                  </a:lnTo>
                  <a:lnTo>
                    <a:pt x="5437251" y="3088604"/>
                  </a:lnTo>
                  <a:lnTo>
                    <a:pt x="5320224" y="3039397"/>
                  </a:lnTo>
                  <a:lnTo>
                    <a:pt x="5203196" y="2990575"/>
                  </a:lnTo>
                  <a:lnTo>
                    <a:pt x="5086169" y="2941852"/>
                  </a:lnTo>
                  <a:lnTo>
                    <a:pt x="4969141" y="2892960"/>
                  </a:lnTo>
                  <a:lnTo>
                    <a:pt x="4852113" y="2843682"/>
                  </a:lnTo>
                  <a:lnTo>
                    <a:pt x="4735086" y="2793876"/>
                  </a:lnTo>
                  <a:lnTo>
                    <a:pt x="4618058" y="2743518"/>
                  </a:lnTo>
                  <a:lnTo>
                    <a:pt x="4501031" y="2692741"/>
                  </a:lnTo>
                  <a:lnTo>
                    <a:pt x="4384003" y="2641895"/>
                  </a:lnTo>
                  <a:lnTo>
                    <a:pt x="4266975" y="2591596"/>
                  </a:lnTo>
                  <a:lnTo>
                    <a:pt x="4149948" y="2541726"/>
                  </a:lnTo>
                  <a:lnTo>
                    <a:pt x="4032920" y="2491949"/>
                  </a:lnTo>
                  <a:lnTo>
                    <a:pt x="3915893" y="2443674"/>
                  </a:lnTo>
                  <a:lnTo>
                    <a:pt x="3798865" y="2397403"/>
                  </a:lnTo>
                  <a:lnTo>
                    <a:pt x="3681837" y="2351769"/>
                  </a:lnTo>
                  <a:lnTo>
                    <a:pt x="3564810" y="2308783"/>
                  </a:lnTo>
                  <a:lnTo>
                    <a:pt x="3447782" y="2269023"/>
                  </a:lnTo>
                  <a:lnTo>
                    <a:pt x="3330755" y="2229057"/>
                  </a:lnTo>
                  <a:lnTo>
                    <a:pt x="3213727" y="2192129"/>
                  </a:lnTo>
                  <a:lnTo>
                    <a:pt x="3096699" y="2160183"/>
                  </a:lnTo>
                  <a:lnTo>
                    <a:pt x="2979672" y="2126180"/>
                  </a:lnTo>
                  <a:lnTo>
                    <a:pt x="2862644" y="2086749"/>
                  </a:lnTo>
                  <a:lnTo>
                    <a:pt x="2745617" y="2050224"/>
                  </a:lnTo>
                  <a:lnTo>
                    <a:pt x="2628589" y="2016486"/>
                  </a:lnTo>
                  <a:lnTo>
                    <a:pt x="2511561" y="1978984"/>
                  </a:lnTo>
                  <a:lnTo>
                    <a:pt x="2394534" y="1941385"/>
                  </a:lnTo>
                  <a:lnTo>
                    <a:pt x="2277506" y="1906223"/>
                  </a:lnTo>
                  <a:lnTo>
                    <a:pt x="2160479" y="1870948"/>
                  </a:lnTo>
                  <a:lnTo>
                    <a:pt x="2043451" y="1836387"/>
                  </a:lnTo>
                  <a:lnTo>
                    <a:pt x="1926424" y="1803184"/>
                  </a:lnTo>
                  <a:lnTo>
                    <a:pt x="1809396" y="1771151"/>
                  </a:lnTo>
                  <a:lnTo>
                    <a:pt x="1692368" y="1739759"/>
                  </a:lnTo>
                  <a:lnTo>
                    <a:pt x="1575341" y="1708936"/>
                  </a:lnTo>
                  <a:lnTo>
                    <a:pt x="1458313" y="1679390"/>
                  </a:lnTo>
                  <a:lnTo>
                    <a:pt x="1341286" y="1651966"/>
                  </a:lnTo>
                  <a:lnTo>
                    <a:pt x="1224258" y="1627454"/>
                  </a:lnTo>
                  <a:lnTo>
                    <a:pt x="1107230" y="1606455"/>
                  </a:lnTo>
                  <a:lnTo>
                    <a:pt x="990203" y="1589345"/>
                  </a:lnTo>
                  <a:lnTo>
                    <a:pt x="873175" y="1576297"/>
                  </a:lnTo>
                  <a:lnTo>
                    <a:pt x="756148" y="1567339"/>
                  </a:lnTo>
                  <a:lnTo>
                    <a:pt x="639120" y="1562417"/>
                  </a:lnTo>
                  <a:lnTo>
                    <a:pt x="522092" y="1561437"/>
                  </a:lnTo>
                  <a:lnTo>
                    <a:pt x="405065" y="1564289"/>
                  </a:lnTo>
                  <a:lnTo>
                    <a:pt x="288037" y="1570865"/>
                  </a:lnTo>
                  <a:lnTo>
                    <a:pt x="171010" y="1581066"/>
                  </a:lnTo>
                  <a:lnTo>
                    <a:pt x="53982" y="1594805"/>
                  </a:lnTo>
                  <a:lnTo>
                    <a:pt x="0" y="160273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1907160"/>
              <a:ext cx="6145984" cy="2484328"/>
            </a:xfrm>
            <a:custGeom>
              <a:avLst/>
              <a:pathLst>
                <a:path w="6145984" h="2484328">
                  <a:moveTo>
                    <a:pt x="0" y="0"/>
                  </a:moveTo>
                  <a:lnTo>
                    <a:pt x="53982" y="68033"/>
                  </a:lnTo>
                  <a:lnTo>
                    <a:pt x="171010" y="209153"/>
                  </a:lnTo>
                  <a:lnTo>
                    <a:pt x="288037" y="343729"/>
                  </a:lnTo>
                  <a:lnTo>
                    <a:pt x="405065" y="471577"/>
                  </a:lnTo>
                  <a:lnTo>
                    <a:pt x="522092" y="592501"/>
                  </a:lnTo>
                  <a:lnTo>
                    <a:pt x="639120" y="706298"/>
                  </a:lnTo>
                  <a:lnTo>
                    <a:pt x="756148" y="812761"/>
                  </a:lnTo>
                  <a:lnTo>
                    <a:pt x="873175" y="911699"/>
                  </a:lnTo>
                  <a:lnTo>
                    <a:pt x="990203" y="1002959"/>
                  </a:lnTo>
                  <a:lnTo>
                    <a:pt x="1107230" y="1086476"/>
                  </a:lnTo>
                  <a:lnTo>
                    <a:pt x="1224258" y="1162325"/>
                  </a:lnTo>
                  <a:lnTo>
                    <a:pt x="1341286" y="1230785"/>
                  </a:lnTo>
                  <a:lnTo>
                    <a:pt x="1458313" y="1292360"/>
                  </a:lnTo>
                  <a:lnTo>
                    <a:pt x="1575341" y="1347742"/>
                  </a:lnTo>
                  <a:lnTo>
                    <a:pt x="1692368" y="1397683"/>
                  </a:lnTo>
                  <a:lnTo>
                    <a:pt x="1809396" y="1442842"/>
                  </a:lnTo>
                  <a:lnTo>
                    <a:pt x="1926424" y="1485252"/>
                  </a:lnTo>
                  <a:lnTo>
                    <a:pt x="2043451" y="1525520"/>
                  </a:lnTo>
                  <a:lnTo>
                    <a:pt x="2160479" y="1563427"/>
                  </a:lnTo>
                  <a:lnTo>
                    <a:pt x="2277506" y="1599743"/>
                  </a:lnTo>
                  <a:lnTo>
                    <a:pt x="2394534" y="1637471"/>
                  </a:lnTo>
                  <a:lnTo>
                    <a:pt x="2511561" y="1672774"/>
                  </a:lnTo>
                  <a:lnTo>
                    <a:pt x="2628589" y="1705617"/>
                  </a:lnTo>
                  <a:lnTo>
                    <a:pt x="2745617" y="1741476"/>
                  </a:lnTo>
                  <a:lnTo>
                    <a:pt x="2862644" y="1775709"/>
                  </a:lnTo>
                  <a:lnTo>
                    <a:pt x="2979672" y="1807509"/>
                  </a:lnTo>
                  <a:lnTo>
                    <a:pt x="3096699" y="1844017"/>
                  </a:lnTo>
                  <a:lnTo>
                    <a:pt x="3213727" y="1882092"/>
                  </a:lnTo>
                  <a:lnTo>
                    <a:pt x="3330755" y="1918041"/>
                  </a:lnTo>
                  <a:lnTo>
                    <a:pt x="3447782" y="1957187"/>
                  </a:lnTo>
                  <a:lnTo>
                    <a:pt x="3564810" y="2001631"/>
                  </a:lnTo>
                  <a:lnTo>
                    <a:pt x="3681837" y="2045892"/>
                  </a:lnTo>
                  <a:lnTo>
                    <a:pt x="3798865" y="2090278"/>
                  </a:lnTo>
                  <a:lnTo>
                    <a:pt x="3915893" y="2135834"/>
                  </a:lnTo>
                  <a:lnTo>
                    <a:pt x="4032920" y="2179322"/>
                  </a:lnTo>
                  <a:lnTo>
                    <a:pt x="4149948" y="2219708"/>
                  </a:lnTo>
                  <a:lnTo>
                    <a:pt x="4266975" y="2256876"/>
                  </a:lnTo>
                  <a:lnTo>
                    <a:pt x="4384003" y="2290334"/>
                  </a:lnTo>
                  <a:lnTo>
                    <a:pt x="4501031" y="2320412"/>
                  </a:lnTo>
                  <a:lnTo>
                    <a:pt x="4618058" y="2347759"/>
                  </a:lnTo>
                  <a:lnTo>
                    <a:pt x="4735086" y="2372754"/>
                  </a:lnTo>
                  <a:lnTo>
                    <a:pt x="4852113" y="2395566"/>
                  </a:lnTo>
                  <a:lnTo>
                    <a:pt x="4969141" y="2416201"/>
                  </a:lnTo>
                  <a:lnTo>
                    <a:pt x="5086169" y="2434550"/>
                  </a:lnTo>
                  <a:lnTo>
                    <a:pt x="5203196" y="2450427"/>
                  </a:lnTo>
                  <a:lnTo>
                    <a:pt x="5320224" y="2463598"/>
                  </a:lnTo>
                  <a:lnTo>
                    <a:pt x="5437251" y="2473808"/>
                  </a:lnTo>
                  <a:lnTo>
                    <a:pt x="5554279" y="2480799"/>
                  </a:lnTo>
                  <a:lnTo>
                    <a:pt x="5671307" y="2484328"/>
                  </a:lnTo>
                  <a:lnTo>
                    <a:pt x="5788334" y="2484177"/>
                  </a:lnTo>
                  <a:lnTo>
                    <a:pt x="5905362" y="2480163"/>
                  </a:lnTo>
                  <a:lnTo>
                    <a:pt x="6022389" y="2472136"/>
                  </a:lnTo>
                  <a:lnTo>
                    <a:pt x="6139417" y="2459985"/>
                  </a:lnTo>
                  <a:lnTo>
                    <a:pt x="6145984" y="245906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3468597"/>
              <a:ext cx="6145984" cy="1848507"/>
            </a:xfrm>
            <a:custGeom>
              <a:avLst/>
              <a:pathLst>
                <a:path w="6145984" h="1848507">
                  <a:moveTo>
                    <a:pt x="6145984" y="1848507"/>
                  </a:moveTo>
                  <a:lnTo>
                    <a:pt x="6139417" y="1845216"/>
                  </a:lnTo>
                  <a:lnTo>
                    <a:pt x="6022389" y="1788422"/>
                  </a:lnTo>
                  <a:lnTo>
                    <a:pt x="5905362" y="1733372"/>
                  </a:lnTo>
                  <a:lnTo>
                    <a:pt x="5788334" y="1679920"/>
                  </a:lnTo>
                  <a:lnTo>
                    <a:pt x="5671307" y="1627885"/>
                  </a:lnTo>
                  <a:lnTo>
                    <a:pt x="5554279" y="1577050"/>
                  </a:lnTo>
                  <a:lnTo>
                    <a:pt x="5437251" y="1527167"/>
                  </a:lnTo>
                  <a:lnTo>
                    <a:pt x="5320224" y="1477959"/>
                  </a:lnTo>
                  <a:lnTo>
                    <a:pt x="5203196" y="1429138"/>
                  </a:lnTo>
                  <a:lnTo>
                    <a:pt x="5086169" y="1380414"/>
                  </a:lnTo>
                  <a:lnTo>
                    <a:pt x="4969141" y="1331522"/>
                  </a:lnTo>
                  <a:lnTo>
                    <a:pt x="4852113" y="1282244"/>
                  </a:lnTo>
                  <a:lnTo>
                    <a:pt x="4735086" y="1232439"/>
                  </a:lnTo>
                  <a:lnTo>
                    <a:pt x="4618058" y="1182080"/>
                  </a:lnTo>
                  <a:lnTo>
                    <a:pt x="4501031" y="1131303"/>
                  </a:lnTo>
                  <a:lnTo>
                    <a:pt x="4384003" y="1080458"/>
                  </a:lnTo>
                  <a:lnTo>
                    <a:pt x="4266975" y="1030158"/>
                  </a:lnTo>
                  <a:lnTo>
                    <a:pt x="4149948" y="980288"/>
                  </a:lnTo>
                  <a:lnTo>
                    <a:pt x="4032920" y="930512"/>
                  </a:lnTo>
                  <a:lnTo>
                    <a:pt x="3915893" y="882236"/>
                  </a:lnTo>
                  <a:lnTo>
                    <a:pt x="3798865" y="835966"/>
                  </a:lnTo>
                  <a:lnTo>
                    <a:pt x="3681837" y="790332"/>
                  </a:lnTo>
                  <a:lnTo>
                    <a:pt x="3564810" y="747345"/>
                  </a:lnTo>
                  <a:lnTo>
                    <a:pt x="3447782" y="707585"/>
                  </a:lnTo>
                  <a:lnTo>
                    <a:pt x="3330755" y="667619"/>
                  </a:lnTo>
                  <a:lnTo>
                    <a:pt x="3213727" y="630691"/>
                  </a:lnTo>
                  <a:lnTo>
                    <a:pt x="3096699" y="598746"/>
                  </a:lnTo>
                  <a:lnTo>
                    <a:pt x="2979672" y="564742"/>
                  </a:lnTo>
                  <a:lnTo>
                    <a:pt x="2862644" y="525312"/>
                  </a:lnTo>
                  <a:lnTo>
                    <a:pt x="2745617" y="488786"/>
                  </a:lnTo>
                  <a:lnTo>
                    <a:pt x="2628589" y="455048"/>
                  </a:lnTo>
                  <a:lnTo>
                    <a:pt x="2511561" y="417547"/>
                  </a:lnTo>
                  <a:lnTo>
                    <a:pt x="2394534" y="379947"/>
                  </a:lnTo>
                  <a:lnTo>
                    <a:pt x="2277506" y="344786"/>
                  </a:lnTo>
                  <a:lnTo>
                    <a:pt x="2160479" y="309511"/>
                  </a:lnTo>
                  <a:lnTo>
                    <a:pt x="2043451" y="274949"/>
                  </a:lnTo>
                  <a:lnTo>
                    <a:pt x="1926424" y="241746"/>
                  </a:lnTo>
                  <a:lnTo>
                    <a:pt x="1809396" y="209713"/>
                  </a:lnTo>
                  <a:lnTo>
                    <a:pt x="1692368" y="178322"/>
                  </a:lnTo>
                  <a:lnTo>
                    <a:pt x="1575341" y="147499"/>
                  </a:lnTo>
                  <a:lnTo>
                    <a:pt x="1458313" y="117952"/>
                  </a:lnTo>
                  <a:lnTo>
                    <a:pt x="1341286" y="90528"/>
                  </a:lnTo>
                  <a:lnTo>
                    <a:pt x="1224258" y="66016"/>
                  </a:lnTo>
                  <a:lnTo>
                    <a:pt x="1107230" y="45018"/>
                  </a:lnTo>
                  <a:lnTo>
                    <a:pt x="990203" y="27908"/>
                  </a:lnTo>
                  <a:lnTo>
                    <a:pt x="873175" y="14859"/>
                  </a:lnTo>
                  <a:lnTo>
                    <a:pt x="756148" y="5901"/>
                  </a:lnTo>
                  <a:lnTo>
                    <a:pt x="639120" y="980"/>
                  </a:lnTo>
                  <a:lnTo>
                    <a:pt x="522092" y="0"/>
                  </a:lnTo>
                  <a:lnTo>
                    <a:pt x="405065" y="2851"/>
                  </a:lnTo>
                  <a:lnTo>
                    <a:pt x="288037" y="9427"/>
                  </a:lnTo>
                  <a:lnTo>
                    <a:pt x="171010" y="19629"/>
                  </a:lnTo>
                  <a:lnTo>
                    <a:pt x="53982" y="33368"/>
                  </a:lnTo>
                  <a:lnTo>
                    <a:pt x="0" y="4130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2708530"/>
              <a:ext cx="6145984" cy="2133136"/>
            </a:xfrm>
            <a:custGeom>
              <a:avLst/>
              <a:pathLst>
                <a:path w="6145984" h="2133136">
                  <a:moveTo>
                    <a:pt x="0" y="0"/>
                  </a:moveTo>
                  <a:lnTo>
                    <a:pt x="53982" y="30049"/>
                  </a:lnTo>
                  <a:lnTo>
                    <a:pt x="171010" y="93740"/>
                  </a:lnTo>
                  <a:lnTo>
                    <a:pt x="288037" y="155927"/>
                  </a:lnTo>
                  <a:lnTo>
                    <a:pt x="405065" y="216563"/>
                  </a:lnTo>
                  <a:lnTo>
                    <a:pt x="522092" y="275599"/>
                  </a:lnTo>
                  <a:lnTo>
                    <a:pt x="639120" y="332988"/>
                  </a:lnTo>
                  <a:lnTo>
                    <a:pt x="756148" y="388680"/>
                  </a:lnTo>
                  <a:lnTo>
                    <a:pt x="873175" y="442628"/>
                  </a:lnTo>
                  <a:lnTo>
                    <a:pt x="990203" y="494782"/>
                  </a:lnTo>
                  <a:lnTo>
                    <a:pt x="1107230" y="545096"/>
                  </a:lnTo>
                  <a:lnTo>
                    <a:pt x="1224258" y="593520"/>
                  </a:lnTo>
                  <a:lnTo>
                    <a:pt x="1341286" y="640005"/>
                  </a:lnTo>
                  <a:lnTo>
                    <a:pt x="1458313" y="684505"/>
                  </a:lnTo>
                  <a:lnTo>
                    <a:pt x="1575341" y="726970"/>
                  </a:lnTo>
                  <a:lnTo>
                    <a:pt x="1692368" y="767351"/>
                  </a:lnTo>
                  <a:lnTo>
                    <a:pt x="1809396" y="805626"/>
                  </a:lnTo>
                  <a:lnTo>
                    <a:pt x="1926424" y="842848"/>
                  </a:lnTo>
                  <a:lnTo>
                    <a:pt x="2043451" y="879584"/>
                  </a:lnTo>
                  <a:lnTo>
                    <a:pt x="2160479" y="915818"/>
                  </a:lnTo>
                  <a:lnTo>
                    <a:pt x="2277506" y="951613"/>
                  </a:lnTo>
                  <a:lnTo>
                    <a:pt x="2394534" y="988058"/>
                  </a:lnTo>
                  <a:lnTo>
                    <a:pt x="2511561" y="1024509"/>
                  </a:lnTo>
                  <a:lnTo>
                    <a:pt x="2628589" y="1059681"/>
                  </a:lnTo>
                  <a:lnTo>
                    <a:pt x="2745617" y="1094480"/>
                  </a:lnTo>
                  <a:lnTo>
                    <a:pt x="2862644" y="1129859"/>
                  </a:lnTo>
                  <a:lnTo>
                    <a:pt x="2979672" y="1165474"/>
                  </a:lnTo>
                  <a:lnTo>
                    <a:pt x="3096699" y="1200730"/>
                  </a:lnTo>
                  <a:lnTo>
                    <a:pt x="3213727" y="1235740"/>
                  </a:lnTo>
                  <a:lnTo>
                    <a:pt x="3330755" y="1272179"/>
                  </a:lnTo>
                  <a:lnTo>
                    <a:pt x="3447782" y="1311735"/>
                  </a:lnTo>
                  <a:lnTo>
                    <a:pt x="3564810" y="1353837"/>
                  </a:lnTo>
                  <a:lnTo>
                    <a:pt x="3681837" y="1397461"/>
                  </a:lnTo>
                  <a:lnTo>
                    <a:pt x="3798865" y="1442470"/>
                  </a:lnTo>
                  <a:lnTo>
                    <a:pt x="3915893" y="1488384"/>
                  </a:lnTo>
                  <a:lnTo>
                    <a:pt x="4032920" y="1534266"/>
                  </a:lnTo>
                  <a:lnTo>
                    <a:pt x="4149948" y="1579347"/>
                  </a:lnTo>
                  <a:lnTo>
                    <a:pt x="4266975" y="1622866"/>
                  </a:lnTo>
                  <a:lnTo>
                    <a:pt x="4384003" y="1664745"/>
                  </a:lnTo>
                  <a:lnTo>
                    <a:pt x="4501031" y="1705207"/>
                  </a:lnTo>
                  <a:lnTo>
                    <a:pt x="4618058" y="1744268"/>
                  </a:lnTo>
                  <a:lnTo>
                    <a:pt x="4735086" y="1781945"/>
                  </a:lnTo>
                  <a:lnTo>
                    <a:pt x="4852113" y="1818254"/>
                  </a:lnTo>
                  <a:lnTo>
                    <a:pt x="4969141" y="1853210"/>
                  </a:lnTo>
                  <a:lnTo>
                    <a:pt x="5086169" y="1886831"/>
                  </a:lnTo>
                  <a:lnTo>
                    <a:pt x="5203196" y="1919131"/>
                  </a:lnTo>
                  <a:lnTo>
                    <a:pt x="5320224" y="1950128"/>
                  </a:lnTo>
                  <a:lnTo>
                    <a:pt x="5437251" y="1979836"/>
                  </a:lnTo>
                  <a:lnTo>
                    <a:pt x="5554279" y="2008273"/>
                  </a:lnTo>
                  <a:lnTo>
                    <a:pt x="5671307" y="2035455"/>
                  </a:lnTo>
                  <a:lnTo>
                    <a:pt x="5788334" y="2061397"/>
                  </a:lnTo>
                  <a:lnTo>
                    <a:pt x="5905362" y="2086116"/>
                  </a:lnTo>
                  <a:lnTo>
                    <a:pt x="6022389" y="2109628"/>
                  </a:lnTo>
                  <a:lnTo>
                    <a:pt x="6139417" y="2131949"/>
                  </a:lnTo>
                  <a:lnTo>
                    <a:pt x="6145984" y="2133136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2677492"/>
              <a:ext cx="6145984" cy="2700967"/>
            </a:xfrm>
            <a:custGeom>
              <a:avLst/>
              <a:pathLst>
                <a:path w="6145984" h="2700967">
                  <a:moveTo>
                    <a:pt x="0" y="0"/>
                  </a:moveTo>
                  <a:lnTo>
                    <a:pt x="53982" y="74265"/>
                  </a:lnTo>
                  <a:lnTo>
                    <a:pt x="171010" y="229053"/>
                  </a:lnTo>
                  <a:lnTo>
                    <a:pt x="288037" y="377524"/>
                  </a:lnTo>
                  <a:lnTo>
                    <a:pt x="405065" y="519563"/>
                  </a:lnTo>
                  <a:lnTo>
                    <a:pt x="522092" y="655050"/>
                  </a:lnTo>
                  <a:lnTo>
                    <a:pt x="639120" y="783857"/>
                  </a:lnTo>
                  <a:lnTo>
                    <a:pt x="756148" y="905857"/>
                  </a:lnTo>
                  <a:lnTo>
                    <a:pt x="873175" y="1020930"/>
                  </a:lnTo>
                  <a:lnTo>
                    <a:pt x="990203" y="1128982"/>
                  </a:lnTo>
                  <a:lnTo>
                    <a:pt x="1107230" y="1229972"/>
                  </a:lnTo>
                  <a:lnTo>
                    <a:pt x="1224258" y="1323947"/>
                  </a:lnTo>
                  <a:lnTo>
                    <a:pt x="1341286" y="1411079"/>
                  </a:lnTo>
                  <a:lnTo>
                    <a:pt x="1458313" y="1491680"/>
                  </a:lnTo>
                  <a:lnTo>
                    <a:pt x="1575341" y="1566178"/>
                  </a:lnTo>
                  <a:lnTo>
                    <a:pt x="1692368" y="1635039"/>
                  </a:lnTo>
                  <a:lnTo>
                    <a:pt x="1809396" y="1698664"/>
                  </a:lnTo>
                  <a:lnTo>
                    <a:pt x="1926424" y="1758109"/>
                  </a:lnTo>
                  <a:lnTo>
                    <a:pt x="2043451" y="1813822"/>
                  </a:lnTo>
                  <a:lnTo>
                    <a:pt x="2160479" y="1865909"/>
                  </a:lnTo>
                  <a:lnTo>
                    <a:pt x="2277506" y="1915031"/>
                  </a:lnTo>
                  <a:lnTo>
                    <a:pt x="2394534" y="1962290"/>
                  </a:lnTo>
                  <a:lnTo>
                    <a:pt x="2511561" y="2005408"/>
                  </a:lnTo>
                  <a:lnTo>
                    <a:pt x="2628589" y="2044857"/>
                  </a:lnTo>
                  <a:lnTo>
                    <a:pt x="2745617" y="2080834"/>
                  </a:lnTo>
                  <a:lnTo>
                    <a:pt x="2862644" y="2110626"/>
                  </a:lnTo>
                  <a:lnTo>
                    <a:pt x="2979672" y="2137415"/>
                  </a:lnTo>
                  <a:lnTo>
                    <a:pt x="3096699" y="2167531"/>
                  </a:lnTo>
                  <a:lnTo>
                    <a:pt x="3213727" y="2196336"/>
                  </a:lnTo>
                  <a:lnTo>
                    <a:pt x="3330755" y="2220914"/>
                  </a:lnTo>
                  <a:lnTo>
                    <a:pt x="3447782" y="2244109"/>
                  </a:lnTo>
                  <a:lnTo>
                    <a:pt x="3564810" y="2268594"/>
                  </a:lnTo>
                  <a:lnTo>
                    <a:pt x="3681837" y="2290366"/>
                  </a:lnTo>
                  <a:lnTo>
                    <a:pt x="3798865" y="2307502"/>
                  </a:lnTo>
                  <a:lnTo>
                    <a:pt x="3915893" y="2320938"/>
                  </a:lnTo>
                  <a:lnTo>
                    <a:pt x="4032920" y="2330708"/>
                  </a:lnTo>
                  <a:lnTo>
                    <a:pt x="4149948" y="2336305"/>
                  </a:lnTo>
                  <a:lnTo>
                    <a:pt x="4266975" y="2337821"/>
                  </a:lnTo>
                  <a:lnTo>
                    <a:pt x="4384003" y="2336589"/>
                  </a:lnTo>
                  <a:lnTo>
                    <a:pt x="4501031" y="2333718"/>
                  </a:lnTo>
                  <a:lnTo>
                    <a:pt x="4618058" y="2329595"/>
                  </a:lnTo>
                  <a:lnTo>
                    <a:pt x="4735086" y="2324442"/>
                  </a:lnTo>
                  <a:lnTo>
                    <a:pt x="4852113" y="2318350"/>
                  </a:lnTo>
                  <a:lnTo>
                    <a:pt x="4969141" y="2311308"/>
                  </a:lnTo>
                  <a:lnTo>
                    <a:pt x="5086169" y="2303237"/>
                  </a:lnTo>
                  <a:lnTo>
                    <a:pt x="5203196" y="2294005"/>
                  </a:lnTo>
                  <a:lnTo>
                    <a:pt x="5320224" y="2283456"/>
                  </a:lnTo>
                  <a:lnTo>
                    <a:pt x="5437251" y="2271417"/>
                  </a:lnTo>
                  <a:lnTo>
                    <a:pt x="5554279" y="2257715"/>
                  </a:lnTo>
                  <a:lnTo>
                    <a:pt x="5671307" y="2242184"/>
                  </a:lnTo>
                  <a:lnTo>
                    <a:pt x="5788334" y="2224678"/>
                  </a:lnTo>
                  <a:lnTo>
                    <a:pt x="5905362" y="2205069"/>
                  </a:lnTo>
                  <a:lnTo>
                    <a:pt x="6022389" y="2183249"/>
                  </a:lnTo>
                  <a:lnTo>
                    <a:pt x="6139417" y="2159137"/>
                  </a:lnTo>
                  <a:lnTo>
                    <a:pt x="6145984" y="2157651"/>
                  </a:lnTo>
                  <a:lnTo>
                    <a:pt x="6145984" y="2700967"/>
                  </a:lnTo>
                  <a:lnTo>
                    <a:pt x="5842219" y="2700967"/>
                  </a:lnTo>
                  <a:lnTo>
                    <a:pt x="5788334" y="2693609"/>
                  </a:lnTo>
                  <a:lnTo>
                    <a:pt x="5671307" y="2678796"/>
                  </a:lnTo>
                  <a:lnTo>
                    <a:pt x="5554279" y="2665029"/>
                  </a:lnTo>
                  <a:lnTo>
                    <a:pt x="5437251" y="2652168"/>
                  </a:lnTo>
                  <a:lnTo>
                    <a:pt x="5320224" y="2640055"/>
                  </a:lnTo>
                  <a:lnTo>
                    <a:pt x="5203196" y="2628526"/>
                  </a:lnTo>
                  <a:lnTo>
                    <a:pt x="5086169" y="2617415"/>
                  </a:lnTo>
                  <a:lnTo>
                    <a:pt x="4969141" y="2606571"/>
                  </a:lnTo>
                  <a:lnTo>
                    <a:pt x="4852113" y="2595874"/>
                  </a:lnTo>
                  <a:lnTo>
                    <a:pt x="4735086" y="2585248"/>
                  </a:lnTo>
                  <a:lnTo>
                    <a:pt x="4618058" y="2574693"/>
                  </a:lnTo>
                  <a:lnTo>
                    <a:pt x="4501031" y="2564305"/>
                  </a:lnTo>
                  <a:lnTo>
                    <a:pt x="4384003" y="2554315"/>
                  </a:lnTo>
                  <a:lnTo>
                    <a:pt x="4266975" y="2545117"/>
                  </a:lnTo>
                  <a:lnTo>
                    <a:pt x="4149948" y="2535735"/>
                  </a:lnTo>
                  <a:lnTo>
                    <a:pt x="4032920" y="2524322"/>
                  </a:lnTo>
                  <a:lnTo>
                    <a:pt x="3915893" y="2511588"/>
                  </a:lnTo>
                  <a:lnTo>
                    <a:pt x="3798865" y="2497708"/>
                  </a:lnTo>
                  <a:lnTo>
                    <a:pt x="3681837" y="2479800"/>
                  </a:lnTo>
                  <a:lnTo>
                    <a:pt x="3564810" y="2458817"/>
                  </a:lnTo>
                  <a:lnTo>
                    <a:pt x="3447782" y="2437233"/>
                  </a:lnTo>
                  <a:lnTo>
                    <a:pt x="3330755" y="2413529"/>
                  </a:lnTo>
                  <a:lnTo>
                    <a:pt x="3213727" y="2388346"/>
                  </a:lnTo>
                  <a:lnTo>
                    <a:pt x="3096699" y="2363337"/>
                  </a:lnTo>
                  <a:lnTo>
                    <a:pt x="2979672" y="2334771"/>
                  </a:lnTo>
                  <a:lnTo>
                    <a:pt x="2862644" y="2303257"/>
                  </a:lnTo>
                  <a:lnTo>
                    <a:pt x="2745617" y="2272045"/>
                  </a:lnTo>
                  <a:lnTo>
                    <a:pt x="2628589" y="2237382"/>
                  </a:lnTo>
                  <a:lnTo>
                    <a:pt x="2511561" y="2195048"/>
                  </a:lnTo>
                  <a:lnTo>
                    <a:pt x="2394534" y="2150508"/>
                  </a:lnTo>
                  <a:lnTo>
                    <a:pt x="2277506" y="2104838"/>
                  </a:lnTo>
                  <a:lnTo>
                    <a:pt x="2160479" y="2056361"/>
                  </a:lnTo>
                  <a:lnTo>
                    <a:pt x="2043451" y="2006346"/>
                  </a:lnTo>
                  <a:lnTo>
                    <a:pt x="1926424" y="1955008"/>
                  </a:lnTo>
                  <a:lnTo>
                    <a:pt x="1809396" y="1901990"/>
                  </a:lnTo>
                  <a:lnTo>
                    <a:pt x="1692368" y="1846891"/>
                  </a:lnTo>
                  <a:lnTo>
                    <a:pt x="1575341" y="1789870"/>
                  </a:lnTo>
                  <a:lnTo>
                    <a:pt x="1458313" y="1731372"/>
                  </a:lnTo>
                  <a:lnTo>
                    <a:pt x="1341286" y="1671922"/>
                  </a:lnTo>
                  <a:lnTo>
                    <a:pt x="1224258" y="1612007"/>
                  </a:lnTo>
                  <a:lnTo>
                    <a:pt x="1107230" y="1552002"/>
                  </a:lnTo>
                  <a:lnTo>
                    <a:pt x="990203" y="1492138"/>
                  </a:lnTo>
                  <a:lnTo>
                    <a:pt x="873175" y="1432523"/>
                  </a:lnTo>
                  <a:lnTo>
                    <a:pt x="756148" y="1373176"/>
                  </a:lnTo>
                  <a:lnTo>
                    <a:pt x="639120" y="1314062"/>
                  </a:lnTo>
                  <a:lnTo>
                    <a:pt x="522092" y="1255124"/>
                  </a:lnTo>
                  <a:lnTo>
                    <a:pt x="405065" y="1196293"/>
                  </a:lnTo>
                  <a:lnTo>
                    <a:pt x="288037" y="1137504"/>
                  </a:lnTo>
                  <a:lnTo>
                    <a:pt x="171010" y="1078696"/>
                  </a:lnTo>
                  <a:lnTo>
                    <a:pt x="53982" y="1019813"/>
                  </a:lnTo>
                  <a:lnTo>
                    <a:pt x="0" y="992596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2677492"/>
              <a:ext cx="6145984" cy="2337821"/>
            </a:xfrm>
            <a:custGeom>
              <a:avLst/>
              <a:pathLst>
                <a:path w="6145984" h="2337821">
                  <a:moveTo>
                    <a:pt x="0" y="0"/>
                  </a:moveTo>
                  <a:lnTo>
                    <a:pt x="53982" y="74265"/>
                  </a:lnTo>
                  <a:lnTo>
                    <a:pt x="171010" y="229053"/>
                  </a:lnTo>
                  <a:lnTo>
                    <a:pt x="288037" y="377524"/>
                  </a:lnTo>
                  <a:lnTo>
                    <a:pt x="405065" y="519563"/>
                  </a:lnTo>
                  <a:lnTo>
                    <a:pt x="522092" y="655050"/>
                  </a:lnTo>
                  <a:lnTo>
                    <a:pt x="639120" y="783857"/>
                  </a:lnTo>
                  <a:lnTo>
                    <a:pt x="756148" y="905857"/>
                  </a:lnTo>
                  <a:lnTo>
                    <a:pt x="873175" y="1020930"/>
                  </a:lnTo>
                  <a:lnTo>
                    <a:pt x="990203" y="1128982"/>
                  </a:lnTo>
                  <a:lnTo>
                    <a:pt x="1107230" y="1229972"/>
                  </a:lnTo>
                  <a:lnTo>
                    <a:pt x="1224258" y="1323947"/>
                  </a:lnTo>
                  <a:lnTo>
                    <a:pt x="1341286" y="1411079"/>
                  </a:lnTo>
                  <a:lnTo>
                    <a:pt x="1458313" y="1491680"/>
                  </a:lnTo>
                  <a:lnTo>
                    <a:pt x="1575341" y="1566178"/>
                  </a:lnTo>
                  <a:lnTo>
                    <a:pt x="1692368" y="1635039"/>
                  </a:lnTo>
                  <a:lnTo>
                    <a:pt x="1809396" y="1698664"/>
                  </a:lnTo>
                  <a:lnTo>
                    <a:pt x="1926424" y="1758109"/>
                  </a:lnTo>
                  <a:lnTo>
                    <a:pt x="2043451" y="1813822"/>
                  </a:lnTo>
                  <a:lnTo>
                    <a:pt x="2160479" y="1865909"/>
                  </a:lnTo>
                  <a:lnTo>
                    <a:pt x="2277506" y="1915031"/>
                  </a:lnTo>
                  <a:lnTo>
                    <a:pt x="2394534" y="1962290"/>
                  </a:lnTo>
                  <a:lnTo>
                    <a:pt x="2511561" y="2005408"/>
                  </a:lnTo>
                  <a:lnTo>
                    <a:pt x="2628589" y="2044857"/>
                  </a:lnTo>
                  <a:lnTo>
                    <a:pt x="2745617" y="2080834"/>
                  </a:lnTo>
                  <a:lnTo>
                    <a:pt x="2862644" y="2110626"/>
                  </a:lnTo>
                  <a:lnTo>
                    <a:pt x="2979672" y="2137415"/>
                  </a:lnTo>
                  <a:lnTo>
                    <a:pt x="3096699" y="2167531"/>
                  </a:lnTo>
                  <a:lnTo>
                    <a:pt x="3213727" y="2196336"/>
                  </a:lnTo>
                  <a:lnTo>
                    <a:pt x="3330755" y="2220914"/>
                  </a:lnTo>
                  <a:lnTo>
                    <a:pt x="3447782" y="2244109"/>
                  </a:lnTo>
                  <a:lnTo>
                    <a:pt x="3564810" y="2268594"/>
                  </a:lnTo>
                  <a:lnTo>
                    <a:pt x="3681837" y="2290366"/>
                  </a:lnTo>
                  <a:lnTo>
                    <a:pt x="3798865" y="2307502"/>
                  </a:lnTo>
                  <a:lnTo>
                    <a:pt x="3915893" y="2320938"/>
                  </a:lnTo>
                  <a:lnTo>
                    <a:pt x="4032920" y="2330708"/>
                  </a:lnTo>
                  <a:lnTo>
                    <a:pt x="4149948" y="2336305"/>
                  </a:lnTo>
                  <a:lnTo>
                    <a:pt x="4266975" y="2337821"/>
                  </a:lnTo>
                  <a:lnTo>
                    <a:pt x="4384003" y="2336589"/>
                  </a:lnTo>
                  <a:lnTo>
                    <a:pt x="4501031" y="2333718"/>
                  </a:lnTo>
                  <a:lnTo>
                    <a:pt x="4618058" y="2329595"/>
                  </a:lnTo>
                  <a:lnTo>
                    <a:pt x="4735086" y="2324442"/>
                  </a:lnTo>
                  <a:lnTo>
                    <a:pt x="4852113" y="2318350"/>
                  </a:lnTo>
                  <a:lnTo>
                    <a:pt x="4969141" y="2311308"/>
                  </a:lnTo>
                  <a:lnTo>
                    <a:pt x="5086169" y="2303237"/>
                  </a:lnTo>
                  <a:lnTo>
                    <a:pt x="5203196" y="2294005"/>
                  </a:lnTo>
                  <a:lnTo>
                    <a:pt x="5320224" y="2283456"/>
                  </a:lnTo>
                  <a:lnTo>
                    <a:pt x="5437251" y="2271417"/>
                  </a:lnTo>
                  <a:lnTo>
                    <a:pt x="5554279" y="2257715"/>
                  </a:lnTo>
                  <a:lnTo>
                    <a:pt x="5671307" y="2242184"/>
                  </a:lnTo>
                  <a:lnTo>
                    <a:pt x="5788334" y="2224678"/>
                  </a:lnTo>
                  <a:lnTo>
                    <a:pt x="5905362" y="2205069"/>
                  </a:lnTo>
                  <a:lnTo>
                    <a:pt x="6022389" y="2183249"/>
                  </a:lnTo>
                  <a:lnTo>
                    <a:pt x="6139417" y="2159137"/>
                  </a:lnTo>
                  <a:lnTo>
                    <a:pt x="6145984" y="21576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3670088"/>
              <a:ext cx="5842219" cy="1708371"/>
            </a:xfrm>
            <a:custGeom>
              <a:avLst/>
              <a:pathLst>
                <a:path w="5842219" h="1708371">
                  <a:moveTo>
                    <a:pt x="5842219" y="1708371"/>
                  </a:moveTo>
                  <a:lnTo>
                    <a:pt x="5788334" y="1701013"/>
                  </a:lnTo>
                  <a:lnTo>
                    <a:pt x="5671307" y="1686200"/>
                  </a:lnTo>
                  <a:lnTo>
                    <a:pt x="5554279" y="1672433"/>
                  </a:lnTo>
                  <a:lnTo>
                    <a:pt x="5437251" y="1659571"/>
                  </a:lnTo>
                  <a:lnTo>
                    <a:pt x="5320224" y="1647459"/>
                  </a:lnTo>
                  <a:lnTo>
                    <a:pt x="5203196" y="1635929"/>
                  </a:lnTo>
                  <a:lnTo>
                    <a:pt x="5086169" y="1624818"/>
                  </a:lnTo>
                  <a:lnTo>
                    <a:pt x="4969141" y="1613975"/>
                  </a:lnTo>
                  <a:lnTo>
                    <a:pt x="4852113" y="1603277"/>
                  </a:lnTo>
                  <a:lnTo>
                    <a:pt x="4735086" y="1592652"/>
                  </a:lnTo>
                  <a:lnTo>
                    <a:pt x="4618058" y="1582096"/>
                  </a:lnTo>
                  <a:lnTo>
                    <a:pt x="4501031" y="1571709"/>
                  </a:lnTo>
                  <a:lnTo>
                    <a:pt x="4384003" y="1561718"/>
                  </a:lnTo>
                  <a:lnTo>
                    <a:pt x="4266975" y="1552520"/>
                  </a:lnTo>
                  <a:lnTo>
                    <a:pt x="4149948" y="1543139"/>
                  </a:lnTo>
                  <a:lnTo>
                    <a:pt x="4032920" y="1531725"/>
                  </a:lnTo>
                  <a:lnTo>
                    <a:pt x="3915893" y="1518991"/>
                  </a:lnTo>
                  <a:lnTo>
                    <a:pt x="3798865" y="1505112"/>
                  </a:lnTo>
                  <a:lnTo>
                    <a:pt x="3681837" y="1487204"/>
                  </a:lnTo>
                  <a:lnTo>
                    <a:pt x="3564810" y="1466221"/>
                  </a:lnTo>
                  <a:lnTo>
                    <a:pt x="3447782" y="1444637"/>
                  </a:lnTo>
                  <a:lnTo>
                    <a:pt x="3330755" y="1420933"/>
                  </a:lnTo>
                  <a:lnTo>
                    <a:pt x="3213727" y="1395749"/>
                  </a:lnTo>
                  <a:lnTo>
                    <a:pt x="3096699" y="1370740"/>
                  </a:lnTo>
                  <a:lnTo>
                    <a:pt x="2979672" y="1342175"/>
                  </a:lnTo>
                  <a:lnTo>
                    <a:pt x="2862644" y="1310661"/>
                  </a:lnTo>
                  <a:lnTo>
                    <a:pt x="2745617" y="1279448"/>
                  </a:lnTo>
                  <a:lnTo>
                    <a:pt x="2628589" y="1244786"/>
                  </a:lnTo>
                  <a:lnTo>
                    <a:pt x="2511561" y="1202451"/>
                  </a:lnTo>
                  <a:lnTo>
                    <a:pt x="2394534" y="1157911"/>
                  </a:lnTo>
                  <a:lnTo>
                    <a:pt x="2277506" y="1112241"/>
                  </a:lnTo>
                  <a:lnTo>
                    <a:pt x="2160479" y="1063765"/>
                  </a:lnTo>
                  <a:lnTo>
                    <a:pt x="2043451" y="1013749"/>
                  </a:lnTo>
                  <a:lnTo>
                    <a:pt x="1926424" y="962411"/>
                  </a:lnTo>
                  <a:lnTo>
                    <a:pt x="1809396" y="909393"/>
                  </a:lnTo>
                  <a:lnTo>
                    <a:pt x="1692368" y="854294"/>
                  </a:lnTo>
                  <a:lnTo>
                    <a:pt x="1575341" y="797274"/>
                  </a:lnTo>
                  <a:lnTo>
                    <a:pt x="1458313" y="738776"/>
                  </a:lnTo>
                  <a:lnTo>
                    <a:pt x="1341286" y="679325"/>
                  </a:lnTo>
                  <a:lnTo>
                    <a:pt x="1224258" y="619410"/>
                  </a:lnTo>
                  <a:lnTo>
                    <a:pt x="1107230" y="559405"/>
                  </a:lnTo>
                  <a:lnTo>
                    <a:pt x="990203" y="499541"/>
                  </a:lnTo>
                  <a:lnTo>
                    <a:pt x="873175" y="439927"/>
                  </a:lnTo>
                  <a:lnTo>
                    <a:pt x="756148" y="380579"/>
                  </a:lnTo>
                  <a:lnTo>
                    <a:pt x="639120" y="321466"/>
                  </a:lnTo>
                  <a:lnTo>
                    <a:pt x="522092" y="262527"/>
                  </a:lnTo>
                  <a:lnTo>
                    <a:pt x="405065" y="203697"/>
                  </a:lnTo>
                  <a:lnTo>
                    <a:pt x="288037" y="144908"/>
                  </a:lnTo>
                  <a:lnTo>
                    <a:pt x="171010" y="86099"/>
                  </a:lnTo>
                  <a:lnTo>
                    <a:pt x="53982" y="2721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173790"/>
              <a:ext cx="6145984" cy="1965494"/>
            </a:xfrm>
            <a:custGeom>
              <a:avLst/>
              <a:pathLst>
                <a:path w="6145984" h="1965494">
                  <a:moveTo>
                    <a:pt x="0" y="0"/>
                  </a:moveTo>
                  <a:lnTo>
                    <a:pt x="53982" y="50741"/>
                  </a:lnTo>
                  <a:lnTo>
                    <a:pt x="171010" y="157576"/>
                  </a:lnTo>
                  <a:lnTo>
                    <a:pt x="288037" y="261216"/>
                  </a:lnTo>
                  <a:lnTo>
                    <a:pt x="405065" y="361630"/>
                  </a:lnTo>
                  <a:lnTo>
                    <a:pt x="522092" y="458789"/>
                  </a:lnTo>
                  <a:lnTo>
                    <a:pt x="639120" y="552661"/>
                  </a:lnTo>
                  <a:lnTo>
                    <a:pt x="756148" y="643218"/>
                  </a:lnTo>
                  <a:lnTo>
                    <a:pt x="873175" y="730428"/>
                  </a:lnTo>
                  <a:lnTo>
                    <a:pt x="990203" y="814262"/>
                  </a:lnTo>
                  <a:lnTo>
                    <a:pt x="1107230" y="894689"/>
                  </a:lnTo>
                  <a:lnTo>
                    <a:pt x="1224258" y="971679"/>
                  </a:lnTo>
                  <a:lnTo>
                    <a:pt x="1341286" y="1045202"/>
                  </a:lnTo>
                  <a:lnTo>
                    <a:pt x="1458313" y="1115228"/>
                  </a:lnTo>
                  <a:lnTo>
                    <a:pt x="1575341" y="1181726"/>
                  </a:lnTo>
                  <a:lnTo>
                    <a:pt x="1692368" y="1244666"/>
                  </a:lnTo>
                  <a:lnTo>
                    <a:pt x="1809396" y="1304029"/>
                  </a:lnTo>
                  <a:lnTo>
                    <a:pt x="1926424" y="1360260"/>
                  </a:lnTo>
                  <a:lnTo>
                    <a:pt x="2043451" y="1413786"/>
                  </a:lnTo>
                  <a:lnTo>
                    <a:pt x="2160479" y="1464837"/>
                  </a:lnTo>
                  <a:lnTo>
                    <a:pt x="2277506" y="1513636"/>
                  </a:lnTo>
                  <a:lnTo>
                    <a:pt x="2394534" y="1560101"/>
                  </a:lnTo>
                  <a:lnTo>
                    <a:pt x="2511561" y="1603930"/>
                  </a:lnTo>
                  <a:lnTo>
                    <a:pt x="2628589" y="1644821"/>
                  </a:lnTo>
                  <a:lnTo>
                    <a:pt x="2745617" y="1680141"/>
                  </a:lnTo>
                  <a:lnTo>
                    <a:pt x="2862644" y="1710643"/>
                  </a:lnTo>
                  <a:lnTo>
                    <a:pt x="2979672" y="1739795"/>
                  </a:lnTo>
                  <a:lnTo>
                    <a:pt x="3096699" y="1769136"/>
                  </a:lnTo>
                  <a:lnTo>
                    <a:pt x="3213727" y="1796043"/>
                  </a:lnTo>
                  <a:lnTo>
                    <a:pt x="3330755" y="1820923"/>
                  </a:lnTo>
                  <a:lnTo>
                    <a:pt x="3447782" y="1844373"/>
                  </a:lnTo>
                  <a:lnTo>
                    <a:pt x="3564810" y="1867408"/>
                  </a:lnTo>
                  <a:lnTo>
                    <a:pt x="3681837" y="1888785"/>
                  </a:lnTo>
                  <a:lnTo>
                    <a:pt x="3798865" y="1906307"/>
                  </a:lnTo>
                  <a:lnTo>
                    <a:pt x="3915893" y="1919965"/>
                  </a:lnTo>
                  <a:lnTo>
                    <a:pt x="4032920" y="1931217"/>
                  </a:lnTo>
                  <a:lnTo>
                    <a:pt x="4149948" y="1939722"/>
                  </a:lnTo>
                  <a:lnTo>
                    <a:pt x="4266975" y="1945170"/>
                  </a:lnTo>
                  <a:lnTo>
                    <a:pt x="4384003" y="1949154"/>
                  </a:lnTo>
                  <a:lnTo>
                    <a:pt x="4501031" y="1952713"/>
                  </a:lnTo>
                  <a:lnTo>
                    <a:pt x="4618058" y="1955845"/>
                  </a:lnTo>
                  <a:lnTo>
                    <a:pt x="4735086" y="1958547"/>
                  </a:lnTo>
                  <a:lnTo>
                    <a:pt x="4852113" y="1960813"/>
                  </a:lnTo>
                  <a:lnTo>
                    <a:pt x="4969141" y="1962642"/>
                  </a:lnTo>
                  <a:lnTo>
                    <a:pt x="5086169" y="1964028"/>
                  </a:lnTo>
                  <a:lnTo>
                    <a:pt x="5203196" y="1964967"/>
                  </a:lnTo>
                  <a:lnTo>
                    <a:pt x="5320224" y="1965458"/>
                  </a:lnTo>
                  <a:lnTo>
                    <a:pt x="5437251" y="1965494"/>
                  </a:lnTo>
                  <a:lnTo>
                    <a:pt x="5554279" y="1965074"/>
                  </a:lnTo>
                  <a:lnTo>
                    <a:pt x="5671307" y="1964192"/>
                  </a:lnTo>
                  <a:lnTo>
                    <a:pt x="5788334" y="1962846"/>
                  </a:lnTo>
                  <a:lnTo>
                    <a:pt x="5905362" y="1961031"/>
                  </a:lnTo>
                  <a:lnTo>
                    <a:pt x="6022389" y="1958743"/>
                  </a:lnTo>
                  <a:lnTo>
                    <a:pt x="6139417" y="1955980"/>
                  </a:lnTo>
                  <a:lnTo>
                    <a:pt x="6145984" y="1955798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2818217"/>
              <a:ext cx="6145984" cy="2560242"/>
            </a:xfrm>
            <a:custGeom>
              <a:avLst/>
              <a:pathLst>
                <a:path w="6145984" h="2560242">
                  <a:moveTo>
                    <a:pt x="0" y="0"/>
                  </a:moveTo>
                  <a:lnTo>
                    <a:pt x="53982" y="66135"/>
                  </a:lnTo>
                  <a:lnTo>
                    <a:pt x="171010" y="204398"/>
                  </a:lnTo>
                  <a:lnTo>
                    <a:pt x="288037" y="337435"/>
                  </a:lnTo>
                  <a:lnTo>
                    <a:pt x="405065" y="465128"/>
                  </a:lnTo>
                  <a:lnTo>
                    <a:pt x="522092" y="587349"/>
                  </a:lnTo>
                  <a:lnTo>
                    <a:pt x="639120" y="703968"/>
                  </a:lnTo>
                  <a:lnTo>
                    <a:pt x="756148" y="814851"/>
                  </a:lnTo>
                  <a:lnTo>
                    <a:pt x="873175" y="919875"/>
                  </a:lnTo>
                  <a:lnTo>
                    <a:pt x="990203" y="1018939"/>
                  </a:lnTo>
                  <a:lnTo>
                    <a:pt x="1107230" y="1111997"/>
                  </a:lnTo>
                  <a:lnTo>
                    <a:pt x="1224258" y="1199087"/>
                  </a:lnTo>
                  <a:lnTo>
                    <a:pt x="1341286" y="1280374"/>
                  </a:lnTo>
                  <a:lnTo>
                    <a:pt x="1458313" y="1356161"/>
                  </a:lnTo>
                  <a:lnTo>
                    <a:pt x="1575341" y="1426864"/>
                  </a:lnTo>
                  <a:lnTo>
                    <a:pt x="1692368" y="1492937"/>
                  </a:lnTo>
                  <a:lnTo>
                    <a:pt x="1809396" y="1554790"/>
                  </a:lnTo>
                  <a:lnTo>
                    <a:pt x="1926424" y="1614207"/>
                  </a:lnTo>
                  <a:lnTo>
                    <a:pt x="2043451" y="1671617"/>
                  </a:lnTo>
                  <a:lnTo>
                    <a:pt x="2160479" y="1726586"/>
                  </a:lnTo>
                  <a:lnTo>
                    <a:pt x="2277506" y="1779530"/>
                  </a:lnTo>
                  <a:lnTo>
                    <a:pt x="2394534" y="1835334"/>
                  </a:lnTo>
                  <a:lnTo>
                    <a:pt x="2511561" y="1889034"/>
                  </a:lnTo>
                  <a:lnTo>
                    <a:pt x="2628589" y="1935906"/>
                  </a:lnTo>
                  <a:lnTo>
                    <a:pt x="2745617" y="1976320"/>
                  </a:lnTo>
                  <a:lnTo>
                    <a:pt x="2862644" y="2009522"/>
                  </a:lnTo>
                  <a:lnTo>
                    <a:pt x="2979672" y="2038034"/>
                  </a:lnTo>
                  <a:lnTo>
                    <a:pt x="3096699" y="2066737"/>
                  </a:lnTo>
                  <a:lnTo>
                    <a:pt x="3213727" y="2090388"/>
                  </a:lnTo>
                  <a:lnTo>
                    <a:pt x="3330755" y="2108828"/>
                  </a:lnTo>
                  <a:lnTo>
                    <a:pt x="3447782" y="2127634"/>
                  </a:lnTo>
                  <a:lnTo>
                    <a:pt x="3564810" y="2147564"/>
                  </a:lnTo>
                  <a:lnTo>
                    <a:pt x="3681837" y="2163966"/>
                  </a:lnTo>
                  <a:lnTo>
                    <a:pt x="3798865" y="2176790"/>
                  </a:lnTo>
                  <a:lnTo>
                    <a:pt x="3915893" y="2187057"/>
                  </a:lnTo>
                  <a:lnTo>
                    <a:pt x="4032920" y="2193653"/>
                  </a:lnTo>
                  <a:lnTo>
                    <a:pt x="4149948" y="2196341"/>
                  </a:lnTo>
                  <a:lnTo>
                    <a:pt x="4266975" y="2195472"/>
                  </a:lnTo>
                  <a:lnTo>
                    <a:pt x="4384003" y="2192225"/>
                  </a:lnTo>
                  <a:lnTo>
                    <a:pt x="4501031" y="2187528"/>
                  </a:lnTo>
                  <a:lnTo>
                    <a:pt x="4618058" y="2181762"/>
                  </a:lnTo>
                  <a:lnTo>
                    <a:pt x="4735086" y="2175144"/>
                  </a:lnTo>
                  <a:lnTo>
                    <a:pt x="4852113" y="2167763"/>
                  </a:lnTo>
                  <a:lnTo>
                    <a:pt x="4969141" y="2159608"/>
                  </a:lnTo>
                  <a:lnTo>
                    <a:pt x="5086169" y="2150597"/>
                  </a:lnTo>
                  <a:lnTo>
                    <a:pt x="5203196" y="2140601"/>
                  </a:lnTo>
                  <a:lnTo>
                    <a:pt x="5320224" y="2129462"/>
                  </a:lnTo>
                  <a:lnTo>
                    <a:pt x="5437251" y="2117008"/>
                  </a:lnTo>
                  <a:lnTo>
                    <a:pt x="5554279" y="2103068"/>
                  </a:lnTo>
                  <a:lnTo>
                    <a:pt x="5671307" y="2087476"/>
                  </a:lnTo>
                  <a:lnTo>
                    <a:pt x="5788334" y="2070085"/>
                  </a:lnTo>
                  <a:lnTo>
                    <a:pt x="5905362" y="2050768"/>
                  </a:lnTo>
                  <a:lnTo>
                    <a:pt x="6022389" y="2029417"/>
                  </a:lnTo>
                  <a:lnTo>
                    <a:pt x="6139417" y="2005950"/>
                  </a:lnTo>
                  <a:lnTo>
                    <a:pt x="6145984" y="2004511"/>
                  </a:lnTo>
                  <a:lnTo>
                    <a:pt x="6145984" y="2560242"/>
                  </a:lnTo>
                  <a:lnTo>
                    <a:pt x="5977027" y="2560242"/>
                  </a:lnTo>
                  <a:lnTo>
                    <a:pt x="5905362" y="2549662"/>
                  </a:lnTo>
                  <a:lnTo>
                    <a:pt x="5788334" y="2533786"/>
                  </a:lnTo>
                  <a:lnTo>
                    <a:pt x="5671307" y="2519218"/>
                  </a:lnTo>
                  <a:lnTo>
                    <a:pt x="5554279" y="2505840"/>
                  </a:lnTo>
                  <a:lnTo>
                    <a:pt x="5437251" y="2493513"/>
                  </a:lnTo>
                  <a:lnTo>
                    <a:pt x="5320224" y="2482084"/>
                  </a:lnTo>
                  <a:lnTo>
                    <a:pt x="5203196" y="2471390"/>
                  </a:lnTo>
                  <a:lnTo>
                    <a:pt x="5086169" y="2461271"/>
                  </a:lnTo>
                  <a:lnTo>
                    <a:pt x="4969141" y="2451578"/>
                  </a:lnTo>
                  <a:lnTo>
                    <a:pt x="4852113" y="2442192"/>
                  </a:lnTo>
                  <a:lnTo>
                    <a:pt x="4735086" y="2433042"/>
                  </a:lnTo>
                  <a:lnTo>
                    <a:pt x="4618058" y="2424127"/>
                  </a:lnTo>
                  <a:lnTo>
                    <a:pt x="4501031" y="2415544"/>
                  </a:lnTo>
                  <a:lnTo>
                    <a:pt x="4384003" y="2407524"/>
                  </a:lnTo>
                  <a:lnTo>
                    <a:pt x="4266975" y="2400456"/>
                  </a:lnTo>
                  <a:lnTo>
                    <a:pt x="4149948" y="2393547"/>
                  </a:lnTo>
                  <a:lnTo>
                    <a:pt x="4032920" y="2385107"/>
                  </a:lnTo>
                  <a:lnTo>
                    <a:pt x="3915893" y="2375580"/>
                  </a:lnTo>
                  <a:lnTo>
                    <a:pt x="3798865" y="2364875"/>
                  </a:lnTo>
                  <a:lnTo>
                    <a:pt x="3681837" y="2351287"/>
                  </a:lnTo>
                  <a:lnTo>
                    <a:pt x="3564810" y="2335665"/>
                  </a:lnTo>
                  <a:lnTo>
                    <a:pt x="3447782" y="2318604"/>
                  </a:lnTo>
                  <a:lnTo>
                    <a:pt x="3330755" y="2299296"/>
                  </a:lnTo>
                  <a:lnTo>
                    <a:pt x="3213727" y="2280256"/>
                  </a:lnTo>
                  <a:lnTo>
                    <a:pt x="3096699" y="2260359"/>
                  </a:lnTo>
                  <a:lnTo>
                    <a:pt x="2979672" y="2233189"/>
                  </a:lnTo>
                  <a:lnTo>
                    <a:pt x="2862644" y="2200005"/>
                  </a:lnTo>
                  <a:lnTo>
                    <a:pt x="2745617" y="2165399"/>
                  </a:lnTo>
                  <a:lnTo>
                    <a:pt x="2628589" y="2126284"/>
                  </a:lnTo>
                  <a:lnTo>
                    <a:pt x="2511561" y="2076559"/>
                  </a:lnTo>
                  <a:lnTo>
                    <a:pt x="2394534" y="2021453"/>
                  </a:lnTo>
                  <a:lnTo>
                    <a:pt x="2277506" y="1967220"/>
                  </a:lnTo>
                  <a:lnTo>
                    <a:pt x="2160479" y="1914914"/>
                  </a:lnTo>
                  <a:lnTo>
                    <a:pt x="2043451" y="1861993"/>
                  </a:lnTo>
                  <a:lnTo>
                    <a:pt x="1926424" y="1808909"/>
                  </a:lnTo>
                  <a:lnTo>
                    <a:pt x="1809396" y="1755848"/>
                  </a:lnTo>
                  <a:lnTo>
                    <a:pt x="1692368" y="1702426"/>
                  </a:lnTo>
                  <a:lnTo>
                    <a:pt x="1575341" y="1648061"/>
                  </a:lnTo>
                  <a:lnTo>
                    <a:pt x="1458313" y="1593180"/>
                  </a:lnTo>
                  <a:lnTo>
                    <a:pt x="1341286" y="1538308"/>
                  </a:lnTo>
                  <a:lnTo>
                    <a:pt x="1224258" y="1483934"/>
                  </a:lnTo>
                  <a:lnTo>
                    <a:pt x="1107230" y="1430434"/>
                  </a:lnTo>
                  <a:lnTo>
                    <a:pt x="990203" y="1378045"/>
                  </a:lnTo>
                  <a:lnTo>
                    <a:pt x="873175" y="1326878"/>
                  </a:lnTo>
                  <a:lnTo>
                    <a:pt x="756148" y="1276959"/>
                  </a:lnTo>
                  <a:lnTo>
                    <a:pt x="639120" y="1228260"/>
                  </a:lnTo>
                  <a:lnTo>
                    <a:pt x="522092" y="1180730"/>
                  </a:lnTo>
                  <a:lnTo>
                    <a:pt x="405065" y="1134310"/>
                  </a:lnTo>
                  <a:lnTo>
                    <a:pt x="288037" y="1088939"/>
                  </a:lnTo>
                  <a:lnTo>
                    <a:pt x="171010" y="1044564"/>
                  </a:lnTo>
                  <a:lnTo>
                    <a:pt x="53982" y="1001138"/>
                  </a:lnTo>
                  <a:lnTo>
                    <a:pt x="0" y="981526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2818217"/>
              <a:ext cx="6145984" cy="2196341"/>
            </a:xfrm>
            <a:custGeom>
              <a:avLst/>
              <a:pathLst>
                <a:path w="6145984" h="2196341">
                  <a:moveTo>
                    <a:pt x="0" y="0"/>
                  </a:moveTo>
                  <a:lnTo>
                    <a:pt x="53982" y="66135"/>
                  </a:lnTo>
                  <a:lnTo>
                    <a:pt x="171010" y="204398"/>
                  </a:lnTo>
                  <a:lnTo>
                    <a:pt x="288037" y="337435"/>
                  </a:lnTo>
                  <a:lnTo>
                    <a:pt x="405065" y="465128"/>
                  </a:lnTo>
                  <a:lnTo>
                    <a:pt x="522092" y="587349"/>
                  </a:lnTo>
                  <a:lnTo>
                    <a:pt x="639120" y="703968"/>
                  </a:lnTo>
                  <a:lnTo>
                    <a:pt x="756148" y="814851"/>
                  </a:lnTo>
                  <a:lnTo>
                    <a:pt x="873175" y="919875"/>
                  </a:lnTo>
                  <a:lnTo>
                    <a:pt x="990203" y="1018939"/>
                  </a:lnTo>
                  <a:lnTo>
                    <a:pt x="1107230" y="1111997"/>
                  </a:lnTo>
                  <a:lnTo>
                    <a:pt x="1224258" y="1199087"/>
                  </a:lnTo>
                  <a:lnTo>
                    <a:pt x="1341286" y="1280374"/>
                  </a:lnTo>
                  <a:lnTo>
                    <a:pt x="1458313" y="1356161"/>
                  </a:lnTo>
                  <a:lnTo>
                    <a:pt x="1575341" y="1426864"/>
                  </a:lnTo>
                  <a:lnTo>
                    <a:pt x="1692368" y="1492937"/>
                  </a:lnTo>
                  <a:lnTo>
                    <a:pt x="1809396" y="1554790"/>
                  </a:lnTo>
                  <a:lnTo>
                    <a:pt x="1926424" y="1614207"/>
                  </a:lnTo>
                  <a:lnTo>
                    <a:pt x="2043451" y="1671617"/>
                  </a:lnTo>
                  <a:lnTo>
                    <a:pt x="2160479" y="1726586"/>
                  </a:lnTo>
                  <a:lnTo>
                    <a:pt x="2277506" y="1779530"/>
                  </a:lnTo>
                  <a:lnTo>
                    <a:pt x="2394534" y="1835334"/>
                  </a:lnTo>
                  <a:lnTo>
                    <a:pt x="2511561" y="1889034"/>
                  </a:lnTo>
                  <a:lnTo>
                    <a:pt x="2628589" y="1935906"/>
                  </a:lnTo>
                  <a:lnTo>
                    <a:pt x="2745617" y="1976320"/>
                  </a:lnTo>
                  <a:lnTo>
                    <a:pt x="2862644" y="2009522"/>
                  </a:lnTo>
                  <a:lnTo>
                    <a:pt x="2979672" y="2038034"/>
                  </a:lnTo>
                  <a:lnTo>
                    <a:pt x="3096699" y="2066737"/>
                  </a:lnTo>
                  <a:lnTo>
                    <a:pt x="3213727" y="2090388"/>
                  </a:lnTo>
                  <a:lnTo>
                    <a:pt x="3330755" y="2108828"/>
                  </a:lnTo>
                  <a:lnTo>
                    <a:pt x="3447782" y="2127634"/>
                  </a:lnTo>
                  <a:lnTo>
                    <a:pt x="3564810" y="2147564"/>
                  </a:lnTo>
                  <a:lnTo>
                    <a:pt x="3681837" y="2163966"/>
                  </a:lnTo>
                  <a:lnTo>
                    <a:pt x="3798865" y="2176790"/>
                  </a:lnTo>
                  <a:lnTo>
                    <a:pt x="3915893" y="2187057"/>
                  </a:lnTo>
                  <a:lnTo>
                    <a:pt x="4032920" y="2193653"/>
                  </a:lnTo>
                  <a:lnTo>
                    <a:pt x="4149948" y="2196341"/>
                  </a:lnTo>
                  <a:lnTo>
                    <a:pt x="4266975" y="2195472"/>
                  </a:lnTo>
                  <a:lnTo>
                    <a:pt x="4384003" y="2192225"/>
                  </a:lnTo>
                  <a:lnTo>
                    <a:pt x="4501031" y="2187528"/>
                  </a:lnTo>
                  <a:lnTo>
                    <a:pt x="4618058" y="2181762"/>
                  </a:lnTo>
                  <a:lnTo>
                    <a:pt x="4735086" y="2175144"/>
                  </a:lnTo>
                  <a:lnTo>
                    <a:pt x="4852113" y="2167763"/>
                  </a:lnTo>
                  <a:lnTo>
                    <a:pt x="4969141" y="2159608"/>
                  </a:lnTo>
                  <a:lnTo>
                    <a:pt x="5086169" y="2150597"/>
                  </a:lnTo>
                  <a:lnTo>
                    <a:pt x="5203196" y="2140601"/>
                  </a:lnTo>
                  <a:lnTo>
                    <a:pt x="5320224" y="2129462"/>
                  </a:lnTo>
                  <a:lnTo>
                    <a:pt x="5437251" y="2117008"/>
                  </a:lnTo>
                  <a:lnTo>
                    <a:pt x="5554279" y="2103068"/>
                  </a:lnTo>
                  <a:lnTo>
                    <a:pt x="5671307" y="2087476"/>
                  </a:lnTo>
                  <a:lnTo>
                    <a:pt x="5788334" y="2070085"/>
                  </a:lnTo>
                  <a:lnTo>
                    <a:pt x="5905362" y="2050768"/>
                  </a:lnTo>
                  <a:lnTo>
                    <a:pt x="6022389" y="2029417"/>
                  </a:lnTo>
                  <a:lnTo>
                    <a:pt x="6139417" y="2005950"/>
                  </a:lnTo>
                  <a:lnTo>
                    <a:pt x="6145984" y="200451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3799743"/>
              <a:ext cx="5977027" cy="1578716"/>
            </a:xfrm>
            <a:custGeom>
              <a:avLst/>
              <a:pathLst>
                <a:path w="5977027" h="1578716">
                  <a:moveTo>
                    <a:pt x="5977027" y="1578716"/>
                  </a:moveTo>
                  <a:lnTo>
                    <a:pt x="5905362" y="1568135"/>
                  </a:lnTo>
                  <a:lnTo>
                    <a:pt x="5788334" y="1552260"/>
                  </a:lnTo>
                  <a:lnTo>
                    <a:pt x="5671307" y="1537692"/>
                  </a:lnTo>
                  <a:lnTo>
                    <a:pt x="5554279" y="1524313"/>
                  </a:lnTo>
                  <a:lnTo>
                    <a:pt x="5437251" y="1511987"/>
                  </a:lnTo>
                  <a:lnTo>
                    <a:pt x="5320224" y="1500558"/>
                  </a:lnTo>
                  <a:lnTo>
                    <a:pt x="5203196" y="1489864"/>
                  </a:lnTo>
                  <a:lnTo>
                    <a:pt x="5086169" y="1479745"/>
                  </a:lnTo>
                  <a:lnTo>
                    <a:pt x="4969141" y="1470052"/>
                  </a:lnTo>
                  <a:lnTo>
                    <a:pt x="4852113" y="1460666"/>
                  </a:lnTo>
                  <a:lnTo>
                    <a:pt x="4735086" y="1451515"/>
                  </a:lnTo>
                  <a:lnTo>
                    <a:pt x="4618058" y="1442600"/>
                  </a:lnTo>
                  <a:lnTo>
                    <a:pt x="4501031" y="1434018"/>
                  </a:lnTo>
                  <a:lnTo>
                    <a:pt x="4384003" y="1425997"/>
                  </a:lnTo>
                  <a:lnTo>
                    <a:pt x="4266975" y="1418930"/>
                  </a:lnTo>
                  <a:lnTo>
                    <a:pt x="4149948" y="1412021"/>
                  </a:lnTo>
                  <a:lnTo>
                    <a:pt x="4032920" y="1403581"/>
                  </a:lnTo>
                  <a:lnTo>
                    <a:pt x="3915893" y="1394054"/>
                  </a:lnTo>
                  <a:lnTo>
                    <a:pt x="3798865" y="1383349"/>
                  </a:lnTo>
                  <a:lnTo>
                    <a:pt x="3681837" y="1369761"/>
                  </a:lnTo>
                  <a:lnTo>
                    <a:pt x="3564810" y="1354139"/>
                  </a:lnTo>
                  <a:lnTo>
                    <a:pt x="3447782" y="1337078"/>
                  </a:lnTo>
                  <a:lnTo>
                    <a:pt x="3330755" y="1317769"/>
                  </a:lnTo>
                  <a:lnTo>
                    <a:pt x="3213727" y="1298730"/>
                  </a:lnTo>
                  <a:lnTo>
                    <a:pt x="3096699" y="1278833"/>
                  </a:lnTo>
                  <a:lnTo>
                    <a:pt x="2979672" y="1251663"/>
                  </a:lnTo>
                  <a:lnTo>
                    <a:pt x="2862644" y="1218479"/>
                  </a:lnTo>
                  <a:lnTo>
                    <a:pt x="2745617" y="1183873"/>
                  </a:lnTo>
                  <a:lnTo>
                    <a:pt x="2628589" y="1144757"/>
                  </a:lnTo>
                  <a:lnTo>
                    <a:pt x="2511561" y="1095033"/>
                  </a:lnTo>
                  <a:lnTo>
                    <a:pt x="2394534" y="1039926"/>
                  </a:lnTo>
                  <a:lnTo>
                    <a:pt x="2277506" y="985694"/>
                  </a:lnTo>
                  <a:lnTo>
                    <a:pt x="2160479" y="933387"/>
                  </a:lnTo>
                  <a:lnTo>
                    <a:pt x="2043451" y="880467"/>
                  </a:lnTo>
                  <a:lnTo>
                    <a:pt x="1926424" y="827383"/>
                  </a:lnTo>
                  <a:lnTo>
                    <a:pt x="1809396" y="774322"/>
                  </a:lnTo>
                  <a:lnTo>
                    <a:pt x="1692368" y="720900"/>
                  </a:lnTo>
                  <a:lnTo>
                    <a:pt x="1575341" y="666535"/>
                  </a:lnTo>
                  <a:lnTo>
                    <a:pt x="1458313" y="611654"/>
                  </a:lnTo>
                  <a:lnTo>
                    <a:pt x="1341286" y="556782"/>
                  </a:lnTo>
                  <a:lnTo>
                    <a:pt x="1224258" y="502408"/>
                  </a:lnTo>
                  <a:lnTo>
                    <a:pt x="1107230" y="448908"/>
                  </a:lnTo>
                  <a:lnTo>
                    <a:pt x="990203" y="396519"/>
                  </a:lnTo>
                  <a:lnTo>
                    <a:pt x="873175" y="345352"/>
                  </a:lnTo>
                  <a:lnTo>
                    <a:pt x="756148" y="295432"/>
                  </a:lnTo>
                  <a:lnTo>
                    <a:pt x="639120" y="246734"/>
                  </a:lnTo>
                  <a:lnTo>
                    <a:pt x="522092" y="199204"/>
                  </a:lnTo>
                  <a:lnTo>
                    <a:pt x="405065" y="152784"/>
                  </a:lnTo>
                  <a:lnTo>
                    <a:pt x="288037" y="107413"/>
                  </a:lnTo>
                  <a:lnTo>
                    <a:pt x="171010" y="63038"/>
                  </a:lnTo>
                  <a:lnTo>
                    <a:pt x="53982" y="1961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308980"/>
              <a:ext cx="6145984" cy="1815233"/>
            </a:xfrm>
            <a:custGeom>
              <a:avLst/>
              <a:pathLst>
                <a:path w="6145984" h="1815233">
                  <a:moveTo>
                    <a:pt x="0" y="0"/>
                  </a:moveTo>
                  <a:lnTo>
                    <a:pt x="53982" y="42874"/>
                  </a:lnTo>
                  <a:lnTo>
                    <a:pt x="171010" y="133718"/>
                  </a:lnTo>
                  <a:lnTo>
                    <a:pt x="288037" y="222424"/>
                  </a:lnTo>
                  <a:lnTo>
                    <a:pt x="405065" y="308956"/>
                  </a:lnTo>
                  <a:lnTo>
                    <a:pt x="522092" y="393277"/>
                  </a:lnTo>
                  <a:lnTo>
                    <a:pt x="639120" y="475351"/>
                  </a:lnTo>
                  <a:lnTo>
                    <a:pt x="756148" y="555142"/>
                  </a:lnTo>
                  <a:lnTo>
                    <a:pt x="873175" y="632613"/>
                  </a:lnTo>
                  <a:lnTo>
                    <a:pt x="990203" y="707729"/>
                  </a:lnTo>
                  <a:lnTo>
                    <a:pt x="1107230" y="780452"/>
                  </a:lnTo>
                  <a:lnTo>
                    <a:pt x="1224258" y="850748"/>
                  </a:lnTo>
                  <a:lnTo>
                    <a:pt x="1341286" y="918578"/>
                  </a:lnTo>
                  <a:lnTo>
                    <a:pt x="1458313" y="983907"/>
                  </a:lnTo>
                  <a:lnTo>
                    <a:pt x="1575341" y="1046700"/>
                  </a:lnTo>
                  <a:lnTo>
                    <a:pt x="1692368" y="1106918"/>
                  </a:lnTo>
                  <a:lnTo>
                    <a:pt x="1809396" y="1164556"/>
                  </a:lnTo>
                  <a:lnTo>
                    <a:pt x="1926424" y="1220795"/>
                  </a:lnTo>
                  <a:lnTo>
                    <a:pt x="2043451" y="1276042"/>
                  </a:lnTo>
                  <a:lnTo>
                    <a:pt x="2160479" y="1329986"/>
                  </a:lnTo>
                  <a:lnTo>
                    <a:pt x="2277506" y="1382612"/>
                  </a:lnTo>
                  <a:lnTo>
                    <a:pt x="2394534" y="1437630"/>
                  </a:lnTo>
                  <a:lnTo>
                    <a:pt x="2511561" y="1492034"/>
                  </a:lnTo>
                  <a:lnTo>
                    <a:pt x="2628589" y="1540332"/>
                  </a:lnTo>
                  <a:lnTo>
                    <a:pt x="2745617" y="1580097"/>
                  </a:lnTo>
                  <a:lnTo>
                    <a:pt x="2862644" y="1614000"/>
                  </a:lnTo>
                  <a:lnTo>
                    <a:pt x="2979672" y="1644849"/>
                  </a:lnTo>
                  <a:lnTo>
                    <a:pt x="3096699" y="1672785"/>
                  </a:lnTo>
                  <a:lnTo>
                    <a:pt x="3213727" y="1694559"/>
                  </a:lnTo>
                  <a:lnTo>
                    <a:pt x="3330755" y="1713299"/>
                  </a:lnTo>
                  <a:lnTo>
                    <a:pt x="3447782" y="1732356"/>
                  </a:lnTo>
                  <a:lnTo>
                    <a:pt x="3564810" y="1750852"/>
                  </a:lnTo>
                  <a:lnTo>
                    <a:pt x="3681837" y="1766863"/>
                  </a:lnTo>
                  <a:lnTo>
                    <a:pt x="3798865" y="1780069"/>
                  </a:lnTo>
                  <a:lnTo>
                    <a:pt x="3915893" y="1790556"/>
                  </a:lnTo>
                  <a:lnTo>
                    <a:pt x="4032920" y="1798617"/>
                  </a:lnTo>
                  <a:lnTo>
                    <a:pt x="4149948" y="1804181"/>
                  </a:lnTo>
                  <a:lnTo>
                    <a:pt x="4266975" y="1807201"/>
                  </a:lnTo>
                  <a:lnTo>
                    <a:pt x="4384003" y="1809111"/>
                  </a:lnTo>
                  <a:lnTo>
                    <a:pt x="4501031" y="1810773"/>
                  </a:lnTo>
                  <a:lnTo>
                    <a:pt x="4618058" y="1812181"/>
                  </a:lnTo>
                  <a:lnTo>
                    <a:pt x="4735086" y="1813330"/>
                  </a:lnTo>
                  <a:lnTo>
                    <a:pt x="4852113" y="1814214"/>
                  </a:lnTo>
                  <a:lnTo>
                    <a:pt x="4969141" y="1814830"/>
                  </a:lnTo>
                  <a:lnTo>
                    <a:pt x="5086169" y="1815171"/>
                  </a:lnTo>
                  <a:lnTo>
                    <a:pt x="5203196" y="1815233"/>
                  </a:lnTo>
                  <a:lnTo>
                    <a:pt x="5320224" y="1815010"/>
                  </a:lnTo>
                  <a:lnTo>
                    <a:pt x="5437251" y="1814497"/>
                  </a:lnTo>
                  <a:lnTo>
                    <a:pt x="5554279" y="1813691"/>
                  </a:lnTo>
                  <a:lnTo>
                    <a:pt x="5671307" y="1812584"/>
                  </a:lnTo>
                  <a:lnTo>
                    <a:pt x="5788334" y="1811173"/>
                  </a:lnTo>
                  <a:lnTo>
                    <a:pt x="5905362" y="1809451"/>
                  </a:lnTo>
                  <a:lnTo>
                    <a:pt x="6022389" y="1807415"/>
                  </a:lnTo>
                  <a:lnTo>
                    <a:pt x="6139417" y="1805059"/>
                  </a:lnTo>
                  <a:lnTo>
                    <a:pt x="6145984" y="1804909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3613136"/>
              <a:ext cx="6145984" cy="1765323"/>
            </a:xfrm>
            <a:custGeom>
              <a:avLst/>
              <a:pathLst>
                <a:path w="6145984" h="1765323">
                  <a:moveTo>
                    <a:pt x="0" y="0"/>
                  </a:moveTo>
                  <a:lnTo>
                    <a:pt x="53982" y="33602"/>
                  </a:lnTo>
                  <a:lnTo>
                    <a:pt x="171010" y="104519"/>
                  </a:lnTo>
                  <a:lnTo>
                    <a:pt x="288037" y="173474"/>
                  </a:lnTo>
                  <a:lnTo>
                    <a:pt x="405065" y="240431"/>
                  </a:lnTo>
                  <a:lnTo>
                    <a:pt x="522092" y="305347"/>
                  </a:lnTo>
                  <a:lnTo>
                    <a:pt x="639120" y="368174"/>
                  </a:lnTo>
                  <a:lnTo>
                    <a:pt x="756148" y="428863"/>
                  </a:lnTo>
                  <a:lnTo>
                    <a:pt x="873175" y="487374"/>
                  </a:lnTo>
                  <a:lnTo>
                    <a:pt x="990203" y="543687"/>
                  </a:lnTo>
                  <a:lnTo>
                    <a:pt x="1107230" y="597834"/>
                  </a:lnTo>
                  <a:lnTo>
                    <a:pt x="1224258" y="649923"/>
                  </a:lnTo>
                  <a:lnTo>
                    <a:pt x="1341286" y="700178"/>
                  </a:lnTo>
                  <a:lnTo>
                    <a:pt x="1458313" y="748952"/>
                  </a:lnTo>
                  <a:lnTo>
                    <a:pt x="1575341" y="796702"/>
                  </a:lnTo>
                  <a:lnTo>
                    <a:pt x="1692368" y="843918"/>
                  </a:lnTo>
                  <a:lnTo>
                    <a:pt x="1809396" y="891055"/>
                  </a:lnTo>
                  <a:lnTo>
                    <a:pt x="1926424" y="939678"/>
                  </a:lnTo>
                  <a:lnTo>
                    <a:pt x="2043451" y="989138"/>
                  </a:lnTo>
                  <a:lnTo>
                    <a:pt x="2160479" y="1037753"/>
                  </a:lnTo>
                  <a:lnTo>
                    <a:pt x="2277506" y="1084867"/>
                  </a:lnTo>
                  <a:lnTo>
                    <a:pt x="2394534" y="1137581"/>
                  </a:lnTo>
                  <a:lnTo>
                    <a:pt x="2511561" y="1189673"/>
                  </a:lnTo>
                  <a:lnTo>
                    <a:pt x="2628589" y="1233280"/>
                  </a:lnTo>
                  <a:lnTo>
                    <a:pt x="2745617" y="1268315"/>
                  </a:lnTo>
                  <a:lnTo>
                    <a:pt x="2862644" y="1295643"/>
                  </a:lnTo>
                  <a:lnTo>
                    <a:pt x="2979672" y="1318061"/>
                  </a:lnTo>
                  <a:lnTo>
                    <a:pt x="3096699" y="1339202"/>
                  </a:lnTo>
                  <a:lnTo>
                    <a:pt x="3213727" y="1352724"/>
                  </a:lnTo>
                  <a:lnTo>
                    <a:pt x="3330755" y="1361116"/>
                  </a:lnTo>
                  <a:lnTo>
                    <a:pt x="3447782" y="1372229"/>
                  </a:lnTo>
                  <a:lnTo>
                    <a:pt x="3564810" y="1384469"/>
                  </a:lnTo>
                  <a:lnTo>
                    <a:pt x="3681837" y="1393194"/>
                  </a:lnTo>
                  <a:lnTo>
                    <a:pt x="3798865" y="1400962"/>
                  </a:lnTo>
                  <a:lnTo>
                    <a:pt x="3915893" y="1408834"/>
                  </a:lnTo>
                  <a:lnTo>
                    <a:pt x="4032920" y="1413965"/>
                  </a:lnTo>
                  <a:lnTo>
                    <a:pt x="4149948" y="1416203"/>
                  </a:lnTo>
                  <a:lnTo>
                    <a:pt x="4266975" y="1415924"/>
                  </a:lnTo>
                  <a:lnTo>
                    <a:pt x="4384003" y="1413726"/>
                  </a:lnTo>
                  <a:lnTo>
                    <a:pt x="4501031" y="1410154"/>
                  </a:lnTo>
                  <a:lnTo>
                    <a:pt x="4618058" y="1405563"/>
                  </a:lnTo>
                  <a:lnTo>
                    <a:pt x="4735086" y="1400157"/>
                  </a:lnTo>
                  <a:lnTo>
                    <a:pt x="4852113" y="1394021"/>
                  </a:lnTo>
                  <a:lnTo>
                    <a:pt x="4969141" y="1387148"/>
                  </a:lnTo>
                  <a:lnTo>
                    <a:pt x="5086169" y="1379468"/>
                  </a:lnTo>
                  <a:lnTo>
                    <a:pt x="5203196" y="1370866"/>
                  </a:lnTo>
                  <a:lnTo>
                    <a:pt x="5320224" y="1361199"/>
                  </a:lnTo>
                  <a:lnTo>
                    <a:pt x="5437251" y="1350314"/>
                  </a:lnTo>
                  <a:lnTo>
                    <a:pt x="5554279" y="1338056"/>
                  </a:lnTo>
                  <a:lnTo>
                    <a:pt x="5671307" y="1324277"/>
                  </a:lnTo>
                  <a:lnTo>
                    <a:pt x="5788334" y="1308845"/>
                  </a:lnTo>
                  <a:lnTo>
                    <a:pt x="5905362" y="1291647"/>
                  </a:lnTo>
                  <a:lnTo>
                    <a:pt x="6022389" y="1272588"/>
                  </a:lnTo>
                  <a:lnTo>
                    <a:pt x="6139417" y="1251595"/>
                  </a:lnTo>
                  <a:lnTo>
                    <a:pt x="6145984" y="1250306"/>
                  </a:lnTo>
                  <a:lnTo>
                    <a:pt x="6145984" y="1765323"/>
                  </a:lnTo>
                  <a:lnTo>
                    <a:pt x="6008506" y="1765323"/>
                  </a:lnTo>
                  <a:lnTo>
                    <a:pt x="5905362" y="1750788"/>
                  </a:lnTo>
                  <a:lnTo>
                    <a:pt x="5788334" y="1735598"/>
                  </a:lnTo>
                  <a:lnTo>
                    <a:pt x="5671307" y="1721617"/>
                  </a:lnTo>
                  <a:lnTo>
                    <a:pt x="5554279" y="1708734"/>
                  </a:lnTo>
                  <a:lnTo>
                    <a:pt x="5437251" y="1696818"/>
                  </a:lnTo>
                  <a:lnTo>
                    <a:pt x="5320224" y="1685724"/>
                  </a:lnTo>
                  <a:lnTo>
                    <a:pt x="5203196" y="1675298"/>
                  </a:lnTo>
                  <a:lnTo>
                    <a:pt x="5086169" y="1665388"/>
                  </a:lnTo>
                  <a:lnTo>
                    <a:pt x="4969141" y="1655854"/>
                  </a:lnTo>
                  <a:lnTo>
                    <a:pt x="4852113" y="1646582"/>
                  </a:lnTo>
                  <a:lnTo>
                    <a:pt x="4735086" y="1637505"/>
                  </a:lnTo>
                  <a:lnTo>
                    <a:pt x="4618058" y="1628616"/>
                  </a:lnTo>
                  <a:lnTo>
                    <a:pt x="4501031" y="1620002"/>
                  </a:lnTo>
                  <a:lnTo>
                    <a:pt x="4384003" y="1611869"/>
                  </a:lnTo>
                  <a:lnTo>
                    <a:pt x="4266975" y="1604575"/>
                  </a:lnTo>
                  <a:lnTo>
                    <a:pt x="4149948" y="1597695"/>
                  </a:lnTo>
                  <a:lnTo>
                    <a:pt x="4032920" y="1590164"/>
                  </a:lnTo>
                  <a:lnTo>
                    <a:pt x="3915893" y="1582335"/>
                  </a:lnTo>
                  <a:lnTo>
                    <a:pt x="3798865" y="1574060"/>
                  </a:lnTo>
                  <a:lnTo>
                    <a:pt x="3681837" y="1565589"/>
                  </a:lnTo>
                  <a:lnTo>
                    <a:pt x="3564810" y="1557582"/>
                  </a:lnTo>
                  <a:lnTo>
                    <a:pt x="3447782" y="1547983"/>
                  </a:lnTo>
                  <a:lnTo>
                    <a:pt x="3330755" y="1536407"/>
                  </a:lnTo>
                  <a:lnTo>
                    <a:pt x="3213727" y="1527463"/>
                  </a:lnTo>
                  <a:lnTo>
                    <a:pt x="3096699" y="1517396"/>
                  </a:lnTo>
                  <a:lnTo>
                    <a:pt x="2979672" y="1497666"/>
                  </a:lnTo>
                  <a:lnTo>
                    <a:pt x="2862644" y="1470948"/>
                  </a:lnTo>
                  <a:lnTo>
                    <a:pt x="2745617" y="1442327"/>
                  </a:lnTo>
                  <a:lnTo>
                    <a:pt x="2628589" y="1408488"/>
                  </a:lnTo>
                  <a:lnTo>
                    <a:pt x="2511561" y="1362256"/>
                  </a:lnTo>
                  <a:lnTo>
                    <a:pt x="2394534" y="1308869"/>
                  </a:lnTo>
                  <a:lnTo>
                    <a:pt x="2277506" y="1257602"/>
                  </a:lnTo>
                  <a:lnTo>
                    <a:pt x="2160479" y="1211075"/>
                  </a:lnTo>
                  <a:lnTo>
                    <a:pt x="2043451" y="1164345"/>
                  </a:lnTo>
                  <a:lnTo>
                    <a:pt x="1926424" y="1118866"/>
                  </a:lnTo>
                  <a:lnTo>
                    <a:pt x="1809396" y="1076093"/>
                  </a:lnTo>
                  <a:lnTo>
                    <a:pt x="1692368" y="1036715"/>
                  </a:lnTo>
                  <a:lnTo>
                    <a:pt x="1575341" y="1000274"/>
                  </a:lnTo>
                  <a:lnTo>
                    <a:pt x="1458313" y="967085"/>
                  </a:lnTo>
                  <a:lnTo>
                    <a:pt x="1341286" y="937559"/>
                  </a:lnTo>
                  <a:lnTo>
                    <a:pt x="1224258" y="912073"/>
                  </a:lnTo>
                  <a:lnTo>
                    <a:pt x="1107230" y="890898"/>
                  </a:lnTo>
                  <a:lnTo>
                    <a:pt x="990203" y="874179"/>
                  </a:lnTo>
                  <a:lnTo>
                    <a:pt x="873175" y="861946"/>
                  </a:lnTo>
                  <a:lnTo>
                    <a:pt x="756148" y="854149"/>
                  </a:lnTo>
                  <a:lnTo>
                    <a:pt x="639120" y="850690"/>
                  </a:lnTo>
                  <a:lnTo>
                    <a:pt x="522092" y="851447"/>
                  </a:lnTo>
                  <a:lnTo>
                    <a:pt x="405065" y="856292"/>
                  </a:lnTo>
                  <a:lnTo>
                    <a:pt x="288037" y="865097"/>
                  </a:lnTo>
                  <a:lnTo>
                    <a:pt x="171010" y="877740"/>
                  </a:lnTo>
                  <a:lnTo>
                    <a:pt x="53982" y="894103"/>
                  </a:lnTo>
                  <a:lnTo>
                    <a:pt x="0" y="90331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3613136"/>
              <a:ext cx="6145984" cy="1416203"/>
            </a:xfrm>
            <a:custGeom>
              <a:avLst/>
              <a:pathLst>
                <a:path w="6145984" h="1416203">
                  <a:moveTo>
                    <a:pt x="0" y="0"/>
                  </a:moveTo>
                  <a:lnTo>
                    <a:pt x="53982" y="33602"/>
                  </a:lnTo>
                  <a:lnTo>
                    <a:pt x="171010" y="104519"/>
                  </a:lnTo>
                  <a:lnTo>
                    <a:pt x="288037" y="173474"/>
                  </a:lnTo>
                  <a:lnTo>
                    <a:pt x="405065" y="240431"/>
                  </a:lnTo>
                  <a:lnTo>
                    <a:pt x="522092" y="305347"/>
                  </a:lnTo>
                  <a:lnTo>
                    <a:pt x="639120" y="368174"/>
                  </a:lnTo>
                  <a:lnTo>
                    <a:pt x="756148" y="428863"/>
                  </a:lnTo>
                  <a:lnTo>
                    <a:pt x="873175" y="487374"/>
                  </a:lnTo>
                  <a:lnTo>
                    <a:pt x="990203" y="543687"/>
                  </a:lnTo>
                  <a:lnTo>
                    <a:pt x="1107230" y="597834"/>
                  </a:lnTo>
                  <a:lnTo>
                    <a:pt x="1224258" y="649923"/>
                  </a:lnTo>
                  <a:lnTo>
                    <a:pt x="1341286" y="700178"/>
                  </a:lnTo>
                  <a:lnTo>
                    <a:pt x="1458313" y="748952"/>
                  </a:lnTo>
                  <a:lnTo>
                    <a:pt x="1575341" y="796702"/>
                  </a:lnTo>
                  <a:lnTo>
                    <a:pt x="1692368" y="843918"/>
                  </a:lnTo>
                  <a:lnTo>
                    <a:pt x="1809396" y="891055"/>
                  </a:lnTo>
                  <a:lnTo>
                    <a:pt x="1926424" y="939678"/>
                  </a:lnTo>
                  <a:lnTo>
                    <a:pt x="2043451" y="989138"/>
                  </a:lnTo>
                  <a:lnTo>
                    <a:pt x="2160479" y="1037753"/>
                  </a:lnTo>
                  <a:lnTo>
                    <a:pt x="2277506" y="1084867"/>
                  </a:lnTo>
                  <a:lnTo>
                    <a:pt x="2394534" y="1137581"/>
                  </a:lnTo>
                  <a:lnTo>
                    <a:pt x="2511561" y="1189673"/>
                  </a:lnTo>
                  <a:lnTo>
                    <a:pt x="2628589" y="1233280"/>
                  </a:lnTo>
                  <a:lnTo>
                    <a:pt x="2745617" y="1268315"/>
                  </a:lnTo>
                  <a:lnTo>
                    <a:pt x="2862644" y="1295643"/>
                  </a:lnTo>
                  <a:lnTo>
                    <a:pt x="2979672" y="1318061"/>
                  </a:lnTo>
                  <a:lnTo>
                    <a:pt x="3096699" y="1339202"/>
                  </a:lnTo>
                  <a:lnTo>
                    <a:pt x="3213727" y="1352724"/>
                  </a:lnTo>
                  <a:lnTo>
                    <a:pt x="3330755" y="1361116"/>
                  </a:lnTo>
                  <a:lnTo>
                    <a:pt x="3447782" y="1372229"/>
                  </a:lnTo>
                  <a:lnTo>
                    <a:pt x="3564810" y="1384469"/>
                  </a:lnTo>
                  <a:lnTo>
                    <a:pt x="3681837" y="1393194"/>
                  </a:lnTo>
                  <a:lnTo>
                    <a:pt x="3798865" y="1400962"/>
                  </a:lnTo>
                  <a:lnTo>
                    <a:pt x="3915893" y="1408834"/>
                  </a:lnTo>
                  <a:lnTo>
                    <a:pt x="4032920" y="1413965"/>
                  </a:lnTo>
                  <a:lnTo>
                    <a:pt x="4149948" y="1416203"/>
                  </a:lnTo>
                  <a:lnTo>
                    <a:pt x="4266975" y="1415924"/>
                  </a:lnTo>
                  <a:lnTo>
                    <a:pt x="4384003" y="1413726"/>
                  </a:lnTo>
                  <a:lnTo>
                    <a:pt x="4501031" y="1410154"/>
                  </a:lnTo>
                  <a:lnTo>
                    <a:pt x="4618058" y="1405563"/>
                  </a:lnTo>
                  <a:lnTo>
                    <a:pt x="4735086" y="1400157"/>
                  </a:lnTo>
                  <a:lnTo>
                    <a:pt x="4852113" y="1394021"/>
                  </a:lnTo>
                  <a:lnTo>
                    <a:pt x="4969141" y="1387148"/>
                  </a:lnTo>
                  <a:lnTo>
                    <a:pt x="5086169" y="1379468"/>
                  </a:lnTo>
                  <a:lnTo>
                    <a:pt x="5203196" y="1370866"/>
                  </a:lnTo>
                  <a:lnTo>
                    <a:pt x="5320224" y="1361199"/>
                  </a:lnTo>
                  <a:lnTo>
                    <a:pt x="5437251" y="1350314"/>
                  </a:lnTo>
                  <a:lnTo>
                    <a:pt x="5554279" y="1338056"/>
                  </a:lnTo>
                  <a:lnTo>
                    <a:pt x="5671307" y="1324277"/>
                  </a:lnTo>
                  <a:lnTo>
                    <a:pt x="5788334" y="1308845"/>
                  </a:lnTo>
                  <a:lnTo>
                    <a:pt x="5905362" y="1291647"/>
                  </a:lnTo>
                  <a:lnTo>
                    <a:pt x="6022389" y="1272588"/>
                  </a:lnTo>
                  <a:lnTo>
                    <a:pt x="6139417" y="1251595"/>
                  </a:lnTo>
                  <a:lnTo>
                    <a:pt x="6145984" y="12503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463826"/>
              <a:ext cx="6008506" cy="914633"/>
            </a:xfrm>
            <a:custGeom>
              <a:avLst/>
              <a:pathLst>
                <a:path w="6008506" h="914633">
                  <a:moveTo>
                    <a:pt x="6008506" y="914633"/>
                  </a:moveTo>
                  <a:lnTo>
                    <a:pt x="5905362" y="900098"/>
                  </a:lnTo>
                  <a:lnTo>
                    <a:pt x="5788334" y="884907"/>
                  </a:lnTo>
                  <a:lnTo>
                    <a:pt x="5671307" y="870927"/>
                  </a:lnTo>
                  <a:lnTo>
                    <a:pt x="5554279" y="858044"/>
                  </a:lnTo>
                  <a:lnTo>
                    <a:pt x="5437251" y="846128"/>
                  </a:lnTo>
                  <a:lnTo>
                    <a:pt x="5320224" y="835033"/>
                  </a:lnTo>
                  <a:lnTo>
                    <a:pt x="5203196" y="824607"/>
                  </a:lnTo>
                  <a:lnTo>
                    <a:pt x="5086169" y="814697"/>
                  </a:lnTo>
                  <a:lnTo>
                    <a:pt x="4969141" y="805163"/>
                  </a:lnTo>
                  <a:lnTo>
                    <a:pt x="4852113" y="795892"/>
                  </a:lnTo>
                  <a:lnTo>
                    <a:pt x="4735086" y="786814"/>
                  </a:lnTo>
                  <a:lnTo>
                    <a:pt x="4618058" y="777925"/>
                  </a:lnTo>
                  <a:lnTo>
                    <a:pt x="4501031" y="769311"/>
                  </a:lnTo>
                  <a:lnTo>
                    <a:pt x="4384003" y="761179"/>
                  </a:lnTo>
                  <a:lnTo>
                    <a:pt x="4266975" y="753885"/>
                  </a:lnTo>
                  <a:lnTo>
                    <a:pt x="4149948" y="747004"/>
                  </a:lnTo>
                  <a:lnTo>
                    <a:pt x="4032920" y="739474"/>
                  </a:lnTo>
                  <a:lnTo>
                    <a:pt x="3915893" y="731645"/>
                  </a:lnTo>
                  <a:lnTo>
                    <a:pt x="3798865" y="723370"/>
                  </a:lnTo>
                  <a:lnTo>
                    <a:pt x="3681837" y="714899"/>
                  </a:lnTo>
                  <a:lnTo>
                    <a:pt x="3564810" y="706892"/>
                  </a:lnTo>
                  <a:lnTo>
                    <a:pt x="3447782" y="697292"/>
                  </a:lnTo>
                  <a:lnTo>
                    <a:pt x="3330755" y="685717"/>
                  </a:lnTo>
                  <a:lnTo>
                    <a:pt x="3213727" y="676773"/>
                  </a:lnTo>
                  <a:lnTo>
                    <a:pt x="3096699" y="666706"/>
                  </a:lnTo>
                  <a:lnTo>
                    <a:pt x="2979672" y="646976"/>
                  </a:lnTo>
                  <a:lnTo>
                    <a:pt x="2862644" y="620258"/>
                  </a:lnTo>
                  <a:lnTo>
                    <a:pt x="2745617" y="591637"/>
                  </a:lnTo>
                  <a:lnTo>
                    <a:pt x="2628589" y="557798"/>
                  </a:lnTo>
                  <a:lnTo>
                    <a:pt x="2511561" y="511565"/>
                  </a:lnTo>
                  <a:lnTo>
                    <a:pt x="2394534" y="458178"/>
                  </a:lnTo>
                  <a:lnTo>
                    <a:pt x="2277506" y="406912"/>
                  </a:lnTo>
                  <a:lnTo>
                    <a:pt x="2160479" y="360385"/>
                  </a:lnTo>
                  <a:lnTo>
                    <a:pt x="2043451" y="313655"/>
                  </a:lnTo>
                  <a:lnTo>
                    <a:pt x="1926424" y="268176"/>
                  </a:lnTo>
                  <a:lnTo>
                    <a:pt x="1809396" y="225403"/>
                  </a:lnTo>
                  <a:lnTo>
                    <a:pt x="1692368" y="186025"/>
                  </a:lnTo>
                  <a:lnTo>
                    <a:pt x="1575341" y="149584"/>
                  </a:lnTo>
                  <a:lnTo>
                    <a:pt x="1458313" y="116395"/>
                  </a:lnTo>
                  <a:lnTo>
                    <a:pt x="1341286" y="86869"/>
                  </a:lnTo>
                  <a:lnTo>
                    <a:pt x="1224258" y="61382"/>
                  </a:lnTo>
                  <a:lnTo>
                    <a:pt x="1107230" y="40208"/>
                  </a:lnTo>
                  <a:lnTo>
                    <a:pt x="990203" y="23489"/>
                  </a:lnTo>
                  <a:lnTo>
                    <a:pt x="873175" y="11256"/>
                  </a:lnTo>
                  <a:lnTo>
                    <a:pt x="756148" y="3459"/>
                  </a:lnTo>
                  <a:lnTo>
                    <a:pt x="639120" y="0"/>
                  </a:lnTo>
                  <a:lnTo>
                    <a:pt x="522092" y="757"/>
                  </a:lnTo>
                  <a:lnTo>
                    <a:pt x="405065" y="5602"/>
                  </a:lnTo>
                  <a:lnTo>
                    <a:pt x="288037" y="14407"/>
                  </a:lnTo>
                  <a:lnTo>
                    <a:pt x="171010" y="27050"/>
                  </a:lnTo>
                  <a:lnTo>
                    <a:pt x="53982" y="43413"/>
                  </a:lnTo>
                  <a:lnTo>
                    <a:pt x="0" y="5262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064794"/>
              <a:ext cx="6145984" cy="1071908"/>
            </a:xfrm>
            <a:custGeom>
              <a:avLst/>
              <a:pathLst>
                <a:path w="6145984" h="1071908">
                  <a:moveTo>
                    <a:pt x="0" y="0"/>
                  </a:moveTo>
                  <a:lnTo>
                    <a:pt x="53982" y="12194"/>
                  </a:lnTo>
                  <a:lnTo>
                    <a:pt x="171010" y="39471"/>
                  </a:lnTo>
                  <a:lnTo>
                    <a:pt x="288037" y="67627"/>
                  </a:lnTo>
                  <a:lnTo>
                    <a:pt x="405065" y="96703"/>
                  </a:lnTo>
                  <a:lnTo>
                    <a:pt x="522092" y="126738"/>
                  </a:lnTo>
                  <a:lnTo>
                    <a:pt x="639120" y="157773"/>
                  </a:lnTo>
                  <a:lnTo>
                    <a:pt x="756148" y="189848"/>
                  </a:lnTo>
                  <a:lnTo>
                    <a:pt x="873175" y="223002"/>
                  </a:lnTo>
                  <a:lnTo>
                    <a:pt x="990203" y="257275"/>
                  </a:lnTo>
                  <a:lnTo>
                    <a:pt x="1107230" y="292707"/>
                  </a:lnTo>
                  <a:lnTo>
                    <a:pt x="1224258" y="329339"/>
                  </a:lnTo>
                  <a:lnTo>
                    <a:pt x="1341286" y="367210"/>
                  </a:lnTo>
                  <a:lnTo>
                    <a:pt x="1458313" y="406360"/>
                  </a:lnTo>
                  <a:lnTo>
                    <a:pt x="1575341" y="446830"/>
                  </a:lnTo>
                  <a:lnTo>
                    <a:pt x="1692368" y="488658"/>
                  </a:lnTo>
                  <a:lnTo>
                    <a:pt x="1809396" y="531916"/>
                  </a:lnTo>
                  <a:lnTo>
                    <a:pt x="1926424" y="577613"/>
                  </a:lnTo>
                  <a:lnTo>
                    <a:pt x="2043451" y="625083"/>
                  </a:lnTo>
                  <a:lnTo>
                    <a:pt x="2160479" y="672755"/>
                  </a:lnTo>
                  <a:lnTo>
                    <a:pt x="2277506" y="719576"/>
                  </a:lnTo>
                  <a:lnTo>
                    <a:pt x="2394534" y="771566"/>
                  </a:lnTo>
                  <a:lnTo>
                    <a:pt x="2511561" y="824306"/>
                  </a:lnTo>
                  <a:lnTo>
                    <a:pt x="2628589" y="869225"/>
                  </a:lnTo>
                  <a:lnTo>
                    <a:pt x="2745617" y="903663"/>
                  </a:lnTo>
                  <a:lnTo>
                    <a:pt x="2862644" y="931637"/>
                  </a:lnTo>
                  <a:lnTo>
                    <a:pt x="2979672" y="956205"/>
                  </a:lnTo>
                  <a:lnTo>
                    <a:pt x="3096699" y="976641"/>
                  </a:lnTo>
                  <a:lnTo>
                    <a:pt x="3213727" y="988435"/>
                  </a:lnTo>
                  <a:lnTo>
                    <a:pt x="3330755" y="997103"/>
                  </a:lnTo>
                  <a:lnTo>
                    <a:pt x="3447782" y="1008448"/>
                  </a:lnTo>
                  <a:lnTo>
                    <a:pt x="3564810" y="1019367"/>
                  </a:lnTo>
                  <a:lnTo>
                    <a:pt x="3681837" y="1027733"/>
                  </a:lnTo>
                  <a:lnTo>
                    <a:pt x="3798865" y="1035852"/>
                  </a:lnTo>
                  <a:lnTo>
                    <a:pt x="3915893" y="1043926"/>
                  </a:lnTo>
                  <a:lnTo>
                    <a:pt x="4032920" y="1050406"/>
                  </a:lnTo>
                  <a:lnTo>
                    <a:pt x="4149948" y="1055290"/>
                  </a:lnTo>
                  <a:lnTo>
                    <a:pt x="4266975" y="1058591"/>
                  </a:lnTo>
                  <a:lnTo>
                    <a:pt x="4384003" y="1061139"/>
                  </a:lnTo>
                  <a:lnTo>
                    <a:pt x="4501031" y="1063419"/>
                  </a:lnTo>
                  <a:lnTo>
                    <a:pt x="4618058" y="1065431"/>
                  </a:lnTo>
                  <a:lnTo>
                    <a:pt x="4735086" y="1067172"/>
                  </a:lnTo>
                  <a:lnTo>
                    <a:pt x="4852113" y="1068643"/>
                  </a:lnTo>
                  <a:lnTo>
                    <a:pt x="4969141" y="1069842"/>
                  </a:lnTo>
                  <a:lnTo>
                    <a:pt x="5086169" y="1070769"/>
                  </a:lnTo>
                  <a:lnTo>
                    <a:pt x="5203196" y="1071423"/>
                  </a:lnTo>
                  <a:lnTo>
                    <a:pt x="5320224" y="1071803"/>
                  </a:lnTo>
                  <a:lnTo>
                    <a:pt x="5437251" y="1071908"/>
                  </a:lnTo>
                  <a:lnTo>
                    <a:pt x="5554279" y="1071736"/>
                  </a:lnTo>
                  <a:lnTo>
                    <a:pt x="5671307" y="1071288"/>
                  </a:lnTo>
                  <a:lnTo>
                    <a:pt x="5788334" y="1070563"/>
                  </a:lnTo>
                  <a:lnTo>
                    <a:pt x="5905362" y="1069559"/>
                  </a:lnTo>
                  <a:lnTo>
                    <a:pt x="6022389" y="1068275"/>
                  </a:lnTo>
                  <a:lnTo>
                    <a:pt x="6139417" y="1066712"/>
                  </a:lnTo>
                  <a:lnTo>
                    <a:pt x="6145984" y="106660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238858"/>
              <a:ext cx="6145984" cy="890078"/>
            </a:xfrm>
            <a:custGeom>
              <a:avLst/>
              <a:pathLst>
                <a:path w="6145984" h="890078">
                  <a:moveTo>
                    <a:pt x="0" y="0"/>
                  </a:moveTo>
                  <a:lnTo>
                    <a:pt x="53982" y="34211"/>
                  </a:lnTo>
                  <a:lnTo>
                    <a:pt x="171010" y="104482"/>
                  </a:lnTo>
                  <a:lnTo>
                    <a:pt x="288037" y="170815"/>
                  </a:lnTo>
                  <a:lnTo>
                    <a:pt x="405065" y="233166"/>
                  </a:lnTo>
                  <a:lnTo>
                    <a:pt x="522092" y="291482"/>
                  </a:lnTo>
                  <a:lnTo>
                    <a:pt x="639120" y="345707"/>
                  </a:lnTo>
                  <a:lnTo>
                    <a:pt x="756148" y="395783"/>
                  </a:lnTo>
                  <a:lnTo>
                    <a:pt x="873175" y="441662"/>
                  </a:lnTo>
                  <a:lnTo>
                    <a:pt x="990203" y="483314"/>
                  </a:lnTo>
                  <a:lnTo>
                    <a:pt x="1107230" y="520756"/>
                  </a:lnTo>
                  <a:lnTo>
                    <a:pt x="1224258" y="554080"/>
                  </a:lnTo>
                  <a:lnTo>
                    <a:pt x="1341286" y="583482"/>
                  </a:lnTo>
                  <a:lnTo>
                    <a:pt x="1458313" y="609282"/>
                  </a:lnTo>
                  <a:lnTo>
                    <a:pt x="1575341" y="631897"/>
                  </a:lnTo>
                  <a:lnTo>
                    <a:pt x="1692368" y="651772"/>
                  </a:lnTo>
                  <a:lnTo>
                    <a:pt x="1809396" y="669283"/>
                  </a:lnTo>
                  <a:lnTo>
                    <a:pt x="1926424" y="684388"/>
                  </a:lnTo>
                  <a:lnTo>
                    <a:pt x="2043451" y="696813"/>
                  </a:lnTo>
                  <a:lnTo>
                    <a:pt x="2160479" y="706470"/>
                  </a:lnTo>
                  <a:lnTo>
                    <a:pt x="2277506" y="713826"/>
                  </a:lnTo>
                  <a:lnTo>
                    <a:pt x="2394534" y="720941"/>
                  </a:lnTo>
                  <a:lnTo>
                    <a:pt x="2511561" y="725295"/>
                  </a:lnTo>
                  <a:lnTo>
                    <a:pt x="2628589" y="726043"/>
                  </a:lnTo>
                  <a:lnTo>
                    <a:pt x="2745617" y="725109"/>
                  </a:lnTo>
                  <a:lnTo>
                    <a:pt x="2862644" y="720162"/>
                  </a:lnTo>
                  <a:lnTo>
                    <a:pt x="2979672" y="711397"/>
                  </a:lnTo>
                  <a:lnTo>
                    <a:pt x="3096699" y="701928"/>
                  </a:lnTo>
                  <a:lnTo>
                    <a:pt x="3213727" y="688490"/>
                  </a:lnTo>
                  <a:lnTo>
                    <a:pt x="3330755" y="671221"/>
                  </a:lnTo>
                  <a:lnTo>
                    <a:pt x="3447782" y="655043"/>
                  </a:lnTo>
                  <a:lnTo>
                    <a:pt x="3564810" y="636938"/>
                  </a:lnTo>
                  <a:lnTo>
                    <a:pt x="3681837" y="615680"/>
                  </a:lnTo>
                  <a:lnTo>
                    <a:pt x="3798865" y="597938"/>
                  </a:lnTo>
                  <a:lnTo>
                    <a:pt x="3915893" y="585201"/>
                  </a:lnTo>
                  <a:lnTo>
                    <a:pt x="4032920" y="572344"/>
                  </a:lnTo>
                  <a:lnTo>
                    <a:pt x="4149948" y="559630"/>
                  </a:lnTo>
                  <a:lnTo>
                    <a:pt x="4266975" y="547788"/>
                  </a:lnTo>
                  <a:lnTo>
                    <a:pt x="4384003" y="535607"/>
                  </a:lnTo>
                  <a:lnTo>
                    <a:pt x="4501031" y="522442"/>
                  </a:lnTo>
                  <a:lnTo>
                    <a:pt x="4618058" y="508650"/>
                  </a:lnTo>
                  <a:lnTo>
                    <a:pt x="4735086" y="494443"/>
                  </a:lnTo>
                  <a:lnTo>
                    <a:pt x="4852113" y="479925"/>
                  </a:lnTo>
                  <a:lnTo>
                    <a:pt x="4969141" y="465112"/>
                  </a:lnTo>
                  <a:lnTo>
                    <a:pt x="5086169" y="449959"/>
                  </a:lnTo>
                  <a:lnTo>
                    <a:pt x="5203196" y="434383"/>
                  </a:lnTo>
                  <a:lnTo>
                    <a:pt x="5320224" y="418273"/>
                  </a:lnTo>
                  <a:lnTo>
                    <a:pt x="5437251" y="401508"/>
                  </a:lnTo>
                  <a:lnTo>
                    <a:pt x="5554279" y="383964"/>
                  </a:lnTo>
                  <a:lnTo>
                    <a:pt x="5671307" y="365528"/>
                  </a:lnTo>
                  <a:lnTo>
                    <a:pt x="5788334" y="346098"/>
                  </a:lnTo>
                  <a:lnTo>
                    <a:pt x="5905362" y="325591"/>
                  </a:lnTo>
                  <a:lnTo>
                    <a:pt x="6022389" y="303940"/>
                  </a:lnTo>
                  <a:lnTo>
                    <a:pt x="6139417" y="281101"/>
                  </a:lnTo>
                  <a:lnTo>
                    <a:pt x="6145984" y="279751"/>
                  </a:lnTo>
                  <a:lnTo>
                    <a:pt x="6145984" y="781496"/>
                  </a:lnTo>
                  <a:lnTo>
                    <a:pt x="6139417" y="780625"/>
                  </a:lnTo>
                  <a:lnTo>
                    <a:pt x="6022389" y="767084"/>
                  </a:lnTo>
                  <a:lnTo>
                    <a:pt x="5905362" y="755451"/>
                  </a:lnTo>
                  <a:lnTo>
                    <a:pt x="5788334" y="745636"/>
                  </a:lnTo>
                  <a:lnTo>
                    <a:pt x="5671307" y="737529"/>
                  </a:lnTo>
                  <a:lnTo>
                    <a:pt x="5554279" y="731003"/>
                  </a:lnTo>
                  <a:lnTo>
                    <a:pt x="5437251" y="725914"/>
                  </a:lnTo>
                  <a:lnTo>
                    <a:pt x="5320224" y="722102"/>
                  </a:lnTo>
                  <a:lnTo>
                    <a:pt x="5203196" y="719400"/>
                  </a:lnTo>
                  <a:lnTo>
                    <a:pt x="5086169" y="717645"/>
                  </a:lnTo>
                  <a:lnTo>
                    <a:pt x="4969141" y="716681"/>
                  </a:lnTo>
                  <a:lnTo>
                    <a:pt x="4852113" y="716380"/>
                  </a:lnTo>
                  <a:lnTo>
                    <a:pt x="4735086" y="716655"/>
                  </a:lnTo>
                  <a:lnTo>
                    <a:pt x="4618058" y="717478"/>
                  </a:lnTo>
                  <a:lnTo>
                    <a:pt x="4501031" y="718907"/>
                  </a:lnTo>
                  <a:lnTo>
                    <a:pt x="4384003" y="721114"/>
                  </a:lnTo>
                  <a:lnTo>
                    <a:pt x="4266975" y="724408"/>
                  </a:lnTo>
                  <a:lnTo>
                    <a:pt x="4149948" y="729548"/>
                  </a:lnTo>
                  <a:lnTo>
                    <a:pt x="4032920" y="737306"/>
                  </a:lnTo>
                  <a:lnTo>
                    <a:pt x="3915893" y="747638"/>
                  </a:lnTo>
                  <a:lnTo>
                    <a:pt x="3798865" y="759997"/>
                  </a:lnTo>
                  <a:lnTo>
                    <a:pt x="3681837" y="777081"/>
                  </a:lnTo>
                  <a:lnTo>
                    <a:pt x="3564810" y="799011"/>
                  </a:lnTo>
                  <a:lnTo>
                    <a:pt x="3447782" y="819588"/>
                  </a:lnTo>
                  <a:lnTo>
                    <a:pt x="3330755" y="835333"/>
                  </a:lnTo>
                  <a:lnTo>
                    <a:pt x="3213727" y="852086"/>
                  </a:lnTo>
                  <a:lnTo>
                    <a:pt x="3096699" y="868758"/>
                  </a:lnTo>
                  <a:lnTo>
                    <a:pt x="2979672" y="879549"/>
                  </a:lnTo>
                  <a:lnTo>
                    <a:pt x="2862644" y="884287"/>
                  </a:lnTo>
                  <a:lnTo>
                    <a:pt x="2745617" y="888025"/>
                  </a:lnTo>
                  <a:lnTo>
                    <a:pt x="2628589" y="890078"/>
                  </a:lnTo>
                  <a:lnTo>
                    <a:pt x="2511561" y="886872"/>
                  </a:lnTo>
                  <a:lnTo>
                    <a:pt x="2394534" y="881306"/>
                  </a:lnTo>
                  <a:lnTo>
                    <a:pt x="2277506" y="875545"/>
                  </a:lnTo>
                  <a:lnTo>
                    <a:pt x="2160479" y="868738"/>
                  </a:lnTo>
                  <a:lnTo>
                    <a:pt x="2043451" y="860847"/>
                  </a:lnTo>
                  <a:lnTo>
                    <a:pt x="1926424" y="852149"/>
                  </a:lnTo>
                  <a:lnTo>
                    <a:pt x="1809396" y="842520"/>
                  </a:lnTo>
                  <a:lnTo>
                    <a:pt x="1692368" y="832274"/>
                  </a:lnTo>
                  <a:lnTo>
                    <a:pt x="1575341" y="822486"/>
                  </a:lnTo>
                  <a:lnTo>
                    <a:pt x="1458313" y="813504"/>
                  </a:lnTo>
                  <a:lnTo>
                    <a:pt x="1341286" y="805725"/>
                  </a:lnTo>
                  <a:lnTo>
                    <a:pt x="1224258" y="799511"/>
                  </a:lnTo>
                  <a:lnTo>
                    <a:pt x="1107230" y="795131"/>
                  </a:lnTo>
                  <a:lnTo>
                    <a:pt x="990203" y="792730"/>
                  </a:lnTo>
                  <a:lnTo>
                    <a:pt x="873175" y="792347"/>
                  </a:lnTo>
                  <a:lnTo>
                    <a:pt x="756148" y="793947"/>
                  </a:lnTo>
                  <a:lnTo>
                    <a:pt x="639120" y="797451"/>
                  </a:lnTo>
                  <a:lnTo>
                    <a:pt x="522092" y="802755"/>
                  </a:lnTo>
                  <a:lnTo>
                    <a:pt x="405065" y="809751"/>
                  </a:lnTo>
                  <a:lnTo>
                    <a:pt x="288037" y="818332"/>
                  </a:lnTo>
                  <a:lnTo>
                    <a:pt x="171010" y="828392"/>
                  </a:lnTo>
                  <a:lnTo>
                    <a:pt x="53982" y="839835"/>
                  </a:lnTo>
                  <a:lnTo>
                    <a:pt x="0" y="845709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238858"/>
              <a:ext cx="6145984" cy="726043"/>
            </a:xfrm>
            <a:custGeom>
              <a:avLst/>
              <a:pathLst>
                <a:path w="6145984" h="726043">
                  <a:moveTo>
                    <a:pt x="0" y="0"/>
                  </a:moveTo>
                  <a:lnTo>
                    <a:pt x="53982" y="34211"/>
                  </a:lnTo>
                  <a:lnTo>
                    <a:pt x="171010" y="104482"/>
                  </a:lnTo>
                  <a:lnTo>
                    <a:pt x="288037" y="170815"/>
                  </a:lnTo>
                  <a:lnTo>
                    <a:pt x="405065" y="233166"/>
                  </a:lnTo>
                  <a:lnTo>
                    <a:pt x="522092" y="291482"/>
                  </a:lnTo>
                  <a:lnTo>
                    <a:pt x="639120" y="345707"/>
                  </a:lnTo>
                  <a:lnTo>
                    <a:pt x="756148" y="395783"/>
                  </a:lnTo>
                  <a:lnTo>
                    <a:pt x="873175" y="441662"/>
                  </a:lnTo>
                  <a:lnTo>
                    <a:pt x="990203" y="483314"/>
                  </a:lnTo>
                  <a:lnTo>
                    <a:pt x="1107230" y="520756"/>
                  </a:lnTo>
                  <a:lnTo>
                    <a:pt x="1224258" y="554080"/>
                  </a:lnTo>
                  <a:lnTo>
                    <a:pt x="1341286" y="583482"/>
                  </a:lnTo>
                  <a:lnTo>
                    <a:pt x="1458313" y="609282"/>
                  </a:lnTo>
                  <a:lnTo>
                    <a:pt x="1575341" y="631897"/>
                  </a:lnTo>
                  <a:lnTo>
                    <a:pt x="1692368" y="651772"/>
                  </a:lnTo>
                  <a:lnTo>
                    <a:pt x="1809396" y="669283"/>
                  </a:lnTo>
                  <a:lnTo>
                    <a:pt x="1926424" y="684388"/>
                  </a:lnTo>
                  <a:lnTo>
                    <a:pt x="2043451" y="696813"/>
                  </a:lnTo>
                  <a:lnTo>
                    <a:pt x="2160479" y="706470"/>
                  </a:lnTo>
                  <a:lnTo>
                    <a:pt x="2277506" y="713826"/>
                  </a:lnTo>
                  <a:lnTo>
                    <a:pt x="2394534" y="720941"/>
                  </a:lnTo>
                  <a:lnTo>
                    <a:pt x="2511561" y="725295"/>
                  </a:lnTo>
                  <a:lnTo>
                    <a:pt x="2628589" y="726043"/>
                  </a:lnTo>
                  <a:lnTo>
                    <a:pt x="2745617" y="725109"/>
                  </a:lnTo>
                  <a:lnTo>
                    <a:pt x="2862644" y="720162"/>
                  </a:lnTo>
                  <a:lnTo>
                    <a:pt x="2979672" y="711397"/>
                  </a:lnTo>
                  <a:lnTo>
                    <a:pt x="3096699" y="701928"/>
                  </a:lnTo>
                  <a:lnTo>
                    <a:pt x="3213727" y="688490"/>
                  </a:lnTo>
                  <a:lnTo>
                    <a:pt x="3330755" y="671221"/>
                  </a:lnTo>
                  <a:lnTo>
                    <a:pt x="3447782" y="655043"/>
                  </a:lnTo>
                  <a:lnTo>
                    <a:pt x="3564810" y="636938"/>
                  </a:lnTo>
                  <a:lnTo>
                    <a:pt x="3681837" y="615680"/>
                  </a:lnTo>
                  <a:lnTo>
                    <a:pt x="3798865" y="597938"/>
                  </a:lnTo>
                  <a:lnTo>
                    <a:pt x="3915893" y="585201"/>
                  </a:lnTo>
                  <a:lnTo>
                    <a:pt x="4032920" y="572344"/>
                  </a:lnTo>
                  <a:lnTo>
                    <a:pt x="4149948" y="559630"/>
                  </a:lnTo>
                  <a:lnTo>
                    <a:pt x="4266975" y="547788"/>
                  </a:lnTo>
                  <a:lnTo>
                    <a:pt x="4384003" y="535607"/>
                  </a:lnTo>
                  <a:lnTo>
                    <a:pt x="4501031" y="522442"/>
                  </a:lnTo>
                  <a:lnTo>
                    <a:pt x="4618058" y="508650"/>
                  </a:lnTo>
                  <a:lnTo>
                    <a:pt x="4735086" y="494443"/>
                  </a:lnTo>
                  <a:lnTo>
                    <a:pt x="4852113" y="479925"/>
                  </a:lnTo>
                  <a:lnTo>
                    <a:pt x="4969141" y="465112"/>
                  </a:lnTo>
                  <a:lnTo>
                    <a:pt x="5086169" y="449959"/>
                  </a:lnTo>
                  <a:lnTo>
                    <a:pt x="5203196" y="434383"/>
                  </a:lnTo>
                  <a:lnTo>
                    <a:pt x="5320224" y="418273"/>
                  </a:lnTo>
                  <a:lnTo>
                    <a:pt x="5437251" y="401508"/>
                  </a:lnTo>
                  <a:lnTo>
                    <a:pt x="5554279" y="383964"/>
                  </a:lnTo>
                  <a:lnTo>
                    <a:pt x="5671307" y="365528"/>
                  </a:lnTo>
                  <a:lnTo>
                    <a:pt x="5788334" y="346098"/>
                  </a:lnTo>
                  <a:lnTo>
                    <a:pt x="5905362" y="325591"/>
                  </a:lnTo>
                  <a:lnTo>
                    <a:pt x="6022389" y="303940"/>
                  </a:lnTo>
                  <a:lnTo>
                    <a:pt x="6139417" y="281101"/>
                  </a:lnTo>
                  <a:lnTo>
                    <a:pt x="6145984" y="2797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955239"/>
              <a:ext cx="6145984" cy="173697"/>
            </a:xfrm>
            <a:custGeom>
              <a:avLst/>
              <a:pathLst>
                <a:path w="6145984" h="173697">
                  <a:moveTo>
                    <a:pt x="6145984" y="65115"/>
                  </a:moveTo>
                  <a:lnTo>
                    <a:pt x="6139417" y="64244"/>
                  </a:lnTo>
                  <a:lnTo>
                    <a:pt x="6022389" y="50703"/>
                  </a:lnTo>
                  <a:lnTo>
                    <a:pt x="5905362" y="39071"/>
                  </a:lnTo>
                  <a:lnTo>
                    <a:pt x="5788334" y="29255"/>
                  </a:lnTo>
                  <a:lnTo>
                    <a:pt x="5671307" y="21148"/>
                  </a:lnTo>
                  <a:lnTo>
                    <a:pt x="5554279" y="14623"/>
                  </a:lnTo>
                  <a:lnTo>
                    <a:pt x="5437251" y="9533"/>
                  </a:lnTo>
                  <a:lnTo>
                    <a:pt x="5320224" y="5721"/>
                  </a:lnTo>
                  <a:lnTo>
                    <a:pt x="5203196" y="3020"/>
                  </a:lnTo>
                  <a:lnTo>
                    <a:pt x="5086169" y="1264"/>
                  </a:lnTo>
                  <a:lnTo>
                    <a:pt x="4969141" y="300"/>
                  </a:lnTo>
                  <a:lnTo>
                    <a:pt x="4852113" y="0"/>
                  </a:lnTo>
                  <a:lnTo>
                    <a:pt x="4735086" y="274"/>
                  </a:lnTo>
                  <a:lnTo>
                    <a:pt x="4618058" y="1097"/>
                  </a:lnTo>
                  <a:lnTo>
                    <a:pt x="4501031" y="2526"/>
                  </a:lnTo>
                  <a:lnTo>
                    <a:pt x="4384003" y="4733"/>
                  </a:lnTo>
                  <a:lnTo>
                    <a:pt x="4266975" y="8027"/>
                  </a:lnTo>
                  <a:lnTo>
                    <a:pt x="4149948" y="13167"/>
                  </a:lnTo>
                  <a:lnTo>
                    <a:pt x="4032920" y="20925"/>
                  </a:lnTo>
                  <a:lnTo>
                    <a:pt x="3915893" y="31257"/>
                  </a:lnTo>
                  <a:lnTo>
                    <a:pt x="3798865" y="43617"/>
                  </a:lnTo>
                  <a:lnTo>
                    <a:pt x="3681837" y="60700"/>
                  </a:lnTo>
                  <a:lnTo>
                    <a:pt x="3564810" y="82630"/>
                  </a:lnTo>
                  <a:lnTo>
                    <a:pt x="3447782" y="103208"/>
                  </a:lnTo>
                  <a:lnTo>
                    <a:pt x="3330755" y="118952"/>
                  </a:lnTo>
                  <a:lnTo>
                    <a:pt x="3213727" y="135705"/>
                  </a:lnTo>
                  <a:lnTo>
                    <a:pt x="3096699" y="152377"/>
                  </a:lnTo>
                  <a:lnTo>
                    <a:pt x="2979672" y="163168"/>
                  </a:lnTo>
                  <a:lnTo>
                    <a:pt x="2862644" y="167906"/>
                  </a:lnTo>
                  <a:lnTo>
                    <a:pt x="2745617" y="171644"/>
                  </a:lnTo>
                  <a:lnTo>
                    <a:pt x="2628589" y="173697"/>
                  </a:lnTo>
                  <a:lnTo>
                    <a:pt x="2511561" y="170491"/>
                  </a:lnTo>
                  <a:lnTo>
                    <a:pt x="2394534" y="164925"/>
                  </a:lnTo>
                  <a:lnTo>
                    <a:pt x="2277506" y="159164"/>
                  </a:lnTo>
                  <a:lnTo>
                    <a:pt x="2160479" y="152357"/>
                  </a:lnTo>
                  <a:lnTo>
                    <a:pt x="2043451" y="144466"/>
                  </a:lnTo>
                  <a:lnTo>
                    <a:pt x="1926424" y="135768"/>
                  </a:lnTo>
                  <a:lnTo>
                    <a:pt x="1809396" y="126139"/>
                  </a:lnTo>
                  <a:lnTo>
                    <a:pt x="1692368" y="115893"/>
                  </a:lnTo>
                  <a:lnTo>
                    <a:pt x="1575341" y="106105"/>
                  </a:lnTo>
                  <a:lnTo>
                    <a:pt x="1458313" y="97124"/>
                  </a:lnTo>
                  <a:lnTo>
                    <a:pt x="1341286" y="89344"/>
                  </a:lnTo>
                  <a:lnTo>
                    <a:pt x="1224258" y="83131"/>
                  </a:lnTo>
                  <a:lnTo>
                    <a:pt x="1107230" y="78750"/>
                  </a:lnTo>
                  <a:lnTo>
                    <a:pt x="990203" y="76349"/>
                  </a:lnTo>
                  <a:lnTo>
                    <a:pt x="873175" y="75966"/>
                  </a:lnTo>
                  <a:lnTo>
                    <a:pt x="756148" y="77567"/>
                  </a:lnTo>
                  <a:lnTo>
                    <a:pt x="639120" y="81070"/>
                  </a:lnTo>
                  <a:lnTo>
                    <a:pt x="522092" y="86374"/>
                  </a:lnTo>
                  <a:lnTo>
                    <a:pt x="405065" y="93371"/>
                  </a:lnTo>
                  <a:lnTo>
                    <a:pt x="288037" y="101951"/>
                  </a:lnTo>
                  <a:lnTo>
                    <a:pt x="171010" y="112012"/>
                  </a:lnTo>
                  <a:lnTo>
                    <a:pt x="53982" y="123455"/>
                  </a:lnTo>
                  <a:lnTo>
                    <a:pt x="0" y="12932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661713"/>
              <a:ext cx="6145984" cy="385206"/>
            </a:xfrm>
            <a:custGeom>
              <a:avLst/>
              <a:pathLst>
                <a:path w="6145984" h="385206">
                  <a:moveTo>
                    <a:pt x="0" y="0"/>
                  </a:moveTo>
                  <a:lnTo>
                    <a:pt x="53982" y="14169"/>
                  </a:lnTo>
                  <a:lnTo>
                    <a:pt x="171010" y="43582"/>
                  </a:lnTo>
                  <a:lnTo>
                    <a:pt x="288037" y="71719"/>
                  </a:lnTo>
                  <a:lnTo>
                    <a:pt x="405065" y="98604"/>
                  </a:lnTo>
                  <a:lnTo>
                    <a:pt x="522092" y="124264"/>
                  </a:lnTo>
                  <a:lnTo>
                    <a:pt x="639120" y="148724"/>
                  </a:lnTo>
                  <a:lnTo>
                    <a:pt x="756148" y="172011"/>
                  </a:lnTo>
                  <a:lnTo>
                    <a:pt x="873175" y="194150"/>
                  </a:lnTo>
                  <a:lnTo>
                    <a:pt x="990203" y="215167"/>
                  </a:lnTo>
                  <a:lnTo>
                    <a:pt x="1107230" y="235089"/>
                  </a:lnTo>
                  <a:lnTo>
                    <a:pt x="1224258" y="253941"/>
                  </a:lnTo>
                  <a:lnTo>
                    <a:pt x="1341286" y="271749"/>
                  </a:lnTo>
                  <a:lnTo>
                    <a:pt x="1458313" y="288539"/>
                  </a:lnTo>
                  <a:lnTo>
                    <a:pt x="1575341" y="304336"/>
                  </a:lnTo>
                  <a:lnTo>
                    <a:pt x="1692368" y="319168"/>
                  </a:lnTo>
                  <a:lnTo>
                    <a:pt x="1809396" y="333047"/>
                  </a:lnTo>
                  <a:lnTo>
                    <a:pt x="1926424" y="345414"/>
                  </a:lnTo>
                  <a:lnTo>
                    <a:pt x="2043451" y="355975"/>
                  </a:lnTo>
                  <a:lnTo>
                    <a:pt x="2160479" y="364749"/>
                  </a:lnTo>
                  <a:lnTo>
                    <a:pt x="2277506" y="371831"/>
                  </a:lnTo>
                  <a:lnTo>
                    <a:pt x="2394534" y="378268"/>
                  </a:lnTo>
                  <a:lnTo>
                    <a:pt x="2511561" y="383229"/>
                  </a:lnTo>
                  <a:lnTo>
                    <a:pt x="2628589" y="385206"/>
                  </a:lnTo>
                  <a:lnTo>
                    <a:pt x="2745617" y="383712"/>
                  </a:lnTo>
                  <a:lnTo>
                    <a:pt x="2862644" y="379369"/>
                  </a:lnTo>
                  <a:lnTo>
                    <a:pt x="2979672" y="372618"/>
                  </a:lnTo>
                  <a:lnTo>
                    <a:pt x="3096699" y="362488"/>
                  </a:lnTo>
                  <a:lnTo>
                    <a:pt x="3213727" y="347433"/>
                  </a:lnTo>
                  <a:lnTo>
                    <a:pt x="3330755" y="330422"/>
                  </a:lnTo>
                  <a:lnTo>
                    <a:pt x="3447782" y="314461"/>
                  </a:lnTo>
                  <a:lnTo>
                    <a:pt x="3564810" y="295120"/>
                  </a:lnTo>
                  <a:lnTo>
                    <a:pt x="3681837" y="273525"/>
                  </a:lnTo>
                  <a:lnTo>
                    <a:pt x="3798865" y="256113"/>
                  </a:lnTo>
                  <a:lnTo>
                    <a:pt x="3915893" y="243565"/>
                  </a:lnTo>
                  <a:lnTo>
                    <a:pt x="4032920" y="231970"/>
                  </a:lnTo>
                  <a:lnTo>
                    <a:pt x="4149948" y="221734"/>
                  </a:lnTo>
                  <a:lnTo>
                    <a:pt x="4266975" y="213243"/>
                  </a:lnTo>
                  <a:lnTo>
                    <a:pt x="4384003" y="205505"/>
                  </a:lnTo>
                  <a:lnTo>
                    <a:pt x="4501031" y="197820"/>
                  </a:lnTo>
                  <a:lnTo>
                    <a:pt x="4618058" y="190209"/>
                  </a:lnTo>
                  <a:lnTo>
                    <a:pt x="4735086" y="182694"/>
                  </a:lnTo>
                  <a:lnTo>
                    <a:pt x="4852113" y="175298"/>
                  </a:lnTo>
                  <a:lnTo>
                    <a:pt x="4969141" y="168041"/>
                  </a:lnTo>
                  <a:lnTo>
                    <a:pt x="5086169" y="160947"/>
                  </a:lnTo>
                  <a:lnTo>
                    <a:pt x="5203196" y="154037"/>
                  </a:lnTo>
                  <a:lnTo>
                    <a:pt x="5320224" y="147332"/>
                  </a:lnTo>
                  <a:lnTo>
                    <a:pt x="5437251" y="140856"/>
                  </a:lnTo>
                  <a:lnTo>
                    <a:pt x="5554279" y="134629"/>
                  </a:lnTo>
                  <a:lnTo>
                    <a:pt x="5671307" y="128674"/>
                  </a:lnTo>
                  <a:lnTo>
                    <a:pt x="5788334" y="123012"/>
                  </a:lnTo>
                  <a:lnTo>
                    <a:pt x="5905362" y="117666"/>
                  </a:lnTo>
                  <a:lnTo>
                    <a:pt x="6022389" y="112657"/>
                  </a:lnTo>
                  <a:lnTo>
                    <a:pt x="6139417" y="108008"/>
                  </a:lnTo>
                  <a:lnTo>
                    <a:pt x="6145984" y="107768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079096"/>
              <a:ext cx="6145984" cy="1217732"/>
            </a:xfrm>
            <a:custGeom>
              <a:avLst/>
              <a:pathLst>
                <a:path w="6145984" h="1217732">
                  <a:moveTo>
                    <a:pt x="0" y="76730"/>
                  </a:moveTo>
                  <a:lnTo>
                    <a:pt x="53982" y="109374"/>
                  </a:lnTo>
                  <a:lnTo>
                    <a:pt x="171010" y="175844"/>
                  </a:lnTo>
                  <a:lnTo>
                    <a:pt x="288037" y="237931"/>
                  </a:lnTo>
                  <a:lnTo>
                    <a:pt x="405065" y="295543"/>
                  </a:lnTo>
                  <a:lnTo>
                    <a:pt x="522092" y="348583"/>
                  </a:lnTo>
                  <a:lnTo>
                    <a:pt x="639120" y="396943"/>
                  </a:lnTo>
                  <a:lnTo>
                    <a:pt x="756148" y="440517"/>
                  </a:lnTo>
                  <a:lnTo>
                    <a:pt x="873175" y="479209"/>
                  </a:lnTo>
                  <a:lnTo>
                    <a:pt x="990203" y="512950"/>
                  </a:lnTo>
                  <a:lnTo>
                    <a:pt x="1107230" y="541732"/>
                  </a:lnTo>
                  <a:lnTo>
                    <a:pt x="1224258" y="565651"/>
                  </a:lnTo>
                  <a:lnTo>
                    <a:pt x="1341286" y="584943"/>
                  </a:lnTo>
                  <a:lnTo>
                    <a:pt x="1458313" y="600007"/>
                  </a:lnTo>
                  <a:lnTo>
                    <a:pt x="1575341" y="611378"/>
                  </a:lnTo>
                  <a:lnTo>
                    <a:pt x="1692368" y="619628"/>
                  </a:lnTo>
                  <a:lnTo>
                    <a:pt x="1809396" y="625246"/>
                  </a:lnTo>
                  <a:lnTo>
                    <a:pt x="1926424" y="628768"/>
                  </a:lnTo>
                  <a:lnTo>
                    <a:pt x="2043451" y="630033"/>
                  </a:lnTo>
                  <a:lnTo>
                    <a:pt x="2160479" y="628766"/>
                  </a:lnTo>
                  <a:lnTo>
                    <a:pt x="2277506" y="625531"/>
                  </a:lnTo>
                  <a:lnTo>
                    <a:pt x="2394534" y="624333"/>
                  </a:lnTo>
                  <a:lnTo>
                    <a:pt x="2511561" y="621749"/>
                  </a:lnTo>
                  <a:lnTo>
                    <a:pt x="2628589" y="616039"/>
                  </a:lnTo>
                  <a:lnTo>
                    <a:pt x="2745617" y="613395"/>
                  </a:lnTo>
                  <a:lnTo>
                    <a:pt x="2862644" y="610120"/>
                  </a:lnTo>
                  <a:lnTo>
                    <a:pt x="2979672" y="601805"/>
                  </a:lnTo>
                  <a:lnTo>
                    <a:pt x="3096699" y="591008"/>
                  </a:lnTo>
                  <a:lnTo>
                    <a:pt x="3213727" y="577335"/>
                  </a:lnTo>
                  <a:lnTo>
                    <a:pt x="3330755" y="559356"/>
                  </a:lnTo>
                  <a:lnTo>
                    <a:pt x="3447782" y="541866"/>
                  </a:lnTo>
                  <a:lnTo>
                    <a:pt x="3564810" y="522229"/>
                  </a:lnTo>
                  <a:lnTo>
                    <a:pt x="3681837" y="498886"/>
                  </a:lnTo>
                  <a:lnTo>
                    <a:pt x="3798865" y="478953"/>
                  </a:lnTo>
                  <a:lnTo>
                    <a:pt x="3915893" y="463900"/>
                  </a:lnTo>
                  <a:lnTo>
                    <a:pt x="4032920" y="447649"/>
                  </a:lnTo>
                  <a:lnTo>
                    <a:pt x="4149948" y="430548"/>
                  </a:lnTo>
                  <a:lnTo>
                    <a:pt x="4266975" y="413581"/>
                  </a:lnTo>
                  <a:lnTo>
                    <a:pt x="4384003" y="395623"/>
                  </a:lnTo>
                  <a:lnTo>
                    <a:pt x="4501031" y="376108"/>
                  </a:lnTo>
                  <a:lnTo>
                    <a:pt x="4618058" y="355514"/>
                  </a:lnTo>
                  <a:lnTo>
                    <a:pt x="4735086" y="334133"/>
                  </a:lnTo>
                  <a:lnTo>
                    <a:pt x="4852113" y="312101"/>
                  </a:lnTo>
                  <a:lnTo>
                    <a:pt x="4969141" y="289444"/>
                  </a:lnTo>
                  <a:lnTo>
                    <a:pt x="5086169" y="266102"/>
                  </a:lnTo>
                  <a:lnTo>
                    <a:pt x="5203196" y="241962"/>
                  </a:lnTo>
                  <a:lnTo>
                    <a:pt x="5320224" y="216876"/>
                  </a:lnTo>
                  <a:lnTo>
                    <a:pt x="5437251" y="190682"/>
                  </a:lnTo>
                  <a:lnTo>
                    <a:pt x="5554279" y="163214"/>
                  </a:lnTo>
                  <a:lnTo>
                    <a:pt x="5671307" y="134318"/>
                  </a:lnTo>
                  <a:lnTo>
                    <a:pt x="5788334" y="103859"/>
                  </a:lnTo>
                  <a:lnTo>
                    <a:pt x="5905362" y="71725"/>
                  </a:lnTo>
                  <a:lnTo>
                    <a:pt x="6022389" y="37829"/>
                  </a:lnTo>
                  <a:lnTo>
                    <a:pt x="6139417" y="2109"/>
                  </a:lnTo>
                  <a:lnTo>
                    <a:pt x="6145984" y="0"/>
                  </a:lnTo>
                  <a:lnTo>
                    <a:pt x="6145984" y="676936"/>
                  </a:lnTo>
                  <a:lnTo>
                    <a:pt x="6139417" y="676049"/>
                  </a:lnTo>
                  <a:lnTo>
                    <a:pt x="6022389" y="662686"/>
                  </a:lnTo>
                  <a:lnTo>
                    <a:pt x="5905362" y="651678"/>
                  </a:lnTo>
                  <a:lnTo>
                    <a:pt x="5788334" y="642901"/>
                  </a:lnTo>
                  <a:lnTo>
                    <a:pt x="5671307" y="636209"/>
                  </a:lnTo>
                  <a:lnTo>
                    <a:pt x="5554279" y="631427"/>
                  </a:lnTo>
                  <a:lnTo>
                    <a:pt x="5437251" y="628359"/>
                  </a:lnTo>
                  <a:lnTo>
                    <a:pt x="5320224" y="626791"/>
                  </a:lnTo>
                  <a:lnTo>
                    <a:pt x="5203196" y="626498"/>
                  </a:lnTo>
                  <a:lnTo>
                    <a:pt x="5086169" y="627254"/>
                  </a:lnTo>
                  <a:lnTo>
                    <a:pt x="4969141" y="628853"/>
                  </a:lnTo>
                  <a:lnTo>
                    <a:pt x="4852113" y="631118"/>
                  </a:lnTo>
                  <a:lnTo>
                    <a:pt x="4735086" y="633932"/>
                  </a:lnTo>
                  <a:lnTo>
                    <a:pt x="4618058" y="637258"/>
                  </a:lnTo>
                  <a:lnTo>
                    <a:pt x="4501031" y="641171"/>
                  </a:lnTo>
                  <a:lnTo>
                    <a:pt x="4384003" y="645903"/>
                  </a:lnTo>
                  <a:lnTo>
                    <a:pt x="4266975" y="651871"/>
                  </a:lnTo>
                  <a:lnTo>
                    <a:pt x="4149948" y="659795"/>
                  </a:lnTo>
                  <a:lnTo>
                    <a:pt x="4032920" y="670211"/>
                  </a:lnTo>
                  <a:lnTo>
                    <a:pt x="3915893" y="683054"/>
                  </a:lnTo>
                  <a:lnTo>
                    <a:pt x="3798865" y="697598"/>
                  </a:lnTo>
                  <a:lnTo>
                    <a:pt x="3681837" y="716642"/>
                  </a:lnTo>
                  <a:lnTo>
                    <a:pt x="3564810" y="740893"/>
                  </a:lnTo>
                  <a:lnTo>
                    <a:pt x="3447782" y="763864"/>
                  </a:lnTo>
                  <a:lnTo>
                    <a:pt x="3330755" y="780770"/>
                  </a:lnTo>
                  <a:lnTo>
                    <a:pt x="3213727" y="798052"/>
                  </a:lnTo>
                  <a:lnTo>
                    <a:pt x="3096699" y="816089"/>
                  </a:lnTo>
                  <a:lnTo>
                    <a:pt x="2979672" y="828669"/>
                  </a:lnTo>
                  <a:lnTo>
                    <a:pt x="2862644" y="831552"/>
                  </a:lnTo>
                  <a:lnTo>
                    <a:pt x="2745617" y="833194"/>
                  </a:lnTo>
                  <a:lnTo>
                    <a:pt x="2628589" y="837349"/>
                  </a:lnTo>
                  <a:lnTo>
                    <a:pt x="2511561" y="839742"/>
                  </a:lnTo>
                  <a:lnTo>
                    <a:pt x="2394534" y="840691"/>
                  </a:lnTo>
                  <a:lnTo>
                    <a:pt x="2277506" y="843716"/>
                  </a:lnTo>
                  <a:lnTo>
                    <a:pt x="2160479" y="847693"/>
                  </a:lnTo>
                  <a:lnTo>
                    <a:pt x="2043451" y="851341"/>
                  </a:lnTo>
                  <a:lnTo>
                    <a:pt x="1926424" y="855106"/>
                  </a:lnTo>
                  <a:lnTo>
                    <a:pt x="1809396" y="858972"/>
                  </a:lnTo>
                  <a:lnTo>
                    <a:pt x="1692368" y="863154"/>
                  </a:lnTo>
                  <a:lnTo>
                    <a:pt x="1575341" y="868515"/>
                  </a:lnTo>
                  <a:lnTo>
                    <a:pt x="1458313" y="875537"/>
                  </a:lnTo>
                  <a:lnTo>
                    <a:pt x="1341286" y="884785"/>
                  </a:lnTo>
                  <a:lnTo>
                    <a:pt x="1224258" y="896779"/>
                  </a:lnTo>
                  <a:lnTo>
                    <a:pt x="1107230" y="911909"/>
                  </a:lnTo>
                  <a:lnTo>
                    <a:pt x="990203" y="930402"/>
                  </a:lnTo>
                  <a:lnTo>
                    <a:pt x="873175" y="952340"/>
                  </a:lnTo>
                  <a:lnTo>
                    <a:pt x="756148" y="977706"/>
                  </a:lnTo>
                  <a:lnTo>
                    <a:pt x="639120" y="1006420"/>
                  </a:lnTo>
                  <a:lnTo>
                    <a:pt x="522092" y="1038375"/>
                  </a:lnTo>
                  <a:lnTo>
                    <a:pt x="405065" y="1073453"/>
                  </a:lnTo>
                  <a:lnTo>
                    <a:pt x="288037" y="1111537"/>
                  </a:lnTo>
                  <a:lnTo>
                    <a:pt x="171010" y="1152519"/>
                  </a:lnTo>
                  <a:lnTo>
                    <a:pt x="53982" y="1196294"/>
                  </a:lnTo>
                  <a:lnTo>
                    <a:pt x="0" y="121773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079096"/>
              <a:ext cx="6145984" cy="630033"/>
            </a:xfrm>
            <a:custGeom>
              <a:avLst/>
              <a:pathLst>
                <a:path w="6145984" h="630033">
                  <a:moveTo>
                    <a:pt x="0" y="76730"/>
                  </a:moveTo>
                  <a:lnTo>
                    <a:pt x="53982" y="109374"/>
                  </a:lnTo>
                  <a:lnTo>
                    <a:pt x="171010" y="175844"/>
                  </a:lnTo>
                  <a:lnTo>
                    <a:pt x="288037" y="237931"/>
                  </a:lnTo>
                  <a:lnTo>
                    <a:pt x="405065" y="295543"/>
                  </a:lnTo>
                  <a:lnTo>
                    <a:pt x="522092" y="348583"/>
                  </a:lnTo>
                  <a:lnTo>
                    <a:pt x="639120" y="396943"/>
                  </a:lnTo>
                  <a:lnTo>
                    <a:pt x="756148" y="440517"/>
                  </a:lnTo>
                  <a:lnTo>
                    <a:pt x="873175" y="479209"/>
                  </a:lnTo>
                  <a:lnTo>
                    <a:pt x="990203" y="512950"/>
                  </a:lnTo>
                  <a:lnTo>
                    <a:pt x="1107230" y="541732"/>
                  </a:lnTo>
                  <a:lnTo>
                    <a:pt x="1224258" y="565651"/>
                  </a:lnTo>
                  <a:lnTo>
                    <a:pt x="1341286" y="584943"/>
                  </a:lnTo>
                  <a:lnTo>
                    <a:pt x="1458313" y="600007"/>
                  </a:lnTo>
                  <a:lnTo>
                    <a:pt x="1575341" y="611378"/>
                  </a:lnTo>
                  <a:lnTo>
                    <a:pt x="1692368" y="619628"/>
                  </a:lnTo>
                  <a:lnTo>
                    <a:pt x="1809396" y="625246"/>
                  </a:lnTo>
                  <a:lnTo>
                    <a:pt x="1926424" y="628768"/>
                  </a:lnTo>
                  <a:lnTo>
                    <a:pt x="2043451" y="630033"/>
                  </a:lnTo>
                  <a:lnTo>
                    <a:pt x="2160479" y="628766"/>
                  </a:lnTo>
                  <a:lnTo>
                    <a:pt x="2277506" y="625531"/>
                  </a:lnTo>
                  <a:lnTo>
                    <a:pt x="2394534" y="624333"/>
                  </a:lnTo>
                  <a:lnTo>
                    <a:pt x="2511561" y="621749"/>
                  </a:lnTo>
                  <a:lnTo>
                    <a:pt x="2628589" y="616039"/>
                  </a:lnTo>
                  <a:lnTo>
                    <a:pt x="2745617" y="613395"/>
                  </a:lnTo>
                  <a:lnTo>
                    <a:pt x="2862644" y="610120"/>
                  </a:lnTo>
                  <a:lnTo>
                    <a:pt x="2979672" y="601805"/>
                  </a:lnTo>
                  <a:lnTo>
                    <a:pt x="3096699" y="591008"/>
                  </a:lnTo>
                  <a:lnTo>
                    <a:pt x="3213727" y="577335"/>
                  </a:lnTo>
                  <a:lnTo>
                    <a:pt x="3330755" y="559356"/>
                  </a:lnTo>
                  <a:lnTo>
                    <a:pt x="3447782" y="541866"/>
                  </a:lnTo>
                  <a:lnTo>
                    <a:pt x="3564810" y="522229"/>
                  </a:lnTo>
                  <a:lnTo>
                    <a:pt x="3681837" y="498886"/>
                  </a:lnTo>
                  <a:lnTo>
                    <a:pt x="3798865" y="478953"/>
                  </a:lnTo>
                  <a:lnTo>
                    <a:pt x="3915893" y="463900"/>
                  </a:lnTo>
                  <a:lnTo>
                    <a:pt x="4032920" y="447649"/>
                  </a:lnTo>
                  <a:lnTo>
                    <a:pt x="4149948" y="430548"/>
                  </a:lnTo>
                  <a:lnTo>
                    <a:pt x="4266975" y="413581"/>
                  </a:lnTo>
                  <a:lnTo>
                    <a:pt x="4384003" y="395623"/>
                  </a:lnTo>
                  <a:lnTo>
                    <a:pt x="4501031" y="376108"/>
                  </a:lnTo>
                  <a:lnTo>
                    <a:pt x="4618058" y="355514"/>
                  </a:lnTo>
                  <a:lnTo>
                    <a:pt x="4735086" y="334133"/>
                  </a:lnTo>
                  <a:lnTo>
                    <a:pt x="4852113" y="312101"/>
                  </a:lnTo>
                  <a:lnTo>
                    <a:pt x="4969141" y="289444"/>
                  </a:lnTo>
                  <a:lnTo>
                    <a:pt x="5086169" y="266102"/>
                  </a:lnTo>
                  <a:lnTo>
                    <a:pt x="5203196" y="241962"/>
                  </a:lnTo>
                  <a:lnTo>
                    <a:pt x="5320224" y="216876"/>
                  </a:lnTo>
                  <a:lnTo>
                    <a:pt x="5437251" y="190682"/>
                  </a:lnTo>
                  <a:lnTo>
                    <a:pt x="5554279" y="163214"/>
                  </a:lnTo>
                  <a:lnTo>
                    <a:pt x="5671307" y="134318"/>
                  </a:lnTo>
                  <a:lnTo>
                    <a:pt x="5788334" y="103859"/>
                  </a:lnTo>
                  <a:lnTo>
                    <a:pt x="5905362" y="71725"/>
                  </a:lnTo>
                  <a:lnTo>
                    <a:pt x="6022389" y="37829"/>
                  </a:lnTo>
                  <a:lnTo>
                    <a:pt x="6139417" y="210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705594"/>
              <a:ext cx="6145984" cy="591234"/>
            </a:xfrm>
            <a:custGeom>
              <a:avLst/>
              <a:pathLst>
                <a:path w="6145984" h="591234">
                  <a:moveTo>
                    <a:pt x="6145984" y="50438"/>
                  </a:moveTo>
                  <a:lnTo>
                    <a:pt x="6139417" y="49551"/>
                  </a:lnTo>
                  <a:lnTo>
                    <a:pt x="6022389" y="36188"/>
                  </a:lnTo>
                  <a:lnTo>
                    <a:pt x="5905362" y="25180"/>
                  </a:lnTo>
                  <a:lnTo>
                    <a:pt x="5788334" y="16403"/>
                  </a:lnTo>
                  <a:lnTo>
                    <a:pt x="5671307" y="9710"/>
                  </a:lnTo>
                  <a:lnTo>
                    <a:pt x="5554279" y="4929"/>
                  </a:lnTo>
                  <a:lnTo>
                    <a:pt x="5437251" y="1861"/>
                  </a:lnTo>
                  <a:lnTo>
                    <a:pt x="5320224" y="293"/>
                  </a:lnTo>
                  <a:lnTo>
                    <a:pt x="5203196" y="0"/>
                  </a:lnTo>
                  <a:lnTo>
                    <a:pt x="5086169" y="756"/>
                  </a:lnTo>
                  <a:lnTo>
                    <a:pt x="4969141" y="2354"/>
                  </a:lnTo>
                  <a:lnTo>
                    <a:pt x="4852113" y="4620"/>
                  </a:lnTo>
                  <a:lnTo>
                    <a:pt x="4735086" y="7434"/>
                  </a:lnTo>
                  <a:lnTo>
                    <a:pt x="4618058" y="10760"/>
                  </a:lnTo>
                  <a:lnTo>
                    <a:pt x="4501031" y="14673"/>
                  </a:lnTo>
                  <a:lnTo>
                    <a:pt x="4384003" y="19404"/>
                  </a:lnTo>
                  <a:lnTo>
                    <a:pt x="4266975" y="25373"/>
                  </a:lnTo>
                  <a:lnTo>
                    <a:pt x="4149948" y="33297"/>
                  </a:lnTo>
                  <a:lnTo>
                    <a:pt x="4032920" y="43713"/>
                  </a:lnTo>
                  <a:lnTo>
                    <a:pt x="3915893" y="56556"/>
                  </a:lnTo>
                  <a:lnTo>
                    <a:pt x="3798865" y="71099"/>
                  </a:lnTo>
                  <a:lnTo>
                    <a:pt x="3681837" y="90144"/>
                  </a:lnTo>
                  <a:lnTo>
                    <a:pt x="3564810" y="114395"/>
                  </a:lnTo>
                  <a:lnTo>
                    <a:pt x="3447782" y="137366"/>
                  </a:lnTo>
                  <a:lnTo>
                    <a:pt x="3330755" y="154272"/>
                  </a:lnTo>
                  <a:lnTo>
                    <a:pt x="3213727" y="171554"/>
                  </a:lnTo>
                  <a:lnTo>
                    <a:pt x="3096699" y="189591"/>
                  </a:lnTo>
                  <a:lnTo>
                    <a:pt x="2979672" y="202171"/>
                  </a:lnTo>
                  <a:lnTo>
                    <a:pt x="2862644" y="205054"/>
                  </a:lnTo>
                  <a:lnTo>
                    <a:pt x="2745617" y="206696"/>
                  </a:lnTo>
                  <a:lnTo>
                    <a:pt x="2628589" y="210851"/>
                  </a:lnTo>
                  <a:lnTo>
                    <a:pt x="2511561" y="213244"/>
                  </a:lnTo>
                  <a:lnTo>
                    <a:pt x="2394534" y="214193"/>
                  </a:lnTo>
                  <a:lnTo>
                    <a:pt x="2277506" y="217218"/>
                  </a:lnTo>
                  <a:lnTo>
                    <a:pt x="2160479" y="221195"/>
                  </a:lnTo>
                  <a:lnTo>
                    <a:pt x="2043451" y="224843"/>
                  </a:lnTo>
                  <a:lnTo>
                    <a:pt x="1926424" y="228608"/>
                  </a:lnTo>
                  <a:lnTo>
                    <a:pt x="1809396" y="232474"/>
                  </a:lnTo>
                  <a:lnTo>
                    <a:pt x="1692368" y="236656"/>
                  </a:lnTo>
                  <a:lnTo>
                    <a:pt x="1575341" y="242016"/>
                  </a:lnTo>
                  <a:lnTo>
                    <a:pt x="1458313" y="249039"/>
                  </a:lnTo>
                  <a:lnTo>
                    <a:pt x="1341286" y="258287"/>
                  </a:lnTo>
                  <a:lnTo>
                    <a:pt x="1224258" y="270281"/>
                  </a:lnTo>
                  <a:lnTo>
                    <a:pt x="1107230" y="285411"/>
                  </a:lnTo>
                  <a:lnTo>
                    <a:pt x="990203" y="303904"/>
                  </a:lnTo>
                  <a:lnTo>
                    <a:pt x="873175" y="325842"/>
                  </a:lnTo>
                  <a:lnTo>
                    <a:pt x="756148" y="351208"/>
                  </a:lnTo>
                  <a:lnTo>
                    <a:pt x="639120" y="379922"/>
                  </a:lnTo>
                  <a:lnTo>
                    <a:pt x="522092" y="411877"/>
                  </a:lnTo>
                  <a:lnTo>
                    <a:pt x="405065" y="446955"/>
                  </a:lnTo>
                  <a:lnTo>
                    <a:pt x="288037" y="485039"/>
                  </a:lnTo>
                  <a:lnTo>
                    <a:pt x="171010" y="526021"/>
                  </a:lnTo>
                  <a:lnTo>
                    <a:pt x="53982" y="569796"/>
                  </a:lnTo>
                  <a:lnTo>
                    <a:pt x="0" y="59123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417565"/>
              <a:ext cx="6145984" cy="403641"/>
            </a:xfrm>
            <a:custGeom>
              <a:avLst/>
              <a:pathLst>
                <a:path w="6145984" h="403641">
                  <a:moveTo>
                    <a:pt x="0" y="308763"/>
                  </a:moveTo>
                  <a:lnTo>
                    <a:pt x="53982" y="314366"/>
                  </a:lnTo>
                  <a:lnTo>
                    <a:pt x="171010" y="325713"/>
                  </a:lnTo>
                  <a:lnTo>
                    <a:pt x="288037" y="336266"/>
                  </a:lnTo>
                  <a:lnTo>
                    <a:pt x="405065" y="346030"/>
                  </a:lnTo>
                  <a:lnTo>
                    <a:pt x="522092" y="355010"/>
                  </a:lnTo>
                  <a:lnTo>
                    <a:pt x="639120" y="363213"/>
                  </a:lnTo>
                  <a:lnTo>
                    <a:pt x="756148" y="370643"/>
                  </a:lnTo>
                  <a:lnTo>
                    <a:pt x="873175" y="377306"/>
                  </a:lnTo>
                  <a:lnTo>
                    <a:pt x="990203" y="383207"/>
                  </a:lnTo>
                  <a:lnTo>
                    <a:pt x="1107230" y="388352"/>
                  </a:lnTo>
                  <a:lnTo>
                    <a:pt x="1224258" y="392747"/>
                  </a:lnTo>
                  <a:lnTo>
                    <a:pt x="1341286" y="396395"/>
                  </a:lnTo>
                  <a:lnTo>
                    <a:pt x="1458313" y="399304"/>
                  </a:lnTo>
                  <a:lnTo>
                    <a:pt x="1575341" y="401478"/>
                  </a:lnTo>
                  <a:lnTo>
                    <a:pt x="1692368" y="402923"/>
                  </a:lnTo>
                  <a:lnTo>
                    <a:pt x="1809396" y="403641"/>
                  </a:lnTo>
                  <a:lnTo>
                    <a:pt x="1926424" y="403468"/>
                  </a:lnTo>
                  <a:lnTo>
                    <a:pt x="2043451" y="402218"/>
                  </a:lnTo>
                  <a:lnTo>
                    <a:pt x="2160479" y="399761"/>
                  </a:lnTo>
                  <a:lnTo>
                    <a:pt x="2277506" y="396155"/>
                  </a:lnTo>
                  <a:lnTo>
                    <a:pt x="2394534" y="394044"/>
                  </a:lnTo>
                  <a:lnTo>
                    <a:pt x="2511561" y="392277"/>
                  </a:lnTo>
                  <a:lnTo>
                    <a:pt x="2628589" y="388225"/>
                  </a:lnTo>
                  <a:lnTo>
                    <a:pt x="2745617" y="384826"/>
                  </a:lnTo>
                  <a:lnTo>
                    <a:pt x="2862644" y="382368"/>
                  </a:lnTo>
                  <a:lnTo>
                    <a:pt x="2979672" y="376769"/>
                  </a:lnTo>
                  <a:lnTo>
                    <a:pt x="3096699" y="365080"/>
                  </a:lnTo>
                  <a:lnTo>
                    <a:pt x="3213727" y="349225"/>
                  </a:lnTo>
                  <a:lnTo>
                    <a:pt x="3330755" y="331595"/>
                  </a:lnTo>
                  <a:lnTo>
                    <a:pt x="3447782" y="314397"/>
                  </a:lnTo>
                  <a:lnTo>
                    <a:pt x="3564810" y="293093"/>
                  </a:lnTo>
                  <a:lnTo>
                    <a:pt x="3681837" y="269295"/>
                  </a:lnTo>
                  <a:lnTo>
                    <a:pt x="3798865" y="249807"/>
                  </a:lnTo>
                  <a:lnTo>
                    <a:pt x="3915893" y="235009"/>
                  </a:lnTo>
                  <a:lnTo>
                    <a:pt x="4032920" y="220461"/>
                  </a:lnTo>
                  <a:lnTo>
                    <a:pt x="4149948" y="206704"/>
                  </a:lnTo>
                  <a:lnTo>
                    <a:pt x="4266975" y="194257"/>
                  </a:lnTo>
                  <a:lnTo>
                    <a:pt x="4384003" y="182294"/>
                  </a:lnTo>
                  <a:lnTo>
                    <a:pt x="4501031" y="170171"/>
                  </a:lnTo>
                  <a:lnTo>
                    <a:pt x="4618058" y="157917"/>
                  </a:lnTo>
                  <a:lnTo>
                    <a:pt x="4735086" y="145564"/>
                  </a:lnTo>
                  <a:lnTo>
                    <a:pt x="4852113" y="133141"/>
                  </a:lnTo>
                  <a:lnTo>
                    <a:pt x="4969141" y="120680"/>
                  </a:lnTo>
                  <a:lnTo>
                    <a:pt x="5086169" y="108210"/>
                  </a:lnTo>
                  <a:lnTo>
                    <a:pt x="5203196" y="95761"/>
                  </a:lnTo>
                  <a:lnTo>
                    <a:pt x="5320224" y="83365"/>
                  </a:lnTo>
                  <a:lnTo>
                    <a:pt x="5437251" y="71052"/>
                  </a:lnTo>
                  <a:lnTo>
                    <a:pt x="5554279" y="58852"/>
                  </a:lnTo>
                  <a:lnTo>
                    <a:pt x="5671307" y="46795"/>
                  </a:lnTo>
                  <a:lnTo>
                    <a:pt x="5788334" y="34912"/>
                  </a:lnTo>
                  <a:lnTo>
                    <a:pt x="5905362" y="23233"/>
                  </a:lnTo>
                  <a:lnTo>
                    <a:pt x="6022389" y="11789"/>
                  </a:lnTo>
                  <a:lnTo>
                    <a:pt x="6139417" y="61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124188"/>
              <a:ext cx="6145984" cy="1109638"/>
            </a:xfrm>
            <a:custGeom>
              <a:avLst/>
              <a:pathLst>
                <a:path w="6145984" h="1109638">
                  <a:moveTo>
                    <a:pt x="0" y="0"/>
                  </a:moveTo>
                  <a:lnTo>
                    <a:pt x="53982" y="10610"/>
                  </a:lnTo>
                  <a:lnTo>
                    <a:pt x="171010" y="33715"/>
                  </a:lnTo>
                  <a:lnTo>
                    <a:pt x="288037" y="56908"/>
                  </a:lnTo>
                  <a:lnTo>
                    <a:pt x="405065" y="80165"/>
                  </a:lnTo>
                  <a:lnTo>
                    <a:pt x="522092" y="103456"/>
                  </a:lnTo>
                  <a:lnTo>
                    <a:pt x="639120" y="126748"/>
                  </a:lnTo>
                  <a:lnTo>
                    <a:pt x="756148" y="150003"/>
                  </a:lnTo>
                  <a:lnTo>
                    <a:pt x="873175" y="173195"/>
                  </a:lnTo>
                  <a:lnTo>
                    <a:pt x="990203" y="196320"/>
                  </a:lnTo>
                  <a:lnTo>
                    <a:pt x="1107230" y="219427"/>
                  </a:lnTo>
                  <a:lnTo>
                    <a:pt x="1224258" y="242650"/>
                  </a:lnTo>
                  <a:lnTo>
                    <a:pt x="1341286" y="266243"/>
                  </a:lnTo>
                  <a:lnTo>
                    <a:pt x="1458313" y="290600"/>
                  </a:lnTo>
                  <a:lnTo>
                    <a:pt x="1575341" y="316225"/>
                  </a:lnTo>
                  <a:lnTo>
                    <a:pt x="1692368" y="343658"/>
                  </a:lnTo>
                  <a:lnTo>
                    <a:pt x="1809396" y="373396"/>
                  </a:lnTo>
                  <a:lnTo>
                    <a:pt x="1926424" y="406827"/>
                  </a:lnTo>
                  <a:lnTo>
                    <a:pt x="2043451" y="442921"/>
                  </a:lnTo>
                  <a:lnTo>
                    <a:pt x="2160479" y="479640"/>
                  </a:lnTo>
                  <a:lnTo>
                    <a:pt x="2277506" y="516164"/>
                  </a:lnTo>
                  <a:lnTo>
                    <a:pt x="2394534" y="561764"/>
                  </a:lnTo>
                  <a:lnTo>
                    <a:pt x="2511561" y="609447"/>
                  </a:lnTo>
                  <a:lnTo>
                    <a:pt x="2628589" y="649575"/>
                  </a:lnTo>
                  <a:lnTo>
                    <a:pt x="2745617" y="684236"/>
                  </a:lnTo>
                  <a:lnTo>
                    <a:pt x="2862644" y="714138"/>
                  </a:lnTo>
                  <a:lnTo>
                    <a:pt x="2979672" y="739077"/>
                  </a:lnTo>
                  <a:lnTo>
                    <a:pt x="3096699" y="762112"/>
                  </a:lnTo>
                  <a:lnTo>
                    <a:pt x="3213727" y="779467"/>
                  </a:lnTo>
                  <a:lnTo>
                    <a:pt x="3330755" y="791890"/>
                  </a:lnTo>
                  <a:lnTo>
                    <a:pt x="3447782" y="805676"/>
                  </a:lnTo>
                  <a:lnTo>
                    <a:pt x="3564810" y="820788"/>
                  </a:lnTo>
                  <a:lnTo>
                    <a:pt x="3681837" y="832404"/>
                  </a:lnTo>
                  <a:lnTo>
                    <a:pt x="3798865" y="841141"/>
                  </a:lnTo>
                  <a:lnTo>
                    <a:pt x="3915893" y="847645"/>
                  </a:lnTo>
                  <a:lnTo>
                    <a:pt x="4032920" y="850192"/>
                  </a:lnTo>
                  <a:lnTo>
                    <a:pt x="4149948" y="848991"/>
                  </a:lnTo>
                  <a:lnTo>
                    <a:pt x="4266975" y="844810"/>
                  </a:lnTo>
                  <a:lnTo>
                    <a:pt x="4384003" y="838194"/>
                  </a:lnTo>
                  <a:lnTo>
                    <a:pt x="4501031" y="829554"/>
                  </a:lnTo>
                  <a:lnTo>
                    <a:pt x="4618058" y="819276"/>
                  </a:lnTo>
                  <a:lnTo>
                    <a:pt x="4735086" y="807590"/>
                  </a:lnTo>
                  <a:lnTo>
                    <a:pt x="4852113" y="794594"/>
                  </a:lnTo>
                  <a:lnTo>
                    <a:pt x="4969141" y="780290"/>
                  </a:lnTo>
                  <a:lnTo>
                    <a:pt x="5086169" y="764612"/>
                  </a:lnTo>
                  <a:lnTo>
                    <a:pt x="5203196" y="747445"/>
                  </a:lnTo>
                  <a:lnTo>
                    <a:pt x="5320224" y="728648"/>
                  </a:lnTo>
                  <a:lnTo>
                    <a:pt x="5437251" y="708064"/>
                  </a:lnTo>
                  <a:lnTo>
                    <a:pt x="5554279" y="685536"/>
                  </a:lnTo>
                  <a:lnTo>
                    <a:pt x="5671307" y="660917"/>
                  </a:lnTo>
                  <a:lnTo>
                    <a:pt x="5788334" y="634074"/>
                  </a:lnTo>
                  <a:lnTo>
                    <a:pt x="5905362" y="604895"/>
                  </a:lnTo>
                  <a:lnTo>
                    <a:pt x="6022389" y="573288"/>
                  </a:lnTo>
                  <a:lnTo>
                    <a:pt x="6139417" y="539183"/>
                  </a:lnTo>
                  <a:lnTo>
                    <a:pt x="6145984" y="537126"/>
                  </a:lnTo>
                  <a:lnTo>
                    <a:pt x="6145984" y="1109638"/>
                  </a:lnTo>
                  <a:lnTo>
                    <a:pt x="6139417" y="1109160"/>
                  </a:lnTo>
                  <a:lnTo>
                    <a:pt x="6022389" y="1101754"/>
                  </a:lnTo>
                  <a:lnTo>
                    <a:pt x="5905362" y="1095383"/>
                  </a:lnTo>
                  <a:lnTo>
                    <a:pt x="5788334" y="1089963"/>
                  </a:lnTo>
                  <a:lnTo>
                    <a:pt x="5671307" y="1085385"/>
                  </a:lnTo>
                  <a:lnTo>
                    <a:pt x="5554279" y="1081522"/>
                  </a:lnTo>
                  <a:lnTo>
                    <a:pt x="5437251" y="1078224"/>
                  </a:lnTo>
                  <a:lnTo>
                    <a:pt x="5320224" y="1075328"/>
                  </a:lnTo>
                  <a:lnTo>
                    <a:pt x="5203196" y="1072662"/>
                  </a:lnTo>
                  <a:lnTo>
                    <a:pt x="5086169" y="1070052"/>
                  </a:lnTo>
                  <a:lnTo>
                    <a:pt x="4969141" y="1067341"/>
                  </a:lnTo>
                  <a:lnTo>
                    <a:pt x="4852113" y="1064398"/>
                  </a:lnTo>
                  <a:lnTo>
                    <a:pt x="4735086" y="1061142"/>
                  </a:lnTo>
                  <a:lnTo>
                    <a:pt x="4618058" y="1057557"/>
                  </a:lnTo>
                  <a:lnTo>
                    <a:pt x="4501031" y="1053728"/>
                  </a:lnTo>
                  <a:lnTo>
                    <a:pt x="4384003" y="1049865"/>
                  </a:lnTo>
                  <a:lnTo>
                    <a:pt x="4266975" y="1046341"/>
                  </a:lnTo>
                  <a:lnTo>
                    <a:pt x="4149948" y="1042874"/>
                  </a:lnTo>
                  <a:lnTo>
                    <a:pt x="4032920" y="1038421"/>
                  </a:lnTo>
                  <a:lnTo>
                    <a:pt x="3915893" y="1032992"/>
                  </a:lnTo>
                  <a:lnTo>
                    <a:pt x="3798865" y="1026057"/>
                  </a:lnTo>
                  <a:lnTo>
                    <a:pt x="3681837" y="1016569"/>
                  </a:lnTo>
                  <a:lnTo>
                    <a:pt x="3564810" y="1005720"/>
                  </a:lnTo>
                  <a:lnTo>
                    <a:pt x="3447782" y="993429"/>
                  </a:lnTo>
                  <a:lnTo>
                    <a:pt x="3330755" y="979148"/>
                  </a:lnTo>
                  <a:lnTo>
                    <a:pt x="3213727" y="966136"/>
                  </a:lnTo>
                  <a:lnTo>
                    <a:pt x="3096699" y="952471"/>
                  </a:lnTo>
                  <a:lnTo>
                    <a:pt x="2979672" y="930945"/>
                  </a:lnTo>
                  <a:lnTo>
                    <a:pt x="2862644" y="901411"/>
                  </a:lnTo>
                  <a:lnTo>
                    <a:pt x="2745617" y="870129"/>
                  </a:lnTo>
                  <a:lnTo>
                    <a:pt x="2628589" y="836746"/>
                  </a:lnTo>
                  <a:lnTo>
                    <a:pt x="2511561" y="793812"/>
                  </a:lnTo>
                  <a:lnTo>
                    <a:pt x="2394534" y="744746"/>
                  </a:lnTo>
                  <a:lnTo>
                    <a:pt x="2277506" y="700692"/>
                  </a:lnTo>
                  <a:lnTo>
                    <a:pt x="2160479" y="664795"/>
                  </a:lnTo>
                  <a:lnTo>
                    <a:pt x="2043451" y="630090"/>
                  </a:lnTo>
                  <a:lnTo>
                    <a:pt x="1926424" y="598249"/>
                  </a:lnTo>
                  <a:lnTo>
                    <a:pt x="1809396" y="571067"/>
                  </a:lnTo>
                  <a:lnTo>
                    <a:pt x="1692368" y="549617"/>
                  </a:lnTo>
                  <a:lnTo>
                    <a:pt x="1575341" y="533695"/>
                  </a:lnTo>
                  <a:lnTo>
                    <a:pt x="1458313" y="523626"/>
                  </a:lnTo>
                  <a:lnTo>
                    <a:pt x="1341286" y="519831"/>
                  </a:lnTo>
                  <a:lnTo>
                    <a:pt x="1224258" y="522698"/>
                  </a:lnTo>
                  <a:lnTo>
                    <a:pt x="1107230" y="532500"/>
                  </a:lnTo>
                  <a:lnTo>
                    <a:pt x="990203" y="549376"/>
                  </a:lnTo>
                  <a:lnTo>
                    <a:pt x="873175" y="573340"/>
                  </a:lnTo>
                  <a:lnTo>
                    <a:pt x="756148" y="604324"/>
                  </a:lnTo>
                  <a:lnTo>
                    <a:pt x="639120" y="642206"/>
                  </a:lnTo>
                  <a:lnTo>
                    <a:pt x="522092" y="686840"/>
                  </a:lnTo>
                  <a:lnTo>
                    <a:pt x="405065" y="738072"/>
                  </a:lnTo>
                  <a:lnTo>
                    <a:pt x="288037" y="795750"/>
                  </a:lnTo>
                  <a:lnTo>
                    <a:pt x="171010" y="859726"/>
                  </a:lnTo>
                  <a:lnTo>
                    <a:pt x="53982" y="929859"/>
                  </a:lnTo>
                  <a:lnTo>
                    <a:pt x="0" y="96498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124188"/>
              <a:ext cx="6145984" cy="850192"/>
            </a:xfrm>
            <a:custGeom>
              <a:avLst/>
              <a:pathLst>
                <a:path w="6145984" h="850192">
                  <a:moveTo>
                    <a:pt x="0" y="0"/>
                  </a:moveTo>
                  <a:lnTo>
                    <a:pt x="53982" y="10610"/>
                  </a:lnTo>
                  <a:lnTo>
                    <a:pt x="171010" y="33715"/>
                  </a:lnTo>
                  <a:lnTo>
                    <a:pt x="288037" y="56908"/>
                  </a:lnTo>
                  <a:lnTo>
                    <a:pt x="405065" y="80165"/>
                  </a:lnTo>
                  <a:lnTo>
                    <a:pt x="522092" y="103456"/>
                  </a:lnTo>
                  <a:lnTo>
                    <a:pt x="639120" y="126748"/>
                  </a:lnTo>
                  <a:lnTo>
                    <a:pt x="756148" y="150003"/>
                  </a:lnTo>
                  <a:lnTo>
                    <a:pt x="873175" y="173195"/>
                  </a:lnTo>
                  <a:lnTo>
                    <a:pt x="990203" y="196320"/>
                  </a:lnTo>
                  <a:lnTo>
                    <a:pt x="1107230" y="219427"/>
                  </a:lnTo>
                  <a:lnTo>
                    <a:pt x="1224258" y="242650"/>
                  </a:lnTo>
                  <a:lnTo>
                    <a:pt x="1341286" y="266243"/>
                  </a:lnTo>
                  <a:lnTo>
                    <a:pt x="1458313" y="290600"/>
                  </a:lnTo>
                  <a:lnTo>
                    <a:pt x="1575341" y="316225"/>
                  </a:lnTo>
                  <a:lnTo>
                    <a:pt x="1692368" y="343658"/>
                  </a:lnTo>
                  <a:lnTo>
                    <a:pt x="1809396" y="373396"/>
                  </a:lnTo>
                  <a:lnTo>
                    <a:pt x="1926424" y="406827"/>
                  </a:lnTo>
                  <a:lnTo>
                    <a:pt x="2043451" y="442921"/>
                  </a:lnTo>
                  <a:lnTo>
                    <a:pt x="2160479" y="479640"/>
                  </a:lnTo>
                  <a:lnTo>
                    <a:pt x="2277506" y="516164"/>
                  </a:lnTo>
                  <a:lnTo>
                    <a:pt x="2394534" y="561764"/>
                  </a:lnTo>
                  <a:lnTo>
                    <a:pt x="2511561" y="609447"/>
                  </a:lnTo>
                  <a:lnTo>
                    <a:pt x="2628589" y="649575"/>
                  </a:lnTo>
                  <a:lnTo>
                    <a:pt x="2745617" y="684236"/>
                  </a:lnTo>
                  <a:lnTo>
                    <a:pt x="2862644" y="714138"/>
                  </a:lnTo>
                  <a:lnTo>
                    <a:pt x="2979672" y="739077"/>
                  </a:lnTo>
                  <a:lnTo>
                    <a:pt x="3096699" y="762112"/>
                  </a:lnTo>
                  <a:lnTo>
                    <a:pt x="3213727" y="779467"/>
                  </a:lnTo>
                  <a:lnTo>
                    <a:pt x="3330755" y="791890"/>
                  </a:lnTo>
                  <a:lnTo>
                    <a:pt x="3447782" y="805676"/>
                  </a:lnTo>
                  <a:lnTo>
                    <a:pt x="3564810" y="820788"/>
                  </a:lnTo>
                  <a:lnTo>
                    <a:pt x="3681837" y="832404"/>
                  </a:lnTo>
                  <a:lnTo>
                    <a:pt x="3798865" y="841141"/>
                  </a:lnTo>
                  <a:lnTo>
                    <a:pt x="3915893" y="847645"/>
                  </a:lnTo>
                  <a:lnTo>
                    <a:pt x="4032920" y="850192"/>
                  </a:lnTo>
                  <a:lnTo>
                    <a:pt x="4149948" y="848991"/>
                  </a:lnTo>
                  <a:lnTo>
                    <a:pt x="4266975" y="844810"/>
                  </a:lnTo>
                  <a:lnTo>
                    <a:pt x="4384003" y="838194"/>
                  </a:lnTo>
                  <a:lnTo>
                    <a:pt x="4501031" y="829554"/>
                  </a:lnTo>
                  <a:lnTo>
                    <a:pt x="4618058" y="819276"/>
                  </a:lnTo>
                  <a:lnTo>
                    <a:pt x="4735086" y="807590"/>
                  </a:lnTo>
                  <a:lnTo>
                    <a:pt x="4852113" y="794594"/>
                  </a:lnTo>
                  <a:lnTo>
                    <a:pt x="4969141" y="780290"/>
                  </a:lnTo>
                  <a:lnTo>
                    <a:pt x="5086169" y="764612"/>
                  </a:lnTo>
                  <a:lnTo>
                    <a:pt x="5203196" y="747445"/>
                  </a:lnTo>
                  <a:lnTo>
                    <a:pt x="5320224" y="728648"/>
                  </a:lnTo>
                  <a:lnTo>
                    <a:pt x="5437251" y="708064"/>
                  </a:lnTo>
                  <a:lnTo>
                    <a:pt x="5554279" y="685536"/>
                  </a:lnTo>
                  <a:lnTo>
                    <a:pt x="5671307" y="660917"/>
                  </a:lnTo>
                  <a:lnTo>
                    <a:pt x="5788334" y="634074"/>
                  </a:lnTo>
                  <a:lnTo>
                    <a:pt x="5905362" y="604895"/>
                  </a:lnTo>
                  <a:lnTo>
                    <a:pt x="6022389" y="573288"/>
                  </a:lnTo>
                  <a:lnTo>
                    <a:pt x="6139417" y="539183"/>
                  </a:lnTo>
                  <a:lnTo>
                    <a:pt x="6145984" y="53712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644019"/>
              <a:ext cx="6145984" cy="589806"/>
            </a:xfrm>
            <a:custGeom>
              <a:avLst/>
              <a:pathLst>
                <a:path w="6145984" h="589806">
                  <a:moveTo>
                    <a:pt x="6145984" y="589806"/>
                  </a:moveTo>
                  <a:lnTo>
                    <a:pt x="6139417" y="589329"/>
                  </a:lnTo>
                  <a:lnTo>
                    <a:pt x="6022389" y="581922"/>
                  </a:lnTo>
                  <a:lnTo>
                    <a:pt x="5905362" y="575552"/>
                  </a:lnTo>
                  <a:lnTo>
                    <a:pt x="5788334" y="570131"/>
                  </a:lnTo>
                  <a:lnTo>
                    <a:pt x="5671307" y="565554"/>
                  </a:lnTo>
                  <a:lnTo>
                    <a:pt x="5554279" y="561690"/>
                  </a:lnTo>
                  <a:lnTo>
                    <a:pt x="5437251" y="558393"/>
                  </a:lnTo>
                  <a:lnTo>
                    <a:pt x="5320224" y="555497"/>
                  </a:lnTo>
                  <a:lnTo>
                    <a:pt x="5203196" y="552830"/>
                  </a:lnTo>
                  <a:lnTo>
                    <a:pt x="5086169" y="550220"/>
                  </a:lnTo>
                  <a:lnTo>
                    <a:pt x="4969141" y="547509"/>
                  </a:lnTo>
                  <a:lnTo>
                    <a:pt x="4852113" y="544567"/>
                  </a:lnTo>
                  <a:lnTo>
                    <a:pt x="4735086" y="541310"/>
                  </a:lnTo>
                  <a:lnTo>
                    <a:pt x="4618058" y="537726"/>
                  </a:lnTo>
                  <a:lnTo>
                    <a:pt x="4501031" y="533896"/>
                  </a:lnTo>
                  <a:lnTo>
                    <a:pt x="4384003" y="530033"/>
                  </a:lnTo>
                  <a:lnTo>
                    <a:pt x="4266975" y="526509"/>
                  </a:lnTo>
                  <a:lnTo>
                    <a:pt x="4149948" y="523043"/>
                  </a:lnTo>
                  <a:lnTo>
                    <a:pt x="4032920" y="518589"/>
                  </a:lnTo>
                  <a:lnTo>
                    <a:pt x="3915893" y="513160"/>
                  </a:lnTo>
                  <a:lnTo>
                    <a:pt x="3798865" y="506226"/>
                  </a:lnTo>
                  <a:lnTo>
                    <a:pt x="3681837" y="496737"/>
                  </a:lnTo>
                  <a:lnTo>
                    <a:pt x="3564810" y="485889"/>
                  </a:lnTo>
                  <a:lnTo>
                    <a:pt x="3447782" y="473597"/>
                  </a:lnTo>
                  <a:lnTo>
                    <a:pt x="3330755" y="459317"/>
                  </a:lnTo>
                  <a:lnTo>
                    <a:pt x="3213727" y="446305"/>
                  </a:lnTo>
                  <a:lnTo>
                    <a:pt x="3096699" y="432640"/>
                  </a:lnTo>
                  <a:lnTo>
                    <a:pt x="2979672" y="411113"/>
                  </a:lnTo>
                  <a:lnTo>
                    <a:pt x="2862644" y="381580"/>
                  </a:lnTo>
                  <a:lnTo>
                    <a:pt x="2745617" y="350297"/>
                  </a:lnTo>
                  <a:lnTo>
                    <a:pt x="2628589" y="316914"/>
                  </a:lnTo>
                  <a:lnTo>
                    <a:pt x="2511561" y="273981"/>
                  </a:lnTo>
                  <a:lnTo>
                    <a:pt x="2394534" y="224915"/>
                  </a:lnTo>
                  <a:lnTo>
                    <a:pt x="2277506" y="180860"/>
                  </a:lnTo>
                  <a:lnTo>
                    <a:pt x="2160479" y="144963"/>
                  </a:lnTo>
                  <a:lnTo>
                    <a:pt x="2043451" y="110258"/>
                  </a:lnTo>
                  <a:lnTo>
                    <a:pt x="1926424" y="78418"/>
                  </a:lnTo>
                  <a:lnTo>
                    <a:pt x="1809396" y="51236"/>
                  </a:lnTo>
                  <a:lnTo>
                    <a:pt x="1692368" y="29786"/>
                  </a:lnTo>
                  <a:lnTo>
                    <a:pt x="1575341" y="13864"/>
                  </a:lnTo>
                  <a:lnTo>
                    <a:pt x="1458313" y="3794"/>
                  </a:lnTo>
                  <a:lnTo>
                    <a:pt x="1341286" y="0"/>
                  </a:lnTo>
                  <a:lnTo>
                    <a:pt x="1224258" y="2866"/>
                  </a:lnTo>
                  <a:lnTo>
                    <a:pt x="1107230" y="12669"/>
                  </a:lnTo>
                  <a:lnTo>
                    <a:pt x="990203" y="29544"/>
                  </a:lnTo>
                  <a:lnTo>
                    <a:pt x="873175" y="53509"/>
                  </a:lnTo>
                  <a:lnTo>
                    <a:pt x="756148" y="84493"/>
                  </a:lnTo>
                  <a:lnTo>
                    <a:pt x="639120" y="122374"/>
                  </a:lnTo>
                  <a:lnTo>
                    <a:pt x="522092" y="167008"/>
                  </a:lnTo>
                  <a:lnTo>
                    <a:pt x="405065" y="218241"/>
                  </a:lnTo>
                  <a:lnTo>
                    <a:pt x="288037" y="275919"/>
                  </a:lnTo>
                  <a:lnTo>
                    <a:pt x="171010" y="339895"/>
                  </a:lnTo>
                  <a:lnTo>
                    <a:pt x="53982" y="410028"/>
                  </a:lnTo>
                  <a:lnTo>
                    <a:pt x="0" y="4451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497036"/>
              <a:ext cx="6145984" cy="573084"/>
            </a:xfrm>
            <a:custGeom>
              <a:avLst/>
              <a:pathLst>
                <a:path w="6145984" h="573084">
                  <a:moveTo>
                    <a:pt x="0" y="109645"/>
                  </a:moveTo>
                  <a:lnTo>
                    <a:pt x="53982" y="97386"/>
                  </a:lnTo>
                  <a:lnTo>
                    <a:pt x="171010" y="73872"/>
                  </a:lnTo>
                  <a:lnTo>
                    <a:pt x="288037" y="53480"/>
                  </a:lnTo>
                  <a:lnTo>
                    <a:pt x="405065" y="36270"/>
                  </a:lnTo>
                  <a:lnTo>
                    <a:pt x="522092" y="22299"/>
                  </a:lnTo>
                  <a:lnTo>
                    <a:pt x="639120" y="11628"/>
                  </a:lnTo>
                  <a:lnTo>
                    <a:pt x="756148" y="4315"/>
                  </a:lnTo>
                  <a:lnTo>
                    <a:pt x="873175" y="419"/>
                  </a:lnTo>
                  <a:lnTo>
                    <a:pt x="990203" y="0"/>
                  </a:lnTo>
                  <a:lnTo>
                    <a:pt x="1107230" y="3115"/>
                  </a:lnTo>
                  <a:lnTo>
                    <a:pt x="1224258" y="9825"/>
                  </a:lnTo>
                  <a:lnTo>
                    <a:pt x="1341286" y="20189"/>
                  </a:lnTo>
                  <a:lnTo>
                    <a:pt x="1458313" y="34264"/>
                  </a:lnTo>
                  <a:lnTo>
                    <a:pt x="1575341" y="52111"/>
                  </a:lnTo>
                  <a:lnTo>
                    <a:pt x="1692368" y="73789"/>
                  </a:lnTo>
                  <a:lnTo>
                    <a:pt x="1809396" y="99383"/>
                  </a:lnTo>
                  <a:lnTo>
                    <a:pt x="1926424" y="129690"/>
                  </a:lnTo>
                  <a:lnTo>
                    <a:pt x="2043451" y="163657"/>
                  </a:lnTo>
                  <a:lnTo>
                    <a:pt x="2160479" y="199369"/>
                  </a:lnTo>
                  <a:lnTo>
                    <a:pt x="2277506" y="235579"/>
                  </a:lnTo>
                  <a:lnTo>
                    <a:pt x="2394534" y="280407"/>
                  </a:lnTo>
                  <a:lnTo>
                    <a:pt x="2511561" y="328781"/>
                  </a:lnTo>
                  <a:lnTo>
                    <a:pt x="2628589" y="370312"/>
                  </a:lnTo>
                  <a:lnTo>
                    <a:pt x="2745617" y="404334"/>
                  </a:lnTo>
                  <a:lnTo>
                    <a:pt x="2862644" y="434926"/>
                  </a:lnTo>
                  <a:lnTo>
                    <a:pt x="2979672" y="462162"/>
                  </a:lnTo>
                  <a:lnTo>
                    <a:pt x="3096699" y="484443"/>
                  </a:lnTo>
                  <a:lnTo>
                    <a:pt x="3213727" y="499953"/>
                  </a:lnTo>
                  <a:lnTo>
                    <a:pt x="3330755" y="512670"/>
                  </a:lnTo>
                  <a:lnTo>
                    <a:pt x="3447782" y="526704"/>
                  </a:lnTo>
                  <a:lnTo>
                    <a:pt x="3564810" y="540406"/>
                  </a:lnTo>
                  <a:lnTo>
                    <a:pt x="3681837" y="551637"/>
                  </a:lnTo>
                  <a:lnTo>
                    <a:pt x="3798865" y="560751"/>
                  </a:lnTo>
                  <a:lnTo>
                    <a:pt x="3915893" y="567470"/>
                  </a:lnTo>
                  <a:lnTo>
                    <a:pt x="4032920" y="571458"/>
                  </a:lnTo>
                  <a:lnTo>
                    <a:pt x="4149948" y="573084"/>
                  </a:lnTo>
                  <a:lnTo>
                    <a:pt x="4266975" y="572727"/>
                  </a:lnTo>
                  <a:lnTo>
                    <a:pt x="4384003" y="571181"/>
                  </a:lnTo>
                  <a:lnTo>
                    <a:pt x="4501031" y="568792"/>
                  </a:lnTo>
                  <a:lnTo>
                    <a:pt x="4618058" y="565568"/>
                  </a:lnTo>
                  <a:lnTo>
                    <a:pt x="4735086" y="561517"/>
                  </a:lnTo>
                  <a:lnTo>
                    <a:pt x="4852113" y="556648"/>
                  </a:lnTo>
                  <a:lnTo>
                    <a:pt x="4969141" y="550967"/>
                  </a:lnTo>
                  <a:lnTo>
                    <a:pt x="5086169" y="544483"/>
                  </a:lnTo>
                  <a:lnTo>
                    <a:pt x="5203196" y="537205"/>
                  </a:lnTo>
                  <a:lnTo>
                    <a:pt x="5320224" y="529140"/>
                  </a:lnTo>
                  <a:lnTo>
                    <a:pt x="5437251" y="520295"/>
                  </a:lnTo>
                  <a:lnTo>
                    <a:pt x="5554279" y="510680"/>
                  </a:lnTo>
                  <a:lnTo>
                    <a:pt x="5671307" y="500303"/>
                  </a:lnTo>
                  <a:lnTo>
                    <a:pt x="5788334" y="489170"/>
                  </a:lnTo>
                  <a:lnTo>
                    <a:pt x="5905362" y="477290"/>
                  </a:lnTo>
                  <a:lnTo>
                    <a:pt x="6022389" y="464672"/>
                  </a:lnTo>
                  <a:lnTo>
                    <a:pt x="6139417" y="451323"/>
                  </a:lnTo>
                  <a:lnTo>
                    <a:pt x="6145984" y="45053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135572"/>
              <a:ext cx="6145984" cy="1083814"/>
            </a:xfrm>
            <a:custGeom>
              <a:avLst/>
              <a:pathLst>
                <a:path w="6145984" h="1083814">
                  <a:moveTo>
                    <a:pt x="0" y="0"/>
                  </a:moveTo>
                  <a:lnTo>
                    <a:pt x="53982" y="14391"/>
                  </a:lnTo>
                  <a:lnTo>
                    <a:pt x="171010" y="45121"/>
                  </a:lnTo>
                  <a:lnTo>
                    <a:pt x="288037" y="75373"/>
                  </a:lnTo>
                  <a:lnTo>
                    <a:pt x="405065" y="105132"/>
                  </a:lnTo>
                  <a:lnTo>
                    <a:pt x="522092" y="134374"/>
                  </a:lnTo>
                  <a:lnTo>
                    <a:pt x="639120" y="163073"/>
                  </a:lnTo>
                  <a:lnTo>
                    <a:pt x="756148" y="191201"/>
                  </a:lnTo>
                  <a:lnTo>
                    <a:pt x="873175" y="218737"/>
                  </a:lnTo>
                  <a:lnTo>
                    <a:pt x="990203" y="245686"/>
                  </a:lnTo>
                  <a:lnTo>
                    <a:pt x="1107230" y="272099"/>
                  </a:lnTo>
                  <a:lnTo>
                    <a:pt x="1224258" y="298113"/>
                  </a:lnTo>
                  <a:lnTo>
                    <a:pt x="1341286" y="323980"/>
                  </a:lnTo>
                  <a:lnTo>
                    <a:pt x="1458313" y="350087"/>
                  </a:lnTo>
                  <a:lnTo>
                    <a:pt x="1575341" y="376926"/>
                  </a:lnTo>
                  <a:lnTo>
                    <a:pt x="1692368" y="405026"/>
                  </a:lnTo>
                  <a:lnTo>
                    <a:pt x="1809396" y="434871"/>
                  </a:lnTo>
                  <a:lnTo>
                    <a:pt x="1926424" y="467755"/>
                  </a:lnTo>
                  <a:lnTo>
                    <a:pt x="2043451" y="502688"/>
                  </a:lnTo>
                  <a:lnTo>
                    <a:pt x="2160479" y="537740"/>
                  </a:lnTo>
                  <a:lnTo>
                    <a:pt x="2277506" y="572102"/>
                  </a:lnTo>
                  <a:lnTo>
                    <a:pt x="2394534" y="613845"/>
                  </a:lnTo>
                  <a:lnTo>
                    <a:pt x="2511561" y="656407"/>
                  </a:lnTo>
                  <a:lnTo>
                    <a:pt x="2628589" y="691107"/>
                  </a:lnTo>
                  <a:lnTo>
                    <a:pt x="2745617" y="717321"/>
                  </a:lnTo>
                  <a:lnTo>
                    <a:pt x="2862644" y="736314"/>
                  </a:lnTo>
                  <a:lnTo>
                    <a:pt x="2979672" y="751672"/>
                  </a:lnTo>
                  <a:lnTo>
                    <a:pt x="3096699" y="767858"/>
                  </a:lnTo>
                  <a:lnTo>
                    <a:pt x="3213727" y="778223"/>
                  </a:lnTo>
                  <a:lnTo>
                    <a:pt x="3330755" y="784447"/>
                  </a:lnTo>
                  <a:lnTo>
                    <a:pt x="3447782" y="793765"/>
                  </a:lnTo>
                  <a:lnTo>
                    <a:pt x="3564810" y="806068"/>
                  </a:lnTo>
                  <a:lnTo>
                    <a:pt x="3681837" y="815865"/>
                  </a:lnTo>
                  <a:lnTo>
                    <a:pt x="3798865" y="823223"/>
                  </a:lnTo>
                  <a:lnTo>
                    <a:pt x="3915893" y="828772"/>
                  </a:lnTo>
                  <a:lnTo>
                    <a:pt x="4032920" y="831076"/>
                  </a:lnTo>
                  <a:lnTo>
                    <a:pt x="4149948" y="830056"/>
                  </a:lnTo>
                  <a:lnTo>
                    <a:pt x="4266975" y="826173"/>
                  </a:lnTo>
                  <a:lnTo>
                    <a:pt x="4384003" y="819877"/>
                  </a:lnTo>
                  <a:lnTo>
                    <a:pt x="4501031" y="811619"/>
                  </a:lnTo>
                  <a:lnTo>
                    <a:pt x="4618058" y="801776"/>
                  </a:lnTo>
                  <a:lnTo>
                    <a:pt x="4735086" y="790570"/>
                  </a:lnTo>
                  <a:lnTo>
                    <a:pt x="4852113" y="778098"/>
                  </a:lnTo>
                  <a:lnTo>
                    <a:pt x="4969141" y="764367"/>
                  </a:lnTo>
                  <a:lnTo>
                    <a:pt x="5086169" y="749313"/>
                  </a:lnTo>
                  <a:lnTo>
                    <a:pt x="5203196" y="732829"/>
                  </a:lnTo>
                  <a:lnTo>
                    <a:pt x="5320224" y="714780"/>
                  </a:lnTo>
                  <a:lnTo>
                    <a:pt x="5437251" y="695018"/>
                  </a:lnTo>
                  <a:lnTo>
                    <a:pt x="5554279" y="673395"/>
                  </a:lnTo>
                  <a:lnTo>
                    <a:pt x="5671307" y="649770"/>
                  </a:lnTo>
                  <a:lnTo>
                    <a:pt x="5788334" y="624017"/>
                  </a:lnTo>
                  <a:lnTo>
                    <a:pt x="5905362" y="596030"/>
                  </a:lnTo>
                  <a:lnTo>
                    <a:pt x="6022389" y="565724"/>
                  </a:lnTo>
                  <a:lnTo>
                    <a:pt x="6139417" y="533034"/>
                  </a:lnTo>
                  <a:lnTo>
                    <a:pt x="6145984" y="531063"/>
                  </a:lnTo>
                  <a:lnTo>
                    <a:pt x="6145984" y="1083814"/>
                  </a:lnTo>
                  <a:lnTo>
                    <a:pt x="6139417" y="1083338"/>
                  </a:lnTo>
                  <a:lnTo>
                    <a:pt x="6022389" y="1075950"/>
                  </a:lnTo>
                  <a:lnTo>
                    <a:pt x="5905362" y="1069589"/>
                  </a:lnTo>
                  <a:lnTo>
                    <a:pt x="5788334" y="1064170"/>
                  </a:lnTo>
                  <a:lnTo>
                    <a:pt x="5671307" y="1059587"/>
                  </a:lnTo>
                  <a:lnTo>
                    <a:pt x="5554279" y="1055713"/>
                  </a:lnTo>
                  <a:lnTo>
                    <a:pt x="5437251" y="1052403"/>
                  </a:lnTo>
                  <a:lnTo>
                    <a:pt x="5320224" y="1049495"/>
                  </a:lnTo>
                  <a:lnTo>
                    <a:pt x="5203196" y="1046820"/>
                  </a:lnTo>
                  <a:lnTo>
                    <a:pt x="5086169" y="1044210"/>
                  </a:lnTo>
                  <a:lnTo>
                    <a:pt x="4969141" y="1041510"/>
                  </a:lnTo>
                  <a:lnTo>
                    <a:pt x="4852113" y="1038591"/>
                  </a:lnTo>
                  <a:lnTo>
                    <a:pt x="4735086" y="1035370"/>
                  </a:lnTo>
                  <a:lnTo>
                    <a:pt x="4618058" y="1031833"/>
                  </a:lnTo>
                  <a:lnTo>
                    <a:pt x="4501031" y="1028056"/>
                  </a:lnTo>
                  <a:lnTo>
                    <a:pt x="4384003" y="1024242"/>
                  </a:lnTo>
                  <a:lnTo>
                    <a:pt x="4266975" y="1020747"/>
                  </a:lnTo>
                  <a:lnTo>
                    <a:pt x="4149948" y="1017247"/>
                  </a:lnTo>
                  <a:lnTo>
                    <a:pt x="4032920" y="1012808"/>
                  </a:lnTo>
                  <a:lnTo>
                    <a:pt x="3915893" y="1007721"/>
                  </a:lnTo>
                  <a:lnTo>
                    <a:pt x="3798865" y="1001757"/>
                  </a:lnTo>
                  <a:lnTo>
                    <a:pt x="3681837" y="993673"/>
                  </a:lnTo>
                  <a:lnTo>
                    <a:pt x="3564810" y="984617"/>
                  </a:lnTo>
                  <a:lnTo>
                    <a:pt x="3447782" y="975037"/>
                  </a:lnTo>
                  <a:lnTo>
                    <a:pt x="3330755" y="965242"/>
                  </a:lnTo>
                  <a:lnTo>
                    <a:pt x="3213727" y="958449"/>
                  </a:lnTo>
                  <a:lnTo>
                    <a:pt x="3096699" y="951648"/>
                  </a:lnTo>
                  <a:lnTo>
                    <a:pt x="2979672" y="936917"/>
                  </a:lnTo>
                  <a:lnTo>
                    <a:pt x="2862644" y="917123"/>
                  </a:lnTo>
                  <a:lnTo>
                    <a:pt x="2745617" y="896798"/>
                  </a:lnTo>
                  <a:lnTo>
                    <a:pt x="2628589" y="871817"/>
                  </a:lnTo>
                  <a:lnTo>
                    <a:pt x="2511561" y="834409"/>
                  </a:lnTo>
                  <a:lnTo>
                    <a:pt x="2394534" y="790512"/>
                  </a:lnTo>
                  <a:lnTo>
                    <a:pt x="2277506" y="750261"/>
                  </a:lnTo>
                  <a:lnTo>
                    <a:pt x="2160479" y="716505"/>
                  </a:lnTo>
                  <a:lnTo>
                    <a:pt x="2043451" y="683396"/>
                  </a:lnTo>
                  <a:lnTo>
                    <a:pt x="1926424" y="652571"/>
                  </a:lnTo>
                  <a:lnTo>
                    <a:pt x="1809396" y="625719"/>
                  </a:lnTo>
                  <a:lnTo>
                    <a:pt x="1692368" y="603876"/>
                  </a:lnTo>
                  <a:lnTo>
                    <a:pt x="1575341" y="586890"/>
                  </a:lnTo>
                  <a:lnTo>
                    <a:pt x="1458313" y="575069"/>
                  </a:lnTo>
                  <a:lnTo>
                    <a:pt x="1341286" y="568815"/>
                  </a:lnTo>
                  <a:lnTo>
                    <a:pt x="1224258" y="568494"/>
                  </a:lnTo>
                  <a:lnTo>
                    <a:pt x="1107230" y="574365"/>
                  </a:lnTo>
                  <a:lnTo>
                    <a:pt x="990203" y="586555"/>
                  </a:lnTo>
                  <a:lnTo>
                    <a:pt x="873175" y="605071"/>
                  </a:lnTo>
                  <a:lnTo>
                    <a:pt x="756148" y="629841"/>
                  </a:lnTo>
                  <a:lnTo>
                    <a:pt x="639120" y="660740"/>
                  </a:lnTo>
                  <a:lnTo>
                    <a:pt x="522092" y="697621"/>
                  </a:lnTo>
                  <a:lnTo>
                    <a:pt x="405065" y="740331"/>
                  </a:lnTo>
                  <a:lnTo>
                    <a:pt x="288037" y="788714"/>
                  </a:lnTo>
                  <a:lnTo>
                    <a:pt x="171010" y="842622"/>
                  </a:lnTo>
                  <a:lnTo>
                    <a:pt x="53982" y="901912"/>
                  </a:lnTo>
                  <a:lnTo>
                    <a:pt x="0" y="931681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135572"/>
              <a:ext cx="6145984" cy="831076"/>
            </a:xfrm>
            <a:custGeom>
              <a:avLst/>
              <a:pathLst>
                <a:path w="6145984" h="831076">
                  <a:moveTo>
                    <a:pt x="0" y="0"/>
                  </a:moveTo>
                  <a:lnTo>
                    <a:pt x="53982" y="14391"/>
                  </a:lnTo>
                  <a:lnTo>
                    <a:pt x="171010" y="45121"/>
                  </a:lnTo>
                  <a:lnTo>
                    <a:pt x="288037" y="75373"/>
                  </a:lnTo>
                  <a:lnTo>
                    <a:pt x="405065" y="105132"/>
                  </a:lnTo>
                  <a:lnTo>
                    <a:pt x="522092" y="134374"/>
                  </a:lnTo>
                  <a:lnTo>
                    <a:pt x="639120" y="163073"/>
                  </a:lnTo>
                  <a:lnTo>
                    <a:pt x="756148" y="191201"/>
                  </a:lnTo>
                  <a:lnTo>
                    <a:pt x="873175" y="218737"/>
                  </a:lnTo>
                  <a:lnTo>
                    <a:pt x="990203" y="245686"/>
                  </a:lnTo>
                  <a:lnTo>
                    <a:pt x="1107230" y="272099"/>
                  </a:lnTo>
                  <a:lnTo>
                    <a:pt x="1224258" y="298113"/>
                  </a:lnTo>
                  <a:lnTo>
                    <a:pt x="1341286" y="323980"/>
                  </a:lnTo>
                  <a:lnTo>
                    <a:pt x="1458313" y="350087"/>
                  </a:lnTo>
                  <a:lnTo>
                    <a:pt x="1575341" y="376926"/>
                  </a:lnTo>
                  <a:lnTo>
                    <a:pt x="1692368" y="405026"/>
                  </a:lnTo>
                  <a:lnTo>
                    <a:pt x="1809396" y="434871"/>
                  </a:lnTo>
                  <a:lnTo>
                    <a:pt x="1926424" y="467755"/>
                  </a:lnTo>
                  <a:lnTo>
                    <a:pt x="2043451" y="502688"/>
                  </a:lnTo>
                  <a:lnTo>
                    <a:pt x="2160479" y="537740"/>
                  </a:lnTo>
                  <a:lnTo>
                    <a:pt x="2277506" y="572102"/>
                  </a:lnTo>
                  <a:lnTo>
                    <a:pt x="2394534" y="613845"/>
                  </a:lnTo>
                  <a:lnTo>
                    <a:pt x="2511561" y="656407"/>
                  </a:lnTo>
                  <a:lnTo>
                    <a:pt x="2628589" y="691107"/>
                  </a:lnTo>
                  <a:lnTo>
                    <a:pt x="2745617" y="717321"/>
                  </a:lnTo>
                  <a:lnTo>
                    <a:pt x="2862644" y="736314"/>
                  </a:lnTo>
                  <a:lnTo>
                    <a:pt x="2979672" y="751672"/>
                  </a:lnTo>
                  <a:lnTo>
                    <a:pt x="3096699" y="767858"/>
                  </a:lnTo>
                  <a:lnTo>
                    <a:pt x="3213727" y="778223"/>
                  </a:lnTo>
                  <a:lnTo>
                    <a:pt x="3330755" y="784447"/>
                  </a:lnTo>
                  <a:lnTo>
                    <a:pt x="3447782" y="793765"/>
                  </a:lnTo>
                  <a:lnTo>
                    <a:pt x="3564810" y="806068"/>
                  </a:lnTo>
                  <a:lnTo>
                    <a:pt x="3681837" y="815865"/>
                  </a:lnTo>
                  <a:lnTo>
                    <a:pt x="3798865" y="823223"/>
                  </a:lnTo>
                  <a:lnTo>
                    <a:pt x="3915893" y="828772"/>
                  </a:lnTo>
                  <a:lnTo>
                    <a:pt x="4032920" y="831076"/>
                  </a:lnTo>
                  <a:lnTo>
                    <a:pt x="4149948" y="830056"/>
                  </a:lnTo>
                  <a:lnTo>
                    <a:pt x="4266975" y="826173"/>
                  </a:lnTo>
                  <a:lnTo>
                    <a:pt x="4384003" y="819877"/>
                  </a:lnTo>
                  <a:lnTo>
                    <a:pt x="4501031" y="811619"/>
                  </a:lnTo>
                  <a:lnTo>
                    <a:pt x="4618058" y="801776"/>
                  </a:lnTo>
                  <a:lnTo>
                    <a:pt x="4735086" y="790570"/>
                  </a:lnTo>
                  <a:lnTo>
                    <a:pt x="4852113" y="778098"/>
                  </a:lnTo>
                  <a:lnTo>
                    <a:pt x="4969141" y="764367"/>
                  </a:lnTo>
                  <a:lnTo>
                    <a:pt x="5086169" y="749313"/>
                  </a:lnTo>
                  <a:lnTo>
                    <a:pt x="5203196" y="732829"/>
                  </a:lnTo>
                  <a:lnTo>
                    <a:pt x="5320224" y="714780"/>
                  </a:lnTo>
                  <a:lnTo>
                    <a:pt x="5437251" y="695018"/>
                  </a:lnTo>
                  <a:lnTo>
                    <a:pt x="5554279" y="673395"/>
                  </a:lnTo>
                  <a:lnTo>
                    <a:pt x="5671307" y="649770"/>
                  </a:lnTo>
                  <a:lnTo>
                    <a:pt x="5788334" y="624017"/>
                  </a:lnTo>
                  <a:lnTo>
                    <a:pt x="5905362" y="596030"/>
                  </a:lnTo>
                  <a:lnTo>
                    <a:pt x="6022389" y="565724"/>
                  </a:lnTo>
                  <a:lnTo>
                    <a:pt x="6139417" y="533034"/>
                  </a:lnTo>
                  <a:lnTo>
                    <a:pt x="6145984" y="53106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04067"/>
              <a:ext cx="6145984" cy="515319"/>
            </a:xfrm>
            <a:custGeom>
              <a:avLst/>
              <a:pathLst>
                <a:path w="6145984" h="515319">
                  <a:moveTo>
                    <a:pt x="6145984" y="515319"/>
                  </a:moveTo>
                  <a:lnTo>
                    <a:pt x="6139417" y="514843"/>
                  </a:lnTo>
                  <a:lnTo>
                    <a:pt x="6022389" y="507455"/>
                  </a:lnTo>
                  <a:lnTo>
                    <a:pt x="5905362" y="501094"/>
                  </a:lnTo>
                  <a:lnTo>
                    <a:pt x="5788334" y="495675"/>
                  </a:lnTo>
                  <a:lnTo>
                    <a:pt x="5671307" y="491092"/>
                  </a:lnTo>
                  <a:lnTo>
                    <a:pt x="5554279" y="487218"/>
                  </a:lnTo>
                  <a:lnTo>
                    <a:pt x="5437251" y="483908"/>
                  </a:lnTo>
                  <a:lnTo>
                    <a:pt x="5320224" y="481000"/>
                  </a:lnTo>
                  <a:lnTo>
                    <a:pt x="5203196" y="478325"/>
                  </a:lnTo>
                  <a:lnTo>
                    <a:pt x="5086169" y="475715"/>
                  </a:lnTo>
                  <a:lnTo>
                    <a:pt x="4969141" y="473015"/>
                  </a:lnTo>
                  <a:lnTo>
                    <a:pt x="4852113" y="470096"/>
                  </a:lnTo>
                  <a:lnTo>
                    <a:pt x="4735086" y="466875"/>
                  </a:lnTo>
                  <a:lnTo>
                    <a:pt x="4618058" y="463338"/>
                  </a:lnTo>
                  <a:lnTo>
                    <a:pt x="4501031" y="459561"/>
                  </a:lnTo>
                  <a:lnTo>
                    <a:pt x="4384003" y="455747"/>
                  </a:lnTo>
                  <a:lnTo>
                    <a:pt x="4266975" y="452253"/>
                  </a:lnTo>
                  <a:lnTo>
                    <a:pt x="4149948" y="448752"/>
                  </a:lnTo>
                  <a:lnTo>
                    <a:pt x="4032920" y="444313"/>
                  </a:lnTo>
                  <a:lnTo>
                    <a:pt x="3915893" y="439226"/>
                  </a:lnTo>
                  <a:lnTo>
                    <a:pt x="3798865" y="433262"/>
                  </a:lnTo>
                  <a:lnTo>
                    <a:pt x="3681837" y="425178"/>
                  </a:lnTo>
                  <a:lnTo>
                    <a:pt x="3564810" y="416123"/>
                  </a:lnTo>
                  <a:lnTo>
                    <a:pt x="3447782" y="406542"/>
                  </a:lnTo>
                  <a:lnTo>
                    <a:pt x="3330755" y="396747"/>
                  </a:lnTo>
                  <a:lnTo>
                    <a:pt x="3213727" y="389955"/>
                  </a:lnTo>
                  <a:lnTo>
                    <a:pt x="3096699" y="383153"/>
                  </a:lnTo>
                  <a:lnTo>
                    <a:pt x="2979672" y="368423"/>
                  </a:lnTo>
                  <a:lnTo>
                    <a:pt x="2862644" y="348628"/>
                  </a:lnTo>
                  <a:lnTo>
                    <a:pt x="2745617" y="328303"/>
                  </a:lnTo>
                  <a:lnTo>
                    <a:pt x="2628589" y="303322"/>
                  </a:lnTo>
                  <a:lnTo>
                    <a:pt x="2511561" y="265914"/>
                  </a:lnTo>
                  <a:lnTo>
                    <a:pt x="2394534" y="222017"/>
                  </a:lnTo>
                  <a:lnTo>
                    <a:pt x="2277506" y="181766"/>
                  </a:lnTo>
                  <a:lnTo>
                    <a:pt x="2160479" y="148010"/>
                  </a:lnTo>
                  <a:lnTo>
                    <a:pt x="2043451" y="114902"/>
                  </a:lnTo>
                  <a:lnTo>
                    <a:pt x="1926424" y="84076"/>
                  </a:lnTo>
                  <a:lnTo>
                    <a:pt x="1809396" y="57224"/>
                  </a:lnTo>
                  <a:lnTo>
                    <a:pt x="1692368" y="35382"/>
                  </a:lnTo>
                  <a:lnTo>
                    <a:pt x="1575341" y="18395"/>
                  </a:lnTo>
                  <a:lnTo>
                    <a:pt x="1458313" y="6575"/>
                  </a:lnTo>
                  <a:lnTo>
                    <a:pt x="1341286" y="320"/>
                  </a:lnTo>
                  <a:lnTo>
                    <a:pt x="1224258" y="0"/>
                  </a:lnTo>
                  <a:lnTo>
                    <a:pt x="1107230" y="5871"/>
                  </a:lnTo>
                  <a:lnTo>
                    <a:pt x="990203" y="18060"/>
                  </a:lnTo>
                  <a:lnTo>
                    <a:pt x="873175" y="36576"/>
                  </a:lnTo>
                  <a:lnTo>
                    <a:pt x="756148" y="61346"/>
                  </a:lnTo>
                  <a:lnTo>
                    <a:pt x="639120" y="92245"/>
                  </a:lnTo>
                  <a:lnTo>
                    <a:pt x="522092" y="129127"/>
                  </a:lnTo>
                  <a:lnTo>
                    <a:pt x="405065" y="171836"/>
                  </a:lnTo>
                  <a:lnTo>
                    <a:pt x="288037" y="220219"/>
                  </a:lnTo>
                  <a:lnTo>
                    <a:pt x="171010" y="274127"/>
                  </a:lnTo>
                  <a:lnTo>
                    <a:pt x="53982" y="333417"/>
                  </a:lnTo>
                  <a:lnTo>
                    <a:pt x="0" y="36318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546094"/>
              <a:ext cx="6145984" cy="513130"/>
            </a:xfrm>
            <a:custGeom>
              <a:avLst/>
              <a:pathLst>
                <a:path w="6145984" h="513130">
                  <a:moveTo>
                    <a:pt x="0" y="55319"/>
                  </a:moveTo>
                  <a:lnTo>
                    <a:pt x="53982" y="47630"/>
                  </a:lnTo>
                  <a:lnTo>
                    <a:pt x="171010" y="33350"/>
                  </a:lnTo>
                  <a:lnTo>
                    <a:pt x="288037" y="21522"/>
                  </a:lnTo>
                  <a:lnTo>
                    <a:pt x="405065" y="12210"/>
                  </a:lnTo>
                  <a:lnTo>
                    <a:pt x="522092" y="5476"/>
                  </a:lnTo>
                  <a:lnTo>
                    <a:pt x="639120" y="1385"/>
                  </a:lnTo>
                  <a:lnTo>
                    <a:pt x="756148" y="0"/>
                  </a:lnTo>
                  <a:lnTo>
                    <a:pt x="873175" y="1383"/>
                  </a:lnTo>
                  <a:lnTo>
                    <a:pt x="990203" y="5599"/>
                  </a:lnTo>
                  <a:lnTo>
                    <a:pt x="1107230" y="12711"/>
                  </a:lnTo>
                  <a:lnTo>
                    <a:pt x="1224258" y="22782"/>
                  </a:lnTo>
                  <a:lnTo>
                    <a:pt x="1341286" y="35876"/>
                  </a:lnTo>
                  <a:lnTo>
                    <a:pt x="1458313" y="52057"/>
                  </a:lnTo>
                  <a:lnTo>
                    <a:pt x="1575341" y="71387"/>
                  </a:lnTo>
                  <a:lnTo>
                    <a:pt x="1692368" y="93930"/>
                  </a:lnTo>
                  <a:lnTo>
                    <a:pt x="1809396" y="119774"/>
                  </a:lnTo>
                  <a:lnTo>
                    <a:pt x="1926424" y="149642"/>
                  </a:lnTo>
                  <a:lnTo>
                    <a:pt x="2043451" y="182521"/>
                  </a:lnTo>
                  <a:lnTo>
                    <a:pt x="2160479" y="216601"/>
                  </a:lnTo>
                  <a:lnTo>
                    <a:pt x="2277506" y="250661"/>
                  </a:lnTo>
                  <a:lnTo>
                    <a:pt x="2394534" y="291657"/>
                  </a:lnTo>
                  <a:lnTo>
                    <a:pt x="2511561" y="334887"/>
                  </a:lnTo>
                  <a:lnTo>
                    <a:pt x="2628589" y="370941"/>
                  </a:lnTo>
                  <a:lnTo>
                    <a:pt x="2745617" y="396538"/>
                  </a:lnTo>
                  <a:lnTo>
                    <a:pt x="2862644" y="416197"/>
                  </a:lnTo>
                  <a:lnTo>
                    <a:pt x="2979672" y="433774"/>
                  </a:lnTo>
                  <a:lnTo>
                    <a:pt x="3096699" y="449232"/>
                  </a:lnTo>
                  <a:lnTo>
                    <a:pt x="3213727" y="457815"/>
                  </a:lnTo>
                  <a:lnTo>
                    <a:pt x="3330755" y="464323"/>
                  </a:lnTo>
                  <a:lnTo>
                    <a:pt x="3447782" y="473880"/>
                  </a:lnTo>
                  <a:lnTo>
                    <a:pt x="3564810" y="484822"/>
                  </a:lnTo>
                  <a:lnTo>
                    <a:pt x="3681837" y="494248"/>
                  </a:lnTo>
                  <a:lnTo>
                    <a:pt x="3798865" y="501969"/>
                  </a:lnTo>
                  <a:lnTo>
                    <a:pt x="3915893" y="507725"/>
                  </a:lnTo>
                  <a:lnTo>
                    <a:pt x="4032920" y="511421"/>
                  </a:lnTo>
                  <a:lnTo>
                    <a:pt x="4149948" y="513130"/>
                  </a:lnTo>
                  <a:lnTo>
                    <a:pt x="4266975" y="512939"/>
                  </a:lnTo>
                  <a:lnTo>
                    <a:pt x="4384003" y="511539"/>
                  </a:lnTo>
                  <a:lnTo>
                    <a:pt x="4501031" y="509317"/>
                  </a:lnTo>
                  <a:lnTo>
                    <a:pt x="4618058" y="506283"/>
                  </a:lnTo>
                  <a:lnTo>
                    <a:pt x="4735086" y="502449"/>
                  </a:lnTo>
                  <a:lnTo>
                    <a:pt x="4852113" y="497823"/>
                  </a:lnTo>
                  <a:lnTo>
                    <a:pt x="4969141" y="492417"/>
                  </a:lnTo>
                  <a:lnTo>
                    <a:pt x="5086169" y="486240"/>
                  </a:lnTo>
                  <a:lnTo>
                    <a:pt x="5203196" y="479303"/>
                  </a:lnTo>
                  <a:lnTo>
                    <a:pt x="5320224" y="471616"/>
                  </a:lnTo>
                  <a:lnTo>
                    <a:pt x="5437251" y="463189"/>
                  </a:lnTo>
                  <a:lnTo>
                    <a:pt x="5554279" y="454033"/>
                  </a:lnTo>
                  <a:lnTo>
                    <a:pt x="5671307" y="444157"/>
                  </a:lnTo>
                  <a:lnTo>
                    <a:pt x="5788334" y="433572"/>
                  </a:lnTo>
                  <a:lnTo>
                    <a:pt x="5905362" y="422288"/>
                  </a:lnTo>
                  <a:lnTo>
                    <a:pt x="6022389" y="410316"/>
                  </a:lnTo>
                  <a:lnTo>
                    <a:pt x="6139417" y="397665"/>
                  </a:lnTo>
                  <a:lnTo>
                    <a:pt x="6145984" y="396917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675955"/>
              <a:ext cx="6145984" cy="702504"/>
            </a:xfrm>
            <a:custGeom>
              <a:avLst/>
              <a:pathLst>
                <a:path w="6145984" h="702504">
                  <a:moveTo>
                    <a:pt x="0" y="29455"/>
                  </a:moveTo>
                  <a:lnTo>
                    <a:pt x="53982" y="25694"/>
                  </a:lnTo>
                  <a:lnTo>
                    <a:pt x="171010" y="18681"/>
                  </a:lnTo>
                  <a:lnTo>
                    <a:pt x="288037" y="12804"/>
                  </a:lnTo>
                  <a:lnTo>
                    <a:pt x="405065" y="8055"/>
                  </a:lnTo>
                  <a:lnTo>
                    <a:pt x="522092" y="4419"/>
                  </a:lnTo>
                  <a:lnTo>
                    <a:pt x="639120" y="1877"/>
                  </a:lnTo>
                  <a:lnTo>
                    <a:pt x="756148" y="408"/>
                  </a:lnTo>
                  <a:lnTo>
                    <a:pt x="873175" y="0"/>
                  </a:lnTo>
                  <a:lnTo>
                    <a:pt x="990203" y="660"/>
                  </a:lnTo>
                  <a:lnTo>
                    <a:pt x="1107230" y="2439"/>
                  </a:lnTo>
                  <a:lnTo>
                    <a:pt x="1224258" y="5463"/>
                  </a:lnTo>
                  <a:lnTo>
                    <a:pt x="1341286" y="9958"/>
                  </a:lnTo>
                  <a:lnTo>
                    <a:pt x="1458313" y="16269"/>
                  </a:lnTo>
                  <a:lnTo>
                    <a:pt x="1575341" y="24834"/>
                  </a:lnTo>
                  <a:lnTo>
                    <a:pt x="1692368" y="36124"/>
                  </a:lnTo>
                  <a:lnTo>
                    <a:pt x="1809396" y="50599"/>
                  </a:lnTo>
                  <a:lnTo>
                    <a:pt x="1926424" y="70435"/>
                  </a:lnTo>
                  <a:lnTo>
                    <a:pt x="2043451" y="94594"/>
                  </a:lnTo>
                  <a:lnTo>
                    <a:pt x="2160479" y="120433"/>
                  </a:lnTo>
                  <a:lnTo>
                    <a:pt x="2277506" y="146460"/>
                  </a:lnTo>
                  <a:lnTo>
                    <a:pt x="2394534" y="181462"/>
                  </a:lnTo>
                  <a:lnTo>
                    <a:pt x="2511561" y="218341"/>
                  </a:lnTo>
                  <a:lnTo>
                    <a:pt x="2628589" y="246839"/>
                  </a:lnTo>
                  <a:lnTo>
                    <a:pt x="2745617" y="265735"/>
                  </a:lnTo>
                  <a:lnTo>
                    <a:pt x="2862644" y="277348"/>
                  </a:lnTo>
                  <a:lnTo>
                    <a:pt x="2979672" y="285596"/>
                  </a:lnTo>
                  <a:lnTo>
                    <a:pt x="3096699" y="293668"/>
                  </a:lnTo>
                  <a:lnTo>
                    <a:pt x="3213727" y="293956"/>
                  </a:lnTo>
                  <a:lnTo>
                    <a:pt x="3330755" y="290605"/>
                  </a:lnTo>
                  <a:lnTo>
                    <a:pt x="3447782" y="292762"/>
                  </a:lnTo>
                  <a:lnTo>
                    <a:pt x="3564810" y="298550"/>
                  </a:lnTo>
                  <a:lnTo>
                    <a:pt x="3681837" y="302370"/>
                  </a:lnTo>
                  <a:lnTo>
                    <a:pt x="3798865" y="305971"/>
                  </a:lnTo>
                  <a:lnTo>
                    <a:pt x="3915893" y="310067"/>
                  </a:lnTo>
                  <a:lnTo>
                    <a:pt x="4032920" y="312122"/>
                  </a:lnTo>
                  <a:lnTo>
                    <a:pt x="4149948" y="311816"/>
                  </a:lnTo>
                  <a:lnTo>
                    <a:pt x="4266975" y="309305"/>
                  </a:lnTo>
                  <a:lnTo>
                    <a:pt x="4384003" y="304622"/>
                  </a:lnTo>
                  <a:lnTo>
                    <a:pt x="4501031" y="298037"/>
                  </a:lnTo>
                  <a:lnTo>
                    <a:pt x="4618058" y="289889"/>
                  </a:lnTo>
                  <a:lnTo>
                    <a:pt x="4735086" y="280379"/>
                  </a:lnTo>
                  <a:lnTo>
                    <a:pt x="4852113" y="269600"/>
                  </a:lnTo>
                  <a:lnTo>
                    <a:pt x="4969141" y="257563"/>
                  </a:lnTo>
                  <a:lnTo>
                    <a:pt x="5086169" y="244220"/>
                  </a:lnTo>
                  <a:lnTo>
                    <a:pt x="5203196" y="229481"/>
                  </a:lnTo>
                  <a:lnTo>
                    <a:pt x="5320224" y="213235"/>
                  </a:lnTo>
                  <a:lnTo>
                    <a:pt x="5437251" y="195358"/>
                  </a:lnTo>
                  <a:lnTo>
                    <a:pt x="5554279" y="175725"/>
                  </a:lnTo>
                  <a:lnTo>
                    <a:pt x="5671307" y="154218"/>
                  </a:lnTo>
                  <a:lnTo>
                    <a:pt x="5788334" y="130734"/>
                  </a:lnTo>
                  <a:lnTo>
                    <a:pt x="5905362" y="105186"/>
                  </a:lnTo>
                  <a:lnTo>
                    <a:pt x="6022389" y="77503"/>
                  </a:lnTo>
                  <a:lnTo>
                    <a:pt x="6139417" y="47637"/>
                  </a:lnTo>
                  <a:lnTo>
                    <a:pt x="6145984" y="45836"/>
                  </a:lnTo>
                  <a:lnTo>
                    <a:pt x="6145984" y="532544"/>
                  </a:lnTo>
                  <a:lnTo>
                    <a:pt x="6139417" y="532190"/>
                  </a:lnTo>
                  <a:lnTo>
                    <a:pt x="6022389" y="526767"/>
                  </a:lnTo>
                  <a:lnTo>
                    <a:pt x="5905362" y="522163"/>
                  </a:lnTo>
                  <a:lnTo>
                    <a:pt x="5788334" y="518297"/>
                  </a:lnTo>
                  <a:lnTo>
                    <a:pt x="5671307" y="515070"/>
                  </a:lnTo>
                  <a:lnTo>
                    <a:pt x="5554279" y="512363"/>
                  </a:lnTo>
                  <a:lnTo>
                    <a:pt x="5437251" y="510042"/>
                  </a:lnTo>
                  <a:lnTo>
                    <a:pt x="5320224" y="507958"/>
                  </a:lnTo>
                  <a:lnTo>
                    <a:pt x="5203196" y="505957"/>
                  </a:lnTo>
                  <a:lnTo>
                    <a:pt x="5086169" y="503883"/>
                  </a:lnTo>
                  <a:lnTo>
                    <a:pt x="4969141" y="501593"/>
                  </a:lnTo>
                  <a:lnTo>
                    <a:pt x="4852113" y="498969"/>
                  </a:lnTo>
                  <a:lnTo>
                    <a:pt x="4735086" y="495930"/>
                  </a:lnTo>
                  <a:lnTo>
                    <a:pt x="4618058" y="492458"/>
                  </a:lnTo>
                  <a:lnTo>
                    <a:pt x="4501031" y="488614"/>
                  </a:lnTo>
                  <a:lnTo>
                    <a:pt x="4384003" y="484569"/>
                  </a:lnTo>
                  <a:lnTo>
                    <a:pt x="4266975" y="480632"/>
                  </a:lnTo>
                  <a:lnTo>
                    <a:pt x="4149948" y="476641"/>
                  </a:lnTo>
                  <a:lnTo>
                    <a:pt x="4032920" y="472140"/>
                  </a:lnTo>
                  <a:lnTo>
                    <a:pt x="3915893" y="467635"/>
                  </a:lnTo>
                  <a:lnTo>
                    <a:pt x="3798865" y="463173"/>
                  </a:lnTo>
                  <a:lnTo>
                    <a:pt x="3681837" y="458934"/>
                  </a:lnTo>
                  <a:lnTo>
                    <a:pt x="3564810" y="455765"/>
                  </a:lnTo>
                  <a:lnTo>
                    <a:pt x="3447782" y="452376"/>
                  </a:lnTo>
                  <a:lnTo>
                    <a:pt x="3330755" y="449799"/>
                  </a:lnTo>
                  <a:lnTo>
                    <a:pt x="3213727" y="452648"/>
                  </a:lnTo>
                  <a:lnTo>
                    <a:pt x="3096699" y="455498"/>
                  </a:lnTo>
                  <a:lnTo>
                    <a:pt x="2979672" y="448708"/>
                  </a:lnTo>
                  <a:lnTo>
                    <a:pt x="2862644" y="436554"/>
                  </a:lnTo>
                  <a:lnTo>
                    <a:pt x="2745617" y="423767"/>
                  </a:lnTo>
                  <a:lnTo>
                    <a:pt x="2628589" y="405957"/>
                  </a:lnTo>
                  <a:lnTo>
                    <a:pt x="2511561" y="375075"/>
                  </a:lnTo>
                  <a:lnTo>
                    <a:pt x="2394534" y="337020"/>
                  </a:lnTo>
                  <a:lnTo>
                    <a:pt x="2277506" y="303332"/>
                  </a:lnTo>
                  <a:lnTo>
                    <a:pt x="2160479" y="277838"/>
                  </a:lnTo>
                  <a:lnTo>
                    <a:pt x="2043451" y="253711"/>
                  </a:lnTo>
                  <a:lnTo>
                    <a:pt x="1926424" y="233168"/>
                  </a:lnTo>
                  <a:lnTo>
                    <a:pt x="1809396" y="218644"/>
                  </a:lnTo>
                  <a:lnTo>
                    <a:pt x="1692368" y="211216"/>
                  </a:lnTo>
                  <a:lnTo>
                    <a:pt x="1575341" y="209711"/>
                  </a:lnTo>
                  <a:lnTo>
                    <a:pt x="1458313" y="214370"/>
                  </a:lnTo>
                  <a:lnTo>
                    <a:pt x="1341286" y="225540"/>
                  </a:lnTo>
                  <a:lnTo>
                    <a:pt x="1224258" y="243539"/>
                  </a:lnTo>
                  <a:lnTo>
                    <a:pt x="1107230" y="268591"/>
                  </a:lnTo>
                  <a:lnTo>
                    <a:pt x="990203" y="300802"/>
                  </a:lnTo>
                  <a:lnTo>
                    <a:pt x="873175" y="340174"/>
                  </a:lnTo>
                  <a:lnTo>
                    <a:pt x="756148" y="386638"/>
                  </a:lnTo>
                  <a:lnTo>
                    <a:pt x="639120" y="440082"/>
                  </a:lnTo>
                  <a:lnTo>
                    <a:pt x="522092" y="500369"/>
                  </a:lnTo>
                  <a:lnTo>
                    <a:pt x="405065" y="567360"/>
                  </a:lnTo>
                  <a:lnTo>
                    <a:pt x="288037" y="640914"/>
                  </a:lnTo>
                  <a:lnTo>
                    <a:pt x="197919" y="70250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675955"/>
              <a:ext cx="6145984" cy="312122"/>
            </a:xfrm>
            <a:custGeom>
              <a:avLst/>
              <a:pathLst>
                <a:path w="6145984" h="312122">
                  <a:moveTo>
                    <a:pt x="0" y="29455"/>
                  </a:moveTo>
                  <a:lnTo>
                    <a:pt x="53982" y="25694"/>
                  </a:lnTo>
                  <a:lnTo>
                    <a:pt x="171010" y="18681"/>
                  </a:lnTo>
                  <a:lnTo>
                    <a:pt x="288037" y="12804"/>
                  </a:lnTo>
                  <a:lnTo>
                    <a:pt x="405065" y="8055"/>
                  </a:lnTo>
                  <a:lnTo>
                    <a:pt x="522092" y="4419"/>
                  </a:lnTo>
                  <a:lnTo>
                    <a:pt x="639120" y="1877"/>
                  </a:lnTo>
                  <a:lnTo>
                    <a:pt x="756148" y="408"/>
                  </a:lnTo>
                  <a:lnTo>
                    <a:pt x="873175" y="0"/>
                  </a:lnTo>
                  <a:lnTo>
                    <a:pt x="990203" y="660"/>
                  </a:lnTo>
                  <a:lnTo>
                    <a:pt x="1107230" y="2439"/>
                  </a:lnTo>
                  <a:lnTo>
                    <a:pt x="1224258" y="5463"/>
                  </a:lnTo>
                  <a:lnTo>
                    <a:pt x="1341286" y="9958"/>
                  </a:lnTo>
                  <a:lnTo>
                    <a:pt x="1458313" y="16269"/>
                  </a:lnTo>
                  <a:lnTo>
                    <a:pt x="1575341" y="24834"/>
                  </a:lnTo>
                  <a:lnTo>
                    <a:pt x="1692368" y="36124"/>
                  </a:lnTo>
                  <a:lnTo>
                    <a:pt x="1809396" y="50599"/>
                  </a:lnTo>
                  <a:lnTo>
                    <a:pt x="1926424" y="70435"/>
                  </a:lnTo>
                  <a:lnTo>
                    <a:pt x="2043451" y="94594"/>
                  </a:lnTo>
                  <a:lnTo>
                    <a:pt x="2160479" y="120433"/>
                  </a:lnTo>
                  <a:lnTo>
                    <a:pt x="2277506" y="146460"/>
                  </a:lnTo>
                  <a:lnTo>
                    <a:pt x="2394534" y="181462"/>
                  </a:lnTo>
                  <a:lnTo>
                    <a:pt x="2511561" y="218341"/>
                  </a:lnTo>
                  <a:lnTo>
                    <a:pt x="2628589" y="246839"/>
                  </a:lnTo>
                  <a:lnTo>
                    <a:pt x="2745617" y="265735"/>
                  </a:lnTo>
                  <a:lnTo>
                    <a:pt x="2862644" y="277348"/>
                  </a:lnTo>
                  <a:lnTo>
                    <a:pt x="2979672" y="285596"/>
                  </a:lnTo>
                  <a:lnTo>
                    <a:pt x="3096699" y="293668"/>
                  </a:lnTo>
                  <a:lnTo>
                    <a:pt x="3213727" y="293956"/>
                  </a:lnTo>
                  <a:lnTo>
                    <a:pt x="3330755" y="290605"/>
                  </a:lnTo>
                  <a:lnTo>
                    <a:pt x="3447782" y="292762"/>
                  </a:lnTo>
                  <a:lnTo>
                    <a:pt x="3564810" y="298550"/>
                  </a:lnTo>
                  <a:lnTo>
                    <a:pt x="3681837" y="302370"/>
                  </a:lnTo>
                  <a:lnTo>
                    <a:pt x="3798865" y="305971"/>
                  </a:lnTo>
                  <a:lnTo>
                    <a:pt x="3915893" y="310067"/>
                  </a:lnTo>
                  <a:lnTo>
                    <a:pt x="4032920" y="312122"/>
                  </a:lnTo>
                  <a:lnTo>
                    <a:pt x="4149948" y="311816"/>
                  </a:lnTo>
                  <a:lnTo>
                    <a:pt x="4266975" y="309305"/>
                  </a:lnTo>
                  <a:lnTo>
                    <a:pt x="4384003" y="304622"/>
                  </a:lnTo>
                  <a:lnTo>
                    <a:pt x="4501031" y="298037"/>
                  </a:lnTo>
                  <a:lnTo>
                    <a:pt x="4618058" y="289889"/>
                  </a:lnTo>
                  <a:lnTo>
                    <a:pt x="4735086" y="280379"/>
                  </a:lnTo>
                  <a:lnTo>
                    <a:pt x="4852113" y="269600"/>
                  </a:lnTo>
                  <a:lnTo>
                    <a:pt x="4969141" y="257563"/>
                  </a:lnTo>
                  <a:lnTo>
                    <a:pt x="5086169" y="244220"/>
                  </a:lnTo>
                  <a:lnTo>
                    <a:pt x="5203196" y="229481"/>
                  </a:lnTo>
                  <a:lnTo>
                    <a:pt x="5320224" y="213235"/>
                  </a:lnTo>
                  <a:lnTo>
                    <a:pt x="5437251" y="195358"/>
                  </a:lnTo>
                  <a:lnTo>
                    <a:pt x="5554279" y="175725"/>
                  </a:lnTo>
                  <a:lnTo>
                    <a:pt x="5671307" y="154218"/>
                  </a:lnTo>
                  <a:lnTo>
                    <a:pt x="5788334" y="130734"/>
                  </a:lnTo>
                  <a:lnTo>
                    <a:pt x="5905362" y="105186"/>
                  </a:lnTo>
                  <a:lnTo>
                    <a:pt x="6022389" y="77503"/>
                  </a:lnTo>
                  <a:lnTo>
                    <a:pt x="6139417" y="47637"/>
                  </a:lnTo>
                  <a:lnTo>
                    <a:pt x="6145984" y="4583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139795" y="4885667"/>
              <a:ext cx="5948065" cy="492792"/>
            </a:xfrm>
            <a:custGeom>
              <a:avLst/>
              <a:pathLst>
                <a:path w="5948065" h="492792">
                  <a:moveTo>
                    <a:pt x="5948065" y="322832"/>
                  </a:moveTo>
                  <a:lnTo>
                    <a:pt x="5941497" y="322478"/>
                  </a:lnTo>
                  <a:lnTo>
                    <a:pt x="5824470" y="317055"/>
                  </a:lnTo>
                  <a:lnTo>
                    <a:pt x="5707442" y="312451"/>
                  </a:lnTo>
                  <a:lnTo>
                    <a:pt x="5590415" y="308585"/>
                  </a:lnTo>
                  <a:lnTo>
                    <a:pt x="5473387" y="305358"/>
                  </a:lnTo>
                  <a:lnTo>
                    <a:pt x="5356359" y="302651"/>
                  </a:lnTo>
                  <a:lnTo>
                    <a:pt x="5239332" y="300330"/>
                  </a:lnTo>
                  <a:lnTo>
                    <a:pt x="5122304" y="298246"/>
                  </a:lnTo>
                  <a:lnTo>
                    <a:pt x="5005277" y="296245"/>
                  </a:lnTo>
                  <a:lnTo>
                    <a:pt x="4888249" y="294171"/>
                  </a:lnTo>
                  <a:lnTo>
                    <a:pt x="4771221" y="291881"/>
                  </a:lnTo>
                  <a:lnTo>
                    <a:pt x="4654194" y="289257"/>
                  </a:lnTo>
                  <a:lnTo>
                    <a:pt x="4537166" y="286219"/>
                  </a:lnTo>
                  <a:lnTo>
                    <a:pt x="4420139" y="282746"/>
                  </a:lnTo>
                  <a:lnTo>
                    <a:pt x="4303111" y="278902"/>
                  </a:lnTo>
                  <a:lnTo>
                    <a:pt x="4186083" y="274857"/>
                  </a:lnTo>
                  <a:lnTo>
                    <a:pt x="4069056" y="270920"/>
                  </a:lnTo>
                  <a:lnTo>
                    <a:pt x="3952028" y="266929"/>
                  </a:lnTo>
                  <a:lnTo>
                    <a:pt x="3835001" y="262428"/>
                  </a:lnTo>
                  <a:lnTo>
                    <a:pt x="3717973" y="257923"/>
                  </a:lnTo>
                  <a:lnTo>
                    <a:pt x="3600946" y="253461"/>
                  </a:lnTo>
                  <a:lnTo>
                    <a:pt x="3483918" y="249222"/>
                  </a:lnTo>
                  <a:lnTo>
                    <a:pt x="3366890" y="246053"/>
                  </a:lnTo>
                  <a:lnTo>
                    <a:pt x="3249863" y="242664"/>
                  </a:lnTo>
                  <a:lnTo>
                    <a:pt x="3132835" y="240087"/>
                  </a:lnTo>
                  <a:lnTo>
                    <a:pt x="3015808" y="242936"/>
                  </a:lnTo>
                  <a:lnTo>
                    <a:pt x="2898780" y="245786"/>
                  </a:lnTo>
                  <a:lnTo>
                    <a:pt x="2781752" y="238996"/>
                  </a:lnTo>
                  <a:lnTo>
                    <a:pt x="2664725" y="226842"/>
                  </a:lnTo>
                  <a:lnTo>
                    <a:pt x="2547697" y="214056"/>
                  </a:lnTo>
                  <a:lnTo>
                    <a:pt x="2430670" y="196245"/>
                  </a:lnTo>
                  <a:lnTo>
                    <a:pt x="2313642" y="165363"/>
                  </a:lnTo>
                  <a:lnTo>
                    <a:pt x="2196614" y="127308"/>
                  </a:lnTo>
                  <a:lnTo>
                    <a:pt x="2079587" y="93620"/>
                  </a:lnTo>
                  <a:lnTo>
                    <a:pt x="1962559" y="68126"/>
                  </a:lnTo>
                  <a:lnTo>
                    <a:pt x="1845532" y="43999"/>
                  </a:lnTo>
                  <a:lnTo>
                    <a:pt x="1728504" y="23456"/>
                  </a:lnTo>
                  <a:lnTo>
                    <a:pt x="1611476" y="8932"/>
                  </a:lnTo>
                  <a:lnTo>
                    <a:pt x="1494449" y="1504"/>
                  </a:lnTo>
                  <a:lnTo>
                    <a:pt x="1377421" y="0"/>
                  </a:lnTo>
                  <a:lnTo>
                    <a:pt x="1260394" y="4658"/>
                  </a:lnTo>
                  <a:lnTo>
                    <a:pt x="1143366" y="15828"/>
                  </a:lnTo>
                  <a:lnTo>
                    <a:pt x="1026338" y="33827"/>
                  </a:lnTo>
                  <a:lnTo>
                    <a:pt x="909311" y="58879"/>
                  </a:lnTo>
                  <a:lnTo>
                    <a:pt x="792283" y="91090"/>
                  </a:lnTo>
                  <a:lnTo>
                    <a:pt x="675256" y="130462"/>
                  </a:lnTo>
                  <a:lnTo>
                    <a:pt x="558228" y="176927"/>
                  </a:lnTo>
                  <a:lnTo>
                    <a:pt x="441200" y="230370"/>
                  </a:lnTo>
                  <a:lnTo>
                    <a:pt x="324173" y="290657"/>
                  </a:lnTo>
                  <a:lnTo>
                    <a:pt x="207145" y="357648"/>
                  </a:lnTo>
                  <a:lnTo>
                    <a:pt x="90118" y="431202"/>
                  </a:lnTo>
                  <a:lnTo>
                    <a:pt x="0" y="49279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791275"/>
              <a:ext cx="6145984" cy="324316"/>
            </a:xfrm>
            <a:custGeom>
              <a:avLst/>
              <a:pathLst>
                <a:path w="6145984" h="324316">
                  <a:moveTo>
                    <a:pt x="0" y="324316"/>
                  </a:moveTo>
                  <a:lnTo>
                    <a:pt x="53982" y="301113"/>
                  </a:lnTo>
                  <a:lnTo>
                    <a:pt x="171010" y="254468"/>
                  </a:lnTo>
                  <a:lnTo>
                    <a:pt x="288037" y="211539"/>
                  </a:lnTo>
                  <a:lnTo>
                    <a:pt x="405065" y="172388"/>
                  </a:lnTo>
                  <a:lnTo>
                    <a:pt x="522092" y="137074"/>
                  </a:lnTo>
                  <a:lnTo>
                    <a:pt x="639120" y="105659"/>
                  </a:lnTo>
                  <a:lnTo>
                    <a:pt x="756148" y="78203"/>
                  </a:lnTo>
                  <a:lnTo>
                    <a:pt x="873175" y="54767"/>
                  </a:lnTo>
                  <a:lnTo>
                    <a:pt x="990203" y="35411"/>
                  </a:lnTo>
                  <a:lnTo>
                    <a:pt x="1107230" y="20195"/>
                  </a:lnTo>
                  <a:lnTo>
                    <a:pt x="1224258" y="9181"/>
                  </a:lnTo>
                  <a:lnTo>
                    <a:pt x="1341286" y="2429"/>
                  </a:lnTo>
                  <a:lnTo>
                    <a:pt x="1458313" y="0"/>
                  </a:lnTo>
                  <a:lnTo>
                    <a:pt x="1575341" y="1953"/>
                  </a:lnTo>
                  <a:lnTo>
                    <a:pt x="1692368" y="8350"/>
                  </a:lnTo>
                  <a:lnTo>
                    <a:pt x="1809396" y="19301"/>
                  </a:lnTo>
                  <a:lnTo>
                    <a:pt x="1926424" y="36481"/>
                  </a:lnTo>
                  <a:lnTo>
                    <a:pt x="2043451" y="58833"/>
                  </a:lnTo>
                  <a:lnTo>
                    <a:pt x="2160479" y="83815"/>
                  </a:lnTo>
                  <a:lnTo>
                    <a:pt x="2277506" y="109576"/>
                  </a:lnTo>
                  <a:lnTo>
                    <a:pt x="2394534" y="143921"/>
                  </a:lnTo>
                  <a:lnTo>
                    <a:pt x="2511561" y="181388"/>
                  </a:lnTo>
                  <a:lnTo>
                    <a:pt x="2628589" y="211078"/>
                  </a:lnTo>
                  <a:lnTo>
                    <a:pt x="2745617" y="229431"/>
                  </a:lnTo>
                  <a:lnTo>
                    <a:pt x="2862644" y="241631"/>
                  </a:lnTo>
                  <a:lnTo>
                    <a:pt x="2979672" y="251832"/>
                  </a:lnTo>
                  <a:lnTo>
                    <a:pt x="3096699" y="259264"/>
                  </a:lnTo>
                  <a:lnTo>
                    <a:pt x="3213727" y="257982"/>
                  </a:lnTo>
                  <a:lnTo>
                    <a:pt x="3330755" y="254882"/>
                  </a:lnTo>
                  <a:lnTo>
                    <a:pt x="3447782" y="257249"/>
                  </a:lnTo>
                  <a:lnTo>
                    <a:pt x="3564810" y="261838"/>
                  </a:lnTo>
                  <a:lnTo>
                    <a:pt x="3681837" y="265332"/>
                  </a:lnTo>
                  <a:lnTo>
                    <a:pt x="3798865" y="269252"/>
                  </a:lnTo>
                  <a:lnTo>
                    <a:pt x="3915893" y="273531"/>
                  </a:lnTo>
                  <a:lnTo>
                    <a:pt x="4032920" y="276811"/>
                  </a:lnTo>
                  <a:lnTo>
                    <a:pt x="4149948" y="278908"/>
                  </a:lnTo>
                  <a:lnTo>
                    <a:pt x="4266975" y="279649"/>
                  </a:lnTo>
                  <a:lnTo>
                    <a:pt x="4384003" y="279276"/>
                  </a:lnTo>
                  <a:lnTo>
                    <a:pt x="4501031" y="278006"/>
                  </a:lnTo>
                  <a:lnTo>
                    <a:pt x="4618058" y="275854"/>
                  </a:lnTo>
                  <a:lnTo>
                    <a:pt x="4735086" y="272835"/>
                  </a:lnTo>
                  <a:lnTo>
                    <a:pt x="4852113" y="268965"/>
                  </a:lnTo>
                  <a:lnTo>
                    <a:pt x="4969141" y="264258"/>
                  </a:lnTo>
                  <a:lnTo>
                    <a:pt x="5086169" y="258731"/>
                  </a:lnTo>
                  <a:lnTo>
                    <a:pt x="5203196" y="252399"/>
                  </a:lnTo>
                  <a:lnTo>
                    <a:pt x="5320224" y="245277"/>
                  </a:lnTo>
                  <a:lnTo>
                    <a:pt x="5437251" y="237380"/>
                  </a:lnTo>
                  <a:lnTo>
                    <a:pt x="5554279" y="228724"/>
                  </a:lnTo>
                  <a:lnTo>
                    <a:pt x="5671307" y="219324"/>
                  </a:lnTo>
                  <a:lnTo>
                    <a:pt x="5788334" y="209196"/>
                  </a:lnTo>
                  <a:lnTo>
                    <a:pt x="5905362" y="198354"/>
                  </a:lnTo>
                  <a:lnTo>
                    <a:pt x="6022389" y="186815"/>
                  </a:lnTo>
                  <a:lnTo>
                    <a:pt x="6139417" y="174593"/>
                  </a:lnTo>
                  <a:lnTo>
                    <a:pt x="6145984" y="17387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69121" y="3323095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2026-10-16T11:13:12Z</dcterms:modified>
  <cp:category/>
</cp:coreProperties>
</file>