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559652"/>
              <a:ext cx="6145984" cy="787656"/>
            </a:xfrm>
            <a:custGeom>
              <a:avLst/>
              <a:pathLst>
                <a:path w="6145984" h="787656">
                  <a:moveTo>
                    <a:pt x="0" y="509224"/>
                  </a:moveTo>
                  <a:lnTo>
                    <a:pt x="103864" y="520706"/>
                  </a:lnTo>
                  <a:lnTo>
                    <a:pt x="216619" y="532287"/>
                  </a:lnTo>
                  <a:lnTo>
                    <a:pt x="329375" y="542964"/>
                  </a:lnTo>
                  <a:lnTo>
                    <a:pt x="442131" y="552718"/>
                  </a:lnTo>
                  <a:lnTo>
                    <a:pt x="554886" y="561534"/>
                  </a:lnTo>
                  <a:lnTo>
                    <a:pt x="667642" y="569398"/>
                  </a:lnTo>
                  <a:lnTo>
                    <a:pt x="780397" y="576305"/>
                  </a:lnTo>
                  <a:lnTo>
                    <a:pt x="893153" y="582267"/>
                  </a:lnTo>
                  <a:lnTo>
                    <a:pt x="1005908" y="587312"/>
                  </a:lnTo>
                  <a:lnTo>
                    <a:pt x="1118664" y="591493"/>
                  </a:lnTo>
                  <a:lnTo>
                    <a:pt x="1231419" y="594891"/>
                  </a:lnTo>
                  <a:lnTo>
                    <a:pt x="1344175" y="597609"/>
                  </a:lnTo>
                  <a:lnTo>
                    <a:pt x="1456930" y="599765"/>
                  </a:lnTo>
                  <a:lnTo>
                    <a:pt x="1569686" y="601477"/>
                  </a:lnTo>
                  <a:lnTo>
                    <a:pt x="1682441" y="602852"/>
                  </a:lnTo>
                  <a:lnTo>
                    <a:pt x="1795197" y="603968"/>
                  </a:lnTo>
                  <a:lnTo>
                    <a:pt x="1907952" y="605155"/>
                  </a:lnTo>
                  <a:lnTo>
                    <a:pt x="2020708" y="606389"/>
                  </a:lnTo>
                  <a:lnTo>
                    <a:pt x="2133463" y="607328"/>
                  </a:lnTo>
                  <a:lnTo>
                    <a:pt x="2246219" y="607776"/>
                  </a:lnTo>
                  <a:lnTo>
                    <a:pt x="2358975" y="607935"/>
                  </a:lnTo>
                  <a:lnTo>
                    <a:pt x="2471730" y="608771"/>
                  </a:lnTo>
                  <a:lnTo>
                    <a:pt x="2584486" y="609384"/>
                  </a:lnTo>
                  <a:lnTo>
                    <a:pt x="2697241" y="609117"/>
                  </a:lnTo>
                  <a:lnTo>
                    <a:pt x="2809997" y="608228"/>
                  </a:lnTo>
                  <a:lnTo>
                    <a:pt x="2922752" y="608547"/>
                  </a:lnTo>
                  <a:lnTo>
                    <a:pt x="3035508" y="608725"/>
                  </a:lnTo>
                  <a:lnTo>
                    <a:pt x="3148263" y="607321"/>
                  </a:lnTo>
                  <a:lnTo>
                    <a:pt x="3261019" y="604325"/>
                  </a:lnTo>
                  <a:lnTo>
                    <a:pt x="3373774" y="602326"/>
                  </a:lnTo>
                  <a:lnTo>
                    <a:pt x="3486530" y="599815"/>
                  </a:lnTo>
                  <a:lnTo>
                    <a:pt x="3599285" y="594534"/>
                  </a:lnTo>
                  <a:lnTo>
                    <a:pt x="3712041" y="586483"/>
                  </a:lnTo>
                  <a:lnTo>
                    <a:pt x="3824796" y="577101"/>
                  </a:lnTo>
                  <a:lnTo>
                    <a:pt x="3937552" y="565957"/>
                  </a:lnTo>
                  <a:lnTo>
                    <a:pt x="4050307" y="553287"/>
                  </a:lnTo>
                  <a:lnTo>
                    <a:pt x="4163063" y="539325"/>
                  </a:lnTo>
                  <a:lnTo>
                    <a:pt x="4275819" y="523854"/>
                  </a:lnTo>
                  <a:lnTo>
                    <a:pt x="4388574" y="506821"/>
                  </a:lnTo>
                  <a:lnTo>
                    <a:pt x="4501330" y="488274"/>
                  </a:lnTo>
                  <a:lnTo>
                    <a:pt x="4614085" y="468184"/>
                  </a:lnTo>
                  <a:lnTo>
                    <a:pt x="4726841" y="446254"/>
                  </a:lnTo>
                  <a:lnTo>
                    <a:pt x="4839596" y="422507"/>
                  </a:lnTo>
                  <a:lnTo>
                    <a:pt x="4952352" y="396949"/>
                  </a:lnTo>
                  <a:lnTo>
                    <a:pt x="5065107" y="369545"/>
                  </a:lnTo>
                  <a:lnTo>
                    <a:pt x="5177863" y="340236"/>
                  </a:lnTo>
                  <a:lnTo>
                    <a:pt x="5290618" y="308947"/>
                  </a:lnTo>
                  <a:lnTo>
                    <a:pt x="5403374" y="275600"/>
                  </a:lnTo>
                  <a:lnTo>
                    <a:pt x="5516129" y="240120"/>
                  </a:lnTo>
                  <a:lnTo>
                    <a:pt x="5628885" y="202440"/>
                  </a:lnTo>
                  <a:lnTo>
                    <a:pt x="5741640" y="162509"/>
                  </a:lnTo>
                  <a:lnTo>
                    <a:pt x="5854396" y="120284"/>
                  </a:lnTo>
                  <a:lnTo>
                    <a:pt x="5967151" y="75737"/>
                  </a:lnTo>
                  <a:lnTo>
                    <a:pt x="6079907" y="28852"/>
                  </a:lnTo>
                  <a:lnTo>
                    <a:pt x="6145984" y="0"/>
                  </a:lnTo>
                  <a:lnTo>
                    <a:pt x="6145984" y="222934"/>
                  </a:lnTo>
                  <a:lnTo>
                    <a:pt x="6079907" y="240232"/>
                  </a:lnTo>
                  <a:lnTo>
                    <a:pt x="5967151" y="269078"/>
                  </a:lnTo>
                  <a:lnTo>
                    <a:pt x="5854396" y="297249"/>
                  </a:lnTo>
                  <a:lnTo>
                    <a:pt x="5741640" y="324735"/>
                  </a:lnTo>
                  <a:lnTo>
                    <a:pt x="5628885" y="351515"/>
                  </a:lnTo>
                  <a:lnTo>
                    <a:pt x="5516129" y="377556"/>
                  </a:lnTo>
                  <a:lnTo>
                    <a:pt x="5403374" y="402811"/>
                  </a:lnTo>
                  <a:lnTo>
                    <a:pt x="5290618" y="427223"/>
                  </a:lnTo>
                  <a:lnTo>
                    <a:pt x="5177863" y="450723"/>
                  </a:lnTo>
                  <a:lnTo>
                    <a:pt x="5065107" y="473242"/>
                  </a:lnTo>
                  <a:lnTo>
                    <a:pt x="4952352" y="494711"/>
                  </a:lnTo>
                  <a:lnTo>
                    <a:pt x="4839596" y="515078"/>
                  </a:lnTo>
                  <a:lnTo>
                    <a:pt x="4726841" y="534318"/>
                  </a:lnTo>
                  <a:lnTo>
                    <a:pt x="4614085" y="552442"/>
                  </a:lnTo>
                  <a:lnTo>
                    <a:pt x="4501330" y="569507"/>
                  </a:lnTo>
                  <a:lnTo>
                    <a:pt x="4388574" y="585551"/>
                  </a:lnTo>
                  <a:lnTo>
                    <a:pt x="4275819" y="600682"/>
                  </a:lnTo>
                  <a:lnTo>
                    <a:pt x="4163063" y="615003"/>
                  </a:lnTo>
                  <a:lnTo>
                    <a:pt x="4050307" y="628516"/>
                  </a:lnTo>
                  <a:lnTo>
                    <a:pt x="3937552" y="640818"/>
                  </a:lnTo>
                  <a:lnTo>
                    <a:pt x="3824796" y="651882"/>
                  </a:lnTo>
                  <a:lnTo>
                    <a:pt x="3712041" y="662075"/>
                  </a:lnTo>
                  <a:lnTo>
                    <a:pt x="3599285" y="670826"/>
                  </a:lnTo>
                  <a:lnTo>
                    <a:pt x="3486530" y="676165"/>
                  </a:lnTo>
                  <a:lnTo>
                    <a:pt x="3373774" y="679929"/>
                  </a:lnTo>
                  <a:lnTo>
                    <a:pt x="3261019" y="683645"/>
                  </a:lnTo>
                  <a:lnTo>
                    <a:pt x="3148263" y="686173"/>
                  </a:lnTo>
                  <a:lnTo>
                    <a:pt x="3035508" y="686422"/>
                  </a:lnTo>
                  <a:lnTo>
                    <a:pt x="2922752" y="686441"/>
                  </a:lnTo>
                  <a:lnTo>
                    <a:pt x="2809997" y="687007"/>
                  </a:lnTo>
                  <a:lnTo>
                    <a:pt x="2697241" y="687480"/>
                  </a:lnTo>
                  <a:lnTo>
                    <a:pt x="2584486" y="687098"/>
                  </a:lnTo>
                  <a:lnTo>
                    <a:pt x="2471730" y="686823"/>
                  </a:lnTo>
                  <a:lnTo>
                    <a:pt x="2358975" y="686928"/>
                  </a:lnTo>
                  <a:lnTo>
                    <a:pt x="2246219" y="687112"/>
                  </a:lnTo>
                  <a:lnTo>
                    <a:pt x="2133463" y="687266"/>
                  </a:lnTo>
                  <a:lnTo>
                    <a:pt x="2020708" y="687637"/>
                  </a:lnTo>
                  <a:lnTo>
                    <a:pt x="1907952" y="688304"/>
                  </a:lnTo>
                  <a:lnTo>
                    <a:pt x="1795197" y="689198"/>
                  </a:lnTo>
                  <a:lnTo>
                    <a:pt x="1682441" y="690301"/>
                  </a:lnTo>
                  <a:lnTo>
                    <a:pt x="1569686" y="691707"/>
                  </a:lnTo>
                  <a:lnTo>
                    <a:pt x="1456930" y="693490"/>
                  </a:lnTo>
                  <a:lnTo>
                    <a:pt x="1344175" y="695753"/>
                  </a:lnTo>
                  <a:lnTo>
                    <a:pt x="1231419" y="698615"/>
                  </a:lnTo>
                  <a:lnTo>
                    <a:pt x="1118664" y="702191"/>
                  </a:lnTo>
                  <a:lnTo>
                    <a:pt x="1005908" y="706583"/>
                  </a:lnTo>
                  <a:lnTo>
                    <a:pt x="893153" y="711868"/>
                  </a:lnTo>
                  <a:lnTo>
                    <a:pt x="780397" y="718098"/>
                  </a:lnTo>
                  <a:lnTo>
                    <a:pt x="667642" y="725301"/>
                  </a:lnTo>
                  <a:lnTo>
                    <a:pt x="554886" y="733484"/>
                  </a:lnTo>
                  <a:lnTo>
                    <a:pt x="442131" y="742641"/>
                  </a:lnTo>
                  <a:lnTo>
                    <a:pt x="329375" y="752758"/>
                  </a:lnTo>
                  <a:lnTo>
                    <a:pt x="216619" y="763816"/>
                  </a:lnTo>
                  <a:lnTo>
                    <a:pt x="103864" y="775794"/>
                  </a:lnTo>
                  <a:lnTo>
                    <a:pt x="0" y="78765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559652"/>
              <a:ext cx="6145984" cy="609384"/>
            </a:xfrm>
            <a:custGeom>
              <a:avLst/>
              <a:pathLst>
                <a:path w="6145984" h="609384">
                  <a:moveTo>
                    <a:pt x="0" y="509224"/>
                  </a:moveTo>
                  <a:lnTo>
                    <a:pt x="103864" y="520706"/>
                  </a:lnTo>
                  <a:lnTo>
                    <a:pt x="216619" y="532287"/>
                  </a:lnTo>
                  <a:lnTo>
                    <a:pt x="329375" y="542964"/>
                  </a:lnTo>
                  <a:lnTo>
                    <a:pt x="442131" y="552718"/>
                  </a:lnTo>
                  <a:lnTo>
                    <a:pt x="554886" y="561534"/>
                  </a:lnTo>
                  <a:lnTo>
                    <a:pt x="667642" y="569398"/>
                  </a:lnTo>
                  <a:lnTo>
                    <a:pt x="780397" y="576305"/>
                  </a:lnTo>
                  <a:lnTo>
                    <a:pt x="893153" y="582267"/>
                  </a:lnTo>
                  <a:lnTo>
                    <a:pt x="1005908" y="587312"/>
                  </a:lnTo>
                  <a:lnTo>
                    <a:pt x="1118664" y="591493"/>
                  </a:lnTo>
                  <a:lnTo>
                    <a:pt x="1231419" y="594891"/>
                  </a:lnTo>
                  <a:lnTo>
                    <a:pt x="1344175" y="597609"/>
                  </a:lnTo>
                  <a:lnTo>
                    <a:pt x="1456930" y="599765"/>
                  </a:lnTo>
                  <a:lnTo>
                    <a:pt x="1569686" y="601477"/>
                  </a:lnTo>
                  <a:lnTo>
                    <a:pt x="1682441" y="602852"/>
                  </a:lnTo>
                  <a:lnTo>
                    <a:pt x="1795197" y="603968"/>
                  </a:lnTo>
                  <a:lnTo>
                    <a:pt x="1907952" y="605155"/>
                  </a:lnTo>
                  <a:lnTo>
                    <a:pt x="2020708" y="606389"/>
                  </a:lnTo>
                  <a:lnTo>
                    <a:pt x="2133463" y="607328"/>
                  </a:lnTo>
                  <a:lnTo>
                    <a:pt x="2246219" y="607776"/>
                  </a:lnTo>
                  <a:lnTo>
                    <a:pt x="2358975" y="607935"/>
                  </a:lnTo>
                  <a:lnTo>
                    <a:pt x="2471730" y="608771"/>
                  </a:lnTo>
                  <a:lnTo>
                    <a:pt x="2584486" y="609384"/>
                  </a:lnTo>
                  <a:lnTo>
                    <a:pt x="2697241" y="609117"/>
                  </a:lnTo>
                  <a:lnTo>
                    <a:pt x="2809997" y="608228"/>
                  </a:lnTo>
                  <a:lnTo>
                    <a:pt x="2922752" y="608547"/>
                  </a:lnTo>
                  <a:lnTo>
                    <a:pt x="3035508" y="608725"/>
                  </a:lnTo>
                  <a:lnTo>
                    <a:pt x="3148263" y="607321"/>
                  </a:lnTo>
                  <a:lnTo>
                    <a:pt x="3261019" y="604325"/>
                  </a:lnTo>
                  <a:lnTo>
                    <a:pt x="3373774" y="602326"/>
                  </a:lnTo>
                  <a:lnTo>
                    <a:pt x="3486530" y="599815"/>
                  </a:lnTo>
                  <a:lnTo>
                    <a:pt x="3599285" y="594534"/>
                  </a:lnTo>
                  <a:lnTo>
                    <a:pt x="3712041" y="586483"/>
                  </a:lnTo>
                  <a:lnTo>
                    <a:pt x="3824796" y="577101"/>
                  </a:lnTo>
                  <a:lnTo>
                    <a:pt x="3937552" y="565957"/>
                  </a:lnTo>
                  <a:lnTo>
                    <a:pt x="4050307" y="553287"/>
                  </a:lnTo>
                  <a:lnTo>
                    <a:pt x="4163063" y="539325"/>
                  </a:lnTo>
                  <a:lnTo>
                    <a:pt x="4275819" y="523854"/>
                  </a:lnTo>
                  <a:lnTo>
                    <a:pt x="4388574" y="506821"/>
                  </a:lnTo>
                  <a:lnTo>
                    <a:pt x="4501330" y="488274"/>
                  </a:lnTo>
                  <a:lnTo>
                    <a:pt x="4614085" y="468184"/>
                  </a:lnTo>
                  <a:lnTo>
                    <a:pt x="4726841" y="446254"/>
                  </a:lnTo>
                  <a:lnTo>
                    <a:pt x="4839596" y="422507"/>
                  </a:lnTo>
                  <a:lnTo>
                    <a:pt x="4952352" y="396949"/>
                  </a:lnTo>
                  <a:lnTo>
                    <a:pt x="5065107" y="369545"/>
                  </a:lnTo>
                  <a:lnTo>
                    <a:pt x="5177863" y="340236"/>
                  </a:lnTo>
                  <a:lnTo>
                    <a:pt x="5290618" y="308947"/>
                  </a:lnTo>
                  <a:lnTo>
                    <a:pt x="5403374" y="275600"/>
                  </a:lnTo>
                  <a:lnTo>
                    <a:pt x="5516129" y="240120"/>
                  </a:lnTo>
                  <a:lnTo>
                    <a:pt x="5628885" y="202440"/>
                  </a:lnTo>
                  <a:lnTo>
                    <a:pt x="5741640" y="162509"/>
                  </a:lnTo>
                  <a:lnTo>
                    <a:pt x="5854396" y="120284"/>
                  </a:lnTo>
                  <a:lnTo>
                    <a:pt x="5967151" y="75737"/>
                  </a:lnTo>
                  <a:lnTo>
                    <a:pt x="6079907" y="2885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782586"/>
              <a:ext cx="6145984" cy="564722"/>
            </a:xfrm>
            <a:custGeom>
              <a:avLst/>
              <a:pathLst>
                <a:path w="6145984" h="564722">
                  <a:moveTo>
                    <a:pt x="6145984" y="0"/>
                  </a:moveTo>
                  <a:lnTo>
                    <a:pt x="6079907" y="17298"/>
                  </a:lnTo>
                  <a:lnTo>
                    <a:pt x="5967151" y="46144"/>
                  </a:lnTo>
                  <a:lnTo>
                    <a:pt x="5854396" y="74315"/>
                  </a:lnTo>
                  <a:lnTo>
                    <a:pt x="5741640" y="101801"/>
                  </a:lnTo>
                  <a:lnTo>
                    <a:pt x="5628885" y="128581"/>
                  </a:lnTo>
                  <a:lnTo>
                    <a:pt x="5516129" y="154621"/>
                  </a:lnTo>
                  <a:lnTo>
                    <a:pt x="5403374" y="179877"/>
                  </a:lnTo>
                  <a:lnTo>
                    <a:pt x="5290618" y="204289"/>
                  </a:lnTo>
                  <a:lnTo>
                    <a:pt x="5177863" y="227789"/>
                  </a:lnTo>
                  <a:lnTo>
                    <a:pt x="5065107" y="250308"/>
                  </a:lnTo>
                  <a:lnTo>
                    <a:pt x="4952352" y="271777"/>
                  </a:lnTo>
                  <a:lnTo>
                    <a:pt x="4839596" y="292144"/>
                  </a:lnTo>
                  <a:lnTo>
                    <a:pt x="4726841" y="311383"/>
                  </a:lnTo>
                  <a:lnTo>
                    <a:pt x="4614085" y="329507"/>
                  </a:lnTo>
                  <a:lnTo>
                    <a:pt x="4501330" y="346573"/>
                  </a:lnTo>
                  <a:lnTo>
                    <a:pt x="4388574" y="362617"/>
                  </a:lnTo>
                  <a:lnTo>
                    <a:pt x="4275819" y="377747"/>
                  </a:lnTo>
                  <a:lnTo>
                    <a:pt x="4163063" y="392069"/>
                  </a:lnTo>
                  <a:lnTo>
                    <a:pt x="4050307" y="405582"/>
                  </a:lnTo>
                  <a:lnTo>
                    <a:pt x="3937552" y="417884"/>
                  </a:lnTo>
                  <a:lnTo>
                    <a:pt x="3824796" y="428948"/>
                  </a:lnTo>
                  <a:lnTo>
                    <a:pt x="3712041" y="439141"/>
                  </a:lnTo>
                  <a:lnTo>
                    <a:pt x="3599285" y="447892"/>
                  </a:lnTo>
                  <a:lnTo>
                    <a:pt x="3486530" y="453230"/>
                  </a:lnTo>
                  <a:lnTo>
                    <a:pt x="3373774" y="456995"/>
                  </a:lnTo>
                  <a:lnTo>
                    <a:pt x="3261019" y="460711"/>
                  </a:lnTo>
                  <a:lnTo>
                    <a:pt x="3148263" y="463239"/>
                  </a:lnTo>
                  <a:lnTo>
                    <a:pt x="3035508" y="463487"/>
                  </a:lnTo>
                  <a:lnTo>
                    <a:pt x="2922752" y="463506"/>
                  </a:lnTo>
                  <a:lnTo>
                    <a:pt x="2809997" y="464073"/>
                  </a:lnTo>
                  <a:lnTo>
                    <a:pt x="2697241" y="464546"/>
                  </a:lnTo>
                  <a:lnTo>
                    <a:pt x="2584486" y="464164"/>
                  </a:lnTo>
                  <a:lnTo>
                    <a:pt x="2471730" y="463889"/>
                  </a:lnTo>
                  <a:lnTo>
                    <a:pt x="2358975" y="463994"/>
                  </a:lnTo>
                  <a:lnTo>
                    <a:pt x="2246219" y="464178"/>
                  </a:lnTo>
                  <a:lnTo>
                    <a:pt x="2133463" y="464332"/>
                  </a:lnTo>
                  <a:lnTo>
                    <a:pt x="2020708" y="464703"/>
                  </a:lnTo>
                  <a:lnTo>
                    <a:pt x="1907952" y="465370"/>
                  </a:lnTo>
                  <a:lnTo>
                    <a:pt x="1795197" y="466264"/>
                  </a:lnTo>
                  <a:lnTo>
                    <a:pt x="1682441" y="467367"/>
                  </a:lnTo>
                  <a:lnTo>
                    <a:pt x="1569686" y="468772"/>
                  </a:lnTo>
                  <a:lnTo>
                    <a:pt x="1456930" y="470555"/>
                  </a:lnTo>
                  <a:lnTo>
                    <a:pt x="1344175" y="472819"/>
                  </a:lnTo>
                  <a:lnTo>
                    <a:pt x="1231419" y="475681"/>
                  </a:lnTo>
                  <a:lnTo>
                    <a:pt x="1118664" y="479257"/>
                  </a:lnTo>
                  <a:lnTo>
                    <a:pt x="1005908" y="483649"/>
                  </a:lnTo>
                  <a:lnTo>
                    <a:pt x="893153" y="488934"/>
                  </a:lnTo>
                  <a:lnTo>
                    <a:pt x="780397" y="495164"/>
                  </a:lnTo>
                  <a:lnTo>
                    <a:pt x="667642" y="502367"/>
                  </a:lnTo>
                  <a:lnTo>
                    <a:pt x="554886" y="510550"/>
                  </a:lnTo>
                  <a:lnTo>
                    <a:pt x="442131" y="519707"/>
                  </a:lnTo>
                  <a:lnTo>
                    <a:pt x="329375" y="529824"/>
                  </a:lnTo>
                  <a:lnTo>
                    <a:pt x="216619" y="540882"/>
                  </a:lnTo>
                  <a:lnTo>
                    <a:pt x="103864" y="552860"/>
                  </a:lnTo>
                  <a:lnTo>
                    <a:pt x="0" y="5647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671119"/>
              <a:ext cx="6145984" cy="536973"/>
            </a:xfrm>
            <a:custGeom>
              <a:avLst/>
              <a:pathLst>
                <a:path w="6145984" h="536973">
                  <a:moveTo>
                    <a:pt x="0" y="536973"/>
                  </a:moveTo>
                  <a:lnTo>
                    <a:pt x="103864" y="536783"/>
                  </a:lnTo>
                  <a:lnTo>
                    <a:pt x="216619" y="536584"/>
                  </a:lnTo>
                  <a:lnTo>
                    <a:pt x="329375" y="536394"/>
                  </a:lnTo>
                  <a:lnTo>
                    <a:pt x="442131" y="536213"/>
                  </a:lnTo>
                  <a:lnTo>
                    <a:pt x="554886" y="536042"/>
                  </a:lnTo>
                  <a:lnTo>
                    <a:pt x="667642" y="535882"/>
                  </a:lnTo>
                  <a:lnTo>
                    <a:pt x="780397" y="535735"/>
                  </a:lnTo>
                  <a:lnTo>
                    <a:pt x="893153" y="535601"/>
                  </a:lnTo>
                  <a:lnTo>
                    <a:pt x="1005908" y="535480"/>
                  </a:lnTo>
                  <a:lnTo>
                    <a:pt x="1118664" y="535375"/>
                  </a:lnTo>
                  <a:lnTo>
                    <a:pt x="1231419" y="535286"/>
                  </a:lnTo>
                  <a:lnTo>
                    <a:pt x="1344175" y="535214"/>
                  </a:lnTo>
                  <a:lnTo>
                    <a:pt x="1456930" y="535160"/>
                  </a:lnTo>
                  <a:lnTo>
                    <a:pt x="1569686" y="535125"/>
                  </a:lnTo>
                  <a:lnTo>
                    <a:pt x="1682441" y="535110"/>
                  </a:lnTo>
                  <a:lnTo>
                    <a:pt x="1795197" y="535116"/>
                  </a:lnTo>
                  <a:lnTo>
                    <a:pt x="1907952" y="535262"/>
                  </a:lnTo>
                  <a:lnTo>
                    <a:pt x="2020708" y="535546"/>
                  </a:lnTo>
                  <a:lnTo>
                    <a:pt x="2133463" y="535830"/>
                  </a:lnTo>
                  <a:lnTo>
                    <a:pt x="2246219" y="535977"/>
                  </a:lnTo>
                  <a:lnTo>
                    <a:pt x="2358975" y="535965"/>
                  </a:lnTo>
                  <a:lnTo>
                    <a:pt x="2471730" y="536330"/>
                  </a:lnTo>
                  <a:lnTo>
                    <a:pt x="2584486" y="536774"/>
                  </a:lnTo>
                  <a:lnTo>
                    <a:pt x="2697241" y="536832"/>
                  </a:lnTo>
                  <a:lnTo>
                    <a:pt x="2809997" y="536150"/>
                  </a:lnTo>
                  <a:lnTo>
                    <a:pt x="2922752" y="536027"/>
                  </a:lnTo>
                  <a:lnTo>
                    <a:pt x="3035508" y="536106"/>
                  </a:lnTo>
                  <a:lnTo>
                    <a:pt x="3148263" y="535280"/>
                  </a:lnTo>
                  <a:lnTo>
                    <a:pt x="3261019" y="532518"/>
                  </a:lnTo>
                  <a:lnTo>
                    <a:pt x="3373774" y="529660"/>
                  </a:lnTo>
                  <a:lnTo>
                    <a:pt x="3486530" y="526523"/>
                  </a:lnTo>
                  <a:lnTo>
                    <a:pt x="3599285" y="521213"/>
                  </a:lnTo>
                  <a:lnTo>
                    <a:pt x="3712041" y="512812"/>
                  </a:lnTo>
                  <a:lnTo>
                    <a:pt x="3824796" y="503025"/>
                  </a:lnTo>
                  <a:lnTo>
                    <a:pt x="3937552" y="491920"/>
                  </a:lnTo>
                  <a:lnTo>
                    <a:pt x="4050307" y="479435"/>
                  </a:lnTo>
                  <a:lnTo>
                    <a:pt x="4163063" y="465697"/>
                  </a:lnTo>
                  <a:lnTo>
                    <a:pt x="4275819" y="450801"/>
                  </a:lnTo>
                  <a:lnTo>
                    <a:pt x="4388574" y="434719"/>
                  </a:lnTo>
                  <a:lnTo>
                    <a:pt x="4501330" y="417424"/>
                  </a:lnTo>
                  <a:lnTo>
                    <a:pt x="4614085" y="398846"/>
                  </a:lnTo>
                  <a:lnTo>
                    <a:pt x="4726841" y="378819"/>
                  </a:lnTo>
                  <a:lnTo>
                    <a:pt x="4839596" y="357326"/>
                  </a:lnTo>
                  <a:lnTo>
                    <a:pt x="4952352" y="334363"/>
                  </a:lnTo>
                  <a:lnTo>
                    <a:pt x="5065107" y="309926"/>
                  </a:lnTo>
                  <a:lnTo>
                    <a:pt x="5177863" y="284013"/>
                  </a:lnTo>
                  <a:lnTo>
                    <a:pt x="5290618" y="256618"/>
                  </a:lnTo>
                  <a:lnTo>
                    <a:pt x="5403374" y="227738"/>
                  </a:lnTo>
                  <a:lnTo>
                    <a:pt x="5516129" y="197371"/>
                  </a:lnTo>
                  <a:lnTo>
                    <a:pt x="5628885" y="165511"/>
                  </a:lnTo>
                  <a:lnTo>
                    <a:pt x="5741640" y="132155"/>
                  </a:lnTo>
                  <a:lnTo>
                    <a:pt x="5854396" y="97299"/>
                  </a:lnTo>
                  <a:lnTo>
                    <a:pt x="5967151" y="60941"/>
                  </a:lnTo>
                  <a:lnTo>
                    <a:pt x="6079907" y="2307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484172"/>
              <a:ext cx="6145984" cy="899347"/>
            </a:xfrm>
            <a:custGeom>
              <a:avLst/>
              <a:pathLst>
                <a:path w="6145984" h="899347">
                  <a:moveTo>
                    <a:pt x="0" y="544650"/>
                  </a:moveTo>
                  <a:lnTo>
                    <a:pt x="103864" y="560838"/>
                  </a:lnTo>
                  <a:lnTo>
                    <a:pt x="216619" y="577074"/>
                  </a:lnTo>
                  <a:lnTo>
                    <a:pt x="329375" y="591949"/>
                  </a:lnTo>
                  <a:lnTo>
                    <a:pt x="442131" y="605438"/>
                  </a:lnTo>
                  <a:lnTo>
                    <a:pt x="554886" y="617520"/>
                  </a:lnTo>
                  <a:lnTo>
                    <a:pt x="667642" y="628179"/>
                  </a:lnTo>
                  <a:lnTo>
                    <a:pt x="780397" y="637410"/>
                  </a:lnTo>
                  <a:lnTo>
                    <a:pt x="893153" y="645226"/>
                  </a:lnTo>
                  <a:lnTo>
                    <a:pt x="1005908" y="651663"/>
                  </a:lnTo>
                  <a:lnTo>
                    <a:pt x="1118664" y="656791"/>
                  </a:lnTo>
                  <a:lnTo>
                    <a:pt x="1231419" y="660711"/>
                  </a:lnTo>
                  <a:lnTo>
                    <a:pt x="1344175" y="663554"/>
                  </a:lnTo>
                  <a:lnTo>
                    <a:pt x="1456930" y="665472"/>
                  </a:lnTo>
                  <a:lnTo>
                    <a:pt x="1569686" y="666616"/>
                  </a:lnTo>
                  <a:lnTo>
                    <a:pt x="1682441" y="667120"/>
                  </a:lnTo>
                  <a:lnTo>
                    <a:pt x="1795197" y="667084"/>
                  </a:lnTo>
                  <a:lnTo>
                    <a:pt x="1907952" y="666763"/>
                  </a:lnTo>
                  <a:lnTo>
                    <a:pt x="2020708" y="666107"/>
                  </a:lnTo>
                  <a:lnTo>
                    <a:pt x="2133463" y="664836"/>
                  </a:lnTo>
                  <a:lnTo>
                    <a:pt x="2246219" y="662857"/>
                  </a:lnTo>
                  <a:lnTo>
                    <a:pt x="2358975" y="660440"/>
                  </a:lnTo>
                  <a:lnTo>
                    <a:pt x="2471730" y="658121"/>
                  </a:lnTo>
                  <a:lnTo>
                    <a:pt x="2584486" y="655094"/>
                  </a:lnTo>
                  <a:lnTo>
                    <a:pt x="2697241" y="651068"/>
                  </a:lnTo>
                  <a:lnTo>
                    <a:pt x="2809997" y="646801"/>
                  </a:lnTo>
                  <a:lnTo>
                    <a:pt x="2922752" y="643328"/>
                  </a:lnTo>
                  <a:lnTo>
                    <a:pt x="3035508" y="639179"/>
                  </a:lnTo>
                  <a:lnTo>
                    <a:pt x="3148263" y="633518"/>
                  </a:lnTo>
                  <a:lnTo>
                    <a:pt x="3261019" y="627316"/>
                  </a:lnTo>
                  <a:lnTo>
                    <a:pt x="3373774" y="623864"/>
                  </a:lnTo>
                  <a:lnTo>
                    <a:pt x="3486530" y="620467"/>
                  </a:lnTo>
                  <a:lnTo>
                    <a:pt x="3599285" y="613620"/>
                  </a:lnTo>
                  <a:lnTo>
                    <a:pt x="3712041" y="602952"/>
                  </a:lnTo>
                  <a:lnTo>
                    <a:pt x="3824796" y="590779"/>
                  </a:lnTo>
                  <a:lnTo>
                    <a:pt x="3937552" y="576774"/>
                  </a:lnTo>
                  <a:lnTo>
                    <a:pt x="4050307" y="561435"/>
                  </a:lnTo>
                  <a:lnTo>
                    <a:pt x="4163063" y="545041"/>
                  </a:lnTo>
                  <a:lnTo>
                    <a:pt x="4275819" y="527302"/>
                  </a:lnTo>
                  <a:lnTo>
                    <a:pt x="4388574" y="508252"/>
                  </a:lnTo>
                  <a:lnTo>
                    <a:pt x="4501330" y="488054"/>
                  </a:lnTo>
                  <a:lnTo>
                    <a:pt x="4614085" y="466725"/>
                  </a:lnTo>
                  <a:lnTo>
                    <a:pt x="4726841" y="443787"/>
                  </a:lnTo>
                  <a:lnTo>
                    <a:pt x="4839596" y="419257"/>
                  </a:lnTo>
                  <a:lnTo>
                    <a:pt x="4952352" y="393140"/>
                  </a:lnTo>
                  <a:lnTo>
                    <a:pt x="5065107" y="365394"/>
                  </a:lnTo>
                  <a:lnTo>
                    <a:pt x="5177863" y="335943"/>
                  </a:lnTo>
                  <a:lnTo>
                    <a:pt x="5290618" y="304691"/>
                  </a:lnTo>
                  <a:lnTo>
                    <a:pt x="5403374" y="271539"/>
                  </a:lnTo>
                  <a:lnTo>
                    <a:pt x="5516129" y="236391"/>
                  </a:lnTo>
                  <a:lnTo>
                    <a:pt x="5628885" y="199163"/>
                  </a:lnTo>
                  <a:lnTo>
                    <a:pt x="5741640" y="159787"/>
                  </a:lnTo>
                  <a:lnTo>
                    <a:pt x="5854396" y="118211"/>
                  </a:lnTo>
                  <a:lnTo>
                    <a:pt x="5967151" y="74400"/>
                  </a:lnTo>
                  <a:lnTo>
                    <a:pt x="6079907" y="28329"/>
                  </a:lnTo>
                  <a:lnTo>
                    <a:pt x="6145984" y="0"/>
                  </a:lnTo>
                  <a:lnTo>
                    <a:pt x="6145984" y="283997"/>
                  </a:lnTo>
                  <a:lnTo>
                    <a:pt x="6079907" y="297607"/>
                  </a:lnTo>
                  <a:lnTo>
                    <a:pt x="5967151" y="320697"/>
                  </a:lnTo>
                  <a:lnTo>
                    <a:pt x="5854396" y="343649"/>
                  </a:lnTo>
                  <a:lnTo>
                    <a:pt x="5741640" y="366449"/>
                  </a:lnTo>
                  <a:lnTo>
                    <a:pt x="5628885" y="389070"/>
                  </a:lnTo>
                  <a:lnTo>
                    <a:pt x="5516129" y="411471"/>
                  </a:lnTo>
                  <a:lnTo>
                    <a:pt x="5403374" y="433594"/>
                  </a:lnTo>
                  <a:lnTo>
                    <a:pt x="5290618" y="455363"/>
                  </a:lnTo>
                  <a:lnTo>
                    <a:pt x="5177863" y="476693"/>
                  </a:lnTo>
                  <a:lnTo>
                    <a:pt x="5065107" y="497494"/>
                  </a:lnTo>
                  <a:lnTo>
                    <a:pt x="4952352" y="517679"/>
                  </a:lnTo>
                  <a:lnTo>
                    <a:pt x="4839596" y="537183"/>
                  </a:lnTo>
                  <a:lnTo>
                    <a:pt x="4726841" y="555972"/>
                  </a:lnTo>
                  <a:lnTo>
                    <a:pt x="4614085" y="574062"/>
                  </a:lnTo>
                  <a:lnTo>
                    <a:pt x="4501330" y="591537"/>
                  </a:lnTo>
                  <a:lnTo>
                    <a:pt x="4388574" y="608547"/>
                  </a:lnTo>
                  <a:lnTo>
                    <a:pt x="4275819" y="625173"/>
                  </a:lnTo>
                  <a:lnTo>
                    <a:pt x="4163063" y="641448"/>
                  </a:lnTo>
                  <a:lnTo>
                    <a:pt x="4050307" y="657269"/>
                  </a:lnTo>
                  <a:lnTo>
                    <a:pt x="3937552" y="672141"/>
                  </a:lnTo>
                  <a:lnTo>
                    <a:pt x="3824796" y="686043"/>
                  </a:lnTo>
                  <a:lnTo>
                    <a:pt x="3712041" y="699250"/>
                  </a:lnTo>
                  <a:lnTo>
                    <a:pt x="3599285" y="710810"/>
                  </a:lnTo>
                  <a:lnTo>
                    <a:pt x="3486530" y="717729"/>
                  </a:lnTo>
                  <a:lnTo>
                    <a:pt x="3373774" y="722723"/>
                  </a:lnTo>
                  <a:lnTo>
                    <a:pt x="3261019" y="728362"/>
                  </a:lnTo>
                  <a:lnTo>
                    <a:pt x="3148263" y="733967"/>
                  </a:lnTo>
                  <a:lnTo>
                    <a:pt x="3035508" y="738157"/>
                  </a:lnTo>
                  <a:lnTo>
                    <a:pt x="2922752" y="742558"/>
                  </a:lnTo>
                  <a:lnTo>
                    <a:pt x="2809997" y="747159"/>
                  </a:lnTo>
                  <a:lnTo>
                    <a:pt x="2697241" y="750894"/>
                  </a:lnTo>
                  <a:lnTo>
                    <a:pt x="2584486" y="754094"/>
                  </a:lnTo>
                  <a:lnTo>
                    <a:pt x="2471730" y="757552"/>
                  </a:lnTo>
                  <a:lnTo>
                    <a:pt x="2358975" y="761070"/>
                  </a:lnTo>
                  <a:lnTo>
                    <a:pt x="2246219" y="763924"/>
                  </a:lnTo>
                  <a:lnTo>
                    <a:pt x="2133463" y="766670"/>
                  </a:lnTo>
                  <a:lnTo>
                    <a:pt x="2020708" y="769610"/>
                  </a:lnTo>
                  <a:lnTo>
                    <a:pt x="1907952" y="772688"/>
                  </a:lnTo>
                  <a:lnTo>
                    <a:pt x="1795197" y="775659"/>
                  </a:lnTo>
                  <a:lnTo>
                    <a:pt x="1682441" y="778522"/>
                  </a:lnTo>
                  <a:lnTo>
                    <a:pt x="1569686" y="781560"/>
                  </a:lnTo>
                  <a:lnTo>
                    <a:pt x="1456930" y="784869"/>
                  </a:lnTo>
                  <a:lnTo>
                    <a:pt x="1344175" y="788581"/>
                  </a:lnTo>
                  <a:lnTo>
                    <a:pt x="1231419" y="792845"/>
                  </a:lnTo>
                  <a:lnTo>
                    <a:pt x="1118664" y="797810"/>
                  </a:lnTo>
                  <a:lnTo>
                    <a:pt x="1005908" y="803603"/>
                  </a:lnTo>
                  <a:lnTo>
                    <a:pt x="893153" y="810325"/>
                  </a:lnTo>
                  <a:lnTo>
                    <a:pt x="780397" y="818041"/>
                  </a:lnTo>
                  <a:lnTo>
                    <a:pt x="667642" y="826785"/>
                  </a:lnTo>
                  <a:lnTo>
                    <a:pt x="554886" y="836568"/>
                  </a:lnTo>
                  <a:lnTo>
                    <a:pt x="442131" y="847381"/>
                  </a:lnTo>
                  <a:lnTo>
                    <a:pt x="329375" y="859207"/>
                  </a:lnTo>
                  <a:lnTo>
                    <a:pt x="216619" y="872021"/>
                  </a:lnTo>
                  <a:lnTo>
                    <a:pt x="103864" y="885796"/>
                  </a:lnTo>
                  <a:lnTo>
                    <a:pt x="0" y="89934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484172"/>
              <a:ext cx="6145984" cy="667120"/>
            </a:xfrm>
            <a:custGeom>
              <a:avLst/>
              <a:pathLst>
                <a:path w="6145984" h="667120">
                  <a:moveTo>
                    <a:pt x="0" y="544650"/>
                  </a:moveTo>
                  <a:lnTo>
                    <a:pt x="103864" y="560838"/>
                  </a:lnTo>
                  <a:lnTo>
                    <a:pt x="216619" y="577074"/>
                  </a:lnTo>
                  <a:lnTo>
                    <a:pt x="329375" y="591949"/>
                  </a:lnTo>
                  <a:lnTo>
                    <a:pt x="442131" y="605438"/>
                  </a:lnTo>
                  <a:lnTo>
                    <a:pt x="554886" y="617520"/>
                  </a:lnTo>
                  <a:lnTo>
                    <a:pt x="667642" y="628179"/>
                  </a:lnTo>
                  <a:lnTo>
                    <a:pt x="780397" y="637410"/>
                  </a:lnTo>
                  <a:lnTo>
                    <a:pt x="893153" y="645226"/>
                  </a:lnTo>
                  <a:lnTo>
                    <a:pt x="1005908" y="651663"/>
                  </a:lnTo>
                  <a:lnTo>
                    <a:pt x="1118664" y="656791"/>
                  </a:lnTo>
                  <a:lnTo>
                    <a:pt x="1231419" y="660711"/>
                  </a:lnTo>
                  <a:lnTo>
                    <a:pt x="1344175" y="663554"/>
                  </a:lnTo>
                  <a:lnTo>
                    <a:pt x="1456930" y="665472"/>
                  </a:lnTo>
                  <a:lnTo>
                    <a:pt x="1569686" y="666616"/>
                  </a:lnTo>
                  <a:lnTo>
                    <a:pt x="1682441" y="667120"/>
                  </a:lnTo>
                  <a:lnTo>
                    <a:pt x="1795197" y="667084"/>
                  </a:lnTo>
                  <a:lnTo>
                    <a:pt x="1907952" y="666763"/>
                  </a:lnTo>
                  <a:lnTo>
                    <a:pt x="2020708" y="666107"/>
                  </a:lnTo>
                  <a:lnTo>
                    <a:pt x="2133463" y="664836"/>
                  </a:lnTo>
                  <a:lnTo>
                    <a:pt x="2246219" y="662857"/>
                  </a:lnTo>
                  <a:lnTo>
                    <a:pt x="2358975" y="660440"/>
                  </a:lnTo>
                  <a:lnTo>
                    <a:pt x="2471730" y="658121"/>
                  </a:lnTo>
                  <a:lnTo>
                    <a:pt x="2584486" y="655094"/>
                  </a:lnTo>
                  <a:lnTo>
                    <a:pt x="2697241" y="651068"/>
                  </a:lnTo>
                  <a:lnTo>
                    <a:pt x="2809997" y="646801"/>
                  </a:lnTo>
                  <a:lnTo>
                    <a:pt x="2922752" y="643328"/>
                  </a:lnTo>
                  <a:lnTo>
                    <a:pt x="3035508" y="639179"/>
                  </a:lnTo>
                  <a:lnTo>
                    <a:pt x="3148263" y="633518"/>
                  </a:lnTo>
                  <a:lnTo>
                    <a:pt x="3261019" y="627316"/>
                  </a:lnTo>
                  <a:lnTo>
                    <a:pt x="3373774" y="623864"/>
                  </a:lnTo>
                  <a:lnTo>
                    <a:pt x="3486530" y="620467"/>
                  </a:lnTo>
                  <a:lnTo>
                    <a:pt x="3599285" y="613620"/>
                  </a:lnTo>
                  <a:lnTo>
                    <a:pt x="3712041" y="602952"/>
                  </a:lnTo>
                  <a:lnTo>
                    <a:pt x="3824796" y="590779"/>
                  </a:lnTo>
                  <a:lnTo>
                    <a:pt x="3937552" y="576774"/>
                  </a:lnTo>
                  <a:lnTo>
                    <a:pt x="4050307" y="561435"/>
                  </a:lnTo>
                  <a:lnTo>
                    <a:pt x="4163063" y="545041"/>
                  </a:lnTo>
                  <a:lnTo>
                    <a:pt x="4275819" y="527302"/>
                  </a:lnTo>
                  <a:lnTo>
                    <a:pt x="4388574" y="508252"/>
                  </a:lnTo>
                  <a:lnTo>
                    <a:pt x="4501330" y="488054"/>
                  </a:lnTo>
                  <a:lnTo>
                    <a:pt x="4614085" y="466725"/>
                  </a:lnTo>
                  <a:lnTo>
                    <a:pt x="4726841" y="443787"/>
                  </a:lnTo>
                  <a:lnTo>
                    <a:pt x="4839596" y="419257"/>
                  </a:lnTo>
                  <a:lnTo>
                    <a:pt x="4952352" y="393140"/>
                  </a:lnTo>
                  <a:lnTo>
                    <a:pt x="5065107" y="365394"/>
                  </a:lnTo>
                  <a:lnTo>
                    <a:pt x="5177863" y="335943"/>
                  </a:lnTo>
                  <a:lnTo>
                    <a:pt x="5290618" y="304691"/>
                  </a:lnTo>
                  <a:lnTo>
                    <a:pt x="5403374" y="271539"/>
                  </a:lnTo>
                  <a:lnTo>
                    <a:pt x="5516129" y="236391"/>
                  </a:lnTo>
                  <a:lnTo>
                    <a:pt x="5628885" y="199163"/>
                  </a:lnTo>
                  <a:lnTo>
                    <a:pt x="5741640" y="159787"/>
                  </a:lnTo>
                  <a:lnTo>
                    <a:pt x="5854396" y="118211"/>
                  </a:lnTo>
                  <a:lnTo>
                    <a:pt x="5967151" y="74400"/>
                  </a:lnTo>
                  <a:lnTo>
                    <a:pt x="6079907" y="2832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68169"/>
              <a:ext cx="6145984" cy="615349"/>
            </a:xfrm>
            <a:custGeom>
              <a:avLst/>
              <a:pathLst>
                <a:path w="6145984" h="615349">
                  <a:moveTo>
                    <a:pt x="6145984" y="0"/>
                  </a:moveTo>
                  <a:lnTo>
                    <a:pt x="6079907" y="13610"/>
                  </a:lnTo>
                  <a:lnTo>
                    <a:pt x="5967151" y="36700"/>
                  </a:lnTo>
                  <a:lnTo>
                    <a:pt x="5854396" y="59651"/>
                  </a:lnTo>
                  <a:lnTo>
                    <a:pt x="5741640" y="82451"/>
                  </a:lnTo>
                  <a:lnTo>
                    <a:pt x="5628885" y="105073"/>
                  </a:lnTo>
                  <a:lnTo>
                    <a:pt x="5516129" y="127474"/>
                  </a:lnTo>
                  <a:lnTo>
                    <a:pt x="5403374" y="149596"/>
                  </a:lnTo>
                  <a:lnTo>
                    <a:pt x="5290618" y="171366"/>
                  </a:lnTo>
                  <a:lnTo>
                    <a:pt x="5177863" y="192696"/>
                  </a:lnTo>
                  <a:lnTo>
                    <a:pt x="5065107" y="213496"/>
                  </a:lnTo>
                  <a:lnTo>
                    <a:pt x="4952352" y="233682"/>
                  </a:lnTo>
                  <a:lnTo>
                    <a:pt x="4839596" y="253186"/>
                  </a:lnTo>
                  <a:lnTo>
                    <a:pt x="4726841" y="271975"/>
                  </a:lnTo>
                  <a:lnTo>
                    <a:pt x="4614085" y="290064"/>
                  </a:lnTo>
                  <a:lnTo>
                    <a:pt x="4501330" y="307539"/>
                  </a:lnTo>
                  <a:lnTo>
                    <a:pt x="4388574" y="324550"/>
                  </a:lnTo>
                  <a:lnTo>
                    <a:pt x="4275819" y="341176"/>
                  </a:lnTo>
                  <a:lnTo>
                    <a:pt x="4163063" y="357450"/>
                  </a:lnTo>
                  <a:lnTo>
                    <a:pt x="4050307" y="373272"/>
                  </a:lnTo>
                  <a:lnTo>
                    <a:pt x="3937552" y="388143"/>
                  </a:lnTo>
                  <a:lnTo>
                    <a:pt x="3824796" y="402046"/>
                  </a:lnTo>
                  <a:lnTo>
                    <a:pt x="3712041" y="415253"/>
                  </a:lnTo>
                  <a:lnTo>
                    <a:pt x="3599285" y="426812"/>
                  </a:lnTo>
                  <a:lnTo>
                    <a:pt x="3486530" y="433732"/>
                  </a:lnTo>
                  <a:lnTo>
                    <a:pt x="3373774" y="438725"/>
                  </a:lnTo>
                  <a:lnTo>
                    <a:pt x="3261019" y="444364"/>
                  </a:lnTo>
                  <a:lnTo>
                    <a:pt x="3148263" y="449970"/>
                  </a:lnTo>
                  <a:lnTo>
                    <a:pt x="3035508" y="454160"/>
                  </a:lnTo>
                  <a:lnTo>
                    <a:pt x="2922752" y="458560"/>
                  </a:lnTo>
                  <a:lnTo>
                    <a:pt x="2809997" y="463161"/>
                  </a:lnTo>
                  <a:lnTo>
                    <a:pt x="2697241" y="466896"/>
                  </a:lnTo>
                  <a:lnTo>
                    <a:pt x="2584486" y="470096"/>
                  </a:lnTo>
                  <a:lnTo>
                    <a:pt x="2471730" y="473555"/>
                  </a:lnTo>
                  <a:lnTo>
                    <a:pt x="2358975" y="477072"/>
                  </a:lnTo>
                  <a:lnTo>
                    <a:pt x="2246219" y="479926"/>
                  </a:lnTo>
                  <a:lnTo>
                    <a:pt x="2133463" y="482673"/>
                  </a:lnTo>
                  <a:lnTo>
                    <a:pt x="2020708" y="485613"/>
                  </a:lnTo>
                  <a:lnTo>
                    <a:pt x="1907952" y="488690"/>
                  </a:lnTo>
                  <a:lnTo>
                    <a:pt x="1795197" y="491662"/>
                  </a:lnTo>
                  <a:lnTo>
                    <a:pt x="1682441" y="494524"/>
                  </a:lnTo>
                  <a:lnTo>
                    <a:pt x="1569686" y="497562"/>
                  </a:lnTo>
                  <a:lnTo>
                    <a:pt x="1456930" y="500871"/>
                  </a:lnTo>
                  <a:lnTo>
                    <a:pt x="1344175" y="504583"/>
                  </a:lnTo>
                  <a:lnTo>
                    <a:pt x="1231419" y="508848"/>
                  </a:lnTo>
                  <a:lnTo>
                    <a:pt x="1118664" y="513812"/>
                  </a:lnTo>
                  <a:lnTo>
                    <a:pt x="1005908" y="519606"/>
                  </a:lnTo>
                  <a:lnTo>
                    <a:pt x="893153" y="526328"/>
                  </a:lnTo>
                  <a:lnTo>
                    <a:pt x="780397" y="534043"/>
                  </a:lnTo>
                  <a:lnTo>
                    <a:pt x="667642" y="542788"/>
                  </a:lnTo>
                  <a:lnTo>
                    <a:pt x="554886" y="552570"/>
                  </a:lnTo>
                  <a:lnTo>
                    <a:pt x="442131" y="563384"/>
                  </a:lnTo>
                  <a:lnTo>
                    <a:pt x="329375" y="575210"/>
                  </a:lnTo>
                  <a:lnTo>
                    <a:pt x="216619" y="588024"/>
                  </a:lnTo>
                  <a:lnTo>
                    <a:pt x="103864" y="601799"/>
                  </a:lnTo>
                  <a:lnTo>
                    <a:pt x="0" y="6153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26170"/>
              <a:ext cx="6145984" cy="585777"/>
            </a:xfrm>
            <a:custGeom>
              <a:avLst/>
              <a:pathLst>
                <a:path w="6145984" h="585777">
                  <a:moveTo>
                    <a:pt x="0" y="580000"/>
                  </a:moveTo>
                  <a:lnTo>
                    <a:pt x="103864" y="581319"/>
                  </a:lnTo>
                  <a:lnTo>
                    <a:pt x="216619" y="582549"/>
                  </a:lnTo>
                  <a:lnTo>
                    <a:pt x="329375" y="583579"/>
                  </a:lnTo>
                  <a:lnTo>
                    <a:pt x="442131" y="584411"/>
                  </a:lnTo>
                  <a:lnTo>
                    <a:pt x="554886" y="585045"/>
                  </a:lnTo>
                  <a:lnTo>
                    <a:pt x="667642" y="585483"/>
                  </a:lnTo>
                  <a:lnTo>
                    <a:pt x="780397" y="585727"/>
                  </a:lnTo>
                  <a:lnTo>
                    <a:pt x="893153" y="585777"/>
                  </a:lnTo>
                  <a:lnTo>
                    <a:pt x="1005908" y="585635"/>
                  </a:lnTo>
                  <a:lnTo>
                    <a:pt x="1118664" y="585302"/>
                  </a:lnTo>
                  <a:lnTo>
                    <a:pt x="1231419" y="584779"/>
                  </a:lnTo>
                  <a:lnTo>
                    <a:pt x="1344175" y="584069"/>
                  </a:lnTo>
                  <a:lnTo>
                    <a:pt x="1456930" y="583172"/>
                  </a:lnTo>
                  <a:lnTo>
                    <a:pt x="1569686" y="582089"/>
                  </a:lnTo>
                  <a:lnTo>
                    <a:pt x="1682441" y="580822"/>
                  </a:lnTo>
                  <a:lnTo>
                    <a:pt x="1795197" y="579373"/>
                  </a:lnTo>
                  <a:lnTo>
                    <a:pt x="1907952" y="577727"/>
                  </a:lnTo>
                  <a:lnTo>
                    <a:pt x="2020708" y="575860"/>
                  </a:lnTo>
                  <a:lnTo>
                    <a:pt x="2133463" y="573754"/>
                  </a:lnTo>
                  <a:lnTo>
                    <a:pt x="2246219" y="571392"/>
                  </a:lnTo>
                  <a:lnTo>
                    <a:pt x="2358975" y="568756"/>
                  </a:lnTo>
                  <a:lnTo>
                    <a:pt x="2471730" y="565838"/>
                  </a:lnTo>
                  <a:lnTo>
                    <a:pt x="2584486" y="562595"/>
                  </a:lnTo>
                  <a:lnTo>
                    <a:pt x="2697241" y="558982"/>
                  </a:lnTo>
                  <a:lnTo>
                    <a:pt x="2809997" y="554981"/>
                  </a:lnTo>
                  <a:lnTo>
                    <a:pt x="2922752" y="550944"/>
                  </a:lnTo>
                  <a:lnTo>
                    <a:pt x="3035508" y="546669"/>
                  </a:lnTo>
                  <a:lnTo>
                    <a:pt x="3148263" y="541744"/>
                  </a:lnTo>
                  <a:lnTo>
                    <a:pt x="3261019" y="535840"/>
                  </a:lnTo>
                  <a:lnTo>
                    <a:pt x="3373774" y="531295"/>
                  </a:lnTo>
                  <a:lnTo>
                    <a:pt x="3486530" y="527099"/>
                  </a:lnTo>
                  <a:lnTo>
                    <a:pt x="3599285" y="520216"/>
                  </a:lnTo>
                  <a:lnTo>
                    <a:pt x="3712041" y="509102"/>
                  </a:lnTo>
                  <a:lnTo>
                    <a:pt x="3824796" y="496412"/>
                  </a:lnTo>
                  <a:lnTo>
                    <a:pt x="3937552" y="482459"/>
                  </a:lnTo>
                  <a:lnTo>
                    <a:pt x="4050307" y="467353"/>
                  </a:lnTo>
                  <a:lnTo>
                    <a:pt x="4163063" y="451245"/>
                  </a:lnTo>
                  <a:lnTo>
                    <a:pt x="4275819" y="434239"/>
                  </a:lnTo>
                  <a:lnTo>
                    <a:pt x="4388574" y="416401"/>
                  </a:lnTo>
                  <a:lnTo>
                    <a:pt x="4501330" y="397797"/>
                  </a:lnTo>
                  <a:lnTo>
                    <a:pt x="4614085" y="378395"/>
                  </a:lnTo>
                  <a:lnTo>
                    <a:pt x="4726841" y="357881"/>
                  </a:lnTo>
                  <a:lnTo>
                    <a:pt x="4839596" y="336221"/>
                  </a:lnTo>
                  <a:lnTo>
                    <a:pt x="4952352" y="313411"/>
                  </a:lnTo>
                  <a:lnTo>
                    <a:pt x="5065107" y="289445"/>
                  </a:lnTo>
                  <a:lnTo>
                    <a:pt x="5177863" y="264319"/>
                  </a:lnTo>
                  <a:lnTo>
                    <a:pt x="5290618" y="238029"/>
                  </a:lnTo>
                  <a:lnTo>
                    <a:pt x="5403374" y="210568"/>
                  </a:lnTo>
                  <a:lnTo>
                    <a:pt x="5516129" y="181933"/>
                  </a:lnTo>
                  <a:lnTo>
                    <a:pt x="5628885" y="152118"/>
                  </a:lnTo>
                  <a:lnTo>
                    <a:pt x="5741640" y="121119"/>
                  </a:lnTo>
                  <a:lnTo>
                    <a:pt x="5854396" y="88931"/>
                  </a:lnTo>
                  <a:lnTo>
                    <a:pt x="5967151" y="55550"/>
                  </a:lnTo>
                  <a:lnTo>
                    <a:pt x="6079907" y="2096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966007"/>
              <a:ext cx="6145984" cy="378319"/>
            </a:xfrm>
            <a:custGeom>
              <a:avLst/>
              <a:pathLst>
                <a:path w="6145984" h="378319">
                  <a:moveTo>
                    <a:pt x="0" y="101252"/>
                  </a:moveTo>
                  <a:lnTo>
                    <a:pt x="103864" y="114784"/>
                  </a:lnTo>
                  <a:lnTo>
                    <a:pt x="216619" y="128391"/>
                  </a:lnTo>
                  <a:lnTo>
                    <a:pt x="329375" y="140898"/>
                  </a:lnTo>
                  <a:lnTo>
                    <a:pt x="442131" y="152287"/>
                  </a:lnTo>
                  <a:lnTo>
                    <a:pt x="554886" y="162541"/>
                  </a:lnTo>
                  <a:lnTo>
                    <a:pt x="667642" y="171649"/>
                  </a:lnTo>
                  <a:lnTo>
                    <a:pt x="780397" y="179609"/>
                  </a:lnTo>
                  <a:lnTo>
                    <a:pt x="893153" y="186430"/>
                  </a:lnTo>
                  <a:lnTo>
                    <a:pt x="1005908" y="192143"/>
                  </a:lnTo>
                  <a:lnTo>
                    <a:pt x="1118664" y="196801"/>
                  </a:lnTo>
                  <a:lnTo>
                    <a:pt x="1231419" y="200486"/>
                  </a:lnTo>
                  <a:lnTo>
                    <a:pt x="1344175" y="203301"/>
                  </a:lnTo>
                  <a:lnTo>
                    <a:pt x="1456930" y="205365"/>
                  </a:lnTo>
                  <a:lnTo>
                    <a:pt x="1569686" y="206796"/>
                  </a:lnTo>
                  <a:lnTo>
                    <a:pt x="1682441" y="207701"/>
                  </a:lnTo>
                  <a:lnTo>
                    <a:pt x="1795197" y="208158"/>
                  </a:lnTo>
                  <a:lnTo>
                    <a:pt x="1907952" y="208602"/>
                  </a:lnTo>
                  <a:lnTo>
                    <a:pt x="2020708" y="209016"/>
                  </a:lnTo>
                  <a:lnTo>
                    <a:pt x="2133463" y="208957"/>
                  </a:lnTo>
                  <a:lnTo>
                    <a:pt x="2246219" y="208126"/>
                  </a:lnTo>
                  <a:lnTo>
                    <a:pt x="2358975" y="206710"/>
                  </a:lnTo>
                  <a:lnTo>
                    <a:pt x="2471730" y="206098"/>
                  </a:lnTo>
                  <a:lnTo>
                    <a:pt x="2584486" y="205207"/>
                  </a:lnTo>
                  <a:lnTo>
                    <a:pt x="2697241" y="203063"/>
                  </a:lnTo>
                  <a:lnTo>
                    <a:pt x="2809997" y="199606"/>
                  </a:lnTo>
                  <a:lnTo>
                    <a:pt x="2922752" y="196577"/>
                  </a:lnTo>
                  <a:lnTo>
                    <a:pt x="3035508" y="192958"/>
                  </a:lnTo>
                  <a:lnTo>
                    <a:pt x="3148263" y="187684"/>
                  </a:lnTo>
                  <a:lnTo>
                    <a:pt x="3261019" y="180995"/>
                  </a:lnTo>
                  <a:lnTo>
                    <a:pt x="3373774" y="172129"/>
                  </a:lnTo>
                  <a:lnTo>
                    <a:pt x="3486530" y="161170"/>
                  </a:lnTo>
                  <a:lnTo>
                    <a:pt x="3599285" y="150325"/>
                  </a:lnTo>
                  <a:lnTo>
                    <a:pt x="3712041" y="141436"/>
                  </a:lnTo>
                  <a:lnTo>
                    <a:pt x="3824796" y="131617"/>
                  </a:lnTo>
                  <a:lnTo>
                    <a:pt x="3937552" y="121392"/>
                  </a:lnTo>
                  <a:lnTo>
                    <a:pt x="4050307" y="112321"/>
                  </a:lnTo>
                  <a:lnTo>
                    <a:pt x="4163063" y="103868"/>
                  </a:lnTo>
                  <a:lnTo>
                    <a:pt x="4275819" y="95057"/>
                  </a:lnTo>
                  <a:lnTo>
                    <a:pt x="4388574" y="86247"/>
                  </a:lnTo>
                  <a:lnTo>
                    <a:pt x="4501330" y="77905"/>
                  </a:lnTo>
                  <a:lnTo>
                    <a:pt x="4614085" y="70345"/>
                  </a:lnTo>
                  <a:lnTo>
                    <a:pt x="4726841" y="63261"/>
                  </a:lnTo>
                  <a:lnTo>
                    <a:pt x="4839596" y="56659"/>
                  </a:lnTo>
                  <a:lnTo>
                    <a:pt x="4952352" y="50542"/>
                  </a:lnTo>
                  <a:lnTo>
                    <a:pt x="5065107" y="44875"/>
                  </a:lnTo>
                  <a:lnTo>
                    <a:pt x="5177863" y="39595"/>
                  </a:lnTo>
                  <a:lnTo>
                    <a:pt x="5290618" y="34626"/>
                  </a:lnTo>
                  <a:lnTo>
                    <a:pt x="5403374" y="29888"/>
                  </a:lnTo>
                  <a:lnTo>
                    <a:pt x="5516129" y="25302"/>
                  </a:lnTo>
                  <a:lnTo>
                    <a:pt x="5628885" y="20802"/>
                  </a:lnTo>
                  <a:lnTo>
                    <a:pt x="5741640" y="16332"/>
                  </a:lnTo>
                  <a:lnTo>
                    <a:pt x="5854396" y="11849"/>
                  </a:lnTo>
                  <a:lnTo>
                    <a:pt x="5967151" y="7323"/>
                  </a:lnTo>
                  <a:lnTo>
                    <a:pt x="6079907" y="2734"/>
                  </a:lnTo>
                  <a:lnTo>
                    <a:pt x="6145984" y="0"/>
                  </a:lnTo>
                  <a:lnTo>
                    <a:pt x="6145984" y="221840"/>
                  </a:lnTo>
                  <a:lnTo>
                    <a:pt x="6079907" y="213077"/>
                  </a:lnTo>
                  <a:lnTo>
                    <a:pt x="5967151" y="199716"/>
                  </a:lnTo>
                  <a:lnTo>
                    <a:pt x="5854396" y="187947"/>
                  </a:lnTo>
                  <a:lnTo>
                    <a:pt x="5741640" y="177763"/>
                  </a:lnTo>
                  <a:lnTo>
                    <a:pt x="5628885" y="169146"/>
                  </a:lnTo>
                  <a:lnTo>
                    <a:pt x="5516129" y="162064"/>
                  </a:lnTo>
                  <a:lnTo>
                    <a:pt x="5403374" y="156474"/>
                  </a:lnTo>
                  <a:lnTo>
                    <a:pt x="5290618" y="152322"/>
                  </a:lnTo>
                  <a:lnTo>
                    <a:pt x="5177863" y="149541"/>
                  </a:lnTo>
                  <a:lnTo>
                    <a:pt x="5065107" y="148063"/>
                  </a:lnTo>
                  <a:lnTo>
                    <a:pt x="4952352" y="147825"/>
                  </a:lnTo>
                  <a:lnTo>
                    <a:pt x="4839596" y="148776"/>
                  </a:lnTo>
                  <a:lnTo>
                    <a:pt x="4726841" y="150893"/>
                  </a:lnTo>
                  <a:lnTo>
                    <a:pt x="4614085" y="154190"/>
                  </a:lnTo>
                  <a:lnTo>
                    <a:pt x="4501330" y="158739"/>
                  </a:lnTo>
                  <a:lnTo>
                    <a:pt x="4388574" y="164591"/>
                  </a:lnTo>
                  <a:lnTo>
                    <a:pt x="4275819" y="171507"/>
                  </a:lnTo>
                  <a:lnTo>
                    <a:pt x="4163063" y="179175"/>
                  </a:lnTo>
                  <a:lnTo>
                    <a:pt x="4050307" y="187180"/>
                  </a:lnTo>
                  <a:lnTo>
                    <a:pt x="3937552" y="195887"/>
                  </a:lnTo>
                  <a:lnTo>
                    <a:pt x="3824796" y="206032"/>
                  </a:lnTo>
                  <a:lnTo>
                    <a:pt x="3712041" y="216658"/>
                  </a:lnTo>
                  <a:lnTo>
                    <a:pt x="3599285" y="226243"/>
                  </a:lnTo>
                  <a:lnTo>
                    <a:pt x="3486530" y="237145"/>
                  </a:lnTo>
                  <a:lnTo>
                    <a:pt x="3373774" y="249351"/>
                  </a:lnTo>
                  <a:lnTo>
                    <a:pt x="3261019" y="259926"/>
                  </a:lnTo>
                  <a:lnTo>
                    <a:pt x="3148263" y="266149"/>
                  </a:lnTo>
                  <a:lnTo>
                    <a:pt x="3035508" y="270274"/>
                  </a:lnTo>
                  <a:lnTo>
                    <a:pt x="2922752" y="274088"/>
                  </a:lnTo>
                  <a:lnTo>
                    <a:pt x="2809997" y="277999"/>
                  </a:lnTo>
                  <a:lnTo>
                    <a:pt x="2697241" y="281041"/>
                  </a:lnTo>
                  <a:lnTo>
                    <a:pt x="2584486" y="282540"/>
                  </a:lnTo>
                  <a:lnTo>
                    <a:pt x="2471730" y="283767"/>
                  </a:lnTo>
                  <a:lnTo>
                    <a:pt x="2358975" y="285315"/>
                  </a:lnTo>
                  <a:lnTo>
                    <a:pt x="2246219" y="287073"/>
                  </a:lnTo>
                  <a:lnTo>
                    <a:pt x="2133463" y="288503"/>
                  </a:lnTo>
                  <a:lnTo>
                    <a:pt x="2020708" y="289866"/>
                  </a:lnTo>
                  <a:lnTo>
                    <a:pt x="1907952" y="291344"/>
                  </a:lnTo>
                  <a:lnTo>
                    <a:pt x="1795197" y="292970"/>
                  </a:lnTo>
                  <a:lnTo>
                    <a:pt x="1682441" y="294720"/>
                  </a:lnTo>
                  <a:lnTo>
                    <a:pt x="1569686" y="296582"/>
                  </a:lnTo>
                  <a:lnTo>
                    <a:pt x="1456930" y="298630"/>
                  </a:lnTo>
                  <a:lnTo>
                    <a:pt x="1344175" y="300964"/>
                  </a:lnTo>
                  <a:lnTo>
                    <a:pt x="1231419" y="303701"/>
                  </a:lnTo>
                  <a:lnTo>
                    <a:pt x="1118664" y="306956"/>
                  </a:lnTo>
                  <a:lnTo>
                    <a:pt x="1005908" y="310829"/>
                  </a:lnTo>
                  <a:lnTo>
                    <a:pt x="893153" y="315395"/>
                  </a:lnTo>
                  <a:lnTo>
                    <a:pt x="780397" y="320706"/>
                  </a:lnTo>
                  <a:lnTo>
                    <a:pt x="667642" y="326788"/>
                  </a:lnTo>
                  <a:lnTo>
                    <a:pt x="554886" y="333648"/>
                  </a:lnTo>
                  <a:lnTo>
                    <a:pt x="442131" y="341278"/>
                  </a:lnTo>
                  <a:lnTo>
                    <a:pt x="329375" y="349664"/>
                  </a:lnTo>
                  <a:lnTo>
                    <a:pt x="216619" y="358785"/>
                  </a:lnTo>
                  <a:lnTo>
                    <a:pt x="103864" y="368621"/>
                  </a:lnTo>
                  <a:lnTo>
                    <a:pt x="0" y="37831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66007"/>
              <a:ext cx="6145984" cy="209016"/>
            </a:xfrm>
            <a:custGeom>
              <a:avLst/>
              <a:pathLst>
                <a:path w="6145984" h="209016">
                  <a:moveTo>
                    <a:pt x="0" y="101252"/>
                  </a:moveTo>
                  <a:lnTo>
                    <a:pt x="103864" y="114784"/>
                  </a:lnTo>
                  <a:lnTo>
                    <a:pt x="216619" y="128391"/>
                  </a:lnTo>
                  <a:lnTo>
                    <a:pt x="329375" y="140898"/>
                  </a:lnTo>
                  <a:lnTo>
                    <a:pt x="442131" y="152287"/>
                  </a:lnTo>
                  <a:lnTo>
                    <a:pt x="554886" y="162541"/>
                  </a:lnTo>
                  <a:lnTo>
                    <a:pt x="667642" y="171649"/>
                  </a:lnTo>
                  <a:lnTo>
                    <a:pt x="780397" y="179609"/>
                  </a:lnTo>
                  <a:lnTo>
                    <a:pt x="893153" y="186430"/>
                  </a:lnTo>
                  <a:lnTo>
                    <a:pt x="1005908" y="192143"/>
                  </a:lnTo>
                  <a:lnTo>
                    <a:pt x="1118664" y="196801"/>
                  </a:lnTo>
                  <a:lnTo>
                    <a:pt x="1231419" y="200486"/>
                  </a:lnTo>
                  <a:lnTo>
                    <a:pt x="1344175" y="203301"/>
                  </a:lnTo>
                  <a:lnTo>
                    <a:pt x="1456930" y="205365"/>
                  </a:lnTo>
                  <a:lnTo>
                    <a:pt x="1569686" y="206796"/>
                  </a:lnTo>
                  <a:lnTo>
                    <a:pt x="1682441" y="207701"/>
                  </a:lnTo>
                  <a:lnTo>
                    <a:pt x="1795197" y="208158"/>
                  </a:lnTo>
                  <a:lnTo>
                    <a:pt x="1907952" y="208602"/>
                  </a:lnTo>
                  <a:lnTo>
                    <a:pt x="2020708" y="209016"/>
                  </a:lnTo>
                  <a:lnTo>
                    <a:pt x="2133463" y="208957"/>
                  </a:lnTo>
                  <a:lnTo>
                    <a:pt x="2246219" y="208126"/>
                  </a:lnTo>
                  <a:lnTo>
                    <a:pt x="2358975" y="206710"/>
                  </a:lnTo>
                  <a:lnTo>
                    <a:pt x="2471730" y="206098"/>
                  </a:lnTo>
                  <a:lnTo>
                    <a:pt x="2584486" y="205207"/>
                  </a:lnTo>
                  <a:lnTo>
                    <a:pt x="2697241" y="203063"/>
                  </a:lnTo>
                  <a:lnTo>
                    <a:pt x="2809997" y="199606"/>
                  </a:lnTo>
                  <a:lnTo>
                    <a:pt x="2922752" y="196577"/>
                  </a:lnTo>
                  <a:lnTo>
                    <a:pt x="3035508" y="192958"/>
                  </a:lnTo>
                  <a:lnTo>
                    <a:pt x="3148263" y="187684"/>
                  </a:lnTo>
                  <a:lnTo>
                    <a:pt x="3261019" y="180995"/>
                  </a:lnTo>
                  <a:lnTo>
                    <a:pt x="3373774" y="172129"/>
                  </a:lnTo>
                  <a:lnTo>
                    <a:pt x="3486530" y="161170"/>
                  </a:lnTo>
                  <a:lnTo>
                    <a:pt x="3599285" y="150325"/>
                  </a:lnTo>
                  <a:lnTo>
                    <a:pt x="3712041" y="141436"/>
                  </a:lnTo>
                  <a:lnTo>
                    <a:pt x="3824796" y="131617"/>
                  </a:lnTo>
                  <a:lnTo>
                    <a:pt x="3937552" y="121392"/>
                  </a:lnTo>
                  <a:lnTo>
                    <a:pt x="4050307" y="112321"/>
                  </a:lnTo>
                  <a:lnTo>
                    <a:pt x="4163063" y="103868"/>
                  </a:lnTo>
                  <a:lnTo>
                    <a:pt x="4275819" y="95057"/>
                  </a:lnTo>
                  <a:lnTo>
                    <a:pt x="4388574" y="86247"/>
                  </a:lnTo>
                  <a:lnTo>
                    <a:pt x="4501330" y="77905"/>
                  </a:lnTo>
                  <a:lnTo>
                    <a:pt x="4614085" y="70345"/>
                  </a:lnTo>
                  <a:lnTo>
                    <a:pt x="4726841" y="63261"/>
                  </a:lnTo>
                  <a:lnTo>
                    <a:pt x="4839596" y="56659"/>
                  </a:lnTo>
                  <a:lnTo>
                    <a:pt x="4952352" y="50542"/>
                  </a:lnTo>
                  <a:lnTo>
                    <a:pt x="5065107" y="44875"/>
                  </a:lnTo>
                  <a:lnTo>
                    <a:pt x="5177863" y="39595"/>
                  </a:lnTo>
                  <a:lnTo>
                    <a:pt x="5290618" y="34626"/>
                  </a:lnTo>
                  <a:lnTo>
                    <a:pt x="5403374" y="29888"/>
                  </a:lnTo>
                  <a:lnTo>
                    <a:pt x="5516129" y="25302"/>
                  </a:lnTo>
                  <a:lnTo>
                    <a:pt x="5628885" y="20802"/>
                  </a:lnTo>
                  <a:lnTo>
                    <a:pt x="5741640" y="16332"/>
                  </a:lnTo>
                  <a:lnTo>
                    <a:pt x="5854396" y="11849"/>
                  </a:lnTo>
                  <a:lnTo>
                    <a:pt x="5967151" y="7323"/>
                  </a:lnTo>
                  <a:lnTo>
                    <a:pt x="6079907" y="273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113832"/>
              <a:ext cx="6145984" cy="230494"/>
            </a:xfrm>
            <a:custGeom>
              <a:avLst/>
              <a:pathLst>
                <a:path w="6145984" h="230494">
                  <a:moveTo>
                    <a:pt x="6145984" y="74015"/>
                  </a:moveTo>
                  <a:lnTo>
                    <a:pt x="6079907" y="65252"/>
                  </a:lnTo>
                  <a:lnTo>
                    <a:pt x="5967151" y="51890"/>
                  </a:lnTo>
                  <a:lnTo>
                    <a:pt x="5854396" y="40122"/>
                  </a:lnTo>
                  <a:lnTo>
                    <a:pt x="5741640" y="29938"/>
                  </a:lnTo>
                  <a:lnTo>
                    <a:pt x="5628885" y="21320"/>
                  </a:lnTo>
                  <a:lnTo>
                    <a:pt x="5516129" y="14239"/>
                  </a:lnTo>
                  <a:lnTo>
                    <a:pt x="5403374" y="8649"/>
                  </a:lnTo>
                  <a:lnTo>
                    <a:pt x="5290618" y="4496"/>
                  </a:lnTo>
                  <a:lnTo>
                    <a:pt x="5177863" y="1715"/>
                  </a:lnTo>
                  <a:lnTo>
                    <a:pt x="5065107" y="238"/>
                  </a:lnTo>
                  <a:lnTo>
                    <a:pt x="4952352" y="0"/>
                  </a:lnTo>
                  <a:lnTo>
                    <a:pt x="4839596" y="951"/>
                  </a:lnTo>
                  <a:lnTo>
                    <a:pt x="4726841" y="3067"/>
                  </a:lnTo>
                  <a:lnTo>
                    <a:pt x="4614085" y="6365"/>
                  </a:lnTo>
                  <a:lnTo>
                    <a:pt x="4501330" y="10914"/>
                  </a:lnTo>
                  <a:lnTo>
                    <a:pt x="4388574" y="16766"/>
                  </a:lnTo>
                  <a:lnTo>
                    <a:pt x="4275819" y="23682"/>
                  </a:lnTo>
                  <a:lnTo>
                    <a:pt x="4163063" y="31350"/>
                  </a:lnTo>
                  <a:lnTo>
                    <a:pt x="4050307" y="39355"/>
                  </a:lnTo>
                  <a:lnTo>
                    <a:pt x="3937552" y="48061"/>
                  </a:lnTo>
                  <a:lnTo>
                    <a:pt x="3824796" y="58206"/>
                  </a:lnTo>
                  <a:lnTo>
                    <a:pt x="3712041" y="68833"/>
                  </a:lnTo>
                  <a:lnTo>
                    <a:pt x="3599285" y="78417"/>
                  </a:lnTo>
                  <a:lnTo>
                    <a:pt x="3486530" y="89320"/>
                  </a:lnTo>
                  <a:lnTo>
                    <a:pt x="3373774" y="101526"/>
                  </a:lnTo>
                  <a:lnTo>
                    <a:pt x="3261019" y="112101"/>
                  </a:lnTo>
                  <a:lnTo>
                    <a:pt x="3148263" y="118324"/>
                  </a:lnTo>
                  <a:lnTo>
                    <a:pt x="3035508" y="122448"/>
                  </a:lnTo>
                  <a:lnTo>
                    <a:pt x="2922752" y="126263"/>
                  </a:lnTo>
                  <a:lnTo>
                    <a:pt x="2809997" y="130174"/>
                  </a:lnTo>
                  <a:lnTo>
                    <a:pt x="2697241" y="133216"/>
                  </a:lnTo>
                  <a:lnTo>
                    <a:pt x="2584486" y="134714"/>
                  </a:lnTo>
                  <a:lnTo>
                    <a:pt x="2471730" y="135942"/>
                  </a:lnTo>
                  <a:lnTo>
                    <a:pt x="2358975" y="137490"/>
                  </a:lnTo>
                  <a:lnTo>
                    <a:pt x="2246219" y="139248"/>
                  </a:lnTo>
                  <a:lnTo>
                    <a:pt x="2133463" y="140678"/>
                  </a:lnTo>
                  <a:lnTo>
                    <a:pt x="2020708" y="142041"/>
                  </a:lnTo>
                  <a:lnTo>
                    <a:pt x="1907952" y="143519"/>
                  </a:lnTo>
                  <a:lnTo>
                    <a:pt x="1795197" y="145145"/>
                  </a:lnTo>
                  <a:lnTo>
                    <a:pt x="1682441" y="146895"/>
                  </a:lnTo>
                  <a:lnTo>
                    <a:pt x="1569686" y="148757"/>
                  </a:lnTo>
                  <a:lnTo>
                    <a:pt x="1456930" y="150804"/>
                  </a:lnTo>
                  <a:lnTo>
                    <a:pt x="1344175" y="153139"/>
                  </a:lnTo>
                  <a:lnTo>
                    <a:pt x="1231419" y="155876"/>
                  </a:lnTo>
                  <a:lnTo>
                    <a:pt x="1118664" y="159131"/>
                  </a:lnTo>
                  <a:lnTo>
                    <a:pt x="1005908" y="163004"/>
                  </a:lnTo>
                  <a:lnTo>
                    <a:pt x="893153" y="167570"/>
                  </a:lnTo>
                  <a:lnTo>
                    <a:pt x="780397" y="172881"/>
                  </a:lnTo>
                  <a:lnTo>
                    <a:pt x="667642" y="178963"/>
                  </a:lnTo>
                  <a:lnTo>
                    <a:pt x="554886" y="185822"/>
                  </a:lnTo>
                  <a:lnTo>
                    <a:pt x="442131" y="193453"/>
                  </a:lnTo>
                  <a:lnTo>
                    <a:pt x="329375" y="201839"/>
                  </a:lnTo>
                  <a:lnTo>
                    <a:pt x="216619" y="210960"/>
                  </a:lnTo>
                  <a:lnTo>
                    <a:pt x="103864" y="220796"/>
                  </a:lnTo>
                  <a:lnTo>
                    <a:pt x="0" y="2304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5059189"/>
              <a:ext cx="6145984" cy="158951"/>
            </a:xfrm>
            <a:custGeom>
              <a:avLst/>
              <a:pathLst>
                <a:path w="6145984" h="158951">
                  <a:moveTo>
                    <a:pt x="0" y="146604"/>
                  </a:moveTo>
                  <a:lnTo>
                    <a:pt x="103864" y="148521"/>
                  </a:lnTo>
                  <a:lnTo>
                    <a:pt x="216619" y="150407"/>
                  </a:lnTo>
                  <a:lnTo>
                    <a:pt x="329375" y="152100"/>
                  </a:lnTo>
                  <a:lnTo>
                    <a:pt x="442131" y="153601"/>
                  </a:lnTo>
                  <a:lnTo>
                    <a:pt x="554886" y="154913"/>
                  </a:lnTo>
                  <a:lnTo>
                    <a:pt x="667642" y="156037"/>
                  </a:lnTo>
                  <a:lnTo>
                    <a:pt x="780397" y="156976"/>
                  </a:lnTo>
                  <a:lnTo>
                    <a:pt x="893153" y="157731"/>
                  </a:lnTo>
                  <a:lnTo>
                    <a:pt x="1005908" y="158304"/>
                  </a:lnTo>
                  <a:lnTo>
                    <a:pt x="1118664" y="158697"/>
                  </a:lnTo>
                  <a:lnTo>
                    <a:pt x="1231419" y="158912"/>
                  </a:lnTo>
                  <a:lnTo>
                    <a:pt x="1344175" y="158951"/>
                  </a:lnTo>
                  <a:lnTo>
                    <a:pt x="1456930" y="158816"/>
                  </a:lnTo>
                  <a:lnTo>
                    <a:pt x="1569686" y="158508"/>
                  </a:lnTo>
                  <a:lnTo>
                    <a:pt x="1682441" y="158029"/>
                  </a:lnTo>
                  <a:lnTo>
                    <a:pt x="1795197" y="157383"/>
                  </a:lnTo>
                  <a:lnTo>
                    <a:pt x="1907952" y="156792"/>
                  </a:lnTo>
                  <a:lnTo>
                    <a:pt x="2020708" y="156260"/>
                  </a:lnTo>
                  <a:lnTo>
                    <a:pt x="2133463" y="155548"/>
                  </a:lnTo>
                  <a:lnTo>
                    <a:pt x="2246219" y="154418"/>
                  </a:lnTo>
                  <a:lnTo>
                    <a:pt x="2358975" y="152831"/>
                  </a:lnTo>
                  <a:lnTo>
                    <a:pt x="2471730" y="151751"/>
                  </a:lnTo>
                  <a:lnTo>
                    <a:pt x="2584486" y="150692"/>
                  </a:lnTo>
                  <a:lnTo>
                    <a:pt x="2697241" y="148871"/>
                  </a:lnTo>
                  <a:lnTo>
                    <a:pt x="2809997" y="145621"/>
                  </a:lnTo>
                  <a:lnTo>
                    <a:pt x="2922752" y="142151"/>
                  </a:lnTo>
                  <a:lnTo>
                    <a:pt x="3035508" y="138434"/>
                  </a:lnTo>
                  <a:lnTo>
                    <a:pt x="3148263" y="133735"/>
                  </a:lnTo>
                  <a:lnTo>
                    <a:pt x="3261019" y="127279"/>
                  </a:lnTo>
                  <a:lnTo>
                    <a:pt x="3373774" y="117558"/>
                  </a:lnTo>
                  <a:lnTo>
                    <a:pt x="3486530" y="105976"/>
                  </a:lnTo>
                  <a:lnTo>
                    <a:pt x="3599285" y="95102"/>
                  </a:lnTo>
                  <a:lnTo>
                    <a:pt x="3712041" y="85866"/>
                  </a:lnTo>
                  <a:lnTo>
                    <a:pt x="3824796" y="75643"/>
                  </a:lnTo>
                  <a:lnTo>
                    <a:pt x="3937552" y="65458"/>
                  </a:lnTo>
                  <a:lnTo>
                    <a:pt x="4050307" y="56569"/>
                  </a:lnTo>
                  <a:lnTo>
                    <a:pt x="4163063" y="48340"/>
                  </a:lnTo>
                  <a:lnTo>
                    <a:pt x="4275819" y="40101"/>
                  </a:lnTo>
                  <a:lnTo>
                    <a:pt x="4388574" y="32238"/>
                  </a:lnTo>
                  <a:lnTo>
                    <a:pt x="4501330" y="25140"/>
                  </a:lnTo>
                  <a:lnTo>
                    <a:pt x="4614085" y="19086"/>
                  </a:lnTo>
                  <a:lnTo>
                    <a:pt x="4726841" y="13895"/>
                  </a:lnTo>
                  <a:lnTo>
                    <a:pt x="4839596" y="9536"/>
                  </a:lnTo>
                  <a:lnTo>
                    <a:pt x="4952352" y="6002"/>
                  </a:lnTo>
                  <a:lnTo>
                    <a:pt x="5065107" y="3288"/>
                  </a:lnTo>
                  <a:lnTo>
                    <a:pt x="5177863" y="1386"/>
                  </a:lnTo>
                  <a:lnTo>
                    <a:pt x="5290618" y="292"/>
                  </a:lnTo>
                  <a:lnTo>
                    <a:pt x="5403374" y="0"/>
                  </a:lnTo>
                  <a:lnTo>
                    <a:pt x="5516129" y="502"/>
                  </a:lnTo>
                  <a:lnTo>
                    <a:pt x="5628885" y="1793"/>
                  </a:lnTo>
                  <a:lnTo>
                    <a:pt x="5741640" y="3866"/>
                  </a:lnTo>
                  <a:lnTo>
                    <a:pt x="5854396" y="6717"/>
                  </a:lnTo>
                  <a:lnTo>
                    <a:pt x="5967151" y="10338"/>
                  </a:lnTo>
                  <a:lnTo>
                    <a:pt x="6079907" y="14724"/>
                  </a:lnTo>
                  <a:lnTo>
                    <a:pt x="6145984" y="1773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900682"/>
              <a:ext cx="6145984" cy="450289"/>
            </a:xfrm>
            <a:custGeom>
              <a:avLst/>
              <a:pathLst>
                <a:path w="6145984" h="450289">
                  <a:moveTo>
                    <a:pt x="0" y="150608"/>
                  </a:moveTo>
                  <a:lnTo>
                    <a:pt x="103864" y="166106"/>
                  </a:lnTo>
                  <a:lnTo>
                    <a:pt x="216619" y="181711"/>
                  </a:lnTo>
                  <a:lnTo>
                    <a:pt x="329375" y="196079"/>
                  </a:lnTo>
                  <a:lnTo>
                    <a:pt x="442131" y="209192"/>
                  </a:lnTo>
                  <a:lnTo>
                    <a:pt x="554886" y="221034"/>
                  </a:lnTo>
                  <a:lnTo>
                    <a:pt x="667642" y="231593"/>
                  </a:lnTo>
                  <a:lnTo>
                    <a:pt x="780397" y="240869"/>
                  </a:lnTo>
                  <a:lnTo>
                    <a:pt x="893153" y="248873"/>
                  </a:lnTo>
                  <a:lnTo>
                    <a:pt x="1005908" y="255640"/>
                  </a:lnTo>
                  <a:lnTo>
                    <a:pt x="1118664" y="261229"/>
                  </a:lnTo>
                  <a:lnTo>
                    <a:pt x="1231419" y="265730"/>
                  </a:lnTo>
                  <a:lnTo>
                    <a:pt x="1344175" y="269254"/>
                  </a:lnTo>
                  <a:lnTo>
                    <a:pt x="1456930" y="271933"/>
                  </a:lnTo>
                  <a:lnTo>
                    <a:pt x="1569686" y="273895"/>
                  </a:lnTo>
                  <a:lnTo>
                    <a:pt x="1682441" y="275258"/>
                  </a:lnTo>
                  <a:lnTo>
                    <a:pt x="1795197" y="276109"/>
                  </a:lnTo>
                  <a:lnTo>
                    <a:pt x="1907952" y="277037"/>
                  </a:lnTo>
                  <a:lnTo>
                    <a:pt x="2020708" y="278019"/>
                  </a:lnTo>
                  <a:lnTo>
                    <a:pt x="2133463" y="278431"/>
                  </a:lnTo>
                  <a:lnTo>
                    <a:pt x="2246219" y="277810"/>
                  </a:lnTo>
                  <a:lnTo>
                    <a:pt x="2358975" y="276254"/>
                  </a:lnTo>
                  <a:lnTo>
                    <a:pt x="2471730" y="275432"/>
                  </a:lnTo>
                  <a:lnTo>
                    <a:pt x="2584486" y="274131"/>
                  </a:lnTo>
                  <a:lnTo>
                    <a:pt x="2697241" y="271207"/>
                  </a:lnTo>
                  <a:lnTo>
                    <a:pt x="2809997" y="266438"/>
                  </a:lnTo>
                  <a:lnTo>
                    <a:pt x="2922752" y="260796"/>
                  </a:lnTo>
                  <a:lnTo>
                    <a:pt x="3035508" y="253637"/>
                  </a:lnTo>
                  <a:lnTo>
                    <a:pt x="3148263" y="244747"/>
                  </a:lnTo>
                  <a:lnTo>
                    <a:pt x="3261019" y="235245"/>
                  </a:lnTo>
                  <a:lnTo>
                    <a:pt x="3373774" y="222332"/>
                  </a:lnTo>
                  <a:lnTo>
                    <a:pt x="3486530" y="206442"/>
                  </a:lnTo>
                  <a:lnTo>
                    <a:pt x="3599285" y="192079"/>
                  </a:lnTo>
                  <a:lnTo>
                    <a:pt x="3712041" y="182358"/>
                  </a:lnTo>
                  <a:lnTo>
                    <a:pt x="3824796" y="172366"/>
                  </a:lnTo>
                  <a:lnTo>
                    <a:pt x="3937552" y="162334"/>
                  </a:lnTo>
                  <a:lnTo>
                    <a:pt x="4050307" y="153740"/>
                  </a:lnTo>
                  <a:lnTo>
                    <a:pt x="4163063" y="145929"/>
                  </a:lnTo>
                  <a:lnTo>
                    <a:pt x="4275819" y="137644"/>
                  </a:lnTo>
                  <a:lnTo>
                    <a:pt x="4388574" y="128962"/>
                  </a:lnTo>
                  <a:lnTo>
                    <a:pt x="4501330" y="120072"/>
                  </a:lnTo>
                  <a:lnTo>
                    <a:pt x="4614085" y="111194"/>
                  </a:lnTo>
                  <a:lnTo>
                    <a:pt x="4726841" y="102517"/>
                  </a:lnTo>
                  <a:lnTo>
                    <a:pt x="4839596" y="94104"/>
                  </a:lnTo>
                  <a:lnTo>
                    <a:pt x="4952352" y="85960"/>
                  </a:lnTo>
                  <a:lnTo>
                    <a:pt x="5065107" y="78048"/>
                  </a:lnTo>
                  <a:lnTo>
                    <a:pt x="5177863" y="70304"/>
                  </a:lnTo>
                  <a:lnTo>
                    <a:pt x="5290618" y="62648"/>
                  </a:lnTo>
                  <a:lnTo>
                    <a:pt x="5403374" y="54994"/>
                  </a:lnTo>
                  <a:lnTo>
                    <a:pt x="5516129" y="47263"/>
                  </a:lnTo>
                  <a:lnTo>
                    <a:pt x="5628885" y="39382"/>
                  </a:lnTo>
                  <a:lnTo>
                    <a:pt x="5741640" y="31293"/>
                  </a:lnTo>
                  <a:lnTo>
                    <a:pt x="5854396" y="22954"/>
                  </a:lnTo>
                  <a:lnTo>
                    <a:pt x="5967151" y="14333"/>
                  </a:lnTo>
                  <a:lnTo>
                    <a:pt x="6079907" y="5411"/>
                  </a:lnTo>
                  <a:lnTo>
                    <a:pt x="6145984" y="0"/>
                  </a:lnTo>
                  <a:lnTo>
                    <a:pt x="6145984" y="239948"/>
                  </a:lnTo>
                  <a:lnTo>
                    <a:pt x="6079907" y="232923"/>
                  </a:lnTo>
                  <a:lnTo>
                    <a:pt x="5967151" y="222429"/>
                  </a:lnTo>
                  <a:lnTo>
                    <a:pt x="5854396" y="213425"/>
                  </a:lnTo>
                  <a:lnTo>
                    <a:pt x="5741640" y="205901"/>
                  </a:lnTo>
                  <a:lnTo>
                    <a:pt x="5628885" y="199833"/>
                  </a:lnTo>
                  <a:lnTo>
                    <a:pt x="5516129" y="195187"/>
                  </a:lnTo>
                  <a:lnTo>
                    <a:pt x="5403374" y="191914"/>
                  </a:lnTo>
                  <a:lnTo>
                    <a:pt x="5290618" y="189950"/>
                  </a:lnTo>
                  <a:lnTo>
                    <a:pt x="5177863" y="189224"/>
                  </a:lnTo>
                  <a:lnTo>
                    <a:pt x="5065107" y="189658"/>
                  </a:lnTo>
                  <a:lnTo>
                    <a:pt x="4952352" y="191182"/>
                  </a:lnTo>
                  <a:lnTo>
                    <a:pt x="4839596" y="193739"/>
                  </a:lnTo>
                  <a:lnTo>
                    <a:pt x="4726841" y="197302"/>
                  </a:lnTo>
                  <a:lnTo>
                    <a:pt x="4614085" y="201883"/>
                  </a:lnTo>
                  <a:lnTo>
                    <a:pt x="4501330" y="207504"/>
                  </a:lnTo>
                  <a:lnTo>
                    <a:pt x="4388574" y="213701"/>
                  </a:lnTo>
                  <a:lnTo>
                    <a:pt x="4275819" y="220335"/>
                  </a:lnTo>
                  <a:lnTo>
                    <a:pt x="4163063" y="227382"/>
                  </a:lnTo>
                  <a:lnTo>
                    <a:pt x="4050307" y="234710"/>
                  </a:lnTo>
                  <a:lnTo>
                    <a:pt x="3937552" y="242908"/>
                  </a:lnTo>
                  <a:lnTo>
                    <a:pt x="3824796" y="252855"/>
                  </a:lnTo>
                  <a:lnTo>
                    <a:pt x="3712041" y="263720"/>
                  </a:lnTo>
                  <a:lnTo>
                    <a:pt x="3599285" y="274194"/>
                  </a:lnTo>
                  <a:lnTo>
                    <a:pt x="3486530" y="288619"/>
                  </a:lnTo>
                  <a:lnTo>
                    <a:pt x="3373774" y="305858"/>
                  </a:lnTo>
                  <a:lnTo>
                    <a:pt x="3261019" y="320618"/>
                  </a:lnTo>
                  <a:lnTo>
                    <a:pt x="3148263" y="329616"/>
                  </a:lnTo>
                  <a:lnTo>
                    <a:pt x="3035508" y="337263"/>
                  </a:lnTo>
                  <a:lnTo>
                    <a:pt x="2922752" y="344635"/>
                  </a:lnTo>
                  <a:lnTo>
                    <a:pt x="2809997" y="351229"/>
                  </a:lnTo>
                  <a:lnTo>
                    <a:pt x="2697241" y="355550"/>
                  </a:lnTo>
                  <a:lnTo>
                    <a:pt x="2584486" y="357776"/>
                  </a:lnTo>
                  <a:lnTo>
                    <a:pt x="2471730" y="359441"/>
                  </a:lnTo>
                  <a:lnTo>
                    <a:pt x="2358975" y="361276"/>
                  </a:lnTo>
                  <a:lnTo>
                    <a:pt x="2246219" y="363201"/>
                  </a:lnTo>
                  <a:lnTo>
                    <a:pt x="2133463" y="364470"/>
                  </a:lnTo>
                  <a:lnTo>
                    <a:pt x="2020708" y="365468"/>
                  </a:lnTo>
                  <a:lnTo>
                    <a:pt x="1907952" y="366533"/>
                  </a:lnTo>
                  <a:lnTo>
                    <a:pt x="1795197" y="367844"/>
                  </a:lnTo>
                  <a:lnTo>
                    <a:pt x="1682441" y="369381"/>
                  </a:lnTo>
                  <a:lnTo>
                    <a:pt x="1569686" y="371011"/>
                  </a:lnTo>
                  <a:lnTo>
                    <a:pt x="1456930" y="372810"/>
                  </a:lnTo>
                  <a:lnTo>
                    <a:pt x="1344175" y="374889"/>
                  </a:lnTo>
                  <a:lnTo>
                    <a:pt x="1231419" y="377370"/>
                  </a:lnTo>
                  <a:lnTo>
                    <a:pt x="1118664" y="380376"/>
                  </a:lnTo>
                  <a:lnTo>
                    <a:pt x="1005908" y="384014"/>
                  </a:lnTo>
                  <a:lnTo>
                    <a:pt x="893153" y="388365"/>
                  </a:lnTo>
                  <a:lnTo>
                    <a:pt x="780397" y="393483"/>
                  </a:lnTo>
                  <a:lnTo>
                    <a:pt x="667642" y="399395"/>
                  </a:lnTo>
                  <a:lnTo>
                    <a:pt x="554886" y="406106"/>
                  </a:lnTo>
                  <a:lnTo>
                    <a:pt x="442131" y="413609"/>
                  </a:lnTo>
                  <a:lnTo>
                    <a:pt x="329375" y="421884"/>
                  </a:lnTo>
                  <a:lnTo>
                    <a:pt x="216619" y="430910"/>
                  </a:lnTo>
                  <a:lnTo>
                    <a:pt x="103864" y="440662"/>
                  </a:lnTo>
                  <a:lnTo>
                    <a:pt x="0" y="45028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900682"/>
              <a:ext cx="6145984" cy="278431"/>
            </a:xfrm>
            <a:custGeom>
              <a:avLst/>
              <a:pathLst>
                <a:path w="6145984" h="278431">
                  <a:moveTo>
                    <a:pt x="0" y="150608"/>
                  </a:moveTo>
                  <a:lnTo>
                    <a:pt x="103864" y="166106"/>
                  </a:lnTo>
                  <a:lnTo>
                    <a:pt x="216619" y="181711"/>
                  </a:lnTo>
                  <a:lnTo>
                    <a:pt x="329375" y="196079"/>
                  </a:lnTo>
                  <a:lnTo>
                    <a:pt x="442131" y="209192"/>
                  </a:lnTo>
                  <a:lnTo>
                    <a:pt x="554886" y="221034"/>
                  </a:lnTo>
                  <a:lnTo>
                    <a:pt x="667642" y="231593"/>
                  </a:lnTo>
                  <a:lnTo>
                    <a:pt x="780397" y="240869"/>
                  </a:lnTo>
                  <a:lnTo>
                    <a:pt x="893153" y="248873"/>
                  </a:lnTo>
                  <a:lnTo>
                    <a:pt x="1005908" y="255640"/>
                  </a:lnTo>
                  <a:lnTo>
                    <a:pt x="1118664" y="261229"/>
                  </a:lnTo>
                  <a:lnTo>
                    <a:pt x="1231419" y="265730"/>
                  </a:lnTo>
                  <a:lnTo>
                    <a:pt x="1344175" y="269254"/>
                  </a:lnTo>
                  <a:lnTo>
                    <a:pt x="1456930" y="271933"/>
                  </a:lnTo>
                  <a:lnTo>
                    <a:pt x="1569686" y="273895"/>
                  </a:lnTo>
                  <a:lnTo>
                    <a:pt x="1682441" y="275258"/>
                  </a:lnTo>
                  <a:lnTo>
                    <a:pt x="1795197" y="276109"/>
                  </a:lnTo>
                  <a:lnTo>
                    <a:pt x="1907952" y="277037"/>
                  </a:lnTo>
                  <a:lnTo>
                    <a:pt x="2020708" y="278019"/>
                  </a:lnTo>
                  <a:lnTo>
                    <a:pt x="2133463" y="278431"/>
                  </a:lnTo>
                  <a:lnTo>
                    <a:pt x="2246219" y="277810"/>
                  </a:lnTo>
                  <a:lnTo>
                    <a:pt x="2358975" y="276254"/>
                  </a:lnTo>
                  <a:lnTo>
                    <a:pt x="2471730" y="275432"/>
                  </a:lnTo>
                  <a:lnTo>
                    <a:pt x="2584486" y="274131"/>
                  </a:lnTo>
                  <a:lnTo>
                    <a:pt x="2697241" y="271207"/>
                  </a:lnTo>
                  <a:lnTo>
                    <a:pt x="2809997" y="266438"/>
                  </a:lnTo>
                  <a:lnTo>
                    <a:pt x="2922752" y="260796"/>
                  </a:lnTo>
                  <a:lnTo>
                    <a:pt x="3035508" y="253637"/>
                  </a:lnTo>
                  <a:lnTo>
                    <a:pt x="3148263" y="244747"/>
                  </a:lnTo>
                  <a:lnTo>
                    <a:pt x="3261019" y="235245"/>
                  </a:lnTo>
                  <a:lnTo>
                    <a:pt x="3373774" y="222332"/>
                  </a:lnTo>
                  <a:lnTo>
                    <a:pt x="3486530" y="206442"/>
                  </a:lnTo>
                  <a:lnTo>
                    <a:pt x="3599285" y="192079"/>
                  </a:lnTo>
                  <a:lnTo>
                    <a:pt x="3712041" y="182358"/>
                  </a:lnTo>
                  <a:lnTo>
                    <a:pt x="3824796" y="172366"/>
                  </a:lnTo>
                  <a:lnTo>
                    <a:pt x="3937552" y="162334"/>
                  </a:lnTo>
                  <a:lnTo>
                    <a:pt x="4050307" y="153740"/>
                  </a:lnTo>
                  <a:lnTo>
                    <a:pt x="4163063" y="145929"/>
                  </a:lnTo>
                  <a:lnTo>
                    <a:pt x="4275819" y="137644"/>
                  </a:lnTo>
                  <a:lnTo>
                    <a:pt x="4388574" y="128962"/>
                  </a:lnTo>
                  <a:lnTo>
                    <a:pt x="4501330" y="120072"/>
                  </a:lnTo>
                  <a:lnTo>
                    <a:pt x="4614085" y="111194"/>
                  </a:lnTo>
                  <a:lnTo>
                    <a:pt x="4726841" y="102517"/>
                  </a:lnTo>
                  <a:lnTo>
                    <a:pt x="4839596" y="94104"/>
                  </a:lnTo>
                  <a:lnTo>
                    <a:pt x="4952352" y="85960"/>
                  </a:lnTo>
                  <a:lnTo>
                    <a:pt x="5065107" y="78048"/>
                  </a:lnTo>
                  <a:lnTo>
                    <a:pt x="5177863" y="70304"/>
                  </a:lnTo>
                  <a:lnTo>
                    <a:pt x="5290618" y="62648"/>
                  </a:lnTo>
                  <a:lnTo>
                    <a:pt x="5403374" y="54994"/>
                  </a:lnTo>
                  <a:lnTo>
                    <a:pt x="5516129" y="47263"/>
                  </a:lnTo>
                  <a:lnTo>
                    <a:pt x="5628885" y="39382"/>
                  </a:lnTo>
                  <a:lnTo>
                    <a:pt x="5741640" y="31293"/>
                  </a:lnTo>
                  <a:lnTo>
                    <a:pt x="5854396" y="22954"/>
                  </a:lnTo>
                  <a:lnTo>
                    <a:pt x="5967151" y="14333"/>
                  </a:lnTo>
                  <a:lnTo>
                    <a:pt x="6079907" y="54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5089907"/>
              <a:ext cx="6145984" cy="261065"/>
            </a:xfrm>
            <a:custGeom>
              <a:avLst/>
              <a:pathLst>
                <a:path w="6145984" h="261065">
                  <a:moveTo>
                    <a:pt x="6145984" y="50723"/>
                  </a:moveTo>
                  <a:lnTo>
                    <a:pt x="6079907" y="43699"/>
                  </a:lnTo>
                  <a:lnTo>
                    <a:pt x="5967151" y="33205"/>
                  </a:lnTo>
                  <a:lnTo>
                    <a:pt x="5854396" y="24201"/>
                  </a:lnTo>
                  <a:lnTo>
                    <a:pt x="5741640" y="16677"/>
                  </a:lnTo>
                  <a:lnTo>
                    <a:pt x="5628885" y="10609"/>
                  </a:lnTo>
                  <a:lnTo>
                    <a:pt x="5516129" y="5963"/>
                  </a:lnTo>
                  <a:lnTo>
                    <a:pt x="5403374" y="2689"/>
                  </a:lnTo>
                  <a:lnTo>
                    <a:pt x="5290618" y="726"/>
                  </a:lnTo>
                  <a:lnTo>
                    <a:pt x="5177863" y="0"/>
                  </a:lnTo>
                  <a:lnTo>
                    <a:pt x="5065107" y="434"/>
                  </a:lnTo>
                  <a:lnTo>
                    <a:pt x="4952352" y="1958"/>
                  </a:lnTo>
                  <a:lnTo>
                    <a:pt x="4839596" y="4515"/>
                  </a:lnTo>
                  <a:lnTo>
                    <a:pt x="4726841" y="8078"/>
                  </a:lnTo>
                  <a:lnTo>
                    <a:pt x="4614085" y="12659"/>
                  </a:lnTo>
                  <a:lnTo>
                    <a:pt x="4501330" y="18279"/>
                  </a:lnTo>
                  <a:lnTo>
                    <a:pt x="4388574" y="24477"/>
                  </a:lnTo>
                  <a:lnTo>
                    <a:pt x="4275819" y="31111"/>
                  </a:lnTo>
                  <a:lnTo>
                    <a:pt x="4163063" y="38158"/>
                  </a:lnTo>
                  <a:lnTo>
                    <a:pt x="4050307" y="45486"/>
                  </a:lnTo>
                  <a:lnTo>
                    <a:pt x="3937552" y="53684"/>
                  </a:lnTo>
                  <a:lnTo>
                    <a:pt x="3824796" y="63630"/>
                  </a:lnTo>
                  <a:lnTo>
                    <a:pt x="3712041" y="74495"/>
                  </a:lnTo>
                  <a:lnTo>
                    <a:pt x="3599285" y="84969"/>
                  </a:lnTo>
                  <a:lnTo>
                    <a:pt x="3486530" y="99395"/>
                  </a:lnTo>
                  <a:lnTo>
                    <a:pt x="3373774" y="116634"/>
                  </a:lnTo>
                  <a:lnTo>
                    <a:pt x="3261019" y="131393"/>
                  </a:lnTo>
                  <a:lnTo>
                    <a:pt x="3148263" y="140392"/>
                  </a:lnTo>
                  <a:lnTo>
                    <a:pt x="3035508" y="148039"/>
                  </a:lnTo>
                  <a:lnTo>
                    <a:pt x="2922752" y="155410"/>
                  </a:lnTo>
                  <a:lnTo>
                    <a:pt x="2809997" y="162005"/>
                  </a:lnTo>
                  <a:lnTo>
                    <a:pt x="2697241" y="166326"/>
                  </a:lnTo>
                  <a:lnTo>
                    <a:pt x="2584486" y="168552"/>
                  </a:lnTo>
                  <a:lnTo>
                    <a:pt x="2471730" y="170217"/>
                  </a:lnTo>
                  <a:lnTo>
                    <a:pt x="2358975" y="172052"/>
                  </a:lnTo>
                  <a:lnTo>
                    <a:pt x="2246219" y="173977"/>
                  </a:lnTo>
                  <a:lnTo>
                    <a:pt x="2133463" y="175246"/>
                  </a:lnTo>
                  <a:lnTo>
                    <a:pt x="2020708" y="176244"/>
                  </a:lnTo>
                  <a:lnTo>
                    <a:pt x="1907952" y="177308"/>
                  </a:lnTo>
                  <a:lnTo>
                    <a:pt x="1795197" y="178619"/>
                  </a:lnTo>
                  <a:lnTo>
                    <a:pt x="1682441" y="180157"/>
                  </a:lnTo>
                  <a:lnTo>
                    <a:pt x="1569686" y="181787"/>
                  </a:lnTo>
                  <a:lnTo>
                    <a:pt x="1456930" y="183586"/>
                  </a:lnTo>
                  <a:lnTo>
                    <a:pt x="1344175" y="185664"/>
                  </a:lnTo>
                  <a:lnTo>
                    <a:pt x="1231419" y="188145"/>
                  </a:lnTo>
                  <a:lnTo>
                    <a:pt x="1118664" y="191151"/>
                  </a:lnTo>
                  <a:lnTo>
                    <a:pt x="1005908" y="194789"/>
                  </a:lnTo>
                  <a:lnTo>
                    <a:pt x="893153" y="199141"/>
                  </a:lnTo>
                  <a:lnTo>
                    <a:pt x="780397" y="204259"/>
                  </a:lnTo>
                  <a:lnTo>
                    <a:pt x="667642" y="210171"/>
                  </a:lnTo>
                  <a:lnTo>
                    <a:pt x="554886" y="216882"/>
                  </a:lnTo>
                  <a:lnTo>
                    <a:pt x="442131" y="224385"/>
                  </a:lnTo>
                  <a:lnTo>
                    <a:pt x="329375" y="232660"/>
                  </a:lnTo>
                  <a:lnTo>
                    <a:pt x="216619" y="241686"/>
                  </a:lnTo>
                  <a:lnTo>
                    <a:pt x="103864" y="251437"/>
                  </a:lnTo>
                  <a:lnTo>
                    <a:pt x="0" y="2610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5018873"/>
              <a:ext cx="6145984" cy="204263"/>
            </a:xfrm>
            <a:custGeom>
              <a:avLst/>
              <a:pathLst>
                <a:path w="6145984" h="204263">
                  <a:moveTo>
                    <a:pt x="0" y="182258"/>
                  </a:moveTo>
                  <a:lnTo>
                    <a:pt x="103864" y="185193"/>
                  </a:lnTo>
                  <a:lnTo>
                    <a:pt x="216619" y="188120"/>
                  </a:lnTo>
                  <a:lnTo>
                    <a:pt x="329375" y="190791"/>
                  </a:lnTo>
                  <a:lnTo>
                    <a:pt x="442131" y="193210"/>
                  </a:lnTo>
                  <a:lnTo>
                    <a:pt x="554886" y="195380"/>
                  </a:lnTo>
                  <a:lnTo>
                    <a:pt x="667642" y="197304"/>
                  </a:lnTo>
                  <a:lnTo>
                    <a:pt x="780397" y="198986"/>
                  </a:lnTo>
                  <a:lnTo>
                    <a:pt x="893153" y="200429"/>
                  </a:lnTo>
                  <a:lnTo>
                    <a:pt x="1005908" y="201637"/>
                  </a:lnTo>
                  <a:lnTo>
                    <a:pt x="1118664" y="202612"/>
                  </a:lnTo>
                  <a:lnTo>
                    <a:pt x="1231419" y="203359"/>
                  </a:lnTo>
                  <a:lnTo>
                    <a:pt x="1344175" y="203881"/>
                  </a:lnTo>
                  <a:lnTo>
                    <a:pt x="1456930" y="204181"/>
                  </a:lnTo>
                  <a:lnTo>
                    <a:pt x="1569686" y="204263"/>
                  </a:lnTo>
                  <a:lnTo>
                    <a:pt x="1682441" y="204129"/>
                  </a:lnTo>
                  <a:lnTo>
                    <a:pt x="1795197" y="203786"/>
                  </a:lnTo>
                  <a:lnTo>
                    <a:pt x="1907952" y="203595"/>
                  </a:lnTo>
                  <a:lnTo>
                    <a:pt x="2020708" y="203553"/>
                  </a:lnTo>
                  <a:lnTo>
                    <a:pt x="2133463" y="203260"/>
                  </a:lnTo>
                  <a:lnTo>
                    <a:pt x="2246219" y="202315"/>
                  </a:lnTo>
                  <a:lnTo>
                    <a:pt x="2358975" y="200575"/>
                  </a:lnTo>
                  <a:lnTo>
                    <a:pt x="2471730" y="199246"/>
                  </a:lnTo>
                  <a:lnTo>
                    <a:pt x="2584486" y="197763"/>
                  </a:lnTo>
                  <a:lnTo>
                    <a:pt x="2697241" y="195188"/>
                  </a:lnTo>
                  <a:lnTo>
                    <a:pt x="2809997" y="190643"/>
                  </a:lnTo>
                  <a:lnTo>
                    <a:pt x="2922752" y="184525"/>
                  </a:lnTo>
                  <a:lnTo>
                    <a:pt x="3035508" y="177260"/>
                  </a:lnTo>
                  <a:lnTo>
                    <a:pt x="3148263" y="168991"/>
                  </a:lnTo>
                  <a:lnTo>
                    <a:pt x="3261019" y="159741"/>
                  </a:lnTo>
                  <a:lnTo>
                    <a:pt x="3373774" y="145905"/>
                  </a:lnTo>
                  <a:lnTo>
                    <a:pt x="3486530" y="129340"/>
                  </a:lnTo>
                  <a:lnTo>
                    <a:pt x="3599285" y="114946"/>
                  </a:lnTo>
                  <a:lnTo>
                    <a:pt x="3712041" y="104849"/>
                  </a:lnTo>
                  <a:lnTo>
                    <a:pt x="3824796" y="94420"/>
                  </a:lnTo>
                  <a:lnTo>
                    <a:pt x="3937552" y="84431"/>
                  </a:lnTo>
                  <a:lnTo>
                    <a:pt x="4050307" y="76035"/>
                  </a:lnTo>
                  <a:lnTo>
                    <a:pt x="4163063" y="68465"/>
                  </a:lnTo>
                  <a:lnTo>
                    <a:pt x="4275819" y="60799"/>
                  </a:lnTo>
                  <a:lnTo>
                    <a:pt x="4388574" y="53141"/>
                  </a:lnTo>
                  <a:lnTo>
                    <a:pt x="4501330" y="45597"/>
                  </a:lnTo>
                  <a:lnTo>
                    <a:pt x="4614085" y="38348"/>
                  </a:lnTo>
                  <a:lnTo>
                    <a:pt x="4726841" y="31719"/>
                  </a:lnTo>
                  <a:lnTo>
                    <a:pt x="4839596" y="25731"/>
                  </a:lnTo>
                  <a:lnTo>
                    <a:pt x="4952352" y="20381"/>
                  </a:lnTo>
                  <a:lnTo>
                    <a:pt x="5065107" y="15663"/>
                  </a:lnTo>
                  <a:lnTo>
                    <a:pt x="5177863" y="11574"/>
                  </a:lnTo>
                  <a:lnTo>
                    <a:pt x="5290618" y="8109"/>
                  </a:lnTo>
                  <a:lnTo>
                    <a:pt x="5403374" y="5264"/>
                  </a:lnTo>
                  <a:lnTo>
                    <a:pt x="5516129" y="3035"/>
                  </a:lnTo>
                  <a:lnTo>
                    <a:pt x="5628885" y="1417"/>
                  </a:lnTo>
                  <a:lnTo>
                    <a:pt x="5741640" y="407"/>
                  </a:lnTo>
                  <a:lnTo>
                    <a:pt x="5854396" y="0"/>
                  </a:lnTo>
                  <a:lnTo>
                    <a:pt x="5967151" y="191"/>
                  </a:lnTo>
                  <a:lnTo>
                    <a:pt x="6079907" y="977"/>
                  </a:lnTo>
                  <a:lnTo>
                    <a:pt x="6145984" y="178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991473"/>
              <a:ext cx="6145984" cy="342217"/>
            </a:xfrm>
            <a:custGeom>
              <a:avLst/>
              <a:pathLst>
                <a:path w="6145984" h="342217">
                  <a:moveTo>
                    <a:pt x="0" y="81308"/>
                  </a:moveTo>
                  <a:lnTo>
                    <a:pt x="103864" y="94630"/>
                  </a:lnTo>
                  <a:lnTo>
                    <a:pt x="216619" y="108041"/>
                  </a:lnTo>
                  <a:lnTo>
                    <a:pt x="329375" y="120385"/>
                  </a:lnTo>
                  <a:lnTo>
                    <a:pt x="442131" y="131645"/>
                  </a:lnTo>
                  <a:lnTo>
                    <a:pt x="554886" y="141807"/>
                  </a:lnTo>
                  <a:lnTo>
                    <a:pt x="667642" y="150862"/>
                  </a:lnTo>
                  <a:lnTo>
                    <a:pt x="780397" y="158807"/>
                  </a:lnTo>
                  <a:lnTo>
                    <a:pt x="893153" y="165652"/>
                  </a:lnTo>
                  <a:lnTo>
                    <a:pt x="1005908" y="171428"/>
                  </a:lnTo>
                  <a:lnTo>
                    <a:pt x="1118664" y="176185"/>
                  </a:lnTo>
                  <a:lnTo>
                    <a:pt x="1231419" y="180001"/>
                  </a:lnTo>
                  <a:lnTo>
                    <a:pt x="1344175" y="182974"/>
                  </a:lnTo>
                  <a:lnTo>
                    <a:pt x="1456930" y="185215"/>
                  </a:lnTo>
                  <a:lnTo>
                    <a:pt x="1569686" y="186839"/>
                  </a:lnTo>
                  <a:lnTo>
                    <a:pt x="1682441" y="187946"/>
                  </a:lnTo>
                  <a:lnTo>
                    <a:pt x="1795197" y="188611"/>
                  </a:lnTo>
                  <a:lnTo>
                    <a:pt x="1907952" y="189246"/>
                  </a:lnTo>
                  <a:lnTo>
                    <a:pt x="2020708" y="189822"/>
                  </a:lnTo>
                  <a:lnTo>
                    <a:pt x="2133463" y="189896"/>
                  </a:lnTo>
                  <a:lnTo>
                    <a:pt x="2246219" y="189164"/>
                  </a:lnTo>
                  <a:lnTo>
                    <a:pt x="2358975" y="187714"/>
                  </a:lnTo>
                  <a:lnTo>
                    <a:pt x="2471730" y="186520"/>
                  </a:lnTo>
                  <a:lnTo>
                    <a:pt x="2584486" y="184768"/>
                  </a:lnTo>
                  <a:lnTo>
                    <a:pt x="2697241" y="181847"/>
                  </a:lnTo>
                  <a:lnTo>
                    <a:pt x="2809997" y="177901"/>
                  </a:lnTo>
                  <a:lnTo>
                    <a:pt x="2922752" y="173306"/>
                  </a:lnTo>
                  <a:lnTo>
                    <a:pt x="3035508" y="167450"/>
                  </a:lnTo>
                  <a:lnTo>
                    <a:pt x="3148263" y="160380"/>
                  </a:lnTo>
                  <a:lnTo>
                    <a:pt x="3261019" y="153326"/>
                  </a:lnTo>
                  <a:lnTo>
                    <a:pt x="3373774" y="144721"/>
                  </a:lnTo>
                  <a:lnTo>
                    <a:pt x="3486530" y="134277"/>
                  </a:lnTo>
                  <a:lnTo>
                    <a:pt x="3599285" y="124558"/>
                  </a:lnTo>
                  <a:lnTo>
                    <a:pt x="3712041" y="117729"/>
                  </a:lnTo>
                  <a:lnTo>
                    <a:pt x="3824796" y="110843"/>
                  </a:lnTo>
                  <a:lnTo>
                    <a:pt x="3937552" y="103733"/>
                  </a:lnTo>
                  <a:lnTo>
                    <a:pt x="4050307" y="97205"/>
                  </a:lnTo>
                  <a:lnTo>
                    <a:pt x="4163063" y="90907"/>
                  </a:lnTo>
                  <a:lnTo>
                    <a:pt x="4275819" y="84247"/>
                  </a:lnTo>
                  <a:lnTo>
                    <a:pt x="4388574" y="77507"/>
                  </a:lnTo>
                  <a:lnTo>
                    <a:pt x="4501330" y="71065"/>
                  </a:lnTo>
                  <a:lnTo>
                    <a:pt x="4614085" y="65173"/>
                  </a:lnTo>
                  <a:lnTo>
                    <a:pt x="4726841" y="59561"/>
                  </a:lnTo>
                  <a:lnTo>
                    <a:pt x="4839596" y="54243"/>
                  </a:lnTo>
                  <a:lnTo>
                    <a:pt x="4952352" y="49220"/>
                  </a:lnTo>
                  <a:lnTo>
                    <a:pt x="5065107" y="44462"/>
                  </a:lnTo>
                  <a:lnTo>
                    <a:pt x="5177863" y="39912"/>
                  </a:lnTo>
                  <a:lnTo>
                    <a:pt x="5290618" y="35499"/>
                  </a:lnTo>
                  <a:lnTo>
                    <a:pt x="5403374" y="31150"/>
                  </a:lnTo>
                  <a:lnTo>
                    <a:pt x="5516129" y="26792"/>
                  </a:lnTo>
                  <a:lnTo>
                    <a:pt x="5628885" y="22364"/>
                  </a:lnTo>
                  <a:lnTo>
                    <a:pt x="5741640" y="17815"/>
                  </a:lnTo>
                  <a:lnTo>
                    <a:pt x="5854396" y="13107"/>
                  </a:lnTo>
                  <a:lnTo>
                    <a:pt x="5967151" y="8212"/>
                  </a:lnTo>
                  <a:lnTo>
                    <a:pt x="6079907" y="3113"/>
                  </a:lnTo>
                  <a:lnTo>
                    <a:pt x="6145984" y="0"/>
                  </a:lnTo>
                  <a:lnTo>
                    <a:pt x="6145984" y="208904"/>
                  </a:lnTo>
                  <a:lnTo>
                    <a:pt x="6079907" y="201190"/>
                  </a:lnTo>
                  <a:lnTo>
                    <a:pt x="5967151" y="189385"/>
                  </a:lnTo>
                  <a:lnTo>
                    <a:pt x="5854396" y="178935"/>
                  </a:lnTo>
                  <a:lnTo>
                    <a:pt x="5741640" y="169832"/>
                  </a:lnTo>
                  <a:lnTo>
                    <a:pt x="5628885" y="162057"/>
                  </a:lnTo>
                  <a:lnTo>
                    <a:pt x="5516129" y="155578"/>
                  </a:lnTo>
                  <a:lnTo>
                    <a:pt x="5403374" y="150354"/>
                  </a:lnTo>
                  <a:lnTo>
                    <a:pt x="5290618" y="146331"/>
                  </a:lnTo>
                  <a:lnTo>
                    <a:pt x="5177863" y="143446"/>
                  </a:lnTo>
                  <a:lnTo>
                    <a:pt x="5065107" y="141633"/>
                  </a:lnTo>
                  <a:lnTo>
                    <a:pt x="4952352" y="140829"/>
                  </a:lnTo>
                  <a:lnTo>
                    <a:pt x="4839596" y="140987"/>
                  </a:lnTo>
                  <a:lnTo>
                    <a:pt x="4726841" y="142083"/>
                  </a:lnTo>
                  <a:lnTo>
                    <a:pt x="4614085" y="144128"/>
                  </a:lnTo>
                  <a:lnTo>
                    <a:pt x="4501330" y="147185"/>
                  </a:lnTo>
                  <a:lnTo>
                    <a:pt x="4388574" y="151283"/>
                  </a:lnTo>
                  <a:lnTo>
                    <a:pt x="4275819" y="156240"/>
                  </a:lnTo>
                  <a:lnTo>
                    <a:pt x="4163063" y="161822"/>
                  </a:lnTo>
                  <a:lnTo>
                    <a:pt x="4050307" y="167700"/>
                  </a:lnTo>
                  <a:lnTo>
                    <a:pt x="3937552" y="173883"/>
                  </a:lnTo>
                  <a:lnTo>
                    <a:pt x="3824796" y="180918"/>
                  </a:lnTo>
                  <a:lnTo>
                    <a:pt x="3712041" y="188565"/>
                  </a:lnTo>
                  <a:lnTo>
                    <a:pt x="3599285" y="196049"/>
                  </a:lnTo>
                  <a:lnTo>
                    <a:pt x="3486530" y="205822"/>
                  </a:lnTo>
                  <a:lnTo>
                    <a:pt x="3373774" y="217440"/>
                  </a:lnTo>
                  <a:lnTo>
                    <a:pt x="3261019" y="227654"/>
                  </a:lnTo>
                  <a:lnTo>
                    <a:pt x="3148263" y="234269"/>
                  </a:lnTo>
                  <a:lnTo>
                    <a:pt x="3035508" y="240257"/>
                  </a:lnTo>
                  <a:lnTo>
                    <a:pt x="2922752" y="246298"/>
                  </a:lnTo>
                  <a:lnTo>
                    <a:pt x="2809997" y="251723"/>
                  </a:lnTo>
                  <a:lnTo>
                    <a:pt x="2697241" y="255278"/>
                  </a:lnTo>
                  <a:lnTo>
                    <a:pt x="2584486" y="257591"/>
                  </a:lnTo>
                  <a:lnTo>
                    <a:pt x="2471730" y="259660"/>
                  </a:lnTo>
                  <a:lnTo>
                    <a:pt x="2358975" y="261735"/>
                  </a:lnTo>
                  <a:lnTo>
                    <a:pt x="2246219" y="263507"/>
                  </a:lnTo>
                  <a:lnTo>
                    <a:pt x="2133463" y="264803"/>
                  </a:lnTo>
                  <a:lnTo>
                    <a:pt x="2020708" y="265957"/>
                  </a:lnTo>
                  <a:lnTo>
                    <a:pt x="1907952" y="267163"/>
                  </a:lnTo>
                  <a:lnTo>
                    <a:pt x="1795197" y="268477"/>
                  </a:lnTo>
                  <a:lnTo>
                    <a:pt x="1682441" y="269891"/>
                  </a:lnTo>
                  <a:lnTo>
                    <a:pt x="1569686" y="271390"/>
                  </a:lnTo>
                  <a:lnTo>
                    <a:pt x="1456930" y="273041"/>
                  </a:lnTo>
                  <a:lnTo>
                    <a:pt x="1344175" y="274941"/>
                  </a:lnTo>
                  <a:lnTo>
                    <a:pt x="1231419" y="277197"/>
                  </a:lnTo>
                  <a:lnTo>
                    <a:pt x="1118664" y="279917"/>
                  </a:lnTo>
                  <a:lnTo>
                    <a:pt x="1005908" y="283193"/>
                  </a:lnTo>
                  <a:lnTo>
                    <a:pt x="893153" y="287097"/>
                  </a:lnTo>
                  <a:lnTo>
                    <a:pt x="780397" y="291676"/>
                  </a:lnTo>
                  <a:lnTo>
                    <a:pt x="667642" y="296954"/>
                  </a:lnTo>
                  <a:lnTo>
                    <a:pt x="554886" y="302936"/>
                  </a:lnTo>
                  <a:lnTo>
                    <a:pt x="442131" y="309615"/>
                  </a:lnTo>
                  <a:lnTo>
                    <a:pt x="329375" y="316976"/>
                  </a:lnTo>
                  <a:lnTo>
                    <a:pt x="216619" y="325000"/>
                  </a:lnTo>
                  <a:lnTo>
                    <a:pt x="103864" y="333664"/>
                  </a:lnTo>
                  <a:lnTo>
                    <a:pt x="0" y="34221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991473"/>
              <a:ext cx="6145984" cy="189896"/>
            </a:xfrm>
            <a:custGeom>
              <a:avLst/>
              <a:pathLst>
                <a:path w="6145984" h="189896">
                  <a:moveTo>
                    <a:pt x="0" y="81308"/>
                  </a:moveTo>
                  <a:lnTo>
                    <a:pt x="103864" y="94630"/>
                  </a:lnTo>
                  <a:lnTo>
                    <a:pt x="216619" y="108041"/>
                  </a:lnTo>
                  <a:lnTo>
                    <a:pt x="329375" y="120385"/>
                  </a:lnTo>
                  <a:lnTo>
                    <a:pt x="442131" y="131645"/>
                  </a:lnTo>
                  <a:lnTo>
                    <a:pt x="554886" y="141807"/>
                  </a:lnTo>
                  <a:lnTo>
                    <a:pt x="667642" y="150862"/>
                  </a:lnTo>
                  <a:lnTo>
                    <a:pt x="780397" y="158807"/>
                  </a:lnTo>
                  <a:lnTo>
                    <a:pt x="893153" y="165652"/>
                  </a:lnTo>
                  <a:lnTo>
                    <a:pt x="1005908" y="171428"/>
                  </a:lnTo>
                  <a:lnTo>
                    <a:pt x="1118664" y="176185"/>
                  </a:lnTo>
                  <a:lnTo>
                    <a:pt x="1231419" y="180001"/>
                  </a:lnTo>
                  <a:lnTo>
                    <a:pt x="1344175" y="182974"/>
                  </a:lnTo>
                  <a:lnTo>
                    <a:pt x="1456930" y="185215"/>
                  </a:lnTo>
                  <a:lnTo>
                    <a:pt x="1569686" y="186839"/>
                  </a:lnTo>
                  <a:lnTo>
                    <a:pt x="1682441" y="187946"/>
                  </a:lnTo>
                  <a:lnTo>
                    <a:pt x="1795197" y="188611"/>
                  </a:lnTo>
                  <a:lnTo>
                    <a:pt x="1907952" y="189246"/>
                  </a:lnTo>
                  <a:lnTo>
                    <a:pt x="2020708" y="189822"/>
                  </a:lnTo>
                  <a:lnTo>
                    <a:pt x="2133463" y="189896"/>
                  </a:lnTo>
                  <a:lnTo>
                    <a:pt x="2246219" y="189164"/>
                  </a:lnTo>
                  <a:lnTo>
                    <a:pt x="2358975" y="187714"/>
                  </a:lnTo>
                  <a:lnTo>
                    <a:pt x="2471730" y="186520"/>
                  </a:lnTo>
                  <a:lnTo>
                    <a:pt x="2584486" y="184768"/>
                  </a:lnTo>
                  <a:lnTo>
                    <a:pt x="2697241" y="181847"/>
                  </a:lnTo>
                  <a:lnTo>
                    <a:pt x="2809997" y="177901"/>
                  </a:lnTo>
                  <a:lnTo>
                    <a:pt x="2922752" y="173306"/>
                  </a:lnTo>
                  <a:lnTo>
                    <a:pt x="3035508" y="167450"/>
                  </a:lnTo>
                  <a:lnTo>
                    <a:pt x="3148263" y="160380"/>
                  </a:lnTo>
                  <a:lnTo>
                    <a:pt x="3261019" y="153326"/>
                  </a:lnTo>
                  <a:lnTo>
                    <a:pt x="3373774" y="144721"/>
                  </a:lnTo>
                  <a:lnTo>
                    <a:pt x="3486530" y="134277"/>
                  </a:lnTo>
                  <a:lnTo>
                    <a:pt x="3599285" y="124558"/>
                  </a:lnTo>
                  <a:lnTo>
                    <a:pt x="3712041" y="117729"/>
                  </a:lnTo>
                  <a:lnTo>
                    <a:pt x="3824796" y="110843"/>
                  </a:lnTo>
                  <a:lnTo>
                    <a:pt x="3937552" y="103733"/>
                  </a:lnTo>
                  <a:lnTo>
                    <a:pt x="4050307" y="97205"/>
                  </a:lnTo>
                  <a:lnTo>
                    <a:pt x="4163063" y="90907"/>
                  </a:lnTo>
                  <a:lnTo>
                    <a:pt x="4275819" y="84247"/>
                  </a:lnTo>
                  <a:lnTo>
                    <a:pt x="4388574" y="77507"/>
                  </a:lnTo>
                  <a:lnTo>
                    <a:pt x="4501330" y="71065"/>
                  </a:lnTo>
                  <a:lnTo>
                    <a:pt x="4614085" y="65173"/>
                  </a:lnTo>
                  <a:lnTo>
                    <a:pt x="4726841" y="59561"/>
                  </a:lnTo>
                  <a:lnTo>
                    <a:pt x="4839596" y="54243"/>
                  </a:lnTo>
                  <a:lnTo>
                    <a:pt x="4952352" y="49220"/>
                  </a:lnTo>
                  <a:lnTo>
                    <a:pt x="5065107" y="44462"/>
                  </a:lnTo>
                  <a:lnTo>
                    <a:pt x="5177863" y="39912"/>
                  </a:lnTo>
                  <a:lnTo>
                    <a:pt x="5290618" y="35499"/>
                  </a:lnTo>
                  <a:lnTo>
                    <a:pt x="5403374" y="31150"/>
                  </a:lnTo>
                  <a:lnTo>
                    <a:pt x="5516129" y="26792"/>
                  </a:lnTo>
                  <a:lnTo>
                    <a:pt x="5628885" y="22364"/>
                  </a:lnTo>
                  <a:lnTo>
                    <a:pt x="5741640" y="17815"/>
                  </a:lnTo>
                  <a:lnTo>
                    <a:pt x="5854396" y="13107"/>
                  </a:lnTo>
                  <a:lnTo>
                    <a:pt x="5967151" y="8212"/>
                  </a:lnTo>
                  <a:lnTo>
                    <a:pt x="6079907" y="311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132303"/>
              <a:ext cx="6145984" cy="201387"/>
            </a:xfrm>
            <a:custGeom>
              <a:avLst/>
              <a:pathLst>
                <a:path w="6145984" h="201387">
                  <a:moveTo>
                    <a:pt x="6145984" y="68074"/>
                  </a:moveTo>
                  <a:lnTo>
                    <a:pt x="6079907" y="60360"/>
                  </a:lnTo>
                  <a:lnTo>
                    <a:pt x="5967151" y="48555"/>
                  </a:lnTo>
                  <a:lnTo>
                    <a:pt x="5854396" y="38105"/>
                  </a:lnTo>
                  <a:lnTo>
                    <a:pt x="5741640" y="29002"/>
                  </a:lnTo>
                  <a:lnTo>
                    <a:pt x="5628885" y="21227"/>
                  </a:lnTo>
                  <a:lnTo>
                    <a:pt x="5516129" y="14748"/>
                  </a:lnTo>
                  <a:lnTo>
                    <a:pt x="5403374" y="9524"/>
                  </a:lnTo>
                  <a:lnTo>
                    <a:pt x="5290618" y="5501"/>
                  </a:lnTo>
                  <a:lnTo>
                    <a:pt x="5177863" y="2616"/>
                  </a:lnTo>
                  <a:lnTo>
                    <a:pt x="5065107" y="803"/>
                  </a:lnTo>
                  <a:lnTo>
                    <a:pt x="4952352" y="0"/>
                  </a:lnTo>
                  <a:lnTo>
                    <a:pt x="4839596" y="157"/>
                  </a:lnTo>
                  <a:lnTo>
                    <a:pt x="4726841" y="1253"/>
                  </a:lnTo>
                  <a:lnTo>
                    <a:pt x="4614085" y="3298"/>
                  </a:lnTo>
                  <a:lnTo>
                    <a:pt x="4501330" y="6355"/>
                  </a:lnTo>
                  <a:lnTo>
                    <a:pt x="4388574" y="10453"/>
                  </a:lnTo>
                  <a:lnTo>
                    <a:pt x="4275819" y="15410"/>
                  </a:lnTo>
                  <a:lnTo>
                    <a:pt x="4163063" y="20992"/>
                  </a:lnTo>
                  <a:lnTo>
                    <a:pt x="4050307" y="26870"/>
                  </a:lnTo>
                  <a:lnTo>
                    <a:pt x="3937552" y="33053"/>
                  </a:lnTo>
                  <a:lnTo>
                    <a:pt x="3824796" y="40088"/>
                  </a:lnTo>
                  <a:lnTo>
                    <a:pt x="3712041" y="47735"/>
                  </a:lnTo>
                  <a:lnTo>
                    <a:pt x="3599285" y="55219"/>
                  </a:lnTo>
                  <a:lnTo>
                    <a:pt x="3486530" y="64992"/>
                  </a:lnTo>
                  <a:lnTo>
                    <a:pt x="3373774" y="76610"/>
                  </a:lnTo>
                  <a:lnTo>
                    <a:pt x="3261019" y="86824"/>
                  </a:lnTo>
                  <a:lnTo>
                    <a:pt x="3148263" y="93439"/>
                  </a:lnTo>
                  <a:lnTo>
                    <a:pt x="3035508" y="99427"/>
                  </a:lnTo>
                  <a:lnTo>
                    <a:pt x="2922752" y="105468"/>
                  </a:lnTo>
                  <a:lnTo>
                    <a:pt x="2809997" y="110893"/>
                  </a:lnTo>
                  <a:lnTo>
                    <a:pt x="2697241" y="114448"/>
                  </a:lnTo>
                  <a:lnTo>
                    <a:pt x="2584486" y="116761"/>
                  </a:lnTo>
                  <a:lnTo>
                    <a:pt x="2471730" y="118830"/>
                  </a:lnTo>
                  <a:lnTo>
                    <a:pt x="2358975" y="120906"/>
                  </a:lnTo>
                  <a:lnTo>
                    <a:pt x="2246219" y="122677"/>
                  </a:lnTo>
                  <a:lnTo>
                    <a:pt x="2133463" y="123973"/>
                  </a:lnTo>
                  <a:lnTo>
                    <a:pt x="2020708" y="125127"/>
                  </a:lnTo>
                  <a:lnTo>
                    <a:pt x="1907952" y="126333"/>
                  </a:lnTo>
                  <a:lnTo>
                    <a:pt x="1795197" y="127647"/>
                  </a:lnTo>
                  <a:lnTo>
                    <a:pt x="1682441" y="129061"/>
                  </a:lnTo>
                  <a:lnTo>
                    <a:pt x="1569686" y="130560"/>
                  </a:lnTo>
                  <a:lnTo>
                    <a:pt x="1456930" y="132211"/>
                  </a:lnTo>
                  <a:lnTo>
                    <a:pt x="1344175" y="134111"/>
                  </a:lnTo>
                  <a:lnTo>
                    <a:pt x="1231419" y="136367"/>
                  </a:lnTo>
                  <a:lnTo>
                    <a:pt x="1118664" y="139087"/>
                  </a:lnTo>
                  <a:lnTo>
                    <a:pt x="1005908" y="142363"/>
                  </a:lnTo>
                  <a:lnTo>
                    <a:pt x="893153" y="146267"/>
                  </a:lnTo>
                  <a:lnTo>
                    <a:pt x="780397" y="150846"/>
                  </a:lnTo>
                  <a:lnTo>
                    <a:pt x="667642" y="156124"/>
                  </a:lnTo>
                  <a:lnTo>
                    <a:pt x="554886" y="162106"/>
                  </a:lnTo>
                  <a:lnTo>
                    <a:pt x="442131" y="168785"/>
                  </a:lnTo>
                  <a:lnTo>
                    <a:pt x="329375" y="176146"/>
                  </a:lnTo>
                  <a:lnTo>
                    <a:pt x="216619" y="184170"/>
                  </a:lnTo>
                  <a:lnTo>
                    <a:pt x="103864" y="192834"/>
                  </a:lnTo>
                  <a:lnTo>
                    <a:pt x="0" y="2013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5082225"/>
              <a:ext cx="6145984" cy="138376"/>
            </a:xfrm>
            <a:custGeom>
              <a:avLst/>
              <a:pathLst>
                <a:path w="6145984" h="138376">
                  <a:moveTo>
                    <a:pt x="0" y="121010"/>
                  </a:moveTo>
                  <a:lnTo>
                    <a:pt x="103864" y="123395"/>
                  </a:lnTo>
                  <a:lnTo>
                    <a:pt x="216619" y="125768"/>
                  </a:lnTo>
                  <a:lnTo>
                    <a:pt x="329375" y="127928"/>
                  </a:lnTo>
                  <a:lnTo>
                    <a:pt x="442131" y="129878"/>
                  </a:lnTo>
                  <a:lnTo>
                    <a:pt x="554886" y="131619"/>
                  </a:lnTo>
                  <a:lnTo>
                    <a:pt x="667642" y="133156"/>
                  </a:lnTo>
                  <a:lnTo>
                    <a:pt x="780397" y="134489"/>
                  </a:lnTo>
                  <a:lnTo>
                    <a:pt x="893153" y="135622"/>
                  </a:lnTo>
                  <a:lnTo>
                    <a:pt x="1005908" y="136558"/>
                  </a:lnTo>
                  <a:lnTo>
                    <a:pt x="1118664" y="137299"/>
                  </a:lnTo>
                  <a:lnTo>
                    <a:pt x="1231419" y="137847"/>
                  </a:lnTo>
                  <a:lnTo>
                    <a:pt x="1344175" y="138205"/>
                  </a:lnTo>
                  <a:lnTo>
                    <a:pt x="1456930" y="138376"/>
                  </a:lnTo>
                  <a:lnTo>
                    <a:pt x="1569686" y="138362"/>
                  </a:lnTo>
                  <a:lnTo>
                    <a:pt x="1682441" y="138166"/>
                  </a:lnTo>
                  <a:lnTo>
                    <a:pt x="1795197" y="137791"/>
                  </a:lnTo>
                  <a:lnTo>
                    <a:pt x="1907952" y="137452"/>
                  </a:lnTo>
                  <a:lnTo>
                    <a:pt x="2020708" y="137137"/>
                  </a:lnTo>
                  <a:lnTo>
                    <a:pt x="2133463" y="136597"/>
                  </a:lnTo>
                  <a:lnTo>
                    <a:pt x="2246219" y="135583"/>
                  </a:lnTo>
                  <a:lnTo>
                    <a:pt x="2358975" y="133972"/>
                  </a:lnTo>
                  <a:lnTo>
                    <a:pt x="2471730" y="132338"/>
                  </a:lnTo>
                  <a:lnTo>
                    <a:pt x="2584486" y="130427"/>
                  </a:lnTo>
                  <a:lnTo>
                    <a:pt x="2697241" y="127810"/>
                  </a:lnTo>
                  <a:lnTo>
                    <a:pt x="2809997" y="124060"/>
                  </a:lnTo>
                  <a:lnTo>
                    <a:pt x="2922752" y="119050"/>
                  </a:lnTo>
                  <a:lnTo>
                    <a:pt x="3035508" y="113101"/>
                  </a:lnTo>
                  <a:lnTo>
                    <a:pt x="3148263" y="106572"/>
                  </a:lnTo>
                  <a:lnTo>
                    <a:pt x="3261019" y="99738"/>
                  </a:lnTo>
                  <a:lnTo>
                    <a:pt x="3373774" y="90328"/>
                  </a:lnTo>
                  <a:lnTo>
                    <a:pt x="3486530" y="79298"/>
                  </a:lnTo>
                  <a:lnTo>
                    <a:pt x="3599285" y="69551"/>
                  </a:lnTo>
                  <a:lnTo>
                    <a:pt x="3712041" y="62394"/>
                  </a:lnTo>
                  <a:lnTo>
                    <a:pt x="3824796" y="55128"/>
                  </a:lnTo>
                  <a:lnTo>
                    <a:pt x="3937552" y="48056"/>
                  </a:lnTo>
                  <a:lnTo>
                    <a:pt x="4050307" y="41700"/>
                  </a:lnTo>
                  <a:lnTo>
                    <a:pt x="4163063" y="35612"/>
                  </a:lnTo>
                  <a:lnTo>
                    <a:pt x="4275819" y="29491"/>
                  </a:lnTo>
                  <a:lnTo>
                    <a:pt x="4388574" y="23643"/>
                  </a:lnTo>
                  <a:lnTo>
                    <a:pt x="4501330" y="18373"/>
                  </a:lnTo>
                  <a:lnTo>
                    <a:pt x="4614085" y="13898"/>
                  </a:lnTo>
                  <a:lnTo>
                    <a:pt x="4726841" y="10070"/>
                  </a:lnTo>
                  <a:lnTo>
                    <a:pt x="4839596" y="6863"/>
                  </a:lnTo>
                  <a:lnTo>
                    <a:pt x="4952352" y="4272"/>
                  </a:lnTo>
                  <a:lnTo>
                    <a:pt x="5065107" y="2295"/>
                  </a:lnTo>
                  <a:lnTo>
                    <a:pt x="5177863" y="927"/>
                  </a:lnTo>
                  <a:lnTo>
                    <a:pt x="5290618" y="163"/>
                  </a:lnTo>
                  <a:lnTo>
                    <a:pt x="5403374" y="0"/>
                  </a:lnTo>
                  <a:lnTo>
                    <a:pt x="5516129" y="433"/>
                  </a:lnTo>
                  <a:lnTo>
                    <a:pt x="5628885" y="1458"/>
                  </a:lnTo>
                  <a:lnTo>
                    <a:pt x="5741640" y="3071"/>
                  </a:lnTo>
                  <a:lnTo>
                    <a:pt x="5854396" y="5269"/>
                  </a:lnTo>
                  <a:lnTo>
                    <a:pt x="5967151" y="8046"/>
                  </a:lnTo>
                  <a:lnTo>
                    <a:pt x="6079907" y="11399"/>
                  </a:lnTo>
                  <a:lnTo>
                    <a:pt x="6145984" y="1369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475619"/>
              <a:ext cx="6145984" cy="918655"/>
            </a:xfrm>
            <a:custGeom>
              <a:avLst/>
              <a:pathLst>
                <a:path w="6145984" h="918655">
                  <a:moveTo>
                    <a:pt x="0" y="533199"/>
                  </a:moveTo>
                  <a:lnTo>
                    <a:pt x="103864" y="552155"/>
                  </a:lnTo>
                  <a:lnTo>
                    <a:pt x="216619" y="571070"/>
                  </a:lnTo>
                  <a:lnTo>
                    <a:pt x="329375" y="588294"/>
                  </a:lnTo>
                  <a:lnTo>
                    <a:pt x="442131" y="603799"/>
                  </a:lnTo>
                  <a:lnTo>
                    <a:pt x="554886" y="617562"/>
                  </a:lnTo>
                  <a:lnTo>
                    <a:pt x="667642" y="629563"/>
                  </a:lnTo>
                  <a:lnTo>
                    <a:pt x="780397" y="639797"/>
                  </a:lnTo>
                  <a:lnTo>
                    <a:pt x="893153" y="648277"/>
                  </a:lnTo>
                  <a:lnTo>
                    <a:pt x="1005908" y="655045"/>
                  </a:lnTo>
                  <a:lnTo>
                    <a:pt x="1118664" y="660175"/>
                  </a:lnTo>
                  <a:lnTo>
                    <a:pt x="1231419" y="663782"/>
                  </a:lnTo>
                  <a:lnTo>
                    <a:pt x="1344175" y="666012"/>
                  </a:lnTo>
                  <a:lnTo>
                    <a:pt x="1456930" y="667032"/>
                  </a:lnTo>
                  <a:lnTo>
                    <a:pt x="1569686" y="667012"/>
                  </a:lnTo>
                  <a:lnTo>
                    <a:pt x="1682441" y="666101"/>
                  </a:lnTo>
                  <a:lnTo>
                    <a:pt x="1795197" y="664408"/>
                  </a:lnTo>
                  <a:lnTo>
                    <a:pt x="1907952" y="661936"/>
                  </a:lnTo>
                  <a:lnTo>
                    <a:pt x="2020708" y="658598"/>
                  </a:lnTo>
                  <a:lnTo>
                    <a:pt x="2133463" y="654351"/>
                  </a:lnTo>
                  <a:lnTo>
                    <a:pt x="2246219" y="649361"/>
                  </a:lnTo>
                  <a:lnTo>
                    <a:pt x="2358975" y="643939"/>
                  </a:lnTo>
                  <a:lnTo>
                    <a:pt x="2471730" y="637399"/>
                  </a:lnTo>
                  <a:lnTo>
                    <a:pt x="2584486" y="629484"/>
                  </a:lnTo>
                  <a:lnTo>
                    <a:pt x="2697241" y="620900"/>
                  </a:lnTo>
                  <a:lnTo>
                    <a:pt x="2809997" y="613354"/>
                  </a:lnTo>
                  <a:lnTo>
                    <a:pt x="2922752" y="606145"/>
                  </a:lnTo>
                  <a:lnTo>
                    <a:pt x="3035508" y="597796"/>
                  </a:lnTo>
                  <a:lnTo>
                    <a:pt x="3148263" y="588623"/>
                  </a:lnTo>
                  <a:lnTo>
                    <a:pt x="3261019" y="580932"/>
                  </a:lnTo>
                  <a:lnTo>
                    <a:pt x="3373774" y="578226"/>
                  </a:lnTo>
                  <a:lnTo>
                    <a:pt x="3486530" y="576649"/>
                  </a:lnTo>
                  <a:lnTo>
                    <a:pt x="3599285" y="571766"/>
                  </a:lnTo>
                  <a:lnTo>
                    <a:pt x="3712041" y="563141"/>
                  </a:lnTo>
                  <a:lnTo>
                    <a:pt x="3824796" y="554089"/>
                  </a:lnTo>
                  <a:lnTo>
                    <a:pt x="3937552" y="543513"/>
                  </a:lnTo>
                  <a:lnTo>
                    <a:pt x="4050307" y="531160"/>
                  </a:lnTo>
                  <a:lnTo>
                    <a:pt x="4163063" y="517673"/>
                  </a:lnTo>
                  <a:lnTo>
                    <a:pt x="4275819" y="503121"/>
                  </a:lnTo>
                  <a:lnTo>
                    <a:pt x="4388574" y="487307"/>
                  </a:lnTo>
                  <a:lnTo>
                    <a:pt x="4501330" y="470183"/>
                  </a:lnTo>
                  <a:lnTo>
                    <a:pt x="4614085" y="451610"/>
                  </a:lnTo>
                  <a:lnTo>
                    <a:pt x="4726841" y="431192"/>
                  </a:lnTo>
                  <a:lnTo>
                    <a:pt x="4839596" y="408968"/>
                  </a:lnTo>
                  <a:lnTo>
                    <a:pt x="4952352" y="384949"/>
                  </a:lnTo>
                  <a:lnTo>
                    <a:pt x="5065107" y="359092"/>
                  </a:lnTo>
                  <a:lnTo>
                    <a:pt x="5177863" y="331315"/>
                  </a:lnTo>
                  <a:lnTo>
                    <a:pt x="5290618" y="301516"/>
                  </a:lnTo>
                  <a:lnTo>
                    <a:pt x="5403374" y="269588"/>
                  </a:lnTo>
                  <a:lnTo>
                    <a:pt x="5516129" y="235427"/>
                  </a:lnTo>
                  <a:lnTo>
                    <a:pt x="5628885" y="198944"/>
                  </a:lnTo>
                  <a:lnTo>
                    <a:pt x="5741640" y="160067"/>
                  </a:lnTo>
                  <a:lnTo>
                    <a:pt x="5854396" y="118742"/>
                  </a:lnTo>
                  <a:lnTo>
                    <a:pt x="5967151" y="74932"/>
                  </a:lnTo>
                  <a:lnTo>
                    <a:pt x="6079907" y="28616"/>
                  </a:lnTo>
                  <a:lnTo>
                    <a:pt x="6145984" y="0"/>
                  </a:lnTo>
                  <a:lnTo>
                    <a:pt x="6145984" y="317307"/>
                  </a:lnTo>
                  <a:lnTo>
                    <a:pt x="6079907" y="329478"/>
                  </a:lnTo>
                  <a:lnTo>
                    <a:pt x="5967151" y="350118"/>
                  </a:lnTo>
                  <a:lnTo>
                    <a:pt x="5854396" y="370621"/>
                  </a:lnTo>
                  <a:lnTo>
                    <a:pt x="5741640" y="390968"/>
                  </a:lnTo>
                  <a:lnTo>
                    <a:pt x="5628885" y="411125"/>
                  </a:lnTo>
                  <a:lnTo>
                    <a:pt x="5516129" y="431043"/>
                  </a:lnTo>
                  <a:lnTo>
                    <a:pt x="5403374" y="450650"/>
                  </a:lnTo>
                  <a:lnTo>
                    <a:pt x="5290618" y="469860"/>
                  </a:lnTo>
                  <a:lnTo>
                    <a:pt x="5177863" y="488574"/>
                  </a:lnTo>
                  <a:lnTo>
                    <a:pt x="5065107" y="506686"/>
                  </a:lnTo>
                  <a:lnTo>
                    <a:pt x="4952352" y="524096"/>
                  </a:lnTo>
                  <a:lnTo>
                    <a:pt x="4839596" y="540726"/>
                  </a:lnTo>
                  <a:lnTo>
                    <a:pt x="4726841" y="556535"/>
                  </a:lnTo>
                  <a:lnTo>
                    <a:pt x="4614085" y="571537"/>
                  </a:lnTo>
                  <a:lnTo>
                    <a:pt x="4501330" y="585803"/>
                  </a:lnTo>
                  <a:lnTo>
                    <a:pt x="4388574" y="599365"/>
                  </a:lnTo>
                  <a:lnTo>
                    <a:pt x="4275819" y="612471"/>
                  </a:lnTo>
                  <a:lnTo>
                    <a:pt x="4163063" y="625388"/>
                  </a:lnTo>
                  <a:lnTo>
                    <a:pt x="4050307" y="638235"/>
                  </a:lnTo>
                  <a:lnTo>
                    <a:pt x="3937552" y="650065"/>
                  </a:lnTo>
                  <a:lnTo>
                    <a:pt x="3824796" y="660527"/>
                  </a:lnTo>
                  <a:lnTo>
                    <a:pt x="3712041" y="670733"/>
                  </a:lnTo>
                  <a:lnTo>
                    <a:pt x="3599285" y="680354"/>
                  </a:lnTo>
                  <a:lnTo>
                    <a:pt x="3486530" y="685320"/>
                  </a:lnTo>
                  <a:lnTo>
                    <a:pt x="3373774" y="688680"/>
                  </a:lnTo>
                  <a:lnTo>
                    <a:pt x="3261019" y="693830"/>
                  </a:lnTo>
                  <a:lnTo>
                    <a:pt x="3148263" y="700854"/>
                  </a:lnTo>
                  <a:lnTo>
                    <a:pt x="3035508" y="708384"/>
                  </a:lnTo>
                  <a:lnTo>
                    <a:pt x="2922752" y="717013"/>
                  </a:lnTo>
                  <a:lnTo>
                    <a:pt x="2809997" y="725483"/>
                  </a:lnTo>
                  <a:lnTo>
                    <a:pt x="2697241" y="732435"/>
                  </a:lnTo>
                  <a:lnTo>
                    <a:pt x="2584486" y="740096"/>
                  </a:lnTo>
                  <a:lnTo>
                    <a:pt x="2471730" y="748493"/>
                  </a:lnTo>
                  <a:lnTo>
                    <a:pt x="2358975" y="756372"/>
                  </a:lnTo>
                  <a:lnTo>
                    <a:pt x="2246219" y="762281"/>
                  </a:lnTo>
                  <a:lnTo>
                    <a:pt x="2133463" y="768128"/>
                  </a:lnTo>
                  <a:lnTo>
                    <a:pt x="2020708" y="774241"/>
                  </a:lnTo>
                  <a:lnTo>
                    <a:pt x="1907952" y="780285"/>
                  </a:lnTo>
                  <a:lnTo>
                    <a:pt x="1795197" y="785718"/>
                  </a:lnTo>
                  <a:lnTo>
                    <a:pt x="1682441" y="790569"/>
                  </a:lnTo>
                  <a:lnTo>
                    <a:pt x="1569686" y="795437"/>
                  </a:lnTo>
                  <a:lnTo>
                    <a:pt x="1456930" y="800433"/>
                  </a:lnTo>
                  <a:lnTo>
                    <a:pt x="1344175" y="805702"/>
                  </a:lnTo>
                  <a:lnTo>
                    <a:pt x="1231419" y="811414"/>
                  </a:lnTo>
                  <a:lnTo>
                    <a:pt x="1118664" y="817734"/>
                  </a:lnTo>
                  <a:lnTo>
                    <a:pt x="1005908" y="824806"/>
                  </a:lnTo>
                  <a:lnTo>
                    <a:pt x="893153" y="832741"/>
                  </a:lnTo>
                  <a:lnTo>
                    <a:pt x="780397" y="841614"/>
                  </a:lnTo>
                  <a:lnTo>
                    <a:pt x="667642" y="851464"/>
                  </a:lnTo>
                  <a:lnTo>
                    <a:pt x="554886" y="862302"/>
                  </a:lnTo>
                  <a:lnTo>
                    <a:pt x="442131" y="874121"/>
                  </a:lnTo>
                  <a:lnTo>
                    <a:pt x="329375" y="886899"/>
                  </a:lnTo>
                  <a:lnTo>
                    <a:pt x="216619" y="900611"/>
                  </a:lnTo>
                  <a:lnTo>
                    <a:pt x="103864" y="915228"/>
                  </a:lnTo>
                  <a:lnTo>
                    <a:pt x="78918" y="91865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475619"/>
              <a:ext cx="6145984" cy="667032"/>
            </a:xfrm>
            <a:custGeom>
              <a:avLst/>
              <a:pathLst>
                <a:path w="6145984" h="667032">
                  <a:moveTo>
                    <a:pt x="0" y="533199"/>
                  </a:moveTo>
                  <a:lnTo>
                    <a:pt x="103864" y="552155"/>
                  </a:lnTo>
                  <a:lnTo>
                    <a:pt x="216619" y="571070"/>
                  </a:lnTo>
                  <a:lnTo>
                    <a:pt x="329375" y="588294"/>
                  </a:lnTo>
                  <a:lnTo>
                    <a:pt x="442131" y="603799"/>
                  </a:lnTo>
                  <a:lnTo>
                    <a:pt x="554886" y="617562"/>
                  </a:lnTo>
                  <a:lnTo>
                    <a:pt x="667642" y="629563"/>
                  </a:lnTo>
                  <a:lnTo>
                    <a:pt x="780397" y="639797"/>
                  </a:lnTo>
                  <a:lnTo>
                    <a:pt x="893153" y="648277"/>
                  </a:lnTo>
                  <a:lnTo>
                    <a:pt x="1005908" y="655045"/>
                  </a:lnTo>
                  <a:lnTo>
                    <a:pt x="1118664" y="660175"/>
                  </a:lnTo>
                  <a:lnTo>
                    <a:pt x="1231419" y="663782"/>
                  </a:lnTo>
                  <a:lnTo>
                    <a:pt x="1344175" y="666012"/>
                  </a:lnTo>
                  <a:lnTo>
                    <a:pt x="1456930" y="667032"/>
                  </a:lnTo>
                  <a:lnTo>
                    <a:pt x="1569686" y="667012"/>
                  </a:lnTo>
                  <a:lnTo>
                    <a:pt x="1682441" y="666101"/>
                  </a:lnTo>
                  <a:lnTo>
                    <a:pt x="1795197" y="664408"/>
                  </a:lnTo>
                  <a:lnTo>
                    <a:pt x="1907952" y="661936"/>
                  </a:lnTo>
                  <a:lnTo>
                    <a:pt x="2020708" y="658598"/>
                  </a:lnTo>
                  <a:lnTo>
                    <a:pt x="2133463" y="654351"/>
                  </a:lnTo>
                  <a:lnTo>
                    <a:pt x="2246219" y="649361"/>
                  </a:lnTo>
                  <a:lnTo>
                    <a:pt x="2358975" y="643939"/>
                  </a:lnTo>
                  <a:lnTo>
                    <a:pt x="2471730" y="637399"/>
                  </a:lnTo>
                  <a:lnTo>
                    <a:pt x="2584486" y="629484"/>
                  </a:lnTo>
                  <a:lnTo>
                    <a:pt x="2697241" y="620900"/>
                  </a:lnTo>
                  <a:lnTo>
                    <a:pt x="2809997" y="613354"/>
                  </a:lnTo>
                  <a:lnTo>
                    <a:pt x="2922752" y="606145"/>
                  </a:lnTo>
                  <a:lnTo>
                    <a:pt x="3035508" y="597796"/>
                  </a:lnTo>
                  <a:lnTo>
                    <a:pt x="3148263" y="588623"/>
                  </a:lnTo>
                  <a:lnTo>
                    <a:pt x="3261019" y="580932"/>
                  </a:lnTo>
                  <a:lnTo>
                    <a:pt x="3373774" y="578226"/>
                  </a:lnTo>
                  <a:lnTo>
                    <a:pt x="3486530" y="576649"/>
                  </a:lnTo>
                  <a:lnTo>
                    <a:pt x="3599285" y="571766"/>
                  </a:lnTo>
                  <a:lnTo>
                    <a:pt x="3712041" y="563141"/>
                  </a:lnTo>
                  <a:lnTo>
                    <a:pt x="3824796" y="554089"/>
                  </a:lnTo>
                  <a:lnTo>
                    <a:pt x="3937552" y="543513"/>
                  </a:lnTo>
                  <a:lnTo>
                    <a:pt x="4050307" y="531160"/>
                  </a:lnTo>
                  <a:lnTo>
                    <a:pt x="4163063" y="517673"/>
                  </a:lnTo>
                  <a:lnTo>
                    <a:pt x="4275819" y="503121"/>
                  </a:lnTo>
                  <a:lnTo>
                    <a:pt x="4388574" y="487307"/>
                  </a:lnTo>
                  <a:lnTo>
                    <a:pt x="4501330" y="470183"/>
                  </a:lnTo>
                  <a:lnTo>
                    <a:pt x="4614085" y="451610"/>
                  </a:lnTo>
                  <a:lnTo>
                    <a:pt x="4726841" y="431192"/>
                  </a:lnTo>
                  <a:lnTo>
                    <a:pt x="4839596" y="408968"/>
                  </a:lnTo>
                  <a:lnTo>
                    <a:pt x="4952352" y="384949"/>
                  </a:lnTo>
                  <a:lnTo>
                    <a:pt x="5065107" y="359092"/>
                  </a:lnTo>
                  <a:lnTo>
                    <a:pt x="5177863" y="331315"/>
                  </a:lnTo>
                  <a:lnTo>
                    <a:pt x="5290618" y="301516"/>
                  </a:lnTo>
                  <a:lnTo>
                    <a:pt x="5403374" y="269588"/>
                  </a:lnTo>
                  <a:lnTo>
                    <a:pt x="5516129" y="235427"/>
                  </a:lnTo>
                  <a:lnTo>
                    <a:pt x="5628885" y="198944"/>
                  </a:lnTo>
                  <a:lnTo>
                    <a:pt x="5741640" y="160067"/>
                  </a:lnTo>
                  <a:lnTo>
                    <a:pt x="5854396" y="118742"/>
                  </a:lnTo>
                  <a:lnTo>
                    <a:pt x="5967151" y="74932"/>
                  </a:lnTo>
                  <a:lnTo>
                    <a:pt x="6079907" y="2861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020795" y="4792927"/>
              <a:ext cx="6067065" cy="601348"/>
            </a:xfrm>
            <a:custGeom>
              <a:avLst/>
              <a:pathLst>
                <a:path w="6067065" h="601348">
                  <a:moveTo>
                    <a:pt x="6067065" y="0"/>
                  </a:moveTo>
                  <a:lnTo>
                    <a:pt x="6000988" y="12171"/>
                  </a:lnTo>
                  <a:lnTo>
                    <a:pt x="5888233" y="32811"/>
                  </a:lnTo>
                  <a:lnTo>
                    <a:pt x="5775477" y="53313"/>
                  </a:lnTo>
                  <a:lnTo>
                    <a:pt x="5662722" y="73660"/>
                  </a:lnTo>
                  <a:lnTo>
                    <a:pt x="5549966" y="93818"/>
                  </a:lnTo>
                  <a:lnTo>
                    <a:pt x="5437211" y="113735"/>
                  </a:lnTo>
                  <a:lnTo>
                    <a:pt x="5324455" y="133342"/>
                  </a:lnTo>
                  <a:lnTo>
                    <a:pt x="5211699" y="152553"/>
                  </a:lnTo>
                  <a:lnTo>
                    <a:pt x="5098944" y="171267"/>
                  </a:lnTo>
                  <a:lnTo>
                    <a:pt x="4986188" y="189378"/>
                  </a:lnTo>
                  <a:lnTo>
                    <a:pt x="4873433" y="206788"/>
                  </a:lnTo>
                  <a:lnTo>
                    <a:pt x="4760677" y="223418"/>
                  </a:lnTo>
                  <a:lnTo>
                    <a:pt x="4647922" y="239227"/>
                  </a:lnTo>
                  <a:lnTo>
                    <a:pt x="4535166" y="254229"/>
                  </a:lnTo>
                  <a:lnTo>
                    <a:pt x="4422411" y="268496"/>
                  </a:lnTo>
                  <a:lnTo>
                    <a:pt x="4309655" y="282058"/>
                  </a:lnTo>
                  <a:lnTo>
                    <a:pt x="4196900" y="295164"/>
                  </a:lnTo>
                  <a:lnTo>
                    <a:pt x="4084144" y="308081"/>
                  </a:lnTo>
                  <a:lnTo>
                    <a:pt x="3971389" y="320928"/>
                  </a:lnTo>
                  <a:lnTo>
                    <a:pt x="3858633" y="332758"/>
                  </a:lnTo>
                  <a:lnTo>
                    <a:pt x="3745878" y="343219"/>
                  </a:lnTo>
                  <a:lnTo>
                    <a:pt x="3633122" y="353426"/>
                  </a:lnTo>
                  <a:lnTo>
                    <a:pt x="3520367" y="363047"/>
                  </a:lnTo>
                  <a:lnTo>
                    <a:pt x="3407611" y="368012"/>
                  </a:lnTo>
                  <a:lnTo>
                    <a:pt x="3294855" y="371373"/>
                  </a:lnTo>
                  <a:lnTo>
                    <a:pt x="3182100" y="376522"/>
                  </a:lnTo>
                  <a:lnTo>
                    <a:pt x="3069344" y="383547"/>
                  </a:lnTo>
                  <a:lnTo>
                    <a:pt x="2956589" y="391077"/>
                  </a:lnTo>
                  <a:lnTo>
                    <a:pt x="2843833" y="399706"/>
                  </a:lnTo>
                  <a:lnTo>
                    <a:pt x="2731078" y="408175"/>
                  </a:lnTo>
                  <a:lnTo>
                    <a:pt x="2618322" y="415127"/>
                  </a:lnTo>
                  <a:lnTo>
                    <a:pt x="2505567" y="422788"/>
                  </a:lnTo>
                  <a:lnTo>
                    <a:pt x="2392811" y="431185"/>
                  </a:lnTo>
                  <a:lnTo>
                    <a:pt x="2280056" y="439064"/>
                  </a:lnTo>
                  <a:lnTo>
                    <a:pt x="2167300" y="444974"/>
                  </a:lnTo>
                  <a:lnTo>
                    <a:pt x="2054545" y="450821"/>
                  </a:lnTo>
                  <a:lnTo>
                    <a:pt x="1941789" y="456933"/>
                  </a:lnTo>
                  <a:lnTo>
                    <a:pt x="1829034" y="462977"/>
                  </a:lnTo>
                  <a:lnTo>
                    <a:pt x="1716278" y="468411"/>
                  </a:lnTo>
                  <a:lnTo>
                    <a:pt x="1603523" y="473262"/>
                  </a:lnTo>
                  <a:lnTo>
                    <a:pt x="1490767" y="478130"/>
                  </a:lnTo>
                  <a:lnTo>
                    <a:pt x="1378011" y="483125"/>
                  </a:lnTo>
                  <a:lnTo>
                    <a:pt x="1265256" y="488395"/>
                  </a:lnTo>
                  <a:lnTo>
                    <a:pt x="1152500" y="494107"/>
                  </a:lnTo>
                  <a:lnTo>
                    <a:pt x="1039745" y="500427"/>
                  </a:lnTo>
                  <a:lnTo>
                    <a:pt x="926989" y="507498"/>
                  </a:lnTo>
                  <a:lnTo>
                    <a:pt x="814234" y="515434"/>
                  </a:lnTo>
                  <a:lnTo>
                    <a:pt x="701478" y="524307"/>
                  </a:lnTo>
                  <a:lnTo>
                    <a:pt x="588723" y="534157"/>
                  </a:lnTo>
                  <a:lnTo>
                    <a:pt x="475967" y="544995"/>
                  </a:lnTo>
                  <a:lnTo>
                    <a:pt x="363212" y="556813"/>
                  </a:lnTo>
                  <a:lnTo>
                    <a:pt x="250456" y="569592"/>
                  </a:lnTo>
                  <a:lnTo>
                    <a:pt x="137701" y="583304"/>
                  </a:lnTo>
                  <a:lnTo>
                    <a:pt x="24945" y="597921"/>
                  </a:lnTo>
                  <a:lnTo>
                    <a:pt x="0" y="6013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634273"/>
              <a:ext cx="6145984" cy="582052"/>
            </a:xfrm>
            <a:custGeom>
              <a:avLst/>
              <a:pathLst>
                <a:path w="6145984" h="582052">
                  <a:moveTo>
                    <a:pt x="0" y="572695"/>
                  </a:moveTo>
                  <a:lnTo>
                    <a:pt x="103864" y="575038"/>
                  </a:lnTo>
                  <a:lnTo>
                    <a:pt x="216619" y="577187"/>
                  </a:lnTo>
                  <a:lnTo>
                    <a:pt x="329375" y="578943"/>
                  </a:lnTo>
                  <a:lnTo>
                    <a:pt x="442131" y="580306"/>
                  </a:lnTo>
                  <a:lnTo>
                    <a:pt x="554886" y="581278"/>
                  </a:lnTo>
                  <a:lnTo>
                    <a:pt x="667642" y="581860"/>
                  </a:lnTo>
                  <a:lnTo>
                    <a:pt x="780397" y="582052"/>
                  </a:lnTo>
                  <a:lnTo>
                    <a:pt x="893153" y="581855"/>
                  </a:lnTo>
                  <a:lnTo>
                    <a:pt x="1005908" y="581271"/>
                  </a:lnTo>
                  <a:lnTo>
                    <a:pt x="1118664" y="580301"/>
                  </a:lnTo>
                  <a:lnTo>
                    <a:pt x="1231419" y="578944"/>
                  </a:lnTo>
                  <a:lnTo>
                    <a:pt x="1344175" y="577203"/>
                  </a:lnTo>
                  <a:lnTo>
                    <a:pt x="1456930" y="575079"/>
                  </a:lnTo>
                  <a:lnTo>
                    <a:pt x="1569686" y="572571"/>
                  </a:lnTo>
                  <a:lnTo>
                    <a:pt x="1682441" y="569681"/>
                  </a:lnTo>
                  <a:lnTo>
                    <a:pt x="1795197" y="566410"/>
                  </a:lnTo>
                  <a:lnTo>
                    <a:pt x="1907952" y="562457"/>
                  </a:lnTo>
                  <a:lnTo>
                    <a:pt x="2020708" y="557765"/>
                  </a:lnTo>
                  <a:lnTo>
                    <a:pt x="2133463" y="552586"/>
                  </a:lnTo>
                  <a:lnTo>
                    <a:pt x="2246219" y="547167"/>
                  </a:lnTo>
                  <a:lnTo>
                    <a:pt x="2358975" y="541502"/>
                  </a:lnTo>
                  <a:lnTo>
                    <a:pt x="2471730" y="534292"/>
                  </a:lnTo>
                  <a:lnTo>
                    <a:pt x="2584486" y="526136"/>
                  </a:lnTo>
                  <a:lnTo>
                    <a:pt x="2697241" y="518013"/>
                  </a:lnTo>
                  <a:lnTo>
                    <a:pt x="2809997" y="510765"/>
                  </a:lnTo>
                  <a:lnTo>
                    <a:pt x="2922752" y="502926"/>
                  </a:lnTo>
                  <a:lnTo>
                    <a:pt x="3035508" y="494437"/>
                  </a:lnTo>
                  <a:lnTo>
                    <a:pt x="3148263" y="486085"/>
                  </a:lnTo>
                  <a:lnTo>
                    <a:pt x="3261019" y="478727"/>
                  </a:lnTo>
                  <a:lnTo>
                    <a:pt x="3373774" y="474799"/>
                  </a:lnTo>
                  <a:lnTo>
                    <a:pt x="3486530" y="472331"/>
                  </a:lnTo>
                  <a:lnTo>
                    <a:pt x="3599285" y="467406"/>
                  </a:lnTo>
                  <a:lnTo>
                    <a:pt x="3712041" y="458283"/>
                  </a:lnTo>
                  <a:lnTo>
                    <a:pt x="3824796" y="448654"/>
                  </a:lnTo>
                  <a:lnTo>
                    <a:pt x="3937552" y="438136"/>
                  </a:lnTo>
                  <a:lnTo>
                    <a:pt x="4050307" y="426044"/>
                  </a:lnTo>
                  <a:lnTo>
                    <a:pt x="4163063" y="412877"/>
                  </a:lnTo>
                  <a:lnTo>
                    <a:pt x="4275819" y="399142"/>
                  </a:lnTo>
                  <a:lnTo>
                    <a:pt x="4388574" y="384682"/>
                  </a:lnTo>
                  <a:lnTo>
                    <a:pt x="4501330" y="369339"/>
                  </a:lnTo>
                  <a:lnTo>
                    <a:pt x="4614085" y="352920"/>
                  </a:lnTo>
                  <a:lnTo>
                    <a:pt x="4726841" y="335210"/>
                  </a:lnTo>
                  <a:lnTo>
                    <a:pt x="4839596" y="316193"/>
                  </a:lnTo>
                  <a:lnTo>
                    <a:pt x="4952352" y="295868"/>
                  </a:lnTo>
                  <a:lnTo>
                    <a:pt x="5065107" y="274235"/>
                  </a:lnTo>
                  <a:lnTo>
                    <a:pt x="5177863" y="251291"/>
                  </a:lnTo>
                  <a:lnTo>
                    <a:pt x="5290618" y="227035"/>
                  </a:lnTo>
                  <a:lnTo>
                    <a:pt x="5403374" y="201465"/>
                  </a:lnTo>
                  <a:lnTo>
                    <a:pt x="5516129" y="174581"/>
                  </a:lnTo>
                  <a:lnTo>
                    <a:pt x="5628885" y="146381"/>
                  </a:lnTo>
                  <a:lnTo>
                    <a:pt x="5741640" y="116864"/>
                  </a:lnTo>
                  <a:lnTo>
                    <a:pt x="5854396" y="86028"/>
                  </a:lnTo>
                  <a:lnTo>
                    <a:pt x="5967151" y="53871"/>
                  </a:lnTo>
                  <a:lnTo>
                    <a:pt x="6079907" y="2039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3979114"/>
              <a:ext cx="6145984" cy="1415161"/>
            </a:xfrm>
            <a:custGeom>
              <a:avLst/>
              <a:pathLst>
                <a:path w="6145984" h="1415161">
                  <a:moveTo>
                    <a:pt x="0" y="914720"/>
                  </a:moveTo>
                  <a:lnTo>
                    <a:pt x="103864" y="948695"/>
                  </a:lnTo>
                  <a:lnTo>
                    <a:pt x="216619" y="982507"/>
                  </a:lnTo>
                  <a:lnTo>
                    <a:pt x="329375" y="1013211"/>
                  </a:lnTo>
                  <a:lnTo>
                    <a:pt x="442131" y="1040769"/>
                  </a:lnTo>
                  <a:lnTo>
                    <a:pt x="554886" y="1065149"/>
                  </a:lnTo>
                  <a:lnTo>
                    <a:pt x="667642" y="1086329"/>
                  </a:lnTo>
                  <a:lnTo>
                    <a:pt x="780397" y="1104304"/>
                  </a:lnTo>
                  <a:lnTo>
                    <a:pt x="893153" y="1119099"/>
                  </a:lnTo>
                  <a:lnTo>
                    <a:pt x="1005908" y="1130781"/>
                  </a:lnTo>
                  <a:lnTo>
                    <a:pt x="1118664" y="1139467"/>
                  </a:lnTo>
                  <a:lnTo>
                    <a:pt x="1231419" y="1145333"/>
                  </a:lnTo>
                  <a:lnTo>
                    <a:pt x="1344175" y="1148604"/>
                  </a:lnTo>
                  <a:lnTo>
                    <a:pt x="1456930" y="1149537"/>
                  </a:lnTo>
                  <a:lnTo>
                    <a:pt x="1569686" y="1148390"/>
                  </a:lnTo>
                  <a:lnTo>
                    <a:pt x="1682441" y="1145394"/>
                  </a:lnTo>
                  <a:lnTo>
                    <a:pt x="1795197" y="1140718"/>
                  </a:lnTo>
                  <a:lnTo>
                    <a:pt x="1907952" y="1134786"/>
                  </a:lnTo>
                  <a:lnTo>
                    <a:pt x="2020708" y="1127464"/>
                  </a:lnTo>
                  <a:lnTo>
                    <a:pt x="2133463" y="1118219"/>
                  </a:lnTo>
                  <a:lnTo>
                    <a:pt x="2246219" y="1106832"/>
                  </a:lnTo>
                  <a:lnTo>
                    <a:pt x="2358975" y="1093633"/>
                  </a:lnTo>
                  <a:lnTo>
                    <a:pt x="2471730" y="1079152"/>
                  </a:lnTo>
                  <a:lnTo>
                    <a:pt x="2584486" y="1062253"/>
                  </a:lnTo>
                  <a:lnTo>
                    <a:pt x="2697241" y="1042767"/>
                  </a:lnTo>
                  <a:lnTo>
                    <a:pt x="2809997" y="1022106"/>
                  </a:lnTo>
                  <a:lnTo>
                    <a:pt x="2922752" y="999659"/>
                  </a:lnTo>
                  <a:lnTo>
                    <a:pt x="3035508" y="973855"/>
                  </a:lnTo>
                  <a:lnTo>
                    <a:pt x="3148263" y="945504"/>
                  </a:lnTo>
                  <a:lnTo>
                    <a:pt x="3261019" y="918223"/>
                  </a:lnTo>
                  <a:lnTo>
                    <a:pt x="3373774" y="891857"/>
                  </a:lnTo>
                  <a:lnTo>
                    <a:pt x="3486530" y="863351"/>
                  </a:lnTo>
                  <a:lnTo>
                    <a:pt x="3599285" y="833386"/>
                  </a:lnTo>
                  <a:lnTo>
                    <a:pt x="3712041" y="804006"/>
                  </a:lnTo>
                  <a:lnTo>
                    <a:pt x="3824796" y="772642"/>
                  </a:lnTo>
                  <a:lnTo>
                    <a:pt x="3937552" y="740233"/>
                  </a:lnTo>
                  <a:lnTo>
                    <a:pt x="4050307" y="709648"/>
                  </a:lnTo>
                  <a:lnTo>
                    <a:pt x="4163063" y="680226"/>
                  </a:lnTo>
                  <a:lnTo>
                    <a:pt x="4275819" y="650427"/>
                  </a:lnTo>
                  <a:lnTo>
                    <a:pt x="4388574" y="621069"/>
                  </a:lnTo>
                  <a:lnTo>
                    <a:pt x="4501330" y="593193"/>
                  </a:lnTo>
                  <a:lnTo>
                    <a:pt x="4614085" y="566802"/>
                  </a:lnTo>
                  <a:lnTo>
                    <a:pt x="4726841" y="538722"/>
                  </a:lnTo>
                  <a:lnTo>
                    <a:pt x="4839596" y="508770"/>
                  </a:lnTo>
                  <a:lnTo>
                    <a:pt x="4952352" y="476978"/>
                  </a:lnTo>
                  <a:lnTo>
                    <a:pt x="5065107" y="443292"/>
                  </a:lnTo>
                  <a:lnTo>
                    <a:pt x="5177863" y="407602"/>
                  </a:lnTo>
                  <a:lnTo>
                    <a:pt x="5290618" y="369770"/>
                  </a:lnTo>
                  <a:lnTo>
                    <a:pt x="5403374" y="329645"/>
                  </a:lnTo>
                  <a:lnTo>
                    <a:pt x="5516129" y="287086"/>
                  </a:lnTo>
                  <a:lnTo>
                    <a:pt x="5628885" y="241972"/>
                  </a:lnTo>
                  <a:lnTo>
                    <a:pt x="5741640" y="194207"/>
                  </a:lnTo>
                  <a:lnTo>
                    <a:pt x="5854396" y="143724"/>
                  </a:lnTo>
                  <a:lnTo>
                    <a:pt x="5967151" y="90481"/>
                  </a:lnTo>
                  <a:lnTo>
                    <a:pt x="6079907" y="34459"/>
                  </a:lnTo>
                  <a:lnTo>
                    <a:pt x="6145984" y="0"/>
                  </a:lnTo>
                  <a:lnTo>
                    <a:pt x="6145984" y="477234"/>
                  </a:lnTo>
                  <a:lnTo>
                    <a:pt x="6079907" y="486960"/>
                  </a:lnTo>
                  <a:lnTo>
                    <a:pt x="5967151" y="504364"/>
                  </a:lnTo>
                  <a:lnTo>
                    <a:pt x="5854396" y="522553"/>
                  </a:lnTo>
                  <a:lnTo>
                    <a:pt x="5741640" y="541485"/>
                  </a:lnTo>
                  <a:lnTo>
                    <a:pt x="5628885" y="561095"/>
                  </a:lnTo>
                  <a:lnTo>
                    <a:pt x="5516129" y="581294"/>
                  </a:lnTo>
                  <a:lnTo>
                    <a:pt x="5403374" y="601964"/>
                  </a:lnTo>
                  <a:lnTo>
                    <a:pt x="5290618" y="622961"/>
                  </a:lnTo>
                  <a:lnTo>
                    <a:pt x="5177863" y="644122"/>
                  </a:lnTo>
                  <a:lnTo>
                    <a:pt x="5065107" y="665274"/>
                  </a:lnTo>
                  <a:lnTo>
                    <a:pt x="4952352" y="686256"/>
                  </a:lnTo>
                  <a:lnTo>
                    <a:pt x="4839596" y="706936"/>
                  </a:lnTo>
                  <a:lnTo>
                    <a:pt x="4726841" y="727239"/>
                  </a:lnTo>
                  <a:lnTo>
                    <a:pt x="4614085" y="747172"/>
                  </a:lnTo>
                  <a:lnTo>
                    <a:pt x="4501330" y="767087"/>
                  </a:lnTo>
                  <a:lnTo>
                    <a:pt x="4388574" y="789607"/>
                  </a:lnTo>
                  <a:lnTo>
                    <a:pt x="4275819" y="814892"/>
                  </a:lnTo>
                  <a:lnTo>
                    <a:pt x="4163063" y="842231"/>
                  </a:lnTo>
                  <a:lnTo>
                    <a:pt x="4050307" y="870689"/>
                  </a:lnTo>
                  <a:lnTo>
                    <a:pt x="3937552" y="900488"/>
                  </a:lnTo>
                  <a:lnTo>
                    <a:pt x="3824796" y="932726"/>
                  </a:lnTo>
                  <a:lnTo>
                    <a:pt x="3712041" y="965827"/>
                  </a:lnTo>
                  <a:lnTo>
                    <a:pt x="3599285" y="996704"/>
                  </a:lnTo>
                  <a:lnTo>
                    <a:pt x="3486530" y="1026793"/>
                  </a:lnTo>
                  <a:lnTo>
                    <a:pt x="3373774" y="1057981"/>
                  </a:lnTo>
                  <a:lnTo>
                    <a:pt x="3261019" y="1088022"/>
                  </a:lnTo>
                  <a:lnTo>
                    <a:pt x="3148263" y="1114301"/>
                  </a:lnTo>
                  <a:lnTo>
                    <a:pt x="3035508" y="1140181"/>
                  </a:lnTo>
                  <a:lnTo>
                    <a:pt x="2922752" y="1166406"/>
                  </a:lnTo>
                  <a:lnTo>
                    <a:pt x="2809997" y="1190749"/>
                  </a:lnTo>
                  <a:lnTo>
                    <a:pt x="2697241" y="1210517"/>
                  </a:lnTo>
                  <a:lnTo>
                    <a:pt x="2584486" y="1228614"/>
                  </a:lnTo>
                  <a:lnTo>
                    <a:pt x="2471730" y="1246238"/>
                  </a:lnTo>
                  <a:lnTo>
                    <a:pt x="2358975" y="1262733"/>
                  </a:lnTo>
                  <a:lnTo>
                    <a:pt x="2246219" y="1276666"/>
                  </a:lnTo>
                  <a:lnTo>
                    <a:pt x="2133463" y="1289342"/>
                  </a:lnTo>
                  <a:lnTo>
                    <a:pt x="2020708" y="1301392"/>
                  </a:lnTo>
                  <a:lnTo>
                    <a:pt x="1907952" y="1312784"/>
                  </a:lnTo>
                  <a:lnTo>
                    <a:pt x="1795197" y="1323170"/>
                  </a:lnTo>
                  <a:lnTo>
                    <a:pt x="1682441" y="1332595"/>
                  </a:lnTo>
                  <a:lnTo>
                    <a:pt x="1569686" y="1341543"/>
                  </a:lnTo>
                  <a:lnTo>
                    <a:pt x="1456930" y="1350173"/>
                  </a:lnTo>
                  <a:lnTo>
                    <a:pt x="1344175" y="1358701"/>
                  </a:lnTo>
                  <a:lnTo>
                    <a:pt x="1231419" y="1367374"/>
                  </a:lnTo>
                  <a:lnTo>
                    <a:pt x="1118664" y="1376437"/>
                  </a:lnTo>
                  <a:lnTo>
                    <a:pt x="1005908" y="1386104"/>
                  </a:lnTo>
                  <a:lnTo>
                    <a:pt x="893153" y="1396536"/>
                  </a:lnTo>
                  <a:lnTo>
                    <a:pt x="780397" y="1407840"/>
                  </a:lnTo>
                  <a:lnTo>
                    <a:pt x="712909" y="141516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979114"/>
              <a:ext cx="6145984" cy="1149537"/>
            </a:xfrm>
            <a:custGeom>
              <a:avLst/>
              <a:pathLst>
                <a:path w="6145984" h="1149537">
                  <a:moveTo>
                    <a:pt x="0" y="914720"/>
                  </a:moveTo>
                  <a:lnTo>
                    <a:pt x="103864" y="948695"/>
                  </a:lnTo>
                  <a:lnTo>
                    <a:pt x="216619" y="982507"/>
                  </a:lnTo>
                  <a:lnTo>
                    <a:pt x="329375" y="1013211"/>
                  </a:lnTo>
                  <a:lnTo>
                    <a:pt x="442131" y="1040769"/>
                  </a:lnTo>
                  <a:lnTo>
                    <a:pt x="554886" y="1065149"/>
                  </a:lnTo>
                  <a:lnTo>
                    <a:pt x="667642" y="1086329"/>
                  </a:lnTo>
                  <a:lnTo>
                    <a:pt x="780397" y="1104304"/>
                  </a:lnTo>
                  <a:lnTo>
                    <a:pt x="893153" y="1119099"/>
                  </a:lnTo>
                  <a:lnTo>
                    <a:pt x="1005908" y="1130781"/>
                  </a:lnTo>
                  <a:lnTo>
                    <a:pt x="1118664" y="1139467"/>
                  </a:lnTo>
                  <a:lnTo>
                    <a:pt x="1231419" y="1145333"/>
                  </a:lnTo>
                  <a:lnTo>
                    <a:pt x="1344175" y="1148604"/>
                  </a:lnTo>
                  <a:lnTo>
                    <a:pt x="1456930" y="1149537"/>
                  </a:lnTo>
                  <a:lnTo>
                    <a:pt x="1569686" y="1148390"/>
                  </a:lnTo>
                  <a:lnTo>
                    <a:pt x="1682441" y="1145394"/>
                  </a:lnTo>
                  <a:lnTo>
                    <a:pt x="1795197" y="1140718"/>
                  </a:lnTo>
                  <a:lnTo>
                    <a:pt x="1907952" y="1134786"/>
                  </a:lnTo>
                  <a:lnTo>
                    <a:pt x="2020708" y="1127464"/>
                  </a:lnTo>
                  <a:lnTo>
                    <a:pt x="2133463" y="1118219"/>
                  </a:lnTo>
                  <a:lnTo>
                    <a:pt x="2246219" y="1106832"/>
                  </a:lnTo>
                  <a:lnTo>
                    <a:pt x="2358975" y="1093633"/>
                  </a:lnTo>
                  <a:lnTo>
                    <a:pt x="2471730" y="1079152"/>
                  </a:lnTo>
                  <a:lnTo>
                    <a:pt x="2584486" y="1062253"/>
                  </a:lnTo>
                  <a:lnTo>
                    <a:pt x="2697241" y="1042767"/>
                  </a:lnTo>
                  <a:lnTo>
                    <a:pt x="2809997" y="1022106"/>
                  </a:lnTo>
                  <a:lnTo>
                    <a:pt x="2922752" y="999659"/>
                  </a:lnTo>
                  <a:lnTo>
                    <a:pt x="3035508" y="973855"/>
                  </a:lnTo>
                  <a:lnTo>
                    <a:pt x="3148263" y="945504"/>
                  </a:lnTo>
                  <a:lnTo>
                    <a:pt x="3261019" y="918223"/>
                  </a:lnTo>
                  <a:lnTo>
                    <a:pt x="3373774" y="891857"/>
                  </a:lnTo>
                  <a:lnTo>
                    <a:pt x="3486530" y="863351"/>
                  </a:lnTo>
                  <a:lnTo>
                    <a:pt x="3599285" y="833386"/>
                  </a:lnTo>
                  <a:lnTo>
                    <a:pt x="3712041" y="804006"/>
                  </a:lnTo>
                  <a:lnTo>
                    <a:pt x="3824796" y="772642"/>
                  </a:lnTo>
                  <a:lnTo>
                    <a:pt x="3937552" y="740233"/>
                  </a:lnTo>
                  <a:lnTo>
                    <a:pt x="4050307" y="709648"/>
                  </a:lnTo>
                  <a:lnTo>
                    <a:pt x="4163063" y="680226"/>
                  </a:lnTo>
                  <a:lnTo>
                    <a:pt x="4275819" y="650427"/>
                  </a:lnTo>
                  <a:lnTo>
                    <a:pt x="4388574" y="621069"/>
                  </a:lnTo>
                  <a:lnTo>
                    <a:pt x="4501330" y="593193"/>
                  </a:lnTo>
                  <a:lnTo>
                    <a:pt x="4614085" y="566802"/>
                  </a:lnTo>
                  <a:lnTo>
                    <a:pt x="4726841" y="538722"/>
                  </a:lnTo>
                  <a:lnTo>
                    <a:pt x="4839596" y="508770"/>
                  </a:lnTo>
                  <a:lnTo>
                    <a:pt x="4952352" y="476978"/>
                  </a:lnTo>
                  <a:lnTo>
                    <a:pt x="5065107" y="443292"/>
                  </a:lnTo>
                  <a:lnTo>
                    <a:pt x="5177863" y="407602"/>
                  </a:lnTo>
                  <a:lnTo>
                    <a:pt x="5290618" y="369770"/>
                  </a:lnTo>
                  <a:lnTo>
                    <a:pt x="5403374" y="329645"/>
                  </a:lnTo>
                  <a:lnTo>
                    <a:pt x="5516129" y="287086"/>
                  </a:lnTo>
                  <a:lnTo>
                    <a:pt x="5628885" y="241972"/>
                  </a:lnTo>
                  <a:lnTo>
                    <a:pt x="5741640" y="194207"/>
                  </a:lnTo>
                  <a:lnTo>
                    <a:pt x="5854396" y="143724"/>
                  </a:lnTo>
                  <a:lnTo>
                    <a:pt x="5967151" y="90481"/>
                  </a:lnTo>
                  <a:lnTo>
                    <a:pt x="6079907" y="3445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654785" y="4456348"/>
              <a:ext cx="5433075" cy="937926"/>
            </a:xfrm>
            <a:custGeom>
              <a:avLst/>
              <a:pathLst>
                <a:path w="5433075" h="937926">
                  <a:moveTo>
                    <a:pt x="5433075" y="0"/>
                  </a:moveTo>
                  <a:lnTo>
                    <a:pt x="5366997" y="9725"/>
                  </a:lnTo>
                  <a:lnTo>
                    <a:pt x="5254242" y="27130"/>
                  </a:lnTo>
                  <a:lnTo>
                    <a:pt x="5141486" y="45319"/>
                  </a:lnTo>
                  <a:lnTo>
                    <a:pt x="5028731" y="64251"/>
                  </a:lnTo>
                  <a:lnTo>
                    <a:pt x="4915975" y="83861"/>
                  </a:lnTo>
                  <a:lnTo>
                    <a:pt x="4803220" y="104060"/>
                  </a:lnTo>
                  <a:lnTo>
                    <a:pt x="4690464" y="124730"/>
                  </a:lnTo>
                  <a:lnTo>
                    <a:pt x="4577709" y="145727"/>
                  </a:lnTo>
                  <a:lnTo>
                    <a:pt x="4464953" y="166888"/>
                  </a:lnTo>
                  <a:lnTo>
                    <a:pt x="4352198" y="188040"/>
                  </a:lnTo>
                  <a:lnTo>
                    <a:pt x="4239442" y="209022"/>
                  </a:lnTo>
                  <a:lnTo>
                    <a:pt x="4126687" y="229702"/>
                  </a:lnTo>
                  <a:lnTo>
                    <a:pt x="4013931" y="250005"/>
                  </a:lnTo>
                  <a:lnTo>
                    <a:pt x="3901176" y="269938"/>
                  </a:lnTo>
                  <a:lnTo>
                    <a:pt x="3788420" y="289853"/>
                  </a:lnTo>
                  <a:lnTo>
                    <a:pt x="3675665" y="312372"/>
                  </a:lnTo>
                  <a:lnTo>
                    <a:pt x="3562909" y="337657"/>
                  </a:lnTo>
                  <a:lnTo>
                    <a:pt x="3450153" y="364996"/>
                  </a:lnTo>
                  <a:lnTo>
                    <a:pt x="3337398" y="393455"/>
                  </a:lnTo>
                  <a:lnTo>
                    <a:pt x="3224642" y="423254"/>
                  </a:lnTo>
                  <a:lnTo>
                    <a:pt x="3111887" y="455491"/>
                  </a:lnTo>
                  <a:lnTo>
                    <a:pt x="2999131" y="488592"/>
                  </a:lnTo>
                  <a:lnTo>
                    <a:pt x="2886376" y="519470"/>
                  </a:lnTo>
                  <a:lnTo>
                    <a:pt x="2773620" y="549558"/>
                  </a:lnTo>
                  <a:lnTo>
                    <a:pt x="2660865" y="580746"/>
                  </a:lnTo>
                  <a:lnTo>
                    <a:pt x="2548109" y="610788"/>
                  </a:lnTo>
                  <a:lnTo>
                    <a:pt x="2435354" y="637067"/>
                  </a:lnTo>
                  <a:lnTo>
                    <a:pt x="2322598" y="662946"/>
                  </a:lnTo>
                  <a:lnTo>
                    <a:pt x="2209843" y="689171"/>
                  </a:lnTo>
                  <a:lnTo>
                    <a:pt x="2097087" y="713514"/>
                  </a:lnTo>
                  <a:lnTo>
                    <a:pt x="1984332" y="733283"/>
                  </a:lnTo>
                  <a:lnTo>
                    <a:pt x="1871576" y="751380"/>
                  </a:lnTo>
                  <a:lnTo>
                    <a:pt x="1758820" y="769004"/>
                  </a:lnTo>
                  <a:lnTo>
                    <a:pt x="1646065" y="785499"/>
                  </a:lnTo>
                  <a:lnTo>
                    <a:pt x="1533309" y="799432"/>
                  </a:lnTo>
                  <a:lnTo>
                    <a:pt x="1420554" y="812107"/>
                  </a:lnTo>
                  <a:lnTo>
                    <a:pt x="1307798" y="824158"/>
                  </a:lnTo>
                  <a:lnTo>
                    <a:pt x="1195043" y="835550"/>
                  </a:lnTo>
                  <a:lnTo>
                    <a:pt x="1082287" y="845935"/>
                  </a:lnTo>
                  <a:lnTo>
                    <a:pt x="969532" y="855361"/>
                  </a:lnTo>
                  <a:lnTo>
                    <a:pt x="856776" y="864309"/>
                  </a:lnTo>
                  <a:lnTo>
                    <a:pt x="744021" y="872938"/>
                  </a:lnTo>
                  <a:lnTo>
                    <a:pt x="631265" y="881466"/>
                  </a:lnTo>
                  <a:lnTo>
                    <a:pt x="518510" y="890140"/>
                  </a:lnTo>
                  <a:lnTo>
                    <a:pt x="405754" y="899203"/>
                  </a:lnTo>
                  <a:lnTo>
                    <a:pt x="292999" y="908869"/>
                  </a:lnTo>
                  <a:lnTo>
                    <a:pt x="180243" y="919301"/>
                  </a:lnTo>
                  <a:lnTo>
                    <a:pt x="67488" y="930606"/>
                  </a:lnTo>
                  <a:lnTo>
                    <a:pt x="0" y="9379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217731"/>
              <a:ext cx="6145984" cy="1019825"/>
            </a:xfrm>
            <a:custGeom>
              <a:avLst/>
              <a:pathLst>
                <a:path w="6145984" h="1019825">
                  <a:moveTo>
                    <a:pt x="0" y="974122"/>
                  </a:moveTo>
                  <a:lnTo>
                    <a:pt x="103864" y="983111"/>
                  </a:lnTo>
                  <a:lnTo>
                    <a:pt x="216619" y="991707"/>
                  </a:lnTo>
                  <a:lnTo>
                    <a:pt x="329375" y="999147"/>
                  </a:lnTo>
                  <a:lnTo>
                    <a:pt x="442131" y="1005435"/>
                  </a:lnTo>
                  <a:lnTo>
                    <a:pt x="554886" y="1010578"/>
                  </a:lnTo>
                  <a:lnTo>
                    <a:pt x="667642" y="1014583"/>
                  </a:lnTo>
                  <a:lnTo>
                    <a:pt x="780397" y="1017455"/>
                  </a:lnTo>
                  <a:lnTo>
                    <a:pt x="893153" y="1019200"/>
                  </a:lnTo>
                  <a:lnTo>
                    <a:pt x="1005908" y="1019825"/>
                  </a:lnTo>
                  <a:lnTo>
                    <a:pt x="1118664" y="1019335"/>
                  </a:lnTo>
                  <a:lnTo>
                    <a:pt x="1231419" y="1017736"/>
                  </a:lnTo>
                  <a:lnTo>
                    <a:pt x="1344175" y="1015035"/>
                  </a:lnTo>
                  <a:lnTo>
                    <a:pt x="1456930" y="1011238"/>
                  </a:lnTo>
                  <a:lnTo>
                    <a:pt x="1569686" y="1006350"/>
                  </a:lnTo>
                  <a:lnTo>
                    <a:pt x="1682441" y="1000377"/>
                  </a:lnTo>
                  <a:lnTo>
                    <a:pt x="1795197" y="993327"/>
                  </a:lnTo>
                  <a:lnTo>
                    <a:pt x="1907952" y="985168"/>
                  </a:lnTo>
                  <a:lnTo>
                    <a:pt x="2020708" y="975811"/>
                  </a:lnTo>
                  <a:lnTo>
                    <a:pt x="2133463" y="965163"/>
                  </a:lnTo>
                  <a:lnTo>
                    <a:pt x="2246219" y="953132"/>
                  </a:lnTo>
                  <a:lnTo>
                    <a:pt x="2358975" y="939566"/>
                  </a:lnTo>
                  <a:lnTo>
                    <a:pt x="2471730" y="924078"/>
                  </a:lnTo>
                  <a:lnTo>
                    <a:pt x="2584486" y="906817"/>
                  </a:lnTo>
                  <a:lnTo>
                    <a:pt x="2697241" y="888025"/>
                  </a:lnTo>
                  <a:lnTo>
                    <a:pt x="2809997" y="867810"/>
                  </a:lnTo>
                  <a:lnTo>
                    <a:pt x="2922752" y="844415"/>
                  </a:lnTo>
                  <a:lnTo>
                    <a:pt x="3035508" y="818401"/>
                  </a:lnTo>
                  <a:lnTo>
                    <a:pt x="3148263" y="791286"/>
                  </a:lnTo>
                  <a:lnTo>
                    <a:pt x="3261019" y="764505"/>
                  </a:lnTo>
                  <a:lnTo>
                    <a:pt x="3373774" y="736301"/>
                  </a:lnTo>
                  <a:lnTo>
                    <a:pt x="3486530" y="706454"/>
                  </a:lnTo>
                  <a:lnTo>
                    <a:pt x="3599285" y="676428"/>
                  </a:lnTo>
                  <a:lnTo>
                    <a:pt x="3712041" y="646299"/>
                  </a:lnTo>
                  <a:lnTo>
                    <a:pt x="3824796" y="614067"/>
                  </a:lnTo>
                  <a:lnTo>
                    <a:pt x="3937552" y="581743"/>
                  </a:lnTo>
                  <a:lnTo>
                    <a:pt x="4050307" y="551551"/>
                  </a:lnTo>
                  <a:lnTo>
                    <a:pt x="4163063" y="522611"/>
                  </a:lnTo>
                  <a:lnTo>
                    <a:pt x="4275819" y="494042"/>
                  </a:lnTo>
                  <a:lnTo>
                    <a:pt x="4388574" y="466720"/>
                  </a:lnTo>
                  <a:lnTo>
                    <a:pt x="4501330" y="441523"/>
                  </a:lnTo>
                  <a:lnTo>
                    <a:pt x="4614085" y="418370"/>
                  </a:lnTo>
                  <a:lnTo>
                    <a:pt x="4726841" y="394363"/>
                  </a:lnTo>
                  <a:lnTo>
                    <a:pt x="4839596" y="369236"/>
                  </a:lnTo>
                  <a:lnTo>
                    <a:pt x="4952352" y="343000"/>
                  </a:lnTo>
                  <a:lnTo>
                    <a:pt x="5065107" y="315666"/>
                  </a:lnTo>
                  <a:lnTo>
                    <a:pt x="5177863" y="287245"/>
                  </a:lnTo>
                  <a:lnTo>
                    <a:pt x="5290618" y="257748"/>
                  </a:lnTo>
                  <a:lnTo>
                    <a:pt x="5403374" y="227187"/>
                  </a:lnTo>
                  <a:lnTo>
                    <a:pt x="5516129" y="195573"/>
                  </a:lnTo>
                  <a:lnTo>
                    <a:pt x="5628885" y="162916"/>
                  </a:lnTo>
                  <a:lnTo>
                    <a:pt x="5741640" y="129229"/>
                  </a:lnTo>
                  <a:lnTo>
                    <a:pt x="5854396" y="94522"/>
                  </a:lnTo>
                  <a:lnTo>
                    <a:pt x="5967151" y="58806"/>
                  </a:lnTo>
                  <a:lnTo>
                    <a:pt x="6079907" y="2209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679575"/>
              <a:ext cx="6145984" cy="714700"/>
            </a:xfrm>
            <a:custGeom>
              <a:avLst/>
              <a:pathLst>
                <a:path w="6145984" h="714700">
                  <a:moveTo>
                    <a:pt x="0" y="276225"/>
                  </a:moveTo>
                  <a:lnTo>
                    <a:pt x="103864" y="302661"/>
                  </a:lnTo>
                  <a:lnTo>
                    <a:pt x="216619" y="328912"/>
                  </a:lnTo>
                  <a:lnTo>
                    <a:pt x="329375" y="352683"/>
                  </a:lnTo>
                  <a:lnTo>
                    <a:pt x="442131" y="373942"/>
                  </a:lnTo>
                  <a:lnTo>
                    <a:pt x="554886" y="392658"/>
                  </a:lnTo>
                  <a:lnTo>
                    <a:pt x="667642" y="408812"/>
                  </a:lnTo>
                  <a:lnTo>
                    <a:pt x="780397" y="422397"/>
                  </a:lnTo>
                  <a:lnTo>
                    <a:pt x="893153" y="433432"/>
                  </a:lnTo>
                  <a:lnTo>
                    <a:pt x="1005908" y="441971"/>
                  </a:lnTo>
                  <a:lnTo>
                    <a:pt x="1118664" y="448110"/>
                  </a:lnTo>
                  <a:lnTo>
                    <a:pt x="1231419" y="451993"/>
                  </a:lnTo>
                  <a:lnTo>
                    <a:pt x="1344175" y="453807"/>
                  </a:lnTo>
                  <a:lnTo>
                    <a:pt x="1456930" y="453763"/>
                  </a:lnTo>
                  <a:lnTo>
                    <a:pt x="1569686" y="452074"/>
                  </a:lnTo>
                  <a:lnTo>
                    <a:pt x="1682441" y="448931"/>
                  </a:lnTo>
                  <a:lnTo>
                    <a:pt x="1795197" y="444472"/>
                  </a:lnTo>
                  <a:lnTo>
                    <a:pt x="1907952" y="439012"/>
                  </a:lnTo>
                  <a:lnTo>
                    <a:pt x="2020708" y="432454"/>
                  </a:lnTo>
                  <a:lnTo>
                    <a:pt x="2133463" y="424420"/>
                  </a:lnTo>
                  <a:lnTo>
                    <a:pt x="2246219" y="414794"/>
                  </a:lnTo>
                  <a:lnTo>
                    <a:pt x="2358975" y="403842"/>
                  </a:lnTo>
                  <a:lnTo>
                    <a:pt x="2471730" y="391650"/>
                  </a:lnTo>
                  <a:lnTo>
                    <a:pt x="2584486" y="377539"/>
                  </a:lnTo>
                  <a:lnTo>
                    <a:pt x="2697241" y="361750"/>
                  </a:lnTo>
                  <a:lnTo>
                    <a:pt x="2809997" y="345739"/>
                  </a:lnTo>
                  <a:lnTo>
                    <a:pt x="2922752" y="327750"/>
                  </a:lnTo>
                  <a:lnTo>
                    <a:pt x="3035508" y="306838"/>
                  </a:lnTo>
                  <a:lnTo>
                    <a:pt x="3148263" y="284755"/>
                  </a:lnTo>
                  <a:lnTo>
                    <a:pt x="3261019" y="265441"/>
                  </a:lnTo>
                  <a:lnTo>
                    <a:pt x="3373774" y="244516"/>
                  </a:lnTo>
                  <a:lnTo>
                    <a:pt x="3486530" y="220931"/>
                  </a:lnTo>
                  <a:lnTo>
                    <a:pt x="3599285" y="200463"/>
                  </a:lnTo>
                  <a:lnTo>
                    <a:pt x="3712041" y="187467"/>
                  </a:lnTo>
                  <a:lnTo>
                    <a:pt x="3824796" y="175292"/>
                  </a:lnTo>
                  <a:lnTo>
                    <a:pt x="3937552" y="164238"/>
                  </a:lnTo>
                  <a:lnTo>
                    <a:pt x="4050307" y="156560"/>
                  </a:lnTo>
                  <a:lnTo>
                    <a:pt x="4163063" y="151432"/>
                  </a:lnTo>
                  <a:lnTo>
                    <a:pt x="4275819" y="147174"/>
                  </a:lnTo>
                  <a:lnTo>
                    <a:pt x="4388574" y="144108"/>
                  </a:lnTo>
                  <a:lnTo>
                    <a:pt x="4501330" y="142744"/>
                  </a:lnTo>
                  <a:lnTo>
                    <a:pt x="4614085" y="142789"/>
                  </a:lnTo>
                  <a:lnTo>
                    <a:pt x="4726841" y="141653"/>
                  </a:lnTo>
                  <a:lnTo>
                    <a:pt x="4839596" y="139213"/>
                  </a:lnTo>
                  <a:lnTo>
                    <a:pt x="4952352" y="135509"/>
                  </a:lnTo>
                  <a:lnTo>
                    <a:pt x="5065107" y="130513"/>
                  </a:lnTo>
                  <a:lnTo>
                    <a:pt x="5177863" y="124150"/>
                  </a:lnTo>
                  <a:lnTo>
                    <a:pt x="5290618" y="116320"/>
                  </a:lnTo>
                  <a:lnTo>
                    <a:pt x="5403374" y="106913"/>
                  </a:lnTo>
                  <a:lnTo>
                    <a:pt x="5516129" y="95827"/>
                  </a:lnTo>
                  <a:lnTo>
                    <a:pt x="5628885" y="82978"/>
                  </a:lnTo>
                  <a:lnTo>
                    <a:pt x="5741640" y="68301"/>
                  </a:lnTo>
                  <a:lnTo>
                    <a:pt x="5854396" y="51755"/>
                  </a:lnTo>
                  <a:lnTo>
                    <a:pt x="5967151" y="33323"/>
                  </a:lnTo>
                  <a:lnTo>
                    <a:pt x="6079907" y="13004"/>
                  </a:lnTo>
                  <a:lnTo>
                    <a:pt x="6145984" y="0"/>
                  </a:lnTo>
                  <a:lnTo>
                    <a:pt x="6145984" y="397874"/>
                  </a:lnTo>
                  <a:lnTo>
                    <a:pt x="6079907" y="390258"/>
                  </a:lnTo>
                  <a:lnTo>
                    <a:pt x="5967151" y="378382"/>
                  </a:lnTo>
                  <a:lnTo>
                    <a:pt x="5854396" y="367589"/>
                  </a:lnTo>
                  <a:lnTo>
                    <a:pt x="5741640" y="357829"/>
                  </a:lnTo>
                  <a:lnTo>
                    <a:pt x="5628885" y="349034"/>
                  </a:lnTo>
                  <a:lnTo>
                    <a:pt x="5516129" y="341111"/>
                  </a:lnTo>
                  <a:lnTo>
                    <a:pt x="5403374" y="333948"/>
                  </a:lnTo>
                  <a:lnTo>
                    <a:pt x="5290618" y="327408"/>
                  </a:lnTo>
                  <a:lnTo>
                    <a:pt x="5177863" y="321339"/>
                  </a:lnTo>
                  <a:lnTo>
                    <a:pt x="5065107" y="315582"/>
                  </a:lnTo>
                  <a:lnTo>
                    <a:pt x="4952352" y="309986"/>
                  </a:lnTo>
                  <a:lnTo>
                    <a:pt x="4839596" y="304426"/>
                  </a:lnTo>
                  <a:lnTo>
                    <a:pt x="4726841" y="298822"/>
                  </a:lnTo>
                  <a:lnTo>
                    <a:pt x="4614085" y="293166"/>
                  </a:lnTo>
                  <a:lnTo>
                    <a:pt x="4501330" y="287721"/>
                  </a:lnTo>
                  <a:lnTo>
                    <a:pt x="4388574" y="284620"/>
                  </a:lnTo>
                  <a:lnTo>
                    <a:pt x="4275819" y="284289"/>
                  </a:lnTo>
                  <a:lnTo>
                    <a:pt x="4163063" y="286496"/>
                  </a:lnTo>
                  <a:lnTo>
                    <a:pt x="4050307" y="290822"/>
                  </a:lnTo>
                  <a:lnTo>
                    <a:pt x="3937552" y="297844"/>
                  </a:lnTo>
                  <a:lnTo>
                    <a:pt x="3824796" y="308755"/>
                  </a:lnTo>
                  <a:lnTo>
                    <a:pt x="3712041" y="322378"/>
                  </a:lnTo>
                  <a:lnTo>
                    <a:pt x="3599285" y="336622"/>
                  </a:lnTo>
                  <a:lnTo>
                    <a:pt x="3486530" y="357194"/>
                  </a:lnTo>
                  <a:lnTo>
                    <a:pt x="3373774" y="383016"/>
                  </a:lnTo>
                  <a:lnTo>
                    <a:pt x="3261019" y="407004"/>
                  </a:lnTo>
                  <a:lnTo>
                    <a:pt x="3148263" y="425483"/>
                  </a:lnTo>
                  <a:lnTo>
                    <a:pt x="3035508" y="445504"/>
                  </a:lnTo>
                  <a:lnTo>
                    <a:pt x="2922752" y="466769"/>
                  </a:lnTo>
                  <a:lnTo>
                    <a:pt x="2809997" y="486338"/>
                  </a:lnTo>
                  <a:lnTo>
                    <a:pt x="2697241" y="501605"/>
                  </a:lnTo>
                  <a:lnTo>
                    <a:pt x="2584486" y="516236"/>
                  </a:lnTo>
                  <a:lnTo>
                    <a:pt x="2471730" y="530951"/>
                  </a:lnTo>
                  <a:lnTo>
                    <a:pt x="2358975" y="544822"/>
                  </a:lnTo>
                  <a:lnTo>
                    <a:pt x="2246219" y="556387"/>
                  </a:lnTo>
                  <a:lnTo>
                    <a:pt x="2133463" y="567087"/>
                  </a:lnTo>
                  <a:lnTo>
                    <a:pt x="2020708" y="577460"/>
                  </a:lnTo>
                  <a:lnTo>
                    <a:pt x="1907952" y="587411"/>
                  </a:lnTo>
                  <a:lnTo>
                    <a:pt x="1795197" y="596584"/>
                  </a:lnTo>
                  <a:lnTo>
                    <a:pt x="1682441" y="605002"/>
                  </a:lnTo>
                  <a:lnTo>
                    <a:pt x="1569686" y="613108"/>
                  </a:lnTo>
                  <a:lnTo>
                    <a:pt x="1456930" y="621035"/>
                  </a:lnTo>
                  <a:lnTo>
                    <a:pt x="1344175" y="628967"/>
                  </a:lnTo>
                  <a:lnTo>
                    <a:pt x="1231419" y="637111"/>
                  </a:lnTo>
                  <a:lnTo>
                    <a:pt x="1118664" y="645675"/>
                  </a:lnTo>
                  <a:lnTo>
                    <a:pt x="1005908" y="654836"/>
                  </a:lnTo>
                  <a:lnTo>
                    <a:pt x="893153" y="664733"/>
                  </a:lnTo>
                  <a:lnTo>
                    <a:pt x="780397" y="675457"/>
                  </a:lnTo>
                  <a:lnTo>
                    <a:pt x="667642" y="687055"/>
                  </a:lnTo>
                  <a:lnTo>
                    <a:pt x="554886" y="699540"/>
                  </a:lnTo>
                  <a:lnTo>
                    <a:pt x="442131" y="712900"/>
                  </a:lnTo>
                  <a:lnTo>
                    <a:pt x="427848" y="71470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79575"/>
              <a:ext cx="6145984" cy="453807"/>
            </a:xfrm>
            <a:custGeom>
              <a:avLst/>
              <a:pathLst>
                <a:path w="6145984" h="453807">
                  <a:moveTo>
                    <a:pt x="0" y="276225"/>
                  </a:moveTo>
                  <a:lnTo>
                    <a:pt x="103864" y="302661"/>
                  </a:lnTo>
                  <a:lnTo>
                    <a:pt x="216619" y="328912"/>
                  </a:lnTo>
                  <a:lnTo>
                    <a:pt x="329375" y="352683"/>
                  </a:lnTo>
                  <a:lnTo>
                    <a:pt x="442131" y="373942"/>
                  </a:lnTo>
                  <a:lnTo>
                    <a:pt x="554886" y="392658"/>
                  </a:lnTo>
                  <a:lnTo>
                    <a:pt x="667642" y="408812"/>
                  </a:lnTo>
                  <a:lnTo>
                    <a:pt x="780397" y="422397"/>
                  </a:lnTo>
                  <a:lnTo>
                    <a:pt x="893153" y="433432"/>
                  </a:lnTo>
                  <a:lnTo>
                    <a:pt x="1005908" y="441971"/>
                  </a:lnTo>
                  <a:lnTo>
                    <a:pt x="1118664" y="448110"/>
                  </a:lnTo>
                  <a:lnTo>
                    <a:pt x="1231419" y="451993"/>
                  </a:lnTo>
                  <a:lnTo>
                    <a:pt x="1344175" y="453807"/>
                  </a:lnTo>
                  <a:lnTo>
                    <a:pt x="1456930" y="453763"/>
                  </a:lnTo>
                  <a:lnTo>
                    <a:pt x="1569686" y="452074"/>
                  </a:lnTo>
                  <a:lnTo>
                    <a:pt x="1682441" y="448931"/>
                  </a:lnTo>
                  <a:lnTo>
                    <a:pt x="1795197" y="444472"/>
                  </a:lnTo>
                  <a:lnTo>
                    <a:pt x="1907952" y="439012"/>
                  </a:lnTo>
                  <a:lnTo>
                    <a:pt x="2020708" y="432454"/>
                  </a:lnTo>
                  <a:lnTo>
                    <a:pt x="2133463" y="424420"/>
                  </a:lnTo>
                  <a:lnTo>
                    <a:pt x="2246219" y="414794"/>
                  </a:lnTo>
                  <a:lnTo>
                    <a:pt x="2358975" y="403842"/>
                  </a:lnTo>
                  <a:lnTo>
                    <a:pt x="2471730" y="391650"/>
                  </a:lnTo>
                  <a:lnTo>
                    <a:pt x="2584486" y="377539"/>
                  </a:lnTo>
                  <a:lnTo>
                    <a:pt x="2697241" y="361750"/>
                  </a:lnTo>
                  <a:lnTo>
                    <a:pt x="2809997" y="345739"/>
                  </a:lnTo>
                  <a:lnTo>
                    <a:pt x="2922752" y="327750"/>
                  </a:lnTo>
                  <a:lnTo>
                    <a:pt x="3035508" y="306838"/>
                  </a:lnTo>
                  <a:lnTo>
                    <a:pt x="3148263" y="284755"/>
                  </a:lnTo>
                  <a:lnTo>
                    <a:pt x="3261019" y="265441"/>
                  </a:lnTo>
                  <a:lnTo>
                    <a:pt x="3373774" y="244516"/>
                  </a:lnTo>
                  <a:lnTo>
                    <a:pt x="3486530" y="220931"/>
                  </a:lnTo>
                  <a:lnTo>
                    <a:pt x="3599285" y="200463"/>
                  </a:lnTo>
                  <a:lnTo>
                    <a:pt x="3712041" y="187467"/>
                  </a:lnTo>
                  <a:lnTo>
                    <a:pt x="3824796" y="175292"/>
                  </a:lnTo>
                  <a:lnTo>
                    <a:pt x="3937552" y="164238"/>
                  </a:lnTo>
                  <a:lnTo>
                    <a:pt x="4050307" y="156560"/>
                  </a:lnTo>
                  <a:lnTo>
                    <a:pt x="4163063" y="151432"/>
                  </a:lnTo>
                  <a:lnTo>
                    <a:pt x="4275819" y="147174"/>
                  </a:lnTo>
                  <a:lnTo>
                    <a:pt x="4388574" y="144108"/>
                  </a:lnTo>
                  <a:lnTo>
                    <a:pt x="4501330" y="142744"/>
                  </a:lnTo>
                  <a:lnTo>
                    <a:pt x="4614085" y="142789"/>
                  </a:lnTo>
                  <a:lnTo>
                    <a:pt x="4726841" y="141653"/>
                  </a:lnTo>
                  <a:lnTo>
                    <a:pt x="4839596" y="139213"/>
                  </a:lnTo>
                  <a:lnTo>
                    <a:pt x="4952352" y="135509"/>
                  </a:lnTo>
                  <a:lnTo>
                    <a:pt x="5065107" y="130513"/>
                  </a:lnTo>
                  <a:lnTo>
                    <a:pt x="5177863" y="124150"/>
                  </a:lnTo>
                  <a:lnTo>
                    <a:pt x="5290618" y="116320"/>
                  </a:lnTo>
                  <a:lnTo>
                    <a:pt x="5403374" y="106913"/>
                  </a:lnTo>
                  <a:lnTo>
                    <a:pt x="5516129" y="95827"/>
                  </a:lnTo>
                  <a:lnTo>
                    <a:pt x="5628885" y="82978"/>
                  </a:lnTo>
                  <a:lnTo>
                    <a:pt x="5741640" y="68301"/>
                  </a:lnTo>
                  <a:lnTo>
                    <a:pt x="5854396" y="51755"/>
                  </a:lnTo>
                  <a:lnTo>
                    <a:pt x="5967151" y="33323"/>
                  </a:lnTo>
                  <a:lnTo>
                    <a:pt x="6079907" y="1300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369724" y="4963865"/>
              <a:ext cx="5718136" cy="430410"/>
            </a:xfrm>
            <a:custGeom>
              <a:avLst/>
              <a:pathLst>
                <a:path w="5718136" h="430410">
                  <a:moveTo>
                    <a:pt x="5718136" y="113584"/>
                  </a:moveTo>
                  <a:lnTo>
                    <a:pt x="5652059" y="105968"/>
                  </a:lnTo>
                  <a:lnTo>
                    <a:pt x="5539303" y="94092"/>
                  </a:lnTo>
                  <a:lnTo>
                    <a:pt x="5426548" y="83299"/>
                  </a:lnTo>
                  <a:lnTo>
                    <a:pt x="5313792" y="73540"/>
                  </a:lnTo>
                  <a:lnTo>
                    <a:pt x="5201037" y="64744"/>
                  </a:lnTo>
                  <a:lnTo>
                    <a:pt x="5088281" y="56821"/>
                  </a:lnTo>
                  <a:lnTo>
                    <a:pt x="4975526" y="49658"/>
                  </a:lnTo>
                  <a:lnTo>
                    <a:pt x="4862770" y="43118"/>
                  </a:lnTo>
                  <a:lnTo>
                    <a:pt x="4750015" y="37049"/>
                  </a:lnTo>
                  <a:lnTo>
                    <a:pt x="4637259" y="31293"/>
                  </a:lnTo>
                  <a:lnTo>
                    <a:pt x="4524503" y="25696"/>
                  </a:lnTo>
                  <a:lnTo>
                    <a:pt x="4411748" y="20136"/>
                  </a:lnTo>
                  <a:lnTo>
                    <a:pt x="4298992" y="14532"/>
                  </a:lnTo>
                  <a:lnTo>
                    <a:pt x="4186237" y="8876"/>
                  </a:lnTo>
                  <a:lnTo>
                    <a:pt x="4073481" y="3431"/>
                  </a:lnTo>
                  <a:lnTo>
                    <a:pt x="3960726" y="330"/>
                  </a:lnTo>
                  <a:lnTo>
                    <a:pt x="3847970" y="0"/>
                  </a:lnTo>
                  <a:lnTo>
                    <a:pt x="3735215" y="2206"/>
                  </a:lnTo>
                  <a:lnTo>
                    <a:pt x="3622459" y="6532"/>
                  </a:lnTo>
                  <a:lnTo>
                    <a:pt x="3509704" y="13555"/>
                  </a:lnTo>
                  <a:lnTo>
                    <a:pt x="3396948" y="24465"/>
                  </a:lnTo>
                  <a:lnTo>
                    <a:pt x="3284193" y="38089"/>
                  </a:lnTo>
                  <a:lnTo>
                    <a:pt x="3171437" y="52333"/>
                  </a:lnTo>
                  <a:lnTo>
                    <a:pt x="3058682" y="72904"/>
                  </a:lnTo>
                  <a:lnTo>
                    <a:pt x="2945926" y="98726"/>
                  </a:lnTo>
                  <a:lnTo>
                    <a:pt x="2833171" y="122714"/>
                  </a:lnTo>
                  <a:lnTo>
                    <a:pt x="2720415" y="141193"/>
                  </a:lnTo>
                  <a:lnTo>
                    <a:pt x="2607659" y="161215"/>
                  </a:lnTo>
                  <a:lnTo>
                    <a:pt x="2494904" y="182479"/>
                  </a:lnTo>
                  <a:lnTo>
                    <a:pt x="2382148" y="202048"/>
                  </a:lnTo>
                  <a:lnTo>
                    <a:pt x="2269393" y="217315"/>
                  </a:lnTo>
                  <a:lnTo>
                    <a:pt x="2156637" y="231946"/>
                  </a:lnTo>
                  <a:lnTo>
                    <a:pt x="2043882" y="246662"/>
                  </a:lnTo>
                  <a:lnTo>
                    <a:pt x="1931126" y="260532"/>
                  </a:lnTo>
                  <a:lnTo>
                    <a:pt x="1818371" y="272097"/>
                  </a:lnTo>
                  <a:lnTo>
                    <a:pt x="1705615" y="282797"/>
                  </a:lnTo>
                  <a:lnTo>
                    <a:pt x="1592860" y="293170"/>
                  </a:lnTo>
                  <a:lnTo>
                    <a:pt x="1480104" y="303121"/>
                  </a:lnTo>
                  <a:lnTo>
                    <a:pt x="1367349" y="312294"/>
                  </a:lnTo>
                  <a:lnTo>
                    <a:pt x="1254593" y="320712"/>
                  </a:lnTo>
                  <a:lnTo>
                    <a:pt x="1141838" y="328818"/>
                  </a:lnTo>
                  <a:lnTo>
                    <a:pt x="1029082" y="336745"/>
                  </a:lnTo>
                  <a:lnTo>
                    <a:pt x="916326" y="344677"/>
                  </a:lnTo>
                  <a:lnTo>
                    <a:pt x="803571" y="352821"/>
                  </a:lnTo>
                  <a:lnTo>
                    <a:pt x="690815" y="361385"/>
                  </a:lnTo>
                  <a:lnTo>
                    <a:pt x="578060" y="370546"/>
                  </a:lnTo>
                  <a:lnTo>
                    <a:pt x="465304" y="380443"/>
                  </a:lnTo>
                  <a:lnTo>
                    <a:pt x="352549" y="391167"/>
                  </a:lnTo>
                  <a:lnTo>
                    <a:pt x="239793" y="402766"/>
                  </a:lnTo>
                  <a:lnTo>
                    <a:pt x="127038" y="415250"/>
                  </a:lnTo>
                  <a:lnTo>
                    <a:pt x="14282" y="428610"/>
                  </a:lnTo>
                  <a:lnTo>
                    <a:pt x="0" y="4304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878512"/>
              <a:ext cx="6145984" cy="350145"/>
            </a:xfrm>
            <a:custGeom>
              <a:avLst/>
              <a:pathLst>
                <a:path w="6145984" h="350145">
                  <a:moveTo>
                    <a:pt x="0" y="325749"/>
                  </a:moveTo>
                  <a:lnTo>
                    <a:pt x="103864" y="331354"/>
                  </a:lnTo>
                  <a:lnTo>
                    <a:pt x="216619" y="336582"/>
                  </a:lnTo>
                  <a:lnTo>
                    <a:pt x="329375" y="340958"/>
                  </a:lnTo>
                  <a:lnTo>
                    <a:pt x="442131" y="344483"/>
                  </a:lnTo>
                  <a:lnTo>
                    <a:pt x="554886" y="347162"/>
                  </a:lnTo>
                  <a:lnTo>
                    <a:pt x="667642" y="348996"/>
                  </a:lnTo>
                  <a:lnTo>
                    <a:pt x="780397" y="349990"/>
                  </a:lnTo>
                  <a:lnTo>
                    <a:pt x="893153" y="350145"/>
                  </a:lnTo>
                  <a:lnTo>
                    <a:pt x="1005908" y="349466"/>
                  </a:lnTo>
                  <a:lnTo>
                    <a:pt x="1118664" y="347955"/>
                  </a:lnTo>
                  <a:lnTo>
                    <a:pt x="1231419" y="345615"/>
                  </a:lnTo>
                  <a:lnTo>
                    <a:pt x="1344175" y="342450"/>
                  </a:lnTo>
                  <a:lnTo>
                    <a:pt x="1456930" y="338461"/>
                  </a:lnTo>
                  <a:lnTo>
                    <a:pt x="1569686" y="333653"/>
                  </a:lnTo>
                  <a:lnTo>
                    <a:pt x="1682441" y="328029"/>
                  </a:lnTo>
                  <a:lnTo>
                    <a:pt x="1795197" y="321591"/>
                  </a:lnTo>
                  <a:lnTo>
                    <a:pt x="1907952" y="314274"/>
                  </a:lnTo>
                  <a:lnTo>
                    <a:pt x="2020708" y="306020"/>
                  </a:lnTo>
                  <a:lnTo>
                    <a:pt x="2133463" y="296816"/>
                  </a:lnTo>
                  <a:lnTo>
                    <a:pt x="2246219" y="286653"/>
                  </a:lnTo>
                  <a:lnTo>
                    <a:pt x="2358975" y="275394"/>
                  </a:lnTo>
                  <a:lnTo>
                    <a:pt x="2471730" y="262363"/>
                  </a:lnTo>
                  <a:lnTo>
                    <a:pt x="2584486" y="247950"/>
                  </a:lnTo>
                  <a:lnTo>
                    <a:pt x="2697241" y="232740"/>
                  </a:lnTo>
                  <a:lnTo>
                    <a:pt x="2809997" y="217102"/>
                  </a:lnTo>
                  <a:lnTo>
                    <a:pt x="2922752" y="198322"/>
                  </a:lnTo>
                  <a:lnTo>
                    <a:pt x="3035508" y="177234"/>
                  </a:lnTo>
                  <a:lnTo>
                    <a:pt x="3148263" y="156182"/>
                  </a:lnTo>
                  <a:lnTo>
                    <a:pt x="3261019" y="137285"/>
                  </a:lnTo>
                  <a:lnTo>
                    <a:pt x="3373774" y="114829"/>
                  </a:lnTo>
                  <a:lnTo>
                    <a:pt x="3486530" y="90125"/>
                  </a:lnTo>
                  <a:lnTo>
                    <a:pt x="3599285" y="69605"/>
                  </a:lnTo>
                  <a:lnTo>
                    <a:pt x="3712041" y="55985"/>
                  </a:lnTo>
                  <a:lnTo>
                    <a:pt x="3824796" y="43086"/>
                  </a:lnTo>
                  <a:lnTo>
                    <a:pt x="3937552" y="32104"/>
                  </a:lnTo>
                  <a:lnTo>
                    <a:pt x="4050307" y="24754"/>
                  </a:lnTo>
                  <a:lnTo>
                    <a:pt x="4163063" y="20027"/>
                  </a:lnTo>
                  <a:lnTo>
                    <a:pt x="4275819" y="16794"/>
                  </a:lnTo>
                  <a:lnTo>
                    <a:pt x="4388574" y="15427"/>
                  </a:lnTo>
                  <a:lnTo>
                    <a:pt x="4501330" y="16295"/>
                  </a:lnTo>
                  <a:lnTo>
                    <a:pt x="4614085" y="19040"/>
                  </a:lnTo>
                  <a:lnTo>
                    <a:pt x="4726841" y="21301"/>
                  </a:lnTo>
                  <a:lnTo>
                    <a:pt x="4839596" y="22882"/>
                  </a:lnTo>
                  <a:lnTo>
                    <a:pt x="4952352" y="23810"/>
                  </a:lnTo>
                  <a:lnTo>
                    <a:pt x="5065107" y="24110"/>
                  </a:lnTo>
                  <a:lnTo>
                    <a:pt x="5177863" y="23807"/>
                  </a:lnTo>
                  <a:lnTo>
                    <a:pt x="5290618" y="22927"/>
                  </a:lnTo>
                  <a:lnTo>
                    <a:pt x="5403374" y="21493"/>
                  </a:lnTo>
                  <a:lnTo>
                    <a:pt x="5516129" y="19532"/>
                  </a:lnTo>
                  <a:lnTo>
                    <a:pt x="5628885" y="17068"/>
                  </a:lnTo>
                  <a:lnTo>
                    <a:pt x="5741640" y="14128"/>
                  </a:lnTo>
                  <a:lnTo>
                    <a:pt x="5854396" y="10735"/>
                  </a:lnTo>
                  <a:lnTo>
                    <a:pt x="5967151" y="6915"/>
                  </a:lnTo>
                  <a:lnTo>
                    <a:pt x="6079907" y="269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656124"/>
              <a:ext cx="6145984" cy="738151"/>
            </a:xfrm>
            <a:custGeom>
              <a:avLst/>
              <a:pathLst>
                <a:path w="6145984" h="738151">
                  <a:moveTo>
                    <a:pt x="0" y="302632"/>
                  </a:moveTo>
                  <a:lnTo>
                    <a:pt x="103864" y="329150"/>
                  </a:lnTo>
                  <a:lnTo>
                    <a:pt x="216619" y="355502"/>
                  </a:lnTo>
                  <a:lnTo>
                    <a:pt x="329375" y="379388"/>
                  </a:lnTo>
                  <a:lnTo>
                    <a:pt x="442131" y="400775"/>
                  </a:lnTo>
                  <a:lnTo>
                    <a:pt x="554886" y="419638"/>
                  </a:lnTo>
                  <a:lnTo>
                    <a:pt x="667642" y="435955"/>
                  </a:lnTo>
                  <a:lnTo>
                    <a:pt x="780397" y="449723"/>
                  </a:lnTo>
                  <a:lnTo>
                    <a:pt x="893153" y="460959"/>
                  </a:lnTo>
                  <a:lnTo>
                    <a:pt x="1005908" y="469718"/>
                  </a:lnTo>
                  <a:lnTo>
                    <a:pt x="1118664" y="476094"/>
                  </a:lnTo>
                  <a:lnTo>
                    <a:pt x="1231419" y="480228"/>
                  </a:lnTo>
                  <a:lnTo>
                    <a:pt x="1344175" y="482302"/>
                  </a:lnTo>
                  <a:lnTo>
                    <a:pt x="1456930" y="482524"/>
                  </a:lnTo>
                  <a:lnTo>
                    <a:pt x="1569686" y="481103"/>
                  </a:lnTo>
                  <a:lnTo>
                    <a:pt x="1682441" y="478224"/>
                  </a:lnTo>
                  <a:lnTo>
                    <a:pt x="1795197" y="474023"/>
                  </a:lnTo>
                  <a:lnTo>
                    <a:pt x="1907952" y="468672"/>
                  </a:lnTo>
                  <a:lnTo>
                    <a:pt x="2020708" y="462038"/>
                  </a:lnTo>
                  <a:lnTo>
                    <a:pt x="2133463" y="453854"/>
                  </a:lnTo>
                  <a:lnTo>
                    <a:pt x="2246219" y="444103"/>
                  </a:lnTo>
                  <a:lnTo>
                    <a:pt x="2358975" y="432922"/>
                  </a:lnTo>
                  <a:lnTo>
                    <a:pt x="2471730" y="419273"/>
                  </a:lnTo>
                  <a:lnTo>
                    <a:pt x="2584486" y="403109"/>
                  </a:lnTo>
                  <a:lnTo>
                    <a:pt x="2697241" y="385615"/>
                  </a:lnTo>
                  <a:lnTo>
                    <a:pt x="2809997" y="368977"/>
                  </a:lnTo>
                  <a:lnTo>
                    <a:pt x="2922752" y="349434"/>
                  </a:lnTo>
                  <a:lnTo>
                    <a:pt x="3035508" y="326313"/>
                  </a:lnTo>
                  <a:lnTo>
                    <a:pt x="3148263" y="302741"/>
                  </a:lnTo>
                  <a:lnTo>
                    <a:pt x="3261019" y="283939"/>
                  </a:lnTo>
                  <a:lnTo>
                    <a:pt x="3373774" y="265230"/>
                  </a:lnTo>
                  <a:lnTo>
                    <a:pt x="3486530" y="244669"/>
                  </a:lnTo>
                  <a:lnTo>
                    <a:pt x="3599285" y="227490"/>
                  </a:lnTo>
                  <a:lnTo>
                    <a:pt x="3712041" y="218039"/>
                  </a:lnTo>
                  <a:lnTo>
                    <a:pt x="3824796" y="210525"/>
                  </a:lnTo>
                  <a:lnTo>
                    <a:pt x="3937552" y="204335"/>
                  </a:lnTo>
                  <a:lnTo>
                    <a:pt x="4050307" y="200684"/>
                  </a:lnTo>
                  <a:lnTo>
                    <a:pt x="4163063" y="199101"/>
                  </a:lnTo>
                  <a:lnTo>
                    <a:pt x="4275819" y="198186"/>
                  </a:lnTo>
                  <a:lnTo>
                    <a:pt x="4388574" y="197710"/>
                  </a:lnTo>
                  <a:lnTo>
                    <a:pt x="4501330" y="197621"/>
                  </a:lnTo>
                  <a:lnTo>
                    <a:pt x="4614085" y="197415"/>
                  </a:lnTo>
                  <a:lnTo>
                    <a:pt x="4726841" y="195420"/>
                  </a:lnTo>
                  <a:lnTo>
                    <a:pt x="4839596" y="191605"/>
                  </a:lnTo>
                  <a:lnTo>
                    <a:pt x="4952352" y="186014"/>
                  </a:lnTo>
                  <a:lnTo>
                    <a:pt x="5065107" y="178620"/>
                  </a:lnTo>
                  <a:lnTo>
                    <a:pt x="5177863" y="169353"/>
                  </a:lnTo>
                  <a:lnTo>
                    <a:pt x="5290618" y="158117"/>
                  </a:lnTo>
                  <a:lnTo>
                    <a:pt x="5403374" y="144807"/>
                  </a:lnTo>
                  <a:lnTo>
                    <a:pt x="5516129" y="129326"/>
                  </a:lnTo>
                  <a:lnTo>
                    <a:pt x="5628885" y="111593"/>
                  </a:lnTo>
                  <a:lnTo>
                    <a:pt x="5741640" y="91548"/>
                  </a:lnTo>
                  <a:lnTo>
                    <a:pt x="5854396" y="69154"/>
                  </a:lnTo>
                  <a:lnTo>
                    <a:pt x="5967151" y="44394"/>
                  </a:lnTo>
                  <a:lnTo>
                    <a:pt x="6079907" y="17270"/>
                  </a:lnTo>
                  <a:lnTo>
                    <a:pt x="6145984" y="0"/>
                  </a:lnTo>
                  <a:lnTo>
                    <a:pt x="6145984" y="387875"/>
                  </a:lnTo>
                  <a:lnTo>
                    <a:pt x="6079907" y="385043"/>
                  </a:lnTo>
                  <a:lnTo>
                    <a:pt x="5967151" y="380780"/>
                  </a:lnTo>
                  <a:lnTo>
                    <a:pt x="5854396" y="377050"/>
                  </a:lnTo>
                  <a:lnTo>
                    <a:pt x="5741640" y="373800"/>
                  </a:lnTo>
                  <a:lnTo>
                    <a:pt x="5628885" y="370962"/>
                  </a:lnTo>
                  <a:lnTo>
                    <a:pt x="5516129" y="368445"/>
                  </a:lnTo>
                  <a:lnTo>
                    <a:pt x="5403374" y="366136"/>
                  </a:lnTo>
                  <a:lnTo>
                    <a:pt x="5290618" y="363900"/>
                  </a:lnTo>
                  <a:lnTo>
                    <a:pt x="5177863" y="361586"/>
                  </a:lnTo>
                  <a:lnTo>
                    <a:pt x="5065107" y="359038"/>
                  </a:lnTo>
                  <a:lnTo>
                    <a:pt x="4952352" y="356106"/>
                  </a:lnTo>
                  <a:lnTo>
                    <a:pt x="4839596" y="352666"/>
                  </a:lnTo>
                  <a:lnTo>
                    <a:pt x="4726841" y="348638"/>
                  </a:lnTo>
                  <a:lnTo>
                    <a:pt x="4614085" y="344013"/>
                  </a:lnTo>
                  <a:lnTo>
                    <a:pt x="4501330" y="338954"/>
                  </a:lnTo>
                  <a:lnTo>
                    <a:pt x="4388574" y="334690"/>
                  </a:lnTo>
                  <a:lnTo>
                    <a:pt x="4275819" y="331856"/>
                  </a:lnTo>
                  <a:lnTo>
                    <a:pt x="4163063" y="330771"/>
                  </a:lnTo>
                  <a:lnTo>
                    <a:pt x="4050307" y="331571"/>
                  </a:lnTo>
                  <a:lnTo>
                    <a:pt x="3937552" y="334584"/>
                  </a:lnTo>
                  <a:lnTo>
                    <a:pt x="3824796" y="340634"/>
                  </a:lnTo>
                  <a:lnTo>
                    <a:pt x="3712041" y="349560"/>
                  </a:lnTo>
                  <a:lnTo>
                    <a:pt x="3599285" y="360228"/>
                  </a:lnTo>
                  <a:lnTo>
                    <a:pt x="3486530" y="377507"/>
                  </a:lnTo>
                  <a:lnTo>
                    <a:pt x="3373774" y="400248"/>
                  </a:lnTo>
                  <a:lnTo>
                    <a:pt x="3261019" y="421944"/>
                  </a:lnTo>
                  <a:lnTo>
                    <a:pt x="3148263" y="439932"/>
                  </a:lnTo>
                  <a:lnTo>
                    <a:pt x="3035508" y="461495"/>
                  </a:lnTo>
                  <a:lnTo>
                    <a:pt x="2922752" y="484959"/>
                  </a:lnTo>
                  <a:lnTo>
                    <a:pt x="2809997" y="506042"/>
                  </a:lnTo>
                  <a:lnTo>
                    <a:pt x="2697241" y="521954"/>
                  </a:lnTo>
                  <a:lnTo>
                    <a:pt x="2584486" y="538320"/>
                  </a:lnTo>
                  <a:lnTo>
                    <a:pt x="2471730" y="555074"/>
                  </a:lnTo>
                  <a:lnTo>
                    <a:pt x="2358975" y="570359"/>
                  </a:lnTo>
                  <a:lnTo>
                    <a:pt x="2246219" y="582136"/>
                  </a:lnTo>
                  <a:lnTo>
                    <a:pt x="2133463" y="592935"/>
                  </a:lnTo>
                  <a:lnTo>
                    <a:pt x="2020708" y="603400"/>
                  </a:lnTo>
                  <a:lnTo>
                    <a:pt x="1907952" y="613340"/>
                  </a:lnTo>
                  <a:lnTo>
                    <a:pt x="1795197" y="622312"/>
                  </a:lnTo>
                  <a:lnTo>
                    <a:pt x="1682441" y="630373"/>
                  </a:lnTo>
                  <a:lnTo>
                    <a:pt x="1569686" y="638089"/>
                  </a:lnTo>
                  <a:lnTo>
                    <a:pt x="1456930" y="645592"/>
                  </a:lnTo>
                  <a:lnTo>
                    <a:pt x="1344175" y="653060"/>
                  </a:lnTo>
                  <a:lnTo>
                    <a:pt x="1231419" y="660693"/>
                  </a:lnTo>
                  <a:lnTo>
                    <a:pt x="1118664" y="668693"/>
                  </a:lnTo>
                  <a:lnTo>
                    <a:pt x="1005908" y="677233"/>
                  </a:lnTo>
                  <a:lnTo>
                    <a:pt x="893153" y="686447"/>
                  </a:lnTo>
                  <a:lnTo>
                    <a:pt x="780397" y="696423"/>
                  </a:lnTo>
                  <a:lnTo>
                    <a:pt x="667642" y="707206"/>
                  </a:lnTo>
                  <a:lnTo>
                    <a:pt x="554886" y="718807"/>
                  </a:lnTo>
                  <a:lnTo>
                    <a:pt x="442131" y="731215"/>
                  </a:lnTo>
                  <a:lnTo>
                    <a:pt x="382820" y="73815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56124"/>
              <a:ext cx="6145984" cy="482524"/>
            </a:xfrm>
            <a:custGeom>
              <a:avLst/>
              <a:pathLst>
                <a:path w="6145984" h="482524">
                  <a:moveTo>
                    <a:pt x="0" y="302632"/>
                  </a:moveTo>
                  <a:lnTo>
                    <a:pt x="103864" y="329150"/>
                  </a:lnTo>
                  <a:lnTo>
                    <a:pt x="216619" y="355502"/>
                  </a:lnTo>
                  <a:lnTo>
                    <a:pt x="329375" y="379388"/>
                  </a:lnTo>
                  <a:lnTo>
                    <a:pt x="442131" y="400775"/>
                  </a:lnTo>
                  <a:lnTo>
                    <a:pt x="554886" y="419638"/>
                  </a:lnTo>
                  <a:lnTo>
                    <a:pt x="667642" y="435955"/>
                  </a:lnTo>
                  <a:lnTo>
                    <a:pt x="780397" y="449723"/>
                  </a:lnTo>
                  <a:lnTo>
                    <a:pt x="893153" y="460959"/>
                  </a:lnTo>
                  <a:lnTo>
                    <a:pt x="1005908" y="469718"/>
                  </a:lnTo>
                  <a:lnTo>
                    <a:pt x="1118664" y="476094"/>
                  </a:lnTo>
                  <a:lnTo>
                    <a:pt x="1231419" y="480228"/>
                  </a:lnTo>
                  <a:lnTo>
                    <a:pt x="1344175" y="482302"/>
                  </a:lnTo>
                  <a:lnTo>
                    <a:pt x="1456930" y="482524"/>
                  </a:lnTo>
                  <a:lnTo>
                    <a:pt x="1569686" y="481103"/>
                  </a:lnTo>
                  <a:lnTo>
                    <a:pt x="1682441" y="478224"/>
                  </a:lnTo>
                  <a:lnTo>
                    <a:pt x="1795197" y="474023"/>
                  </a:lnTo>
                  <a:lnTo>
                    <a:pt x="1907952" y="468672"/>
                  </a:lnTo>
                  <a:lnTo>
                    <a:pt x="2020708" y="462038"/>
                  </a:lnTo>
                  <a:lnTo>
                    <a:pt x="2133463" y="453854"/>
                  </a:lnTo>
                  <a:lnTo>
                    <a:pt x="2246219" y="444103"/>
                  </a:lnTo>
                  <a:lnTo>
                    <a:pt x="2358975" y="432922"/>
                  </a:lnTo>
                  <a:lnTo>
                    <a:pt x="2471730" y="419273"/>
                  </a:lnTo>
                  <a:lnTo>
                    <a:pt x="2584486" y="403109"/>
                  </a:lnTo>
                  <a:lnTo>
                    <a:pt x="2697241" y="385615"/>
                  </a:lnTo>
                  <a:lnTo>
                    <a:pt x="2809997" y="368977"/>
                  </a:lnTo>
                  <a:lnTo>
                    <a:pt x="2922752" y="349434"/>
                  </a:lnTo>
                  <a:lnTo>
                    <a:pt x="3035508" y="326313"/>
                  </a:lnTo>
                  <a:lnTo>
                    <a:pt x="3148263" y="302741"/>
                  </a:lnTo>
                  <a:lnTo>
                    <a:pt x="3261019" y="283939"/>
                  </a:lnTo>
                  <a:lnTo>
                    <a:pt x="3373774" y="265230"/>
                  </a:lnTo>
                  <a:lnTo>
                    <a:pt x="3486530" y="244669"/>
                  </a:lnTo>
                  <a:lnTo>
                    <a:pt x="3599285" y="227490"/>
                  </a:lnTo>
                  <a:lnTo>
                    <a:pt x="3712041" y="218039"/>
                  </a:lnTo>
                  <a:lnTo>
                    <a:pt x="3824796" y="210525"/>
                  </a:lnTo>
                  <a:lnTo>
                    <a:pt x="3937552" y="204335"/>
                  </a:lnTo>
                  <a:lnTo>
                    <a:pt x="4050307" y="200684"/>
                  </a:lnTo>
                  <a:lnTo>
                    <a:pt x="4163063" y="199101"/>
                  </a:lnTo>
                  <a:lnTo>
                    <a:pt x="4275819" y="198186"/>
                  </a:lnTo>
                  <a:lnTo>
                    <a:pt x="4388574" y="197710"/>
                  </a:lnTo>
                  <a:lnTo>
                    <a:pt x="4501330" y="197621"/>
                  </a:lnTo>
                  <a:lnTo>
                    <a:pt x="4614085" y="197415"/>
                  </a:lnTo>
                  <a:lnTo>
                    <a:pt x="4726841" y="195420"/>
                  </a:lnTo>
                  <a:lnTo>
                    <a:pt x="4839596" y="191605"/>
                  </a:lnTo>
                  <a:lnTo>
                    <a:pt x="4952352" y="186014"/>
                  </a:lnTo>
                  <a:lnTo>
                    <a:pt x="5065107" y="178620"/>
                  </a:lnTo>
                  <a:lnTo>
                    <a:pt x="5177863" y="169353"/>
                  </a:lnTo>
                  <a:lnTo>
                    <a:pt x="5290618" y="158117"/>
                  </a:lnTo>
                  <a:lnTo>
                    <a:pt x="5403374" y="144807"/>
                  </a:lnTo>
                  <a:lnTo>
                    <a:pt x="5516129" y="129326"/>
                  </a:lnTo>
                  <a:lnTo>
                    <a:pt x="5628885" y="111593"/>
                  </a:lnTo>
                  <a:lnTo>
                    <a:pt x="5741640" y="91548"/>
                  </a:lnTo>
                  <a:lnTo>
                    <a:pt x="5854396" y="69154"/>
                  </a:lnTo>
                  <a:lnTo>
                    <a:pt x="5967151" y="44394"/>
                  </a:lnTo>
                  <a:lnTo>
                    <a:pt x="6079907" y="1727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324696" y="4986895"/>
              <a:ext cx="5763164" cy="407380"/>
            </a:xfrm>
            <a:custGeom>
              <a:avLst/>
              <a:pathLst>
                <a:path w="5763164" h="407380">
                  <a:moveTo>
                    <a:pt x="5763164" y="57104"/>
                  </a:moveTo>
                  <a:lnTo>
                    <a:pt x="5697087" y="54272"/>
                  </a:lnTo>
                  <a:lnTo>
                    <a:pt x="5584331" y="50009"/>
                  </a:lnTo>
                  <a:lnTo>
                    <a:pt x="5471576" y="46278"/>
                  </a:lnTo>
                  <a:lnTo>
                    <a:pt x="5358820" y="43029"/>
                  </a:lnTo>
                  <a:lnTo>
                    <a:pt x="5246065" y="40191"/>
                  </a:lnTo>
                  <a:lnTo>
                    <a:pt x="5133309" y="37674"/>
                  </a:lnTo>
                  <a:lnTo>
                    <a:pt x="5020554" y="35365"/>
                  </a:lnTo>
                  <a:lnTo>
                    <a:pt x="4907798" y="33129"/>
                  </a:lnTo>
                  <a:lnTo>
                    <a:pt x="4795042" y="30815"/>
                  </a:lnTo>
                  <a:lnTo>
                    <a:pt x="4682287" y="28267"/>
                  </a:lnTo>
                  <a:lnTo>
                    <a:pt x="4569531" y="25335"/>
                  </a:lnTo>
                  <a:lnTo>
                    <a:pt x="4456776" y="21895"/>
                  </a:lnTo>
                  <a:lnTo>
                    <a:pt x="4344020" y="17867"/>
                  </a:lnTo>
                  <a:lnTo>
                    <a:pt x="4231265" y="13242"/>
                  </a:lnTo>
                  <a:lnTo>
                    <a:pt x="4118509" y="8183"/>
                  </a:lnTo>
                  <a:lnTo>
                    <a:pt x="4005754" y="3919"/>
                  </a:lnTo>
                  <a:lnTo>
                    <a:pt x="3892998" y="1085"/>
                  </a:lnTo>
                  <a:lnTo>
                    <a:pt x="3780243" y="0"/>
                  </a:lnTo>
                  <a:lnTo>
                    <a:pt x="3667487" y="800"/>
                  </a:lnTo>
                  <a:lnTo>
                    <a:pt x="3554732" y="3813"/>
                  </a:lnTo>
                  <a:lnTo>
                    <a:pt x="3441976" y="9863"/>
                  </a:lnTo>
                  <a:lnTo>
                    <a:pt x="3329221" y="18789"/>
                  </a:lnTo>
                  <a:lnTo>
                    <a:pt x="3216465" y="29457"/>
                  </a:lnTo>
                  <a:lnTo>
                    <a:pt x="3103709" y="46736"/>
                  </a:lnTo>
                  <a:lnTo>
                    <a:pt x="2990954" y="69477"/>
                  </a:lnTo>
                  <a:lnTo>
                    <a:pt x="2878198" y="91173"/>
                  </a:lnTo>
                  <a:lnTo>
                    <a:pt x="2765443" y="109161"/>
                  </a:lnTo>
                  <a:lnTo>
                    <a:pt x="2652687" y="130724"/>
                  </a:lnTo>
                  <a:lnTo>
                    <a:pt x="2539932" y="154188"/>
                  </a:lnTo>
                  <a:lnTo>
                    <a:pt x="2427176" y="175271"/>
                  </a:lnTo>
                  <a:lnTo>
                    <a:pt x="2314421" y="191183"/>
                  </a:lnTo>
                  <a:lnTo>
                    <a:pt x="2201665" y="207549"/>
                  </a:lnTo>
                  <a:lnTo>
                    <a:pt x="2088910" y="224303"/>
                  </a:lnTo>
                  <a:lnTo>
                    <a:pt x="1976154" y="239588"/>
                  </a:lnTo>
                  <a:lnTo>
                    <a:pt x="1863399" y="251365"/>
                  </a:lnTo>
                  <a:lnTo>
                    <a:pt x="1750643" y="262164"/>
                  </a:lnTo>
                  <a:lnTo>
                    <a:pt x="1637888" y="272629"/>
                  </a:lnTo>
                  <a:lnTo>
                    <a:pt x="1525132" y="282569"/>
                  </a:lnTo>
                  <a:lnTo>
                    <a:pt x="1412377" y="291541"/>
                  </a:lnTo>
                  <a:lnTo>
                    <a:pt x="1299621" y="299601"/>
                  </a:lnTo>
                  <a:lnTo>
                    <a:pt x="1186865" y="307318"/>
                  </a:lnTo>
                  <a:lnTo>
                    <a:pt x="1074110" y="314821"/>
                  </a:lnTo>
                  <a:lnTo>
                    <a:pt x="961354" y="322289"/>
                  </a:lnTo>
                  <a:lnTo>
                    <a:pt x="848599" y="329922"/>
                  </a:lnTo>
                  <a:lnTo>
                    <a:pt x="735843" y="337922"/>
                  </a:lnTo>
                  <a:lnTo>
                    <a:pt x="623088" y="346462"/>
                  </a:lnTo>
                  <a:lnTo>
                    <a:pt x="510332" y="355676"/>
                  </a:lnTo>
                  <a:lnTo>
                    <a:pt x="397577" y="365652"/>
                  </a:lnTo>
                  <a:lnTo>
                    <a:pt x="284821" y="376435"/>
                  </a:lnTo>
                  <a:lnTo>
                    <a:pt x="172066" y="388036"/>
                  </a:lnTo>
                  <a:lnTo>
                    <a:pt x="59310" y="400444"/>
                  </a:lnTo>
                  <a:lnTo>
                    <a:pt x="0" y="4073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850061"/>
              <a:ext cx="6145984" cy="379766"/>
            </a:xfrm>
            <a:custGeom>
              <a:avLst/>
              <a:pathLst>
                <a:path w="6145984" h="379766">
                  <a:moveTo>
                    <a:pt x="0" y="350911"/>
                  </a:moveTo>
                  <a:lnTo>
                    <a:pt x="103864" y="357122"/>
                  </a:lnTo>
                  <a:lnTo>
                    <a:pt x="216619" y="362980"/>
                  </a:lnTo>
                  <a:lnTo>
                    <a:pt x="329375" y="367957"/>
                  </a:lnTo>
                  <a:lnTo>
                    <a:pt x="442131" y="372057"/>
                  </a:lnTo>
                  <a:lnTo>
                    <a:pt x="554886" y="375285"/>
                  </a:lnTo>
                  <a:lnTo>
                    <a:pt x="667642" y="377643"/>
                  </a:lnTo>
                  <a:lnTo>
                    <a:pt x="780397" y="379135"/>
                  </a:lnTo>
                  <a:lnTo>
                    <a:pt x="893153" y="379766"/>
                  </a:lnTo>
                  <a:lnTo>
                    <a:pt x="1005908" y="379538"/>
                  </a:lnTo>
                  <a:lnTo>
                    <a:pt x="1118664" y="378456"/>
                  </a:lnTo>
                  <a:lnTo>
                    <a:pt x="1231419" y="376523"/>
                  </a:lnTo>
                  <a:lnTo>
                    <a:pt x="1344175" y="373744"/>
                  </a:lnTo>
                  <a:lnTo>
                    <a:pt x="1456930" y="370121"/>
                  </a:lnTo>
                  <a:lnTo>
                    <a:pt x="1569686" y="365658"/>
                  </a:lnTo>
                  <a:lnTo>
                    <a:pt x="1682441" y="360361"/>
                  </a:lnTo>
                  <a:lnTo>
                    <a:pt x="1795197" y="354230"/>
                  </a:lnTo>
                  <a:lnTo>
                    <a:pt x="1907952" y="347068"/>
                  </a:lnTo>
                  <a:lnTo>
                    <a:pt x="2020708" y="338781"/>
                  </a:lnTo>
                  <a:lnTo>
                    <a:pt x="2133463" y="329457"/>
                  </a:lnTo>
                  <a:lnTo>
                    <a:pt x="2246219" y="319182"/>
                  </a:lnTo>
                  <a:lnTo>
                    <a:pt x="2358975" y="307703"/>
                  </a:lnTo>
                  <a:lnTo>
                    <a:pt x="2471730" y="293236"/>
                  </a:lnTo>
                  <a:lnTo>
                    <a:pt x="2584486" y="276777"/>
                  </a:lnTo>
                  <a:lnTo>
                    <a:pt x="2697241" y="259847"/>
                  </a:lnTo>
                  <a:lnTo>
                    <a:pt x="2809997" y="243572"/>
                  </a:lnTo>
                  <a:lnTo>
                    <a:pt x="2922752" y="223259"/>
                  </a:lnTo>
                  <a:lnTo>
                    <a:pt x="3035508" y="199966"/>
                  </a:lnTo>
                  <a:lnTo>
                    <a:pt x="3148263" y="177399"/>
                  </a:lnTo>
                  <a:lnTo>
                    <a:pt x="3261019" y="159004"/>
                  </a:lnTo>
                  <a:lnTo>
                    <a:pt x="3373774" y="138802"/>
                  </a:lnTo>
                  <a:lnTo>
                    <a:pt x="3486530" y="117151"/>
                  </a:lnTo>
                  <a:lnTo>
                    <a:pt x="3599285" y="99921"/>
                  </a:lnTo>
                  <a:lnTo>
                    <a:pt x="3712041" y="89862"/>
                  </a:lnTo>
                  <a:lnTo>
                    <a:pt x="3824796" y="81642"/>
                  </a:lnTo>
                  <a:lnTo>
                    <a:pt x="3937552" y="75522"/>
                  </a:lnTo>
                  <a:lnTo>
                    <a:pt x="4050307" y="72190"/>
                  </a:lnTo>
                  <a:lnTo>
                    <a:pt x="4163063" y="70998"/>
                  </a:lnTo>
                  <a:lnTo>
                    <a:pt x="4275819" y="71084"/>
                  </a:lnTo>
                  <a:lnTo>
                    <a:pt x="4388574" y="72263"/>
                  </a:lnTo>
                  <a:lnTo>
                    <a:pt x="4501330" y="74350"/>
                  </a:lnTo>
                  <a:lnTo>
                    <a:pt x="4614085" y="76776"/>
                  </a:lnTo>
                  <a:lnTo>
                    <a:pt x="4726841" y="78091"/>
                  </a:lnTo>
                  <a:lnTo>
                    <a:pt x="4839596" y="78198"/>
                  </a:lnTo>
                  <a:lnTo>
                    <a:pt x="4952352" y="77122"/>
                  </a:lnTo>
                  <a:lnTo>
                    <a:pt x="5065107" y="74892"/>
                  </a:lnTo>
                  <a:lnTo>
                    <a:pt x="5177863" y="71532"/>
                  </a:lnTo>
                  <a:lnTo>
                    <a:pt x="5290618" y="67071"/>
                  </a:lnTo>
                  <a:lnTo>
                    <a:pt x="5403374" y="61534"/>
                  </a:lnTo>
                  <a:lnTo>
                    <a:pt x="5516129" y="54948"/>
                  </a:lnTo>
                  <a:lnTo>
                    <a:pt x="5628885" y="47340"/>
                  </a:lnTo>
                  <a:lnTo>
                    <a:pt x="5741640" y="38736"/>
                  </a:lnTo>
                  <a:lnTo>
                    <a:pt x="5854396" y="29164"/>
                  </a:lnTo>
                  <a:lnTo>
                    <a:pt x="5967151" y="18649"/>
                  </a:lnTo>
                  <a:lnTo>
                    <a:pt x="6079907" y="721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55741"/>
              <a:ext cx="6145984" cy="638534"/>
            </a:xfrm>
            <a:custGeom>
              <a:avLst/>
              <a:pathLst>
                <a:path w="6145984" h="638534">
                  <a:moveTo>
                    <a:pt x="0" y="236526"/>
                  </a:moveTo>
                  <a:lnTo>
                    <a:pt x="103864" y="258335"/>
                  </a:lnTo>
                  <a:lnTo>
                    <a:pt x="216619" y="280005"/>
                  </a:lnTo>
                  <a:lnTo>
                    <a:pt x="329375" y="299642"/>
                  </a:lnTo>
                  <a:lnTo>
                    <a:pt x="442131" y="317216"/>
                  </a:lnTo>
                  <a:lnTo>
                    <a:pt x="554886" y="332701"/>
                  </a:lnTo>
                  <a:lnTo>
                    <a:pt x="667642" y="346080"/>
                  </a:lnTo>
                  <a:lnTo>
                    <a:pt x="780397" y="357345"/>
                  </a:lnTo>
                  <a:lnTo>
                    <a:pt x="893153" y="366513"/>
                  </a:lnTo>
                  <a:lnTo>
                    <a:pt x="1005908" y="373630"/>
                  </a:lnTo>
                  <a:lnTo>
                    <a:pt x="1118664" y="378779"/>
                  </a:lnTo>
                  <a:lnTo>
                    <a:pt x="1231419" y="382084"/>
                  </a:lnTo>
                  <a:lnTo>
                    <a:pt x="1344175" y="383705"/>
                  </a:lnTo>
                  <a:lnTo>
                    <a:pt x="1456930" y="383826"/>
                  </a:lnTo>
                  <a:lnTo>
                    <a:pt x="1569686" y="382632"/>
                  </a:lnTo>
                  <a:lnTo>
                    <a:pt x="1682441" y="380286"/>
                  </a:lnTo>
                  <a:lnTo>
                    <a:pt x="1795197" y="376909"/>
                  </a:lnTo>
                  <a:lnTo>
                    <a:pt x="1907952" y="372717"/>
                  </a:lnTo>
                  <a:lnTo>
                    <a:pt x="2020708" y="367623"/>
                  </a:lnTo>
                  <a:lnTo>
                    <a:pt x="2133463" y="361355"/>
                  </a:lnTo>
                  <a:lnTo>
                    <a:pt x="2246219" y="353871"/>
                  </a:lnTo>
                  <a:lnTo>
                    <a:pt x="2358975" y="345337"/>
                  </a:lnTo>
                  <a:lnTo>
                    <a:pt x="2471730" y="335236"/>
                  </a:lnTo>
                  <a:lnTo>
                    <a:pt x="2584486" y="323332"/>
                  </a:lnTo>
                  <a:lnTo>
                    <a:pt x="2697241" y="310376"/>
                  </a:lnTo>
                  <a:lnTo>
                    <a:pt x="2809997" y="298078"/>
                  </a:lnTo>
                  <a:lnTo>
                    <a:pt x="2922752" y="283992"/>
                  </a:lnTo>
                  <a:lnTo>
                    <a:pt x="3035508" y="267340"/>
                  </a:lnTo>
                  <a:lnTo>
                    <a:pt x="3148263" y="250223"/>
                  </a:lnTo>
                  <a:lnTo>
                    <a:pt x="3261019" y="236647"/>
                  </a:lnTo>
                  <a:lnTo>
                    <a:pt x="3373774" y="223499"/>
                  </a:lnTo>
                  <a:lnTo>
                    <a:pt x="3486530" y="209004"/>
                  </a:lnTo>
                  <a:lnTo>
                    <a:pt x="3599285" y="196801"/>
                  </a:lnTo>
                  <a:lnTo>
                    <a:pt x="3712041" y="190342"/>
                  </a:lnTo>
                  <a:lnTo>
                    <a:pt x="3824796" y="185458"/>
                  </a:lnTo>
                  <a:lnTo>
                    <a:pt x="3937552" y="181337"/>
                  </a:lnTo>
                  <a:lnTo>
                    <a:pt x="4050307" y="178709"/>
                  </a:lnTo>
                  <a:lnTo>
                    <a:pt x="4163063" y="177281"/>
                  </a:lnTo>
                  <a:lnTo>
                    <a:pt x="4275819" y="176257"/>
                  </a:lnTo>
                  <a:lnTo>
                    <a:pt x="4388574" y="175731"/>
                  </a:lnTo>
                  <a:lnTo>
                    <a:pt x="4501330" y="175955"/>
                  </a:lnTo>
                  <a:lnTo>
                    <a:pt x="4614085" y="176575"/>
                  </a:lnTo>
                  <a:lnTo>
                    <a:pt x="4726841" y="175534"/>
                  </a:lnTo>
                  <a:lnTo>
                    <a:pt x="4839596" y="172749"/>
                  </a:lnTo>
                  <a:lnTo>
                    <a:pt x="4952352" y="168257"/>
                  </a:lnTo>
                  <a:lnTo>
                    <a:pt x="5065107" y="162034"/>
                  </a:lnTo>
                  <a:lnTo>
                    <a:pt x="5177863" y="154018"/>
                  </a:lnTo>
                  <a:lnTo>
                    <a:pt x="5290618" y="144121"/>
                  </a:lnTo>
                  <a:lnTo>
                    <a:pt x="5403374" y="132252"/>
                  </a:lnTo>
                  <a:lnTo>
                    <a:pt x="5516129" y="118324"/>
                  </a:lnTo>
                  <a:lnTo>
                    <a:pt x="5628885" y="102263"/>
                  </a:lnTo>
                  <a:lnTo>
                    <a:pt x="5741640" y="84016"/>
                  </a:lnTo>
                  <a:lnTo>
                    <a:pt x="5854396" y="63549"/>
                  </a:lnTo>
                  <a:lnTo>
                    <a:pt x="5967151" y="40847"/>
                  </a:lnTo>
                  <a:lnTo>
                    <a:pt x="6079907" y="15913"/>
                  </a:lnTo>
                  <a:lnTo>
                    <a:pt x="6145984" y="0"/>
                  </a:lnTo>
                  <a:lnTo>
                    <a:pt x="6145984" y="345062"/>
                  </a:lnTo>
                  <a:lnTo>
                    <a:pt x="6079907" y="343091"/>
                  </a:lnTo>
                  <a:lnTo>
                    <a:pt x="5967151" y="340104"/>
                  </a:lnTo>
                  <a:lnTo>
                    <a:pt x="5854396" y="337460"/>
                  </a:lnTo>
                  <a:lnTo>
                    <a:pt x="5741640" y="335114"/>
                  </a:lnTo>
                  <a:lnTo>
                    <a:pt x="5628885" y="333004"/>
                  </a:lnTo>
                  <a:lnTo>
                    <a:pt x="5516129" y="331050"/>
                  </a:lnTo>
                  <a:lnTo>
                    <a:pt x="5403374" y="329152"/>
                  </a:lnTo>
                  <a:lnTo>
                    <a:pt x="5290618" y="327191"/>
                  </a:lnTo>
                  <a:lnTo>
                    <a:pt x="5177863" y="325032"/>
                  </a:lnTo>
                  <a:lnTo>
                    <a:pt x="5065107" y="322538"/>
                  </a:lnTo>
                  <a:lnTo>
                    <a:pt x="4952352" y="319574"/>
                  </a:lnTo>
                  <a:lnTo>
                    <a:pt x="4839596" y="316032"/>
                  </a:lnTo>
                  <a:lnTo>
                    <a:pt x="4726841" y="311841"/>
                  </a:lnTo>
                  <a:lnTo>
                    <a:pt x="4614085" y="306991"/>
                  </a:lnTo>
                  <a:lnTo>
                    <a:pt x="4501330" y="301688"/>
                  </a:lnTo>
                  <a:lnTo>
                    <a:pt x="4388574" y="297591"/>
                  </a:lnTo>
                  <a:lnTo>
                    <a:pt x="4275819" y="295173"/>
                  </a:lnTo>
                  <a:lnTo>
                    <a:pt x="4163063" y="294418"/>
                  </a:lnTo>
                  <a:lnTo>
                    <a:pt x="4050307" y="295150"/>
                  </a:lnTo>
                  <a:lnTo>
                    <a:pt x="3937552" y="297209"/>
                  </a:lnTo>
                  <a:lnTo>
                    <a:pt x="3824796" y="301205"/>
                  </a:lnTo>
                  <a:lnTo>
                    <a:pt x="3712041" y="307346"/>
                  </a:lnTo>
                  <a:lnTo>
                    <a:pt x="3599285" y="314887"/>
                  </a:lnTo>
                  <a:lnTo>
                    <a:pt x="3486530" y="327180"/>
                  </a:lnTo>
                  <a:lnTo>
                    <a:pt x="3373774" y="343615"/>
                  </a:lnTo>
                  <a:lnTo>
                    <a:pt x="3261019" y="359419"/>
                  </a:lnTo>
                  <a:lnTo>
                    <a:pt x="3148263" y="372271"/>
                  </a:lnTo>
                  <a:lnTo>
                    <a:pt x="3035508" y="387601"/>
                  </a:lnTo>
                  <a:lnTo>
                    <a:pt x="2922752" y="404558"/>
                  </a:lnTo>
                  <a:lnTo>
                    <a:pt x="2809997" y="420015"/>
                  </a:lnTo>
                  <a:lnTo>
                    <a:pt x="2697241" y="431667"/>
                  </a:lnTo>
                  <a:lnTo>
                    <a:pt x="2584486" y="443619"/>
                  </a:lnTo>
                  <a:lnTo>
                    <a:pt x="2471730" y="456047"/>
                  </a:lnTo>
                  <a:lnTo>
                    <a:pt x="2358975" y="467604"/>
                  </a:lnTo>
                  <a:lnTo>
                    <a:pt x="2246219" y="476669"/>
                  </a:lnTo>
                  <a:lnTo>
                    <a:pt x="2133463" y="485085"/>
                  </a:lnTo>
                  <a:lnTo>
                    <a:pt x="2020708" y="493381"/>
                  </a:lnTo>
                  <a:lnTo>
                    <a:pt x="1907952" y="501418"/>
                  </a:lnTo>
                  <a:lnTo>
                    <a:pt x="1795197" y="508830"/>
                  </a:lnTo>
                  <a:lnTo>
                    <a:pt x="1682441" y="515641"/>
                  </a:lnTo>
                  <a:lnTo>
                    <a:pt x="1569686" y="522291"/>
                  </a:lnTo>
                  <a:lnTo>
                    <a:pt x="1456930" y="528895"/>
                  </a:lnTo>
                  <a:lnTo>
                    <a:pt x="1344175" y="535615"/>
                  </a:lnTo>
                  <a:lnTo>
                    <a:pt x="1231419" y="542630"/>
                  </a:lnTo>
                  <a:lnTo>
                    <a:pt x="1118664" y="550119"/>
                  </a:lnTo>
                  <a:lnTo>
                    <a:pt x="1005908" y="558240"/>
                  </a:lnTo>
                  <a:lnTo>
                    <a:pt x="893153" y="567112"/>
                  </a:lnTo>
                  <a:lnTo>
                    <a:pt x="780397" y="576815"/>
                  </a:lnTo>
                  <a:lnTo>
                    <a:pt x="667642" y="587390"/>
                  </a:lnTo>
                  <a:lnTo>
                    <a:pt x="554886" y="598849"/>
                  </a:lnTo>
                  <a:lnTo>
                    <a:pt x="442131" y="611182"/>
                  </a:lnTo>
                  <a:lnTo>
                    <a:pt x="329375" y="624366"/>
                  </a:lnTo>
                  <a:lnTo>
                    <a:pt x="216619" y="638372"/>
                  </a:lnTo>
                  <a:lnTo>
                    <a:pt x="215381" y="63853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55741"/>
              <a:ext cx="6145984" cy="383826"/>
            </a:xfrm>
            <a:custGeom>
              <a:avLst/>
              <a:pathLst>
                <a:path w="6145984" h="383826">
                  <a:moveTo>
                    <a:pt x="0" y="236526"/>
                  </a:moveTo>
                  <a:lnTo>
                    <a:pt x="103864" y="258335"/>
                  </a:lnTo>
                  <a:lnTo>
                    <a:pt x="216619" y="280005"/>
                  </a:lnTo>
                  <a:lnTo>
                    <a:pt x="329375" y="299642"/>
                  </a:lnTo>
                  <a:lnTo>
                    <a:pt x="442131" y="317216"/>
                  </a:lnTo>
                  <a:lnTo>
                    <a:pt x="554886" y="332701"/>
                  </a:lnTo>
                  <a:lnTo>
                    <a:pt x="667642" y="346080"/>
                  </a:lnTo>
                  <a:lnTo>
                    <a:pt x="780397" y="357345"/>
                  </a:lnTo>
                  <a:lnTo>
                    <a:pt x="893153" y="366513"/>
                  </a:lnTo>
                  <a:lnTo>
                    <a:pt x="1005908" y="373630"/>
                  </a:lnTo>
                  <a:lnTo>
                    <a:pt x="1118664" y="378779"/>
                  </a:lnTo>
                  <a:lnTo>
                    <a:pt x="1231419" y="382084"/>
                  </a:lnTo>
                  <a:lnTo>
                    <a:pt x="1344175" y="383705"/>
                  </a:lnTo>
                  <a:lnTo>
                    <a:pt x="1456930" y="383826"/>
                  </a:lnTo>
                  <a:lnTo>
                    <a:pt x="1569686" y="382632"/>
                  </a:lnTo>
                  <a:lnTo>
                    <a:pt x="1682441" y="380286"/>
                  </a:lnTo>
                  <a:lnTo>
                    <a:pt x="1795197" y="376909"/>
                  </a:lnTo>
                  <a:lnTo>
                    <a:pt x="1907952" y="372717"/>
                  </a:lnTo>
                  <a:lnTo>
                    <a:pt x="2020708" y="367623"/>
                  </a:lnTo>
                  <a:lnTo>
                    <a:pt x="2133463" y="361355"/>
                  </a:lnTo>
                  <a:lnTo>
                    <a:pt x="2246219" y="353871"/>
                  </a:lnTo>
                  <a:lnTo>
                    <a:pt x="2358975" y="345337"/>
                  </a:lnTo>
                  <a:lnTo>
                    <a:pt x="2471730" y="335236"/>
                  </a:lnTo>
                  <a:lnTo>
                    <a:pt x="2584486" y="323332"/>
                  </a:lnTo>
                  <a:lnTo>
                    <a:pt x="2697241" y="310376"/>
                  </a:lnTo>
                  <a:lnTo>
                    <a:pt x="2809997" y="298078"/>
                  </a:lnTo>
                  <a:lnTo>
                    <a:pt x="2922752" y="283992"/>
                  </a:lnTo>
                  <a:lnTo>
                    <a:pt x="3035508" y="267340"/>
                  </a:lnTo>
                  <a:lnTo>
                    <a:pt x="3148263" y="250223"/>
                  </a:lnTo>
                  <a:lnTo>
                    <a:pt x="3261019" y="236647"/>
                  </a:lnTo>
                  <a:lnTo>
                    <a:pt x="3373774" y="223499"/>
                  </a:lnTo>
                  <a:lnTo>
                    <a:pt x="3486530" y="209004"/>
                  </a:lnTo>
                  <a:lnTo>
                    <a:pt x="3599285" y="196801"/>
                  </a:lnTo>
                  <a:lnTo>
                    <a:pt x="3712041" y="190342"/>
                  </a:lnTo>
                  <a:lnTo>
                    <a:pt x="3824796" y="185458"/>
                  </a:lnTo>
                  <a:lnTo>
                    <a:pt x="3937552" y="181337"/>
                  </a:lnTo>
                  <a:lnTo>
                    <a:pt x="4050307" y="178709"/>
                  </a:lnTo>
                  <a:lnTo>
                    <a:pt x="4163063" y="177281"/>
                  </a:lnTo>
                  <a:lnTo>
                    <a:pt x="4275819" y="176257"/>
                  </a:lnTo>
                  <a:lnTo>
                    <a:pt x="4388574" y="175731"/>
                  </a:lnTo>
                  <a:lnTo>
                    <a:pt x="4501330" y="175955"/>
                  </a:lnTo>
                  <a:lnTo>
                    <a:pt x="4614085" y="176575"/>
                  </a:lnTo>
                  <a:lnTo>
                    <a:pt x="4726841" y="175534"/>
                  </a:lnTo>
                  <a:lnTo>
                    <a:pt x="4839596" y="172749"/>
                  </a:lnTo>
                  <a:lnTo>
                    <a:pt x="4952352" y="168257"/>
                  </a:lnTo>
                  <a:lnTo>
                    <a:pt x="5065107" y="162034"/>
                  </a:lnTo>
                  <a:lnTo>
                    <a:pt x="5177863" y="154018"/>
                  </a:lnTo>
                  <a:lnTo>
                    <a:pt x="5290618" y="144121"/>
                  </a:lnTo>
                  <a:lnTo>
                    <a:pt x="5403374" y="132252"/>
                  </a:lnTo>
                  <a:lnTo>
                    <a:pt x="5516129" y="118324"/>
                  </a:lnTo>
                  <a:lnTo>
                    <a:pt x="5628885" y="102263"/>
                  </a:lnTo>
                  <a:lnTo>
                    <a:pt x="5741640" y="84016"/>
                  </a:lnTo>
                  <a:lnTo>
                    <a:pt x="5854396" y="63549"/>
                  </a:lnTo>
                  <a:lnTo>
                    <a:pt x="5967151" y="40847"/>
                  </a:lnTo>
                  <a:lnTo>
                    <a:pt x="6079907" y="1591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157258" y="5050159"/>
              <a:ext cx="5930602" cy="344116"/>
            </a:xfrm>
            <a:custGeom>
              <a:avLst/>
              <a:pathLst>
                <a:path w="5930602" h="344116">
                  <a:moveTo>
                    <a:pt x="5930602" y="50643"/>
                  </a:moveTo>
                  <a:lnTo>
                    <a:pt x="5864525" y="48673"/>
                  </a:lnTo>
                  <a:lnTo>
                    <a:pt x="5751770" y="45686"/>
                  </a:lnTo>
                  <a:lnTo>
                    <a:pt x="5639014" y="43042"/>
                  </a:lnTo>
                  <a:lnTo>
                    <a:pt x="5526258" y="40695"/>
                  </a:lnTo>
                  <a:lnTo>
                    <a:pt x="5413503" y="38585"/>
                  </a:lnTo>
                  <a:lnTo>
                    <a:pt x="5300747" y="36631"/>
                  </a:lnTo>
                  <a:lnTo>
                    <a:pt x="5187992" y="34734"/>
                  </a:lnTo>
                  <a:lnTo>
                    <a:pt x="5075236" y="32772"/>
                  </a:lnTo>
                  <a:lnTo>
                    <a:pt x="4962481" y="30614"/>
                  </a:lnTo>
                  <a:lnTo>
                    <a:pt x="4849725" y="28119"/>
                  </a:lnTo>
                  <a:lnTo>
                    <a:pt x="4736970" y="25156"/>
                  </a:lnTo>
                  <a:lnTo>
                    <a:pt x="4624214" y="21613"/>
                  </a:lnTo>
                  <a:lnTo>
                    <a:pt x="4511459" y="17422"/>
                  </a:lnTo>
                  <a:lnTo>
                    <a:pt x="4398703" y="12573"/>
                  </a:lnTo>
                  <a:lnTo>
                    <a:pt x="4285948" y="7270"/>
                  </a:lnTo>
                  <a:lnTo>
                    <a:pt x="4173192" y="3173"/>
                  </a:lnTo>
                  <a:lnTo>
                    <a:pt x="4060437" y="755"/>
                  </a:lnTo>
                  <a:lnTo>
                    <a:pt x="3947681" y="0"/>
                  </a:lnTo>
                  <a:lnTo>
                    <a:pt x="3834926" y="732"/>
                  </a:lnTo>
                  <a:lnTo>
                    <a:pt x="3722170" y="2791"/>
                  </a:lnTo>
                  <a:lnTo>
                    <a:pt x="3609414" y="6787"/>
                  </a:lnTo>
                  <a:lnTo>
                    <a:pt x="3496659" y="12928"/>
                  </a:lnTo>
                  <a:lnTo>
                    <a:pt x="3383903" y="20469"/>
                  </a:lnTo>
                  <a:lnTo>
                    <a:pt x="3271148" y="32762"/>
                  </a:lnTo>
                  <a:lnTo>
                    <a:pt x="3158392" y="49196"/>
                  </a:lnTo>
                  <a:lnTo>
                    <a:pt x="3045637" y="65001"/>
                  </a:lnTo>
                  <a:lnTo>
                    <a:pt x="2932881" y="77852"/>
                  </a:lnTo>
                  <a:lnTo>
                    <a:pt x="2820126" y="93183"/>
                  </a:lnTo>
                  <a:lnTo>
                    <a:pt x="2707370" y="110140"/>
                  </a:lnTo>
                  <a:lnTo>
                    <a:pt x="2594615" y="125596"/>
                  </a:lnTo>
                  <a:lnTo>
                    <a:pt x="2481859" y="137248"/>
                  </a:lnTo>
                  <a:lnTo>
                    <a:pt x="2369104" y="149201"/>
                  </a:lnTo>
                  <a:lnTo>
                    <a:pt x="2256348" y="161628"/>
                  </a:lnTo>
                  <a:lnTo>
                    <a:pt x="2143593" y="173186"/>
                  </a:lnTo>
                  <a:lnTo>
                    <a:pt x="2030837" y="182251"/>
                  </a:lnTo>
                  <a:lnTo>
                    <a:pt x="1918082" y="190667"/>
                  </a:lnTo>
                  <a:lnTo>
                    <a:pt x="1805326" y="198963"/>
                  </a:lnTo>
                  <a:lnTo>
                    <a:pt x="1692570" y="206999"/>
                  </a:lnTo>
                  <a:lnTo>
                    <a:pt x="1579815" y="214412"/>
                  </a:lnTo>
                  <a:lnTo>
                    <a:pt x="1467059" y="221223"/>
                  </a:lnTo>
                  <a:lnTo>
                    <a:pt x="1354304" y="227872"/>
                  </a:lnTo>
                  <a:lnTo>
                    <a:pt x="1241548" y="234477"/>
                  </a:lnTo>
                  <a:lnTo>
                    <a:pt x="1128793" y="241196"/>
                  </a:lnTo>
                  <a:lnTo>
                    <a:pt x="1016037" y="248211"/>
                  </a:lnTo>
                  <a:lnTo>
                    <a:pt x="903282" y="255701"/>
                  </a:lnTo>
                  <a:lnTo>
                    <a:pt x="790526" y="263822"/>
                  </a:lnTo>
                  <a:lnTo>
                    <a:pt x="677771" y="272694"/>
                  </a:lnTo>
                  <a:lnTo>
                    <a:pt x="565015" y="282397"/>
                  </a:lnTo>
                  <a:lnTo>
                    <a:pt x="452260" y="292972"/>
                  </a:lnTo>
                  <a:lnTo>
                    <a:pt x="339504" y="304431"/>
                  </a:lnTo>
                  <a:lnTo>
                    <a:pt x="226749" y="316764"/>
                  </a:lnTo>
                  <a:lnTo>
                    <a:pt x="113993" y="329948"/>
                  </a:lnTo>
                  <a:lnTo>
                    <a:pt x="1237" y="343953"/>
                  </a:lnTo>
                  <a:lnTo>
                    <a:pt x="0" y="3441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28272"/>
              <a:ext cx="6145984" cy="294549"/>
            </a:xfrm>
            <a:custGeom>
              <a:avLst/>
              <a:pathLst>
                <a:path w="6145984" h="294549">
                  <a:moveTo>
                    <a:pt x="0" y="279477"/>
                  </a:moveTo>
                  <a:lnTo>
                    <a:pt x="103864" y="283219"/>
                  </a:lnTo>
                  <a:lnTo>
                    <a:pt x="216619" y="286657"/>
                  </a:lnTo>
                  <a:lnTo>
                    <a:pt x="329375" y="289473"/>
                  </a:lnTo>
                  <a:lnTo>
                    <a:pt x="442131" y="291668"/>
                  </a:lnTo>
                  <a:lnTo>
                    <a:pt x="554886" y="293244"/>
                  </a:lnTo>
                  <a:lnTo>
                    <a:pt x="667642" y="294204"/>
                  </a:lnTo>
                  <a:lnTo>
                    <a:pt x="780397" y="294549"/>
                  </a:lnTo>
                  <a:lnTo>
                    <a:pt x="893153" y="294282"/>
                  </a:lnTo>
                  <a:lnTo>
                    <a:pt x="1005908" y="293404"/>
                  </a:lnTo>
                  <a:lnTo>
                    <a:pt x="1118664" y="291918"/>
                  </a:lnTo>
                  <a:lnTo>
                    <a:pt x="1231419" y="289825"/>
                  </a:lnTo>
                  <a:lnTo>
                    <a:pt x="1344175" y="287129"/>
                  </a:lnTo>
                  <a:lnTo>
                    <a:pt x="1456930" y="283830"/>
                  </a:lnTo>
                  <a:lnTo>
                    <a:pt x="1569686" y="279930"/>
                  </a:lnTo>
                  <a:lnTo>
                    <a:pt x="1682441" y="275433"/>
                  </a:lnTo>
                  <a:lnTo>
                    <a:pt x="1795197" y="270339"/>
                  </a:lnTo>
                  <a:lnTo>
                    <a:pt x="1907952" y="264536"/>
                  </a:lnTo>
                  <a:lnTo>
                    <a:pt x="2020708" y="257971"/>
                  </a:lnTo>
                  <a:lnTo>
                    <a:pt x="2133463" y="250689"/>
                  </a:lnTo>
                  <a:lnTo>
                    <a:pt x="2246219" y="242739"/>
                  </a:lnTo>
                  <a:lnTo>
                    <a:pt x="2358975" y="233939"/>
                  </a:lnTo>
                  <a:lnTo>
                    <a:pt x="2471730" y="223110"/>
                  </a:lnTo>
                  <a:lnTo>
                    <a:pt x="2584486" y="210945"/>
                  </a:lnTo>
                  <a:lnTo>
                    <a:pt x="2697241" y="198490"/>
                  </a:lnTo>
                  <a:lnTo>
                    <a:pt x="2809997" y="186515"/>
                  </a:lnTo>
                  <a:lnTo>
                    <a:pt x="2922752" y="171744"/>
                  </a:lnTo>
                  <a:lnTo>
                    <a:pt x="3035508" y="154940"/>
                  </a:lnTo>
                  <a:lnTo>
                    <a:pt x="3148263" y="138716"/>
                  </a:lnTo>
                  <a:lnTo>
                    <a:pt x="3261019" y="125502"/>
                  </a:lnTo>
                  <a:lnTo>
                    <a:pt x="3373774" y="111026"/>
                  </a:lnTo>
                  <a:lnTo>
                    <a:pt x="3486530" y="95561"/>
                  </a:lnTo>
                  <a:lnTo>
                    <a:pt x="3599285" y="83313"/>
                  </a:lnTo>
                  <a:lnTo>
                    <a:pt x="3712041" y="76313"/>
                  </a:lnTo>
                  <a:lnTo>
                    <a:pt x="3824796" y="70800"/>
                  </a:lnTo>
                  <a:lnTo>
                    <a:pt x="3937552" y="66742"/>
                  </a:lnTo>
                  <a:lnTo>
                    <a:pt x="4050307" y="64399"/>
                  </a:lnTo>
                  <a:lnTo>
                    <a:pt x="4163063" y="63318"/>
                  </a:lnTo>
                  <a:lnTo>
                    <a:pt x="4275819" y="63184"/>
                  </a:lnTo>
                  <a:lnTo>
                    <a:pt x="4388574" y="64130"/>
                  </a:lnTo>
                  <a:lnTo>
                    <a:pt x="4501330" y="66291"/>
                  </a:lnTo>
                  <a:lnTo>
                    <a:pt x="4614085" y="69252"/>
                  </a:lnTo>
                  <a:lnTo>
                    <a:pt x="4726841" y="71156"/>
                  </a:lnTo>
                  <a:lnTo>
                    <a:pt x="4839596" y="71859"/>
                  </a:lnTo>
                  <a:lnTo>
                    <a:pt x="4952352" y="71384"/>
                  </a:lnTo>
                  <a:lnTo>
                    <a:pt x="5065107" y="69755"/>
                  </a:lnTo>
                  <a:lnTo>
                    <a:pt x="5177863" y="66994"/>
                  </a:lnTo>
                  <a:lnTo>
                    <a:pt x="5290618" y="63125"/>
                  </a:lnTo>
                  <a:lnTo>
                    <a:pt x="5403374" y="58171"/>
                  </a:lnTo>
                  <a:lnTo>
                    <a:pt x="5516129" y="52156"/>
                  </a:lnTo>
                  <a:lnTo>
                    <a:pt x="5628885" y="45102"/>
                  </a:lnTo>
                  <a:lnTo>
                    <a:pt x="5741640" y="37033"/>
                  </a:lnTo>
                  <a:lnTo>
                    <a:pt x="5854396" y="27973"/>
                  </a:lnTo>
                  <a:lnTo>
                    <a:pt x="5967151" y="17944"/>
                  </a:lnTo>
                  <a:lnTo>
                    <a:pt x="6079907" y="697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1967018"/>
              <a:ext cx="6145984" cy="3427257"/>
            </a:xfrm>
            <a:custGeom>
              <a:avLst/>
              <a:pathLst>
                <a:path w="6145984" h="3427257">
                  <a:moveTo>
                    <a:pt x="0" y="0"/>
                  </a:moveTo>
                  <a:lnTo>
                    <a:pt x="103864" y="197880"/>
                  </a:lnTo>
                  <a:lnTo>
                    <a:pt x="216619" y="404136"/>
                  </a:lnTo>
                  <a:lnTo>
                    <a:pt x="329375" y="601773"/>
                  </a:lnTo>
                  <a:lnTo>
                    <a:pt x="442131" y="790738"/>
                  </a:lnTo>
                  <a:lnTo>
                    <a:pt x="554886" y="970982"/>
                  </a:lnTo>
                  <a:lnTo>
                    <a:pt x="667642" y="1142466"/>
                  </a:lnTo>
                  <a:lnTo>
                    <a:pt x="780397" y="1305169"/>
                  </a:lnTo>
                  <a:lnTo>
                    <a:pt x="893153" y="1459102"/>
                  </a:lnTo>
                  <a:lnTo>
                    <a:pt x="1005908" y="1604320"/>
                  </a:lnTo>
                  <a:lnTo>
                    <a:pt x="1118664" y="1740932"/>
                  </a:lnTo>
                  <a:lnTo>
                    <a:pt x="1231419" y="1869106"/>
                  </a:lnTo>
                  <a:lnTo>
                    <a:pt x="1344175" y="1989062"/>
                  </a:lnTo>
                  <a:lnTo>
                    <a:pt x="1456930" y="2101056"/>
                  </a:lnTo>
                  <a:lnTo>
                    <a:pt x="1569686" y="2205343"/>
                  </a:lnTo>
                  <a:lnTo>
                    <a:pt x="1682441" y="2302149"/>
                  </a:lnTo>
                  <a:lnTo>
                    <a:pt x="1795197" y="2391627"/>
                  </a:lnTo>
                  <a:lnTo>
                    <a:pt x="1907952" y="2472055"/>
                  </a:lnTo>
                  <a:lnTo>
                    <a:pt x="2020708" y="2543079"/>
                  </a:lnTo>
                  <a:lnTo>
                    <a:pt x="2133463" y="2606228"/>
                  </a:lnTo>
                  <a:lnTo>
                    <a:pt x="2246219" y="2663361"/>
                  </a:lnTo>
                  <a:lnTo>
                    <a:pt x="2358975" y="2716146"/>
                  </a:lnTo>
                  <a:lnTo>
                    <a:pt x="2471730" y="2762028"/>
                  </a:lnTo>
                  <a:lnTo>
                    <a:pt x="2584486" y="2801254"/>
                  </a:lnTo>
                  <a:lnTo>
                    <a:pt x="2697241" y="2836134"/>
                  </a:lnTo>
                  <a:lnTo>
                    <a:pt x="2809997" y="2870313"/>
                  </a:lnTo>
                  <a:lnTo>
                    <a:pt x="2922752" y="2899949"/>
                  </a:lnTo>
                  <a:lnTo>
                    <a:pt x="3035508" y="2923315"/>
                  </a:lnTo>
                  <a:lnTo>
                    <a:pt x="3148263" y="2943110"/>
                  </a:lnTo>
                  <a:lnTo>
                    <a:pt x="3261019" y="2964907"/>
                  </a:lnTo>
                  <a:lnTo>
                    <a:pt x="3373774" y="2987125"/>
                  </a:lnTo>
                  <a:lnTo>
                    <a:pt x="3486530" y="3005978"/>
                  </a:lnTo>
                  <a:lnTo>
                    <a:pt x="3599285" y="3023064"/>
                  </a:lnTo>
                  <a:lnTo>
                    <a:pt x="3712041" y="3041556"/>
                  </a:lnTo>
                  <a:lnTo>
                    <a:pt x="3824796" y="3058661"/>
                  </a:lnTo>
                  <a:lnTo>
                    <a:pt x="3937552" y="3073483"/>
                  </a:lnTo>
                  <a:lnTo>
                    <a:pt x="4050307" y="3087116"/>
                  </a:lnTo>
                  <a:lnTo>
                    <a:pt x="4163063" y="3099527"/>
                  </a:lnTo>
                  <a:lnTo>
                    <a:pt x="4275819" y="3109813"/>
                  </a:lnTo>
                  <a:lnTo>
                    <a:pt x="4388574" y="3118111"/>
                  </a:lnTo>
                  <a:lnTo>
                    <a:pt x="4501330" y="3124792"/>
                  </a:lnTo>
                  <a:lnTo>
                    <a:pt x="4614085" y="3130123"/>
                  </a:lnTo>
                  <a:lnTo>
                    <a:pt x="4726841" y="3133875"/>
                  </a:lnTo>
                  <a:lnTo>
                    <a:pt x="4839596" y="3136133"/>
                  </a:lnTo>
                  <a:lnTo>
                    <a:pt x="4952352" y="3136912"/>
                  </a:lnTo>
                  <a:lnTo>
                    <a:pt x="5065107" y="3136140"/>
                  </a:lnTo>
                  <a:lnTo>
                    <a:pt x="5177863" y="3133687"/>
                  </a:lnTo>
                  <a:lnTo>
                    <a:pt x="5290618" y="3129390"/>
                  </a:lnTo>
                  <a:lnTo>
                    <a:pt x="5403374" y="3123076"/>
                  </a:lnTo>
                  <a:lnTo>
                    <a:pt x="5516129" y="3114581"/>
                  </a:lnTo>
                  <a:lnTo>
                    <a:pt x="5628885" y="3103761"/>
                  </a:lnTo>
                  <a:lnTo>
                    <a:pt x="5741640" y="3090499"/>
                  </a:lnTo>
                  <a:lnTo>
                    <a:pt x="5854396" y="3074710"/>
                  </a:lnTo>
                  <a:lnTo>
                    <a:pt x="5967151" y="3056332"/>
                  </a:lnTo>
                  <a:lnTo>
                    <a:pt x="6079907" y="3035330"/>
                  </a:lnTo>
                  <a:lnTo>
                    <a:pt x="6145984" y="3021474"/>
                  </a:lnTo>
                  <a:lnTo>
                    <a:pt x="6145984" y="3427257"/>
                  </a:lnTo>
                  <a:lnTo>
                    <a:pt x="5545501" y="3427257"/>
                  </a:lnTo>
                  <a:lnTo>
                    <a:pt x="5516129" y="3423266"/>
                  </a:lnTo>
                  <a:lnTo>
                    <a:pt x="5403374" y="3408796"/>
                  </a:lnTo>
                  <a:lnTo>
                    <a:pt x="5290618" y="3395041"/>
                  </a:lnTo>
                  <a:lnTo>
                    <a:pt x="5177863" y="3381845"/>
                  </a:lnTo>
                  <a:lnTo>
                    <a:pt x="5065107" y="3369046"/>
                  </a:lnTo>
                  <a:lnTo>
                    <a:pt x="4952352" y="3356488"/>
                  </a:lnTo>
                  <a:lnTo>
                    <a:pt x="4839596" y="3344050"/>
                  </a:lnTo>
                  <a:lnTo>
                    <a:pt x="4726841" y="3331669"/>
                  </a:lnTo>
                  <a:lnTo>
                    <a:pt x="4614085" y="3319369"/>
                  </a:lnTo>
                  <a:lnTo>
                    <a:pt x="4501330" y="3307243"/>
                  </a:lnTo>
                  <a:lnTo>
                    <a:pt x="4388574" y="3294943"/>
                  </a:lnTo>
                  <a:lnTo>
                    <a:pt x="4275819" y="3282371"/>
                  </a:lnTo>
                  <a:lnTo>
                    <a:pt x="4163063" y="3269503"/>
                  </a:lnTo>
                  <a:lnTo>
                    <a:pt x="4050307" y="3256083"/>
                  </a:lnTo>
                  <a:lnTo>
                    <a:pt x="3937552" y="3241625"/>
                  </a:lnTo>
                  <a:lnTo>
                    <a:pt x="3824796" y="3226622"/>
                  </a:lnTo>
                  <a:lnTo>
                    <a:pt x="3712041" y="3211340"/>
                  </a:lnTo>
                  <a:lnTo>
                    <a:pt x="3599285" y="3194419"/>
                  </a:lnTo>
                  <a:lnTo>
                    <a:pt x="3486530" y="3177462"/>
                  </a:lnTo>
                  <a:lnTo>
                    <a:pt x="3373774" y="3161424"/>
                  </a:lnTo>
                  <a:lnTo>
                    <a:pt x="3261019" y="3143061"/>
                  </a:lnTo>
                  <a:lnTo>
                    <a:pt x="3148263" y="3120213"/>
                  </a:lnTo>
                  <a:lnTo>
                    <a:pt x="3035508" y="3097824"/>
                  </a:lnTo>
                  <a:lnTo>
                    <a:pt x="2922752" y="3074902"/>
                  </a:lnTo>
                  <a:lnTo>
                    <a:pt x="2809997" y="3047254"/>
                  </a:lnTo>
                  <a:lnTo>
                    <a:pt x="2697241" y="3012139"/>
                  </a:lnTo>
                  <a:lnTo>
                    <a:pt x="2584486" y="2975802"/>
                  </a:lnTo>
                  <a:lnTo>
                    <a:pt x="2471730" y="2937336"/>
                  </a:lnTo>
                  <a:lnTo>
                    <a:pt x="2358975" y="2893567"/>
                  </a:lnTo>
                  <a:lnTo>
                    <a:pt x="2246219" y="2841552"/>
                  </a:lnTo>
                  <a:lnTo>
                    <a:pt x="2133463" y="2785771"/>
                  </a:lnTo>
                  <a:lnTo>
                    <a:pt x="2020708" y="2725565"/>
                  </a:lnTo>
                  <a:lnTo>
                    <a:pt x="1907952" y="2658812"/>
                  </a:lnTo>
                  <a:lnTo>
                    <a:pt x="1795197" y="2583057"/>
                  </a:lnTo>
                  <a:lnTo>
                    <a:pt x="1682441" y="2498562"/>
                  </a:lnTo>
                  <a:lnTo>
                    <a:pt x="1569686" y="2408001"/>
                  </a:lnTo>
                  <a:lnTo>
                    <a:pt x="1456930" y="2311565"/>
                  </a:lnTo>
                  <a:lnTo>
                    <a:pt x="1344175" y="2209497"/>
                  </a:lnTo>
                  <a:lnTo>
                    <a:pt x="1231419" y="2102073"/>
                  </a:lnTo>
                  <a:lnTo>
                    <a:pt x="1118664" y="1989563"/>
                  </a:lnTo>
                  <a:lnTo>
                    <a:pt x="1005908" y="1872207"/>
                  </a:lnTo>
                  <a:lnTo>
                    <a:pt x="893153" y="1750190"/>
                  </a:lnTo>
                  <a:lnTo>
                    <a:pt x="780397" y="1623640"/>
                  </a:lnTo>
                  <a:lnTo>
                    <a:pt x="667642" y="1492630"/>
                  </a:lnTo>
                  <a:lnTo>
                    <a:pt x="554886" y="1357187"/>
                  </a:lnTo>
                  <a:lnTo>
                    <a:pt x="442131" y="1217311"/>
                  </a:lnTo>
                  <a:lnTo>
                    <a:pt x="329375" y="1072978"/>
                  </a:lnTo>
                  <a:lnTo>
                    <a:pt x="216619" y="924159"/>
                  </a:lnTo>
                  <a:lnTo>
                    <a:pt x="103864" y="770817"/>
                  </a:lnTo>
                  <a:lnTo>
                    <a:pt x="0" y="62536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1967018"/>
              <a:ext cx="6145984" cy="3136912"/>
            </a:xfrm>
            <a:custGeom>
              <a:avLst/>
              <a:pathLst>
                <a:path w="6145984" h="3136912">
                  <a:moveTo>
                    <a:pt x="0" y="0"/>
                  </a:moveTo>
                  <a:lnTo>
                    <a:pt x="103864" y="197880"/>
                  </a:lnTo>
                  <a:lnTo>
                    <a:pt x="216619" y="404136"/>
                  </a:lnTo>
                  <a:lnTo>
                    <a:pt x="329375" y="601773"/>
                  </a:lnTo>
                  <a:lnTo>
                    <a:pt x="442131" y="790738"/>
                  </a:lnTo>
                  <a:lnTo>
                    <a:pt x="554886" y="970982"/>
                  </a:lnTo>
                  <a:lnTo>
                    <a:pt x="667642" y="1142466"/>
                  </a:lnTo>
                  <a:lnTo>
                    <a:pt x="780397" y="1305169"/>
                  </a:lnTo>
                  <a:lnTo>
                    <a:pt x="893153" y="1459102"/>
                  </a:lnTo>
                  <a:lnTo>
                    <a:pt x="1005908" y="1604320"/>
                  </a:lnTo>
                  <a:lnTo>
                    <a:pt x="1118664" y="1740932"/>
                  </a:lnTo>
                  <a:lnTo>
                    <a:pt x="1231419" y="1869106"/>
                  </a:lnTo>
                  <a:lnTo>
                    <a:pt x="1344175" y="1989062"/>
                  </a:lnTo>
                  <a:lnTo>
                    <a:pt x="1456930" y="2101056"/>
                  </a:lnTo>
                  <a:lnTo>
                    <a:pt x="1569686" y="2205343"/>
                  </a:lnTo>
                  <a:lnTo>
                    <a:pt x="1682441" y="2302149"/>
                  </a:lnTo>
                  <a:lnTo>
                    <a:pt x="1795197" y="2391627"/>
                  </a:lnTo>
                  <a:lnTo>
                    <a:pt x="1907952" y="2472055"/>
                  </a:lnTo>
                  <a:lnTo>
                    <a:pt x="2020708" y="2543079"/>
                  </a:lnTo>
                  <a:lnTo>
                    <a:pt x="2133463" y="2606228"/>
                  </a:lnTo>
                  <a:lnTo>
                    <a:pt x="2246219" y="2663361"/>
                  </a:lnTo>
                  <a:lnTo>
                    <a:pt x="2358975" y="2716146"/>
                  </a:lnTo>
                  <a:lnTo>
                    <a:pt x="2471730" y="2762028"/>
                  </a:lnTo>
                  <a:lnTo>
                    <a:pt x="2584486" y="2801254"/>
                  </a:lnTo>
                  <a:lnTo>
                    <a:pt x="2697241" y="2836134"/>
                  </a:lnTo>
                  <a:lnTo>
                    <a:pt x="2809997" y="2870313"/>
                  </a:lnTo>
                  <a:lnTo>
                    <a:pt x="2922752" y="2899949"/>
                  </a:lnTo>
                  <a:lnTo>
                    <a:pt x="3035508" y="2923315"/>
                  </a:lnTo>
                  <a:lnTo>
                    <a:pt x="3148263" y="2943110"/>
                  </a:lnTo>
                  <a:lnTo>
                    <a:pt x="3261019" y="2964907"/>
                  </a:lnTo>
                  <a:lnTo>
                    <a:pt x="3373774" y="2987125"/>
                  </a:lnTo>
                  <a:lnTo>
                    <a:pt x="3486530" y="3005978"/>
                  </a:lnTo>
                  <a:lnTo>
                    <a:pt x="3599285" y="3023064"/>
                  </a:lnTo>
                  <a:lnTo>
                    <a:pt x="3712041" y="3041556"/>
                  </a:lnTo>
                  <a:lnTo>
                    <a:pt x="3824796" y="3058661"/>
                  </a:lnTo>
                  <a:lnTo>
                    <a:pt x="3937552" y="3073483"/>
                  </a:lnTo>
                  <a:lnTo>
                    <a:pt x="4050307" y="3087116"/>
                  </a:lnTo>
                  <a:lnTo>
                    <a:pt x="4163063" y="3099527"/>
                  </a:lnTo>
                  <a:lnTo>
                    <a:pt x="4275819" y="3109813"/>
                  </a:lnTo>
                  <a:lnTo>
                    <a:pt x="4388574" y="3118111"/>
                  </a:lnTo>
                  <a:lnTo>
                    <a:pt x="4501330" y="3124792"/>
                  </a:lnTo>
                  <a:lnTo>
                    <a:pt x="4614085" y="3130123"/>
                  </a:lnTo>
                  <a:lnTo>
                    <a:pt x="4726841" y="3133875"/>
                  </a:lnTo>
                  <a:lnTo>
                    <a:pt x="4839596" y="3136133"/>
                  </a:lnTo>
                  <a:lnTo>
                    <a:pt x="4952352" y="3136912"/>
                  </a:lnTo>
                  <a:lnTo>
                    <a:pt x="5065107" y="3136140"/>
                  </a:lnTo>
                  <a:lnTo>
                    <a:pt x="5177863" y="3133687"/>
                  </a:lnTo>
                  <a:lnTo>
                    <a:pt x="5290618" y="3129390"/>
                  </a:lnTo>
                  <a:lnTo>
                    <a:pt x="5403374" y="3123076"/>
                  </a:lnTo>
                  <a:lnTo>
                    <a:pt x="5516129" y="3114581"/>
                  </a:lnTo>
                  <a:lnTo>
                    <a:pt x="5628885" y="3103761"/>
                  </a:lnTo>
                  <a:lnTo>
                    <a:pt x="5741640" y="3090499"/>
                  </a:lnTo>
                  <a:lnTo>
                    <a:pt x="5854396" y="3074710"/>
                  </a:lnTo>
                  <a:lnTo>
                    <a:pt x="5967151" y="3056332"/>
                  </a:lnTo>
                  <a:lnTo>
                    <a:pt x="6079907" y="3035330"/>
                  </a:lnTo>
                  <a:lnTo>
                    <a:pt x="6145984" y="30214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592386"/>
              <a:ext cx="5545501" cy="2801889"/>
            </a:xfrm>
            <a:custGeom>
              <a:avLst/>
              <a:pathLst>
                <a:path w="5545501" h="2801889">
                  <a:moveTo>
                    <a:pt x="5545501" y="2801889"/>
                  </a:moveTo>
                  <a:lnTo>
                    <a:pt x="5516129" y="2797898"/>
                  </a:lnTo>
                  <a:lnTo>
                    <a:pt x="5403374" y="2783428"/>
                  </a:lnTo>
                  <a:lnTo>
                    <a:pt x="5290618" y="2769673"/>
                  </a:lnTo>
                  <a:lnTo>
                    <a:pt x="5177863" y="2756477"/>
                  </a:lnTo>
                  <a:lnTo>
                    <a:pt x="5065107" y="2743678"/>
                  </a:lnTo>
                  <a:lnTo>
                    <a:pt x="4952352" y="2731120"/>
                  </a:lnTo>
                  <a:lnTo>
                    <a:pt x="4839596" y="2718682"/>
                  </a:lnTo>
                  <a:lnTo>
                    <a:pt x="4726841" y="2706301"/>
                  </a:lnTo>
                  <a:lnTo>
                    <a:pt x="4614085" y="2694001"/>
                  </a:lnTo>
                  <a:lnTo>
                    <a:pt x="4501330" y="2681875"/>
                  </a:lnTo>
                  <a:lnTo>
                    <a:pt x="4388574" y="2669575"/>
                  </a:lnTo>
                  <a:lnTo>
                    <a:pt x="4275819" y="2657002"/>
                  </a:lnTo>
                  <a:lnTo>
                    <a:pt x="4163063" y="2644135"/>
                  </a:lnTo>
                  <a:lnTo>
                    <a:pt x="4050307" y="2630715"/>
                  </a:lnTo>
                  <a:lnTo>
                    <a:pt x="3937552" y="2616257"/>
                  </a:lnTo>
                  <a:lnTo>
                    <a:pt x="3824796" y="2601254"/>
                  </a:lnTo>
                  <a:lnTo>
                    <a:pt x="3712041" y="2585972"/>
                  </a:lnTo>
                  <a:lnTo>
                    <a:pt x="3599285" y="2569051"/>
                  </a:lnTo>
                  <a:lnTo>
                    <a:pt x="3486530" y="2552094"/>
                  </a:lnTo>
                  <a:lnTo>
                    <a:pt x="3373774" y="2536055"/>
                  </a:lnTo>
                  <a:lnTo>
                    <a:pt x="3261019" y="2517693"/>
                  </a:lnTo>
                  <a:lnTo>
                    <a:pt x="3148263" y="2494845"/>
                  </a:lnTo>
                  <a:lnTo>
                    <a:pt x="3035508" y="2472456"/>
                  </a:lnTo>
                  <a:lnTo>
                    <a:pt x="2922752" y="2449534"/>
                  </a:lnTo>
                  <a:lnTo>
                    <a:pt x="2809997" y="2421886"/>
                  </a:lnTo>
                  <a:lnTo>
                    <a:pt x="2697241" y="2386771"/>
                  </a:lnTo>
                  <a:lnTo>
                    <a:pt x="2584486" y="2350434"/>
                  </a:lnTo>
                  <a:lnTo>
                    <a:pt x="2471730" y="2311968"/>
                  </a:lnTo>
                  <a:lnTo>
                    <a:pt x="2358975" y="2268199"/>
                  </a:lnTo>
                  <a:lnTo>
                    <a:pt x="2246219" y="2216184"/>
                  </a:lnTo>
                  <a:lnTo>
                    <a:pt x="2133463" y="2160403"/>
                  </a:lnTo>
                  <a:lnTo>
                    <a:pt x="2020708" y="2100197"/>
                  </a:lnTo>
                  <a:lnTo>
                    <a:pt x="1907952" y="2033444"/>
                  </a:lnTo>
                  <a:lnTo>
                    <a:pt x="1795197" y="1957689"/>
                  </a:lnTo>
                  <a:lnTo>
                    <a:pt x="1682441" y="1873194"/>
                  </a:lnTo>
                  <a:lnTo>
                    <a:pt x="1569686" y="1782633"/>
                  </a:lnTo>
                  <a:lnTo>
                    <a:pt x="1456930" y="1686197"/>
                  </a:lnTo>
                  <a:lnTo>
                    <a:pt x="1344175" y="1584129"/>
                  </a:lnTo>
                  <a:lnTo>
                    <a:pt x="1231419" y="1476705"/>
                  </a:lnTo>
                  <a:lnTo>
                    <a:pt x="1118664" y="1364195"/>
                  </a:lnTo>
                  <a:lnTo>
                    <a:pt x="1005908" y="1246839"/>
                  </a:lnTo>
                  <a:lnTo>
                    <a:pt x="893153" y="1124822"/>
                  </a:lnTo>
                  <a:lnTo>
                    <a:pt x="780397" y="998272"/>
                  </a:lnTo>
                  <a:lnTo>
                    <a:pt x="667642" y="867262"/>
                  </a:lnTo>
                  <a:lnTo>
                    <a:pt x="554886" y="731819"/>
                  </a:lnTo>
                  <a:lnTo>
                    <a:pt x="442131" y="591943"/>
                  </a:lnTo>
                  <a:lnTo>
                    <a:pt x="329375" y="447610"/>
                  </a:lnTo>
                  <a:lnTo>
                    <a:pt x="216619" y="298791"/>
                  </a:lnTo>
                  <a:lnTo>
                    <a:pt x="103864" y="14544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279702"/>
              <a:ext cx="6145984" cy="2960773"/>
            </a:xfrm>
            <a:custGeom>
              <a:avLst/>
              <a:pathLst>
                <a:path w="6145984" h="2960773">
                  <a:moveTo>
                    <a:pt x="0" y="0"/>
                  </a:moveTo>
                  <a:lnTo>
                    <a:pt x="103864" y="171665"/>
                  </a:lnTo>
                  <a:lnTo>
                    <a:pt x="216619" y="351463"/>
                  </a:lnTo>
                  <a:lnTo>
                    <a:pt x="329375" y="524691"/>
                  </a:lnTo>
                  <a:lnTo>
                    <a:pt x="442131" y="691340"/>
                  </a:lnTo>
                  <a:lnTo>
                    <a:pt x="554886" y="851401"/>
                  </a:lnTo>
                  <a:lnTo>
                    <a:pt x="667642" y="1004864"/>
                  </a:lnTo>
                  <a:lnTo>
                    <a:pt x="780397" y="1151721"/>
                  </a:lnTo>
                  <a:lnTo>
                    <a:pt x="893153" y="1291962"/>
                  </a:lnTo>
                  <a:lnTo>
                    <a:pt x="1005908" y="1425579"/>
                  </a:lnTo>
                  <a:lnTo>
                    <a:pt x="1118664" y="1552563"/>
                  </a:lnTo>
                  <a:lnTo>
                    <a:pt x="1231419" y="1672905"/>
                  </a:lnTo>
                  <a:lnTo>
                    <a:pt x="1344175" y="1786596"/>
                  </a:lnTo>
                  <a:lnTo>
                    <a:pt x="1456930" y="1893626"/>
                  </a:lnTo>
                  <a:lnTo>
                    <a:pt x="1569686" y="1993988"/>
                  </a:lnTo>
                  <a:lnTo>
                    <a:pt x="1682441" y="2087671"/>
                  </a:lnTo>
                  <a:lnTo>
                    <a:pt x="1795197" y="2174658"/>
                  </a:lnTo>
                  <a:lnTo>
                    <a:pt x="1907952" y="2252749"/>
                  </a:lnTo>
                  <a:lnTo>
                    <a:pt x="2020708" y="2321638"/>
                  </a:lnTo>
                  <a:lnTo>
                    <a:pt x="2133463" y="2383315"/>
                  </a:lnTo>
                  <a:lnTo>
                    <a:pt x="2246219" y="2439773"/>
                  </a:lnTo>
                  <a:lnTo>
                    <a:pt x="2358975" y="2492172"/>
                  </a:lnTo>
                  <a:lnTo>
                    <a:pt x="2471730" y="2536998"/>
                  </a:lnTo>
                  <a:lnTo>
                    <a:pt x="2584486" y="2575844"/>
                  </a:lnTo>
                  <a:lnTo>
                    <a:pt x="2697241" y="2611453"/>
                  </a:lnTo>
                  <a:lnTo>
                    <a:pt x="2809997" y="2646099"/>
                  </a:lnTo>
                  <a:lnTo>
                    <a:pt x="2922752" y="2674742"/>
                  </a:lnTo>
                  <a:lnTo>
                    <a:pt x="3035508" y="2697885"/>
                  </a:lnTo>
                  <a:lnTo>
                    <a:pt x="3148263" y="2718977"/>
                  </a:lnTo>
                  <a:lnTo>
                    <a:pt x="3261019" y="2741300"/>
                  </a:lnTo>
                  <a:lnTo>
                    <a:pt x="3373774" y="2761590"/>
                  </a:lnTo>
                  <a:lnTo>
                    <a:pt x="3486530" y="2779036"/>
                  </a:lnTo>
                  <a:lnTo>
                    <a:pt x="3599285" y="2796058"/>
                  </a:lnTo>
                  <a:lnTo>
                    <a:pt x="3712041" y="2813764"/>
                  </a:lnTo>
                  <a:lnTo>
                    <a:pt x="3824796" y="2829958"/>
                  </a:lnTo>
                  <a:lnTo>
                    <a:pt x="3937552" y="2844870"/>
                  </a:lnTo>
                  <a:lnTo>
                    <a:pt x="4050307" y="2858916"/>
                  </a:lnTo>
                  <a:lnTo>
                    <a:pt x="4163063" y="2871831"/>
                  </a:lnTo>
                  <a:lnTo>
                    <a:pt x="4275819" y="2883408"/>
                  </a:lnTo>
                  <a:lnTo>
                    <a:pt x="4388574" y="2893843"/>
                  </a:lnTo>
                  <a:lnTo>
                    <a:pt x="4501330" y="2903333"/>
                  </a:lnTo>
                  <a:lnTo>
                    <a:pt x="4614085" y="2912062"/>
                  </a:lnTo>
                  <a:lnTo>
                    <a:pt x="4726841" y="2920088"/>
                  </a:lnTo>
                  <a:lnTo>
                    <a:pt x="4839596" y="2927407"/>
                  </a:lnTo>
                  <a:lnTo>
                    <a:pt x="4952352" y="2934016"/>
                  </a:lnTo>
                  <a:lnTo>
                    <a:pt x="5065107" y="2939909"/>
                  </a:lnTo>
                  <a:lnTo>
                    <a:pt x="5177863" y="2945082"/>
                  </a:lnTo>
                  <a:lnTo>
                    <a:pt x="5290618" y="2949531"/>
                  </a:lnTo>
                  <a:lnTo>
                    <a:pt x="5403374" y="2953252"/>
                  </a:lnTo>
                  <a:lnTo>
                    <a:pt x="5516129" y="2956240"/>
                  </a:lnTo>
                  <a:lnTo>
                    <a:pt x="5628885" y="2958490"/>
                  </a:lnTo>
                  <a:lnTo>
                    <a:pt x="5741640" y="2959998"/>
                  </a:lnTo>
                  <a:lnTo>
                    <a:pt x="5854396" y="2960761"/>
                  </a:lnTo>
                  <a:lnTo>
                    <a:pt x="5967151" y="2960773"/>
                  </a:lnTo>
                  <a:lnTo>
                    <a:pt x="6079907" y="2960029"/>
                  </a:lnTo>
                  <a:lnTo>
                    <a:pt x="6145984" y="295914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508443"/>
              <a:ext cx="6145984" cy="3885832"/>
            </a:xfrm>
            <a:custGeom>
              <a:avLst/>
              <a:pathLst>
                <a:path w="6145984" h="3885832">
                  <a:moveTo>
                    <a:pt x="0" y="0"/>
                  </a:moveTo>
                  <a:lnTo>
                    <a:pt x="103864" y="160873"/>
                  </a:lnTo>
                  <a:lnTo>
                    <a:pt x="216619" y="329852"/>
                  </a:lnTo>
                  <a:lnTo>
                    <a:pt x="329375" y="493118"/>
                  </a:lnTo>
                  <a:lnTo>
                    <a:pt x="442131" y="650627"/>
                  </a:lnTo>
                  <a:lnTo>
                    <a:pt x="554886" y="802338"/>
                  </a:lnTo>
                  <a:lnTo>
                    <a:pt x="667642" y="948224"/>
                  </a:lnTo>
                  <a:lnTo>
                    <a:pt x="780397" y="1088286"/>
                  </a:lnTo>
                  <a:lnTo>
                    <a:pt x="893153" y="1222567"/>
                  </a:lnTo>
                  <a:lnTo>
                    <a:pt x="1005908" y="1351170"/>
                  </a:lnTo>
                  <a:lnTo>
                    <a:pt x="1118664" y="1474272"/>
                  </a:lnTo>
                  <a:lnTo>
                    <a:pt x="1231419" y="1592134"/>
                  </a:lnTo>
                  <a:lnTo>
                    <a:pt x="1344175" y="1705087"/>
                  </a:lnTo>
                  <a:lnTo>
                    <a:pt x="1456930" y="1813508"/>
                  </a:lnTo>
                  <a:lnTo>
                    <a:pt x="1569686" y="1917780"/>
                  </a:lnTo>
                  <a:lnTo>
                    <a:pt x="1682441" y="2018239"/>
                  </a:lnTo>
                  <a:lnTo>
                    <a:pt x="1795197" y="2115136"/>
                  </a:lnTo>
                  <a:lnTo>
                    <a:pt x="1907952" y="2208274"/>
                  </a:lnTo>
                  <a:lnTo>
                    <a:pt x="2020708" y="2297135"/>
                  </a:lnTo>
                  <a:lnTo>
                    <a:pt x="2133463" y="2381395"/>
                  </a:lnTo>
                  <a:lnTo>
                    <a:pt x="2246219" y="2461182"/>
                  </a:lnTo>
                  <a:lnTo>
                    <a:pt x="2358975" y="2537282"/>
                  </a:lnTo>
                  <a:lnTo>
                    <a:pt x="2471730" y="2609986"/>
                  </a:lnTo>
                  <a:lnTo>
                    <a:pt x="2584486" y="2677999"/>
                  </a:lnTo>
                  <a:lnTo>
                    <a:pt x="2697241" y="2741607"/>
                  </a:lnTo>
                  <a:lnTo>
                    <a:pt x="2809997" y="2803352"/>
                  </a:lnTo>
                  <a:lnTo>
                    <a:pt x="2922752" y="2862190"/>
                  </a:lnTo>
                  <a:lnTo>
                    <a:pt x="3035508" y="2915539"/>
                  </a:lnTo>
                  <a:lnTo>
                    <a:pt x="3148263" y="2964368"/>
                  </a:lnTo>
                  <a:lnTo>
                    <a:pt x="3261019" y="3013782"/>
                  </a:lnTo>
                  <a:lnTo>
                    <a:pt x="3373774" y="3065742"/>
                  </a:lnTo>
                  <a:lnTo>
                    <a:pt x="3486530" y="3114799"/>
                  </a:lnTo>
                  <a:lnTo>
                    <a:pt x="3599285" y="3159039"/>
                  </a:lnTo>
                  <a:lnTo>
                    <a:pt x="3712041" y="3200852"/>
                  </a:lnTo>
                  <a:lnTo>
                    <a:pt x="3824796" y="3240046"/>
                  </a:lnTo>
                  <a:lnTo>
                    <a:pt x="3937552" y="3275304"/>
                  </a:lnTo>
                  <a:lnTo>
                    <a:pt x="4050307" y="3307754"/>
                  </a:lnTo>
                  <a:lnTo>
                    <a:pt x="4163063" y="3337713"/>
                  </a:lnTo>
                  <a:lnTo>
                    <a:pt x="4275819" y="3364273"/>
                  </a:lnTo>
                  <a:lnTo>
                    <a:pt x="4388574" y="3387534"/>
                  </a:lnTo>
                  <a:lnTo>
                    <a:pt x="4501330" y="3407910"/>
                  </a:lnTo>
                  <a:lnTo>
                    <a:pt x="4614085" y="3425752"/>
                  </a:lnTo>
                  <a:lnTo>
                    <a:pt x="4726841" y="3440937"/>
                  </a:lnTo>
                  <a:lnTo>
                    <a:pt x="4839596" y="3453601"/>
                  </a:lnTo>
                  <a:lnTo>
                    <a:pt x="4952352" y="3463760"/>
                  </a:lnTo>
                  <a:lnTo>
                    <a:pt x="5065107" y="3471315"/>
                  </a:lnTo>
                  <a:lnTo>
                    <a:pt x="5177863" y="3476084"/>
                  </a:lnTo>
                  <a:lnTo>
                    <a:pt x="5290618" y="3477840"/>
                  </a:lnTo>
                  <a:lnTo>
                    <a:pt x="5403374" y="3476343"/>
                  </a:lnTo>
                  <a:lnTo>
                    <a:pt x="5516129" y="3471364"/>
                  </a:lnTo>
                  <a:lnTo>
                    <a:pt x="5628885" y="3462702"/>
                  </a:lnTo>
                  <a:lnTo>
                    <a:pt x="5741640" y="3450196"/>
                  </a:lnTo>
                  <a:lnTo>
                    <a:pt x="5854396" y="3433724"/>
                  </a:lnTo>
                  <a:lnTo>
                    <a:pt x="5967151" y="3413200"/>
                  </a:lnTo>
                  <a:lnTo>
                    <a:pt x="6079907" y="3388574"/>
                  </a:lnTo>
                  <a:lnTo>
                    <a:pt x="6145984" y="3371722"/>
                  </a:lnTo>
                  <a:lnTo>
                    <a:pt x="6145984" y="3885832"/>
                  </a:lnTo>
                  <a:lnTo>
                    <a:pt x="5471574" y="3885832"/>
                  </a:lnTo>
                  <a:lnTo>
                    <a:pt x="5403374" y="3869719"/>
                  </a:lnTo>
                  <a:lnTo>
                    <a:pt x="5290618" y="3843586"/>
                  </a:lnTo>
                  <a:lnTo>
                    <a:pt x="5177863" y="3817747"/>
                  </a:lnTo>
                  <a:lnTo>
                    <a:pt x="5065107" y="3791978"/>
                  </a:lnTo>
                  <a:lnTo>
                    <a:pt x="4952352" y="3766071"/>
                  </a:lnTo>
                  <a:lnTo>
                    <a:pt x="4839596" y="3739859"/>
                  </a:lnTo>
                  <a:lnTo>
                    <a:pt x="4726841" y="3713258"/>
                  </a:lnTo>
                  <a:lnTo>
                    <a:pt x="4614085" y="3686304"/>
                  </a:lnTo>
                  <a:lnTo>
                    <a:pt x="4501330" y="3659107"/>
                  </a:lnTo>
                  <a:lnTo>
                    <a:pt x="4388574" y="3630993"/>
                  </a:lnTo>
                  <a:lnTo>
                    <a:pt x="4275819" y="3601849"/>
                  </a:lnTo>
                  <a:lnTo>
                    <a:pt x="4163063" y="3571734"/>
                  </a:lnTo>
                  <a:lnTo>
                    <a:pt x="4050307" y="3540386"/>
                  </a:lnTo>
                  <a:lnTo>
                    <a:pt x="3937552" y="3506799"/>
                  </a:lnTo>
                  <a:lnTo>
                    <a:pt x="3824796" y="3471293"/>
                  </a:lnTo>
                  <a:lnTo>
                    <a:pt x="3712041" y="3434609"/>
                  </a:lnTo>
                  <a:lnTo>
                    <a:pt x="3599285" y="3394959"/>
                  </a:lnTo>
                  <a:lnTo>
                    <a:pt x="3486530" y="3350898"/>
                  </a:lnTo>
                  <a:lnTo>
                    <a:pt x="3373774" y="3305714"/>
                  </a:lnTo>
                  <a:lnTo>
                    <a:pt x="3261019" y="3259063"/>
                  </a:lnTo>
                  <a:lnTo>
                    <a:pt x="3148263" y="3208203"/>
                  </a:lnTo>
                  <a:lnTo>
                    <a:pt x="3035508" y="3155802"/>
                  </a:lnTo>
                  <a:lnTo>
                    <a:pt x="2922752" y="3103062"/>
                  </a:lnTo>
                  <a:lnTo>
                    <a:pt x="2809997" y="3046962"/>
                  </a:lnTo>
                  <a:lnTo>
                    <a:pt x="2697241" y="2983928"/>
                  </a:lnTo>
                  <a:lnTo>
                    <a:pt x="2584486" y="2918314"/>
                  </a:lnTo>
                  <a:lnTo>
                    <a:pt x="2471730" y="2851349"/>
                  </a:lnTo>
                  <a:lnTo>
                    <a:pt x="2358975" y="2781553"/>
                  </a:lnTo>
                  <a:lnTo>
                    <a:pt x="2246219" y="2706515"/>
                  </a:lnTo>
                  <a:lnTo>
                    <a:pt x="2133463" y="2628589"/>
                  </a:lnTo>
                  <a:lnTo>
                    <a:pt x="2020708" y="2548381"/>
                  </a:lnTo>
                  <a:lnTo>
                    <a:pt x="1907952" y="2465399"/>
                  </a:lnTo>
                  <a:lnTo>
                    <a:pt x="1795197" y="2378695"/>
                  </a:lnTo>
                  <a:lnTo>
                    <a:pt x="1682441" y="2288659"/>
                  </a:lnTo>
                  <a:lnTo>
                    <a:pt x="1569686" y="2196797"/>
                  </a:lnTo>
                  <a:lnTo>
                    <a:pt x="1456930" y="2103335"/>
                  </a:lnTo>
                  <a:lnTo>
                    <a:pt x="1344175" y="2008580"/>
                  </a:lnTo>
                  <a:lnTo>
                    <a:pt x="1231419" y="1912881"/>
                  </a:lnTo>
                  <a:lnTo>
                    <a:pt x="1118664" y="1816586"/>
                  </a:lnTo>
                  <a:lnTo>
                    <a:pt x="1005908" y="1719994"/>
                  </a:lnTo>
                  <a:lnTo>
                    <a:pt x="893153" y="1623335"/>
                  </a:lnTo>
                  <a:lnTo>
                    <a:pt x="780397" y="1526755"/>
                  </a:lnTo>
                  <a:lnTo>
                    <a:pt x="667642" y="1430327"/>
                  </a:lnTo>
                  <a:lnTo>
                    <a:pt x="554886" y="1334062"/>
                  </a:lnTo>
                  <a:lnTo>
                    <a:pt x="442131" y="1237928"/>
                  </a:lnTo>
                  <a:lnTo>
                    <a:pt x="329375" y="1141870"/>
                  </a:lnTo>
                  <a:lnTo>
                    <a:pt x="216619" y="1045815"/>
                  </a:lnTo>
                  <a:lnTo>
                    <a:pt x="103864" y="949687"/>
                  </a:lnTo>
                  <a:lnTo>
                    <a:pt x="0" y="86100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508443"/>
              <a:ext cx="6145984" cy="3477840"/>
            </a:xfrm>
            <a:custGeom>
              <a:avLst/>
              <a:pathLst>
                <a:path w="6145984" h="3477840">
                  <a:moveTo>
                    <a:pt x="0" y="0"/>
                  </a:moveTo>
                  <a:lnTo>
                    <a:pt x="103864" y="160873"/>
                  </a:lnTo>
                  <a:lnTo>
                    <a:pt x="216619" y="329852"/>
                  </a:lnTo>
                  <a:lnTo>
                    <a:pt x="329375" y="493118"/>
                  </a:lnTo>
                  <a:lnTo>
                    <a:pt x="442131" y="650627"/>
                  </a:lnTo>
                  <a:lnTo>
                    <a:pt x="554886" y="802338"/>
                  </a:lnTo>
                  <a:lnTo>
                    <a:pt x="667642" y="948224"/>
                  </a:lnTo>
                  <a:lnTo>
                    <a:pt x="780397" y="1088286"/>
                  </a:lnTo>
                  <a:lnTo>
                    <a:pt x="893153" y="1222567"/>
                  </a:lnTo>
                  <a:lnTo>
                    <a:pt x="1005908" y="1351170"/>
                  </a:lnTo>
                  <a:lnTo>
                    <a:pt x="1118664" y="1474272"/>
                  </a:lnTo>
                  <a:lnTo>
                    <a:pt x="1231419" y="1592134"/>
                  </a:lnTo>
                  <a:lnTo>
                    <a:pt x="1344175" y="1705087"/>
                  </a:lnTo>
                  <a:lnTo>
                    <a:pt x="1456930" y="1813508"/>
                  </a:lnTo>
                  <a:lnTo>
                    <a:pt x="1569686" y="1917780"/>
                  </a:lnTo>
                  <a:lnTo>
                    <a:pt x="1682441" y="2018239"/>
                  </a:lnTo>
                  <a:lnTo>
                    <a:pt x="1795197" y="2115136"/>
                  </a:lnTo>
                  <a:lnTo>
                    <a:pt x="1907952" y="2208274"/>
                  </a:lnTo>
                  <a:lnTo>
                    <a:pt x="2020708" y="2297135"/>
                  </a:lnTo>
                  <a:lnTo>
                    <a:pt x="2133463" y="2381395"/>
                  </a:lnTo>
                  <a:lnTo>
                    <a:pt x="2246219" y="2461182"/>
                  </a:lnTo>
                  <a:lnTo>
                    <a:pt x="2358975" y="2537282"/>
                  </a:lnTo>
                  <a:lnTo>
                    <a:pt x="2471730" y="2609986"/>
                  </a:lnTo>
                  <a:lnTo>
                    <a:pt x="2584486" y="2677999"/>
                  </a:lnTo>
                  <a:lnTo>
                    <a:pt x="2697241" y="2741607"/>
                  </a:lnTo>
                  <a:lnTo>
                    <a:pt x="2809997" y="2803352"/>
                  </a:lnTo>
                  <a:lnTo>
                    <a:pt x="2922752" y="2862190"/>
                  </a:lnTo>
                  <a:lnTo>
                    <a:pt x="3035508" y="2915539"/>
                  </a:lnTo>
                  <a:lnTo>
                    <a:pt x="3148263" y="2964368"/>
                  </a:lnTo>
                  <a:lnTo>
                    <a:pt x="3261019" y="3013782"/>
                  </a:lnTo>
                  <a:lnTo>
                    <a:pt x="3373774" y="3065742"/>
                  </a:lnTo>
                  <a:lnTo>
                    <a:pt x="3486530" y="3114799"/>
                  </a:lnTo>
                  <a:lnTo>
                    <a:pt x="3599285" y="3159039"/>
                  </a:lnTo>
                  <a:lnTo>
                    <a:pt x="3712041" y="3200852"/>
                  </a:lnTo>
                  <a:lnTo>
                    <a:pt x="3824796" y="3240046"/>
                  </a:lnTo>
                  <a:lnTo>
                    <a:pt x="3937552" y="3275304"/>
                  </a:lnTo>
                  <a:lnTo>
                    <a:pt x="4050307" y="3307754"/>
                  </a:lnTo>
                  <a:lnTo>
                    <a:pt x="4163063" y="3337713"/>
                  </a:lnTo>
                  <a:lnTo>
                    <a:pt x="4275819" y="3364273"/>
                  </a:lnTo>
                  <a:lnTo>
                    <a:pt x="4388574" y="3387534"/>
                  </a:lnTo>
                  <a:lnTo>
                    <a:pt x="4501330" y="3407910"/>
                  </a:lnTo>
                  <a:lnTo>
                    <a:pt x="4614085" y="3425752"/>
                  </a:lnTo>
                  <a:lnTo>
                    <a:pt x="4726841" y="3440937"/>
                  </a:lnTo>
                  <a:lnTo>
                    <a:pt x="4839596" y="3453601"/>
                  </a:lnTo>
                  <a:lnTo>
                    <a:pt x="4952352" y="3463760"/>
                  </a:lnTo>
                  <a:lnTo>
                    <a:pt x="5065107" y="3471315"/>
                  </a:lnTo>
                  <a:lnTo>
                    <a:pt x="5177863" y="3476084"/>
                  </a:lnTo>
                  <a:lnTo>
                    <a:pt x="5290618" y="3477840"/>
                  </a:lnTo>
                  <a:lnTo>
                    <a:pt x="5403374" y="3476343"/>
                  </a:lnTo>
                  <a:lnTo>
                    <a:pt x="5516129" y="3471364"/>
                  </a:lnTo>
                  <a:lnTo>
                    <a:pt x="5628885" y="3462702"/>
                  </a:lnTo>
                  <a:lnTo>
                    <a:pt x="5741640" y="3450196"/>
                  </a:lnTo>
                  <a:lnTo>
                    <a:pt x="5854396" y="3433724"/>
                  </a:lnTo>
                  <a:lnTo>
                    <a:pt x="5967151" y="3413200"/>
                  </a:lnTo>
                  <a:lnTo>
                    <a:pt x="6079907" y="3388574"/>
                  </a:lnTo>
                  <a:lnTo>
                    <a:pt x="6145984" y="33717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369444"/>
              <a:ext cx="5471574" cy="3024831"/>
            </a:xfrm>
            <a:custGeom>
              <a:avLst/>
              <a:pathLst>
                <a:path w="5471574" h="3024831">
                  <a:moveTo>
                    <a:pt x="5471574" y="3024831"/>
                  </a:moveTo>
                  <a:lnTo>
                    <a:pt x="5403374" y="3008718"/>
                  </a:lnTo>
                  <a:lnTo>
                    <a:pt x="5290618" y="2982585"/>
                  </a:lnTo>
                  <a:lnTo>
                    <a:pt x="5177863" y="2956746"/>
                  </a:lnTo>
                  <a:lnTo>
                    <a:pt x="5065107" y="2930977"/>
                  </a:lnTo>
                  <a:lnTo>
                    <a:pt x="4952352" y="2905070"/>
                  </a:lnTo>
                  <a:lnTo>
                    <a:pt x="4839596" y="2878858"/>
                  </a:lnTo>
                  <a:lnTo>
                    <a:pt x="4726841" y="2852257"/>
                  </a:lnTo>
                  <a:lnTo>
                    <a:pt x="4614085" y="2825303"/>
                  </a:lnTo>
                  <a:lnTo>
                    <a:pt x="4501330" y="2798106"/>
                  </a:lnTo>
                  <a:lnTo>
                    <a:pt x="4388574" y="2769992"/>
                  </a:lnTo>
                  <a:lnTo>
                    <a:pt x="4275819" y="2740848"/>
                  </a:lnTo>
                  <a:lnTo>
                    <a:pt x="4163063" y="2710733"/>
                  </a:lnTo>
                  <a:lnTo>
                    <a:pt x="4050307" y="2679385"/>
                  </a:lnTo>
                  <a:lnTo>
                    <a:pt x="3937552" y="2645798"/>
                  </a:lnTo>
                  <a:lnTo>
                    <a:pt x="3824796" y="2610292"/>
                  </a:lnTo>
                  <a:lnTo>
                    <a:pt x="3712041" y="2573608"/>
                  </a:lnTo>
                  <a:lnTo>
                    <a:pt x="3599285" y="2533958"/>
                  </a:lnTo>
                  <a:lnTo>
                    <a:pt x="3486530" y="2489897"/>
                  </a:lnTo>
                  <a:lnTo>
                    <a:pt x="3373774" y="2444713"/>
                  </a:lnTo>
                  <a:lnTo>
                    <a:pt x="3261019" y="2398062"/>
                  </a:lnTo>
                  <a:lnTo>
                    <a:pt x="3148263" y="2347202"/>
                  </a:lnTo>
                  <a:lnTo>
                    <a:pt x="3035508" y="2294801"/>
                  </a:lnTo>
                  <a:lnTo>
                    <a:pt x="2922752" y="2242061"/>
                  </a:lnTo>
                  <a:lnTo>
                    <a:pt x="2809997" y="2185961"/>
                  </a:lnTo>
                  <a:lnTo>
                    <a:pt x="2697241" y="2122927"/>
                  </a:lnTo>
                  <a:lnTo>
                    <a:pt x="2584486" y="2057313"/>
                  </a:lnTo>
                  <a:lnTo>
                    <a:pt x="2471730" y="1990348"/>
                  </a:lnTo>
                  <a:lnTo>
                    <a:pt x="2358975" y="1920552"/>
                  </a:lnTo>
                  <a:lnTo>
                    <a:pt x="2246219" y="1845514"/>
                  </a:lnTo>
                  <a:lnTo>
                    <a:pt x="2133463" y="1767588"/>
                  </a:lnTo>
                  <a:lnTo>
                    <a:pt x="2020708" y="1687380"/>
                  </a:lnTo>
                  <a:lnTo>
                    <a:pt x="1907952" y="1604398"/>
                  </a:lnTo>
                  <a:lnTo>
                    <a:pt x="1795197" y="1517694"/>
                  </a:lnTo>
                  <a:lnTo>
                    <a:pt x="1682441" y="1427658"/>
                  </a:lnTo>
                  <a:lnTo>
                    <a:pt x="1569686" y="1335796"/>
                  </a:lnTo>
                  <a:lnTo>
                    <a:pt x="1456930" y="1242334"/>
                  </a:lnTo>
                  <a:lnTo>
                    <a:pt x="1344175" y="1147579"/>
                  </a:lnTo>
                  <a:lnTo>
                    <a:pt x="1231419" y="1051880"/>
                  </a:lnTo>
                  <a:lnTo>
                    <a:pt x="1118664" y="955585"/>
                  </a:lnTo>
                  <a:lnTo>
                    <a:pt x="1005908" y="858993"/>
                  </a:lnTo>
                  <a:lnTo>
                    <a:pt x="893153" y="762334"/>
                  </a:lnTo>
                  <a:lnTo>
                    <a:pt x="780397" y="665754"/>
                  </a:lnTo>
                  <a:lnTo>
                    <a:pt x="667642" y="569326"/>
                  </a:lnTo>
                  <a:lnTo>
                    <a:pt x="554886" y="473061"/>
                  </a:lnTo>
                  <a:lnTo>
                    <a:pt x="442131" y="376927"/>
                  </a:lnTo>
                  <a:lnTo>
                    <a:pt x="329375" y="280869"/>
                  </a:lnTo>
                  <a:lnTo>
                    <a:pt x="216619" y="184814"/>
                  </a:lnTo>
                  <a:lnTo>
                    <a:pt x="103864" y="8868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1938943"/>
              <a:ext cx="6145984" cy="3285913"/>
            </a:xfrm>
            <a:custGeom>
              <a:avLst/>
              <a:pathLst>
                <a:path w="6145984" h="3285913">
                  <a:moveTo>
                    <a:pt x="0" y="0"/>
                  </a:moveTo>
                  <a:lnTo>
                    <a:pt x="103864" y="124780"/>
                  </a:lnTo>
                  <a:lnTo>
                    <a:pt x="216619" y="257333"/>
                  </a:lnTo>
                  <a:lnTo>
                    <a:pt x="329375" y="386994"/>
                  </a:lnTo>
                  <a:lnTo>
                    <a:pt x="442131" y="513777"/>
                  </a:lnTo>
                  <a:lnTo>
                    <a:pt x="554886" y="637699"/>
                  </a:lnTo>
                  <a:lnTo>
                    <a:pt x="667642" y="758775"/>
                  </a:lnTo>
                  <a:lnTo>
                    <a:pt x="780397" y="877020"/>
                  </a:lnTo>
                  <a:lnTo>
                    <a:pt x="893153" y="992450"/>
                  </a:lnTo>
                  <a:lnTo>
                    <a:pt x="1005908" y="1105081"/>
                  </a:lnTo>
                  <a:lnTo>
                    <a:pt x="1118664" y="1214928"/>
                  </a:lnTo>
                  <a:lnTo>
                    <a:pt x="1231419" y="1322007"/>
                  </a:lnTo>
                  <a:lnTo>
                    <a:pt x="1344175" y="1426333"/>
                  </a:lnTo>
                  <a:lnTo>
                    <a:pt x="1456930" y="1527921"/>
                  </a:lnTo>
                  <a:lnTo>
                    <a:pt x="1569686" y="1626788"/>
                  </a:lnTo>
                  <a:lnTo>
                    <a:pt x="1682441" y="1722949"/>
                  </a:lnTo>
                  <a:lnTo>
                    <a:pt x="1795197" y="1816415"/>
                  </a:lnTo>
                  <a:lnTo>
                    <a:pt x="1907952" y="1906336"/>
                  </a:lnTo>
                  <a:lnTo>
                    <a:pt x="2020708" y="1992258"/>
                  </a:lnTo>
                  <a:lnTo>
                    <a:pt x="2133463" y="2074491"/>
                  </a:lnTo>
                  <a:lnTo>
                    <a:pt x="2246219" y="2153348"/>
                  </a:lnTo>
                  <a:lnTo>
                    <a:pt x="2358975" y="2228917"/>
                  </a:lnTo>
                  <a:lnTo>
                    <a:pt x="2471730" y="2300167"/>
                  </a:lnTo>
                  <a:lnTo>
                    <a:pt x="2584486" y="2367656"/>
                  </a:lnTo>
                  <a:lnTo>
                    <a:pt x="2697241" y="2432267"/>
                  </a:lnTo>
                  <a:lnTo>
                    <a:pt x="2809997" y="2494656"/>
                  </a:lnTo>
                  <a:lnTo>
                    <a:pt x="2922752" y="2552126"/>
                  </a:lnTo>
                  <a:lnTo>
                    <a:pt x="3035508" y="2605170"/>
                  </a:lnTo>
                  <a:lnTo>
                    <a:pt x="3148263" y="2655785"/>
                  </a:lnTo>
                  <a:lnTo>
                    <a:pt x="3261019" y="2705922"/>
                  </a:lnTo>
                  <a:lnTo>
                    <a:pt x="3373774" y="2755227"/>
                  </a:lnTo>
                  <a:lnTo>
                    <a:pt x="3486530" y="2802348"/>
                  </a:lnTo>
                  <a:lnTo>
                    <a:pt x="3599285" y="2846499"/>
                  </a:lnTo>
                  <a:lnTo>
                    <a:pt x="3712041" y="2887230"/>
                  </a:lnTo>
                  <a:lnTo>
                    <a:pt x="3824796" y="2925169"/>
                  </a:lnTo>
                  <a:lnTo>
                    <a:pt x="3937552" y="2960551"/>
                  </a:lnTo>
                  <a:lnTo>
                    <a:pt x="4050307" y="2993569"/>
                  </a:lnTo>
                  <a:lnTo>
                    <a:pt x="4163063" y="3024223"/>
                  </a:lnTo>
                  <a:lnTo>
                    <a:pt x="4275819" y="3052561"/>
                  </a:lnTo>
                  <a:lnTo>
                    <a:pt x="4388574" y="3078763"/>
                  </a:lnTo>
                  <a:lnTo>
                    <a:pt x="4501330" y="3103008"/>
                  </a:lnTo>
                  <a:lnTo>
                    <a:pt x="4614085" y="3125527"/>
                  </a:lnTo>
                  <a:lnTo>
                    <a:pt x="4726841" y="3146597"/>
                  </a:lnTo>
                  <a:lnTo>
                    <a:pt x="4839596" y="3166229"/>
                  </a:lnTo>
                  <a:lnTo>
                    <a:pt x="4952352" y="3184415"/>
                  </a:lnTo>
                  <a:lnTo>
                    <a:pt x="5065107" y="3201146"/>
                  </a:lnTo>
                  <a:lnTo>
                    <a:pt x="5177863" y="3216415"/>
                  </a:lnTo>
                  <a:lnTo>
                    <a:pt x="5290618" y="3230213"/>
                  </a:lnTo>
                  <a:lnTo>
                    <a:pt x="5403374" y="3242531"/>
                  </a:lnTo>
                  <a:lnTo>
                    <a:pt x="5516129" y="3253361"/>
                  </a:lnTo>
                  <a:lnTo>
                    <a:pt x="5628885" y="3262694"/>
                  </a:lnTo>
                  <a:lnTo>
                    <a:pt x="5741640" y="3270524"/>
                  </a:lnTo>
                  <a:lnTo>
                    <a:pt x="5854396" y="3276840"/>
                  </a:lnTo>
                  <a:lnTo>
                    <a:pt x="5967151" y="3281635"/>
                  </a:lnTo>
                  <a:lnTo>
                    <a:pt x="6079907" y="3284901"/>
                  </a:lnTo>
                  <a:lnTo>
                    <a:pt x="6145984" y="328591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2274008"/>
              <a:ext cx="6145984" cy="3120266"/>
            </a:xfrm>
            <a:custGeom>
              <a:avLst/>
              <a:pathLst>
                <a:path w="6145984" h="3120266">
                  <a:moveTo>
                    <a:pt x="0" y="0"/>
                  </a:moveTo>
                  <a:lnTo>
                    <a:pt x="103864" y="142651"/>
                  </a:lnTo>
                  <a:lnTo>
                    <a:pt x="216619" y="291418"/>
                  </a:lnTo>
                  <a:lnTo>
                    <a:pt x="329375" y="434014"/>
                  </a:lnTo>
                  <a:lnTo>
                    <a:pt x="442131" y="570368"/>
                  </a:lnTo>
                  <a:lnTo>
                    <a:pt x="554886" y="700414"/>
                  </a:lnTo>
                  <a:lnTo>
                    <a:pt x="667642" y="824097"/>
                  </a:lnTo>
                  <a:lnTo>
                    <a:pt x="780397" y="941388"/>
                  </a:lnTo>
                  <a:lnTo>
                    <a:pt x="893153" y="1052298"/>
                  </a:lnTo>
                  <a:lnTo>
                    <a:pt x="1005908" y="1156896"/>
                  </a:lnTo>
                  <a:lnTo>
                    <a:pt x="1118664" y="1255318"/>
                  </a:lnTo>
                  <a:lnTo>
                    <a:pt x="1231419" y="1347780"/>
                  </a:lnTo>
                  <a:lnTo>
                    <a:pt x="1344175" y="1434565"/>
                  </a:lnTo>
                  <a:lnTo>
                    <a:pt x="1456930" y="1515998"/>
                  </a:lnTo>
                  <a:lnTo>
                    <a:pt x="1569686" y="1592408"/>
                  </a:lnTo>
                  <a:lnTo>
                    <a:pt x="1682441" y="1664084"/>
                  </a:lnTo>
                  <a:lnTo>
                    <a:pt x="1795197" y="1731229"/>
                  </a:lnTo>
                  <a:lnTo>
                    <a:pt x="1907952" y="1793468"/>
                  </a:lnTo>
                  <a:lnTo>
                    <a:pt x="2020708" y="1850880"/>
                  </a:lnTo>
                  <a:lnTo>
                    <a:pt x="2133463" y="1904155"/>
                  </a:lnTo>
                  <a:lnTo>
                    <a:pt x="2246219" y="1954408"/>
                  </a:lnTo>
                  <a:lnTo>
                    <a:pt x="2358975" y="2002587"/>
                  </a:lnTo>
                  <a:lnTo>
                    <a:pt x="2471730" y="2045164"/>
                  </a:lnTo>
                  <a:lnTo>
                    <a:pt x="2584486" y="2082685"/>
                  </a:lnTo>
                  <a:lnTo>
                    <a:pt x="2697241" y="2118330"/>
                  </a:lnTo>
                  <a:lnTo>
                    <a:pt x="2809997" y="2157255"/>
                  </a:lnTo>
                  <a:lnTo>
                    <a:pt x="2922752" y="2197944"/>
                  </a:lnTo>
                  <a:lnTo>
                    <a:pt x="3035508" y="2236611"/>
                  </a:lnTo>
                  <a:lnTo>
                    <a:pt x="3148263" y="2273369"/>
                  </a:lnTo>
                  <a:lnTo>
                    <a:pt x="3261019" y="2312349"/>
                  </a:lnTo>
                  <a:lnTo>
                    <a:pt x="3373774" y="2359112"/>
                  </a:lnTo>
                  <a:lnTo>
                    <a:pt x="3486530" y="2407223"/>
                  </a:lnTo>
                  <a:lnTo>
                    <a:pt x="3599285" y="2450374"/>
                  </a:lnTo>
                  <a:lnTo>
                    <a:pt x="3712041" y="2489190"/>
                  </a:lnTo>
                  <a:lnTo>
                    <a:pt x="3824796" y="2528169"/>
                  </a:lnTo>
                  <a:lnTo>
                    <a:pt x="3937552" y="2564379"/>
                  </a:lnTo>
                  <a:lnTo>
                    <a:pt x="4050307" y="2596773"/>
                  </a:lnTo>
                  <a:lnTo>
                    <a:pt x="4163063" y="2626760"/>
                  </a:lnTo>
                  <a:lnTo>
                    <a:pt x="4275819" y="2654535"/>
                  </a:lnTo>
                  <a:lnTo>
                    <a:pt x="4388574" y="2679388"/>
                  </a:lnTo>
                  <a:lnTo>
                    <a:pt x="4501330" y="2700911"/>
                  </a:lnTo>
                  <a:lnTo>
                    <a:pt x="4614085" y="2718961"/>
                  </a:lnTo>
                  <a:lnTo>
                    <a:pt x="4726841" y="2734168"/>
                  </a:lnTo>
                  <a:lnTo>
                    <a:pt x="4839596" y="2746747"/>
                  </a:lnTo>
                  <a:lnTo>
                    <a:pt x="4952352" y="2756723"/>
                  </a:lnTo>
                  <a:lnTo>
                    <a:pt x="5065107" y="2764008"/>
                  </a:lnTo>
                  <a:lnTo>
                    <a:pt x="5177863" y="2768435"/>
                  </a:lnTo>
                  <a:lnTo>
                    <a:pt x="5290618" y="2769799"/>
                  </a:lnTo>
                  <a:lnTo>
                    <a:pt x="5403374" y="2767879"/>
                  </a:lnTo>
                  <a:lnTo>
                    <a:pt x="5516129" y="2762467"/>
                  </a:lnTo>
                  <a:lnTo>
                    <a:pt x="5628885" y="2753381"/>
                  </a:lnTo>
                  <a:lnTo>
                    <a:pt x="5741640" y="2740473"/>
                  </a:lnTo>
                  <a:lnTo>
                    <a:pt x="5854396" y="2723637"/>
                  </a:lnTo>
                  <a:lnTo>
                    <a:pt x="5967151" y="2702798"/>
                  </a:lnTo>
                  <a:lnTo>
                    <a:pt x="6079907" y="2677913"/>
                  </a:lnTo>
                  <a:lnTo>
                    <a:pt x="6145984" y="2660947"/>
                  </a:lnTo>
                  <a:lnTo>
                    <a:pt x="6145984" y="3120266"/>
                  </a:lnTo>
                  <a:lnTo>
                    <a:pt x="5322031" y="3120266"/>
                  </a:lnTo>
                  <a:lnTo>
                    <a:pt x="5290618" y="3113566"/>
                  </a:lnTo>
                  <a:lnTo>
                    <a:pt x="5177863" y="3089566"/>
                  </a:lnTo>
                  <a:lnTo>
                    <a:pt x="5065107" y="3065401"/>
                  </a:lnTo>
                  <a:lnTo>
                    <a:pt x="4952352" y="3040867"/>
                  </a:lnTo>
                  <a:lnTo>
                    <a:pt x="4839596" y="3015803"/>
                  </a:lnTo>
                  <a:lnTo>
                    <a:pt x="4726841" y="2990124"/>
                  </a:lnTo>
                  <a:lnTo>
                    <a:pt x="4614085" y="2963857"/>
                  </a:lnTo>
                  <a:lnTo>
                    <a:pt x="4501330" y="2937012"/>
                  </a:lnTo>
                  <a:lnTo>
                    <a:pt x="4388574" y="2908218"/>
                  </a:lnTo>
                  <a:lnTo>
                    <a:pt x="4275819" y="2877835"/>
                  </a:lnTo>
                  <a:lnTo>
                    <a:pt x="4163063" y="2846719"/>
                  </a:lnTo>
                  <a:lnTo>
                    <a:pt x="4050307" y="2815425"/>
                  </a:lnTo>
                  <a:lnTo>
                    <a:pt x="3937552" y="2781964"/>
                  </a:lnTo>
                  <a:lnTo>
                    <a:pt x="3824796" y="2745520"/>
                  </a:lnTo>
                  <a:lnTo>
                    <a:pt x="3712041" y="2708900"/>
                  </a:lnTo>
                  <a:lnTo>
                    <a:pt x="3599285" y="2672117"/>
                  </a:lnTo>
                  <a:lnTo>
                    <a:pt x="3486530" y="2629134"/>
                  </a:lnTo>
                  <a:lnTo>
                    <a:pt x="3373774" y="2584664"/>
                  </a:lnTo>
                  <a:lnTo>
                    <a:pt x="3261019" y="2542890"/>
                  </a:lnTo>
                  <a:lnTo>
                    <a:pt x="3148263" y="2502550"/>
                  </a:lnTo>
                  <a:lnTo>
                    <a:pt x="3035508" y="2462437"/>
                  </a:lnTo>
                  <a:lnTo>
                    <a:pt x="2922752" y="2424342"/>
                  </a:lnTo>
                  <a:lnTo>
                    <a:pt x="2809997" y="2386226"/>
                  </a:lnTo>
                  <a:lnTo>
                    <a:pt x="2697241" y="2346090"/>
                  </a:lnTo>
                  <a:lnTo>
                    <a:pt x="2584486" y="2308560"/>
                  </a:lnTo>
                  <a:lnTo>
                    <a:pt x="2471730" y="2272023"/>
                  </a:lnTo>
                  <a:lnTo>
                    <a:pt x="2358975" y="2232179"/>
                  </a:lnTo>
                  <a:lnTo>
                    <a:pt x="2246219" y="2184998"/>
                  </a:lnTo>
                  <a:lnTo>
                    <a:pt x="2133463" y="2136494"/>
                  </a:lnTo>
                  <a:lnTo>
                    <a:pt x="2020708" y="2087028"/>
                  </a:lnTo>
                  <a:lnTo>
                    <a:pt x="1907952" y="2035141"/>
                  </a:lnTo>
                  <a:lnTo>
                    <a:pt x="1795197" y="1978950"/>
                  </a:lnTo>
                  <a:lnTo>
                    <a:pt x="1682441" y="1918253"/>
                  </a:lnTo>
                  <a:lnTo>
                    <a:pt x="1569686" y="1854658"/>
                  </a:lnTo>
                  <a:lnTo>
                    <a:pt x="1456930" y="1788408"/>
                  </a:lnTo>
                  <a:lnTo>
                    <a:pt x="1344175" y="1719820"/>
                  </a:lnTo>
                  <a:lnTo>
                    <a:pt x="1231419" y="1649253"/>
                  </a:lnTo>
                  <a:lnTo>
                    <a:pt x="1118664" y="1577061"/>
                  </a:lnTo>
                  <a:lnTo>
                    <a:pt x="1005908" y="1503556"/>
                  </a:lnTo>
                  <a:lnTo>
                    <a:pt x="893153" y="1428983"/>
                  </a:lnTo>
                  <a:lnTo>
                    <a:pt x="780397" y="1353509"/>
                  </a:lnTo>
                  <a:lnTo>
                    <a:pt x="667642" y="1277229"/>
                  </a:lnTo>
                  <a:lnTo>
                    <a:pt x="554886" y="1200186"/>
                  </a:lnTo>
                  <a:lnTo>
                    <a:pt x="442131" y="1122378"/>
                  </a:lnTo>
                  <a:lnTo>
                    <a:pt x="329375" y="1043781"/>
                  </a:lnTo>
                  <a:lnTo>
                    <a:pt x="216619" y="964357"/>
                  </a:lnTo>
                  <a:lnTo>
                    <a:pt x="103864" y="884064"/>
                  </a:lnTo>
                  <a:lnTo>
                    <a:pt x="0" y="80926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274008"/>
              <a:ext cx="6145984" cy="2769799"/>
            </a:xfrm>
            <a:custGeom>
              <a:avLst/>
              <a:pathLst>
                <a:path w="6145984" h="2769799">
                  <a:moveTo>
                    <a:pt x="0" y="0"/>
                  </a:moveTo>
                  <a:lnTo>
                    <a:pt x="103864" y="142651"/>
                  </a:lnTo>
                  <a:lnTo>
                    <a:pt x="216619" y="291418"/>
                  </a:lnTo>
                  <a:lnTo>
                    <a:pt x="329375" y="434014"/>
                  </a:lnTo>
                  <a:lnTo>
                    <a:pt x="442131" y="570368"/>
                  </a:lnTo>
                  <a:lnTo>
                    <a:pt x="554886" y="700414"/>
                  </a:lnTo>
                  <a:lnTo>
                    <a:pt x="667642" y="824097"/>
                  </a:lnTo>
                  <a:lnTo>
                    <a:pt x="780397" y="941388"/>
                  </a:lnTo>
                  <a:lnTo>
                    <a:pt x="893153" y="1052298"/>
                  </a:lnTo>
                  <a:lnTo>
                    <a:pt x="1005908" y="1156896"/>
                  </a:lnTo>
                  <a:lnTo>
                    <a:pt x="1118664" y="1255318"/>
                  </a:lnTo>
                  <a:lnTo>
                    <a:pt x="1231419" y="1347780"/>
                  </a:lnTo>
                  <a:lnTo>
                    <a:pt x="1344175" y="1434565"/>
                  </a:lnTo>
                  <a:lnTo>
                    <a:pt x="1456930" y="1515998"/>
                  </a:lnTo>
                  <a:lnTo>
                    <a:pt x="1569686" y="1592408"/>
                  </a:lnTo>
                  <a:lnTo>
                    <a:pt x="1682441" y="1664084"/>
                  </a:lnTo>
                  <a:lnTo>
                    <a:pt x="1795197" y="1731229"/>
                  </a:lnTo>
                  <a:lnTo>
                    <a:pt x="1907952" y="1793468"/>
                  </a:lnTo>
                  <a:lnTo>
                    <a:pt x="2020708" y="1850880"/>
                  </a:lnTo>
                  <a:lnTo>
                    <a:pt x="2133463" y="1904155"/>
                  </a:lnTo>
                  <a:lnTo>
                    <a:pt x="2246219" y="1954408"/>
                  </a:lnTo>
                  <a:lnTo>
                    <a:pt x="2358975" y="2002587"/>
                  </a:lnTo>
                  <a:lnTo>
                    <a:pt x="2471730" y="2045164"/>
                  </a:lnTo>
                  <a:lnTo>
                    <a:pt x="2584486" y="2082685"/>
                  </a:lnTo>
                  <a:lnTo>
                    <a:pt x="2697241" y="2118330"/>
                  </a:lnTo>
                  <a:lnTo>
                    <a:pt x="2809997" y="2157255"/>
                  </a:lnTo>
                  <a:lnTo>
                    <a:pt x="2922752" y="2197944"/>
                  </a:lnTo>
                  <a:lnTo>
                    <a:pt x="3035508" y="2236611"/>
                  </a:lnTo>
                  <a:lnTo>
                    <a:pt x="3148263" y="2273369"/>
                  </a:lnTo>
                  <a:lnTo>
                    <a:pt x="3261019" y="2312349"/>
                  </a:lnTo>
                  <a:lnTo>
                    <a:pt x="3373774" y="2359112"/>
                  </a:lnTo>
                  <a:lnTo>
                    <a:pt x="3486530" y="2407223"/>
                  </a:lnTo>
                  <a:lnTo>
                    <a:pt x="3599285" y="2450374"/>
                  </a:lnTo>
                  <a:lnTo>
                    <a:pt x="3712041" y="2489190"/>
                  </a:lnTo>
                  <a:lnTo>
                    <a:pt x="3824796" y="2528169"/>
                  </a:lnTo>
                  <a:lnTo>
                    <a:pt x="3937552" y="2564379"/>
                  </a:lnTo>
                  <a:lnTo>
                    <a:pt x="4050307" y="2596773"/>
                  </a:lnTo>
                  <a:lnTo>
                    <a:pt x="4163063" y="2626760"/>
                  </a:lnTo>
                  <a:lnTo>
                    <a:pt x="4275819" y="2654535"/>
                  </a:lnTo>
                  <a:lnTo>
                    <a:pt x="4388574" y="2679388"/>
                  </a:lnTo>
                  <a:lnTo>
                    <a:pt x="4501330" y="2700911"/>
                  </a:lnTo>
                  <a:lnTo>
                    <a:pt x="4614085" y="2718961"/>
                  </a:lnTo>
                  <a:lnTo>
                    <a:pt x="4726841" y="2734168"/>
                  </a:lnTo>
                  <a:lnTo>
                    <a:pt x="4839596" y="2746747"/>
                  </a:lnTo>
                  <a:lnTo>
                    <a:pt x="4952352" y="2756723"/>
                  </a:lnTo>
                  <a:lnTo>
                    <a:pt x="5065107" y="2764008"/>
                  </a:lnTo>
                  <a:lnTo>
                    <a:pt x="5177863" y="2768435"/>
                  </a:lnTo>
                  <a:lnTo>
                    <a:pt x="5290618" y="2769799"/>
                  </a:lnTo>
                  <a:lnTo>
                    <a:pt x="5403374" y="2767879"/>
                  </a:lnTo>
                  <a:lnTo>
                    <a:pt x="5516129" y="2762467"/>
                  </a:lnTo>
                  <a:lnTo>
                    <a:pt x="5628885" y="2753381"/>
                  </a:lnTo>
                  <a:lnTo>
                    <a:pt x="5741640" y="2740473"/>
                  </a:lnTo>
                  <a:lnTo>
                    <a:pt x="5854396" y="2723637"/>
                  </a:lnTo>
                  <a:lnTo>
                    <a:pt x="5967151" y="2702798"/>
                  </a:lnTo>
                  <a:lnTo>
                    <a:pt x="6079907" y="2677913"/>
                  </a:lnTo>
                  <a:lnTo>
                    <a:pt x="6145984" y="26609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083270"/>
              <a:ext cx="5322031" cy="2311004"/>
            </a:xfrm>
            <a:custGeom>
              <a:avLst/>
              <a:pathLst>
                <a:path w="5322031" h="2311004">
                  <a:moveTo>
                    <a:pt x="5322031" y="2311004"/>
                  </a:moveTo>
                  <a:lnTo>
                    <a:pt x="5290618" y="2304304"/>
                  </a:lnTo>
                  <a:lnTo>
                    <a:pt x="5177863" y="2280304"/>
                  </a:lnTo>
                  <a:lnTo>
                    <a:pt x="5065107" y="2256139"/>
                  </a:lnTo>
                  <a:lnTo>
                    <a:pt x="4952352" y="2231605"/>
                  </a:lnTo>
                  <a:lnTo>
                    <a:pt x="4839596" y="2206541"/>
                  </a:lnTo>
                  <a:lnTo>
                    <a:pt x="4726841" y="2180862"/>
                  </a:lnTo>
                  <a:lnTo>
                    <a:pt x="4614085" y="2154595"/>
                  </a:lnTo>
                  <a:lnTo>
                    <a:pt x="4501330" y="2127751"/>
                  </a:lnTo>
                  <a:lnTo>
                    <a:pt x="4388574" y="2098956"/>
                  </a:lnTo>
                  <a:lnTo>
                    <a:pt x="4275819" y="2068573"/>
                  </a:lnTo>
                  <a:lnTo>
                    <a:pt x="4163063" y="2037457"/>
                  </a:lnTo>
                  <a:lnTo>
                    <a:pt x="4050307" y="2006163"/>
                  </a:lnTo>
                  <a:lnTo>
                    <a:pt x="3937552" y="1972702"/>
                  </a:lnTo>
                  <a:lnTo>
                    <a:pt x="3824796" y="1936258"/>
                  </a:lnTo>
                  <a:lnTo>
                    <a:pt x="3712041" y="1899638"/>
                  </a:lnTo>
                  <a:lnTo>
                    <a:pt x="3599285" y="1862855"/>
                  </a:lnTo>
                  <a:lnTo>
                    <a:pt x="3486530" y="1819872"/>
                  </a:lnTo>
                  <a:lnTo>
                    <a:pt x="3373774" y="1775402"/>
                  </a:lnTo>
                  <a:lnTo>
                    <a:pt x="3261019" y="1733628"/>
                  </a:lnTo>
                  <a:lnTo>
                    <a:pt x="3148263" y="1693288"/>
                  </a:lnTo>
                  <a:lnTo>
                    <a:pt x="3035508" y="1653175"/>
                  </a:lnTo>
                  <a:lnTo>
                    <a:pt x="2922752" y="1615080"/>
                  </a:lnTo>
                  <a:lnTo>
                    <a:pt x="2809997" y="1576964"/>
                  </a:lnTo>
                  <a:lnTo>
                    <a:pt x="2697241" y="1536828"/>
                  </a:lnTo>
                  <a:lnTo>
                    <a:pt x="2584486" y="1499298"/>
                  </a:lnTo>
                  <a:lnTo>
                    <a:pt x="2471730" y="1462761"/>
                  </a:lnTo>
                  <a:lnTo>
                    <a:pt x="2358975" y="1422917"/>
                  </a:lnTo>
                  <a:lnTo>
                    <a:pt x="2246219" y="1375736"/>
                  </a:lnTo>
                  <a:lnTo>
                    <a:pt x="2133463" y="1327232"/>
                  </a:lnTo>
                  <a:lnTo>
                    <a:pt x="2020708" y="1277766"/>
                  </a:lnTo>
                  <a:lnTo>
                    <a:pt x="1907952" y="1225879"/>
                  </a:lnTo>
                  <a:lnTo>
                    <a:pt x="1795197" y="1169688"/>
                  </a:lnTo>
                  <a:lnTo>
                    <a:pt x="1682441" y="1108991"/>
                  </a:lnTo>
                  <a:lnTo>
                    <a:pt x="1569686" y="1045396"/>
                  </a:lnTo>
                  <a:lnTo>
                    <a:pt x="1456930" y="979146"/>
                  </a:lnTo>
                  <a:lnTo>
                    <a:pt x="1344175" y="910558"/>
                  </a:lnTo>
                  <a:lnTo>
                    <a:pt x="1231419" y="839991"/>
                  </a:lnTo>
                  <a:lnTo>
                    <a:pt x="1118664" y="767799"/>
                  </a:lnTo>
                  <a:lnTo>
                    <a:pt x="1005908" y="694294"/>
                  </a:lnTo>
                  <a:lnTo>
                    <a:pt x="893153" y="619721"/>
                  </a:lnTo>
                  <a:lnTo>
                    <a:pt x="780397" y="544247"/>
                  </a:lnTo>
                  <a:lnTo>
                    <a:pt x="667642" y="467967"/>
                  </a:lnTo>
                  <a:lnTo>
                    <a:pt x="554886" y="390924"/>
                  </a:lnTo>
                  <a:lnTo>
                    <a:pt x="442131" y="313116"/>
                  </a:lnTo>
                  <a:lnTo>
                    <a:pt x="329375" y="234519"/>
                  </a:lnTo>
                  <a:lnTo>
                    <a:pt x="216619" y="155095"/>
                  </a:lnTo>
                  <a:lnTo>
                    <a:pt x="103864" y="7480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2678639"/>
              <a:ext cx="6145984" cy="2580469"/>
            </a:xfrm>
            <a:custGeom>
              <a:avLst/>
              <a:pathLst>
                <a:path w="6145984" h="2580469">
                  <a:moveTo>
                    <a:pt x="0" y="0"/>
                  </a:moveTo>
                  <a:lnTo>
                    <a:pt x="103864" y="108727"/>
                  </a:lnTo>
                  <a:lnTo>
                    <a:pt x="216619" y="223256"/>
                  </a:lnTo>
                  <a:lnTo>
                    <a:pt x="329375" y="334266"/>
                  </a:lnTo>
                  <a:lnTo>
                    <a:pt x="442131" y="441742"/>
                  </a:lnTo>
                  <a:lnTo>
                    <a:pt x="554886" y="545669"/>
                  </a:lnTo>
                  <a:lnTo>
                    <a:pt x="667642" y="646032"/>
                  </a:lnTo>
                  <a:lnTo>
                    <a:pt x="780397" y="742817"/>
                  </a:lnTo>
                  <a:lnTo>
                    <a:pt x="893153" y="836010"/>
                  </a:lnTo>
                  <a:lnTo>
                    <a:pt x="1005908" y="925595"/>
                  </a:lnTo>
                  <a:lnTo>
                    <a:pt x="1118664" y="1011558"/>
                  </a:lnTo>
                  <a:lnTo>
                    <a:pt x="1231419" y="1093885"/>
                  </a:lnTo>
                  <a:lnTo>
                    <a:pt x="1344175" y="1172561"/>
                  </a:lnTo>
                  <a:lnTo>
                    <a:pt x="1456930" y="1247572"/>
                  </a:lnTo>
                  <a:lnTo>
                    <a:pt x="1569686" y="1318902"/>
                  </a:lnTo>
                  <a:lnTo>
                    <a:pt x="1682441" y="1386537"/>
                  </a:lnTo>
                  <a:lnTo>
                    <a:pt x="1795197" y="1450459"/>
                  </a:lnTo>
                  <a:lnTo>
                    <a:pt x="1907952" y="1509674"/>
                  </a:lnTo>
                  <a:lnTo>
                    <a:pt x="2020708" y="1564323"/>
                  </a:lnTo>
                  <a:lnTo>
                    <a:pt x="2133463" y="1615693"/>
                  </a:lnTo>
                  <a:lnTo>
                    <a:pt x="2246219" y="1665072"/>
                  </a:lnTo>
                  <a:lnTo>
                    <a:pt x="2358975" y="1712752"/>
                  </a:lnTo>
                  <a:lnTo>
                    <a:pt x="2471730" y="1753963"/>
                  </a:lnTo>
                  <a:lnTo>
                    <a:pt x="2584486" y="1790992"/>
                  </a:lnTo>
                  <a:lnTo>
                    <a:pt x="2697241" y="1827579"/>
                  </a:lnTo>
                  <a:lnTo>
                    <a:pt x="2809997" y="1867109"/>
                  </a:lnTo>
                  <a:lnTo>
                    <a:pt x="2922752" y="1906512"/>
                  </a:lnTo>
                  <a:lnTo>
                    <a:pt x="3035508" y="1944893"/>
                  </a:lnTo>
                  <a:lnTo>
                    <a:pt x="3148263" y="1983329"/>
                  </a:lnTo>
                  <a:lnTo>
                    <a:pt x="3261019" y="2022988"/>
                  </a:lnTo>
                  <a:lnTo>
                    <a:pt x="3373774" y="2067257"/>
                  </a:lnTo>
                  <a:lnTo>
                    <a:pt x="3486530" y="2113548"/>
                  </a:lnTo>
                  <a:lnTo>
                    <a:pt x="3599285" y="2156614"/>
                  </a:lnTo>
                  <a:lnTo>
                    <a:pt x="3712041" y="2194414"/>
                  </a:lnTo>
                  <a:lnTo>
                    <a:pt x="3824796" y="2232214"/>
                  </a:lnTo>
                  <a:lnTo>
                    <a:pt x="3937552" y="2268540"/>
                  </a:lnTo>
                  <a:lnTo>
                    <a:pt x="4050307" y="2301468"/>
                  </a:lnTo>
                  <a:lnTo>
                    <a:pt x="4163063" y="2332109"/>
                  </a:lnTo>
                  <a:lnTo>
                    <a:pt x="4275819" y="2361554"/>
                  </a:lnTo>
                  <a:lnTo>
                    <a:pt x="4388574" y="2389172"/>
                  </a:lnTo>
                  <a:lnTo>
                    <a:pt x="4501330" y="2414331"/>
                  </a:lnTo>
                  <a:lnTo>
                    <a:pt x="4614085" y="2436778"/>
                  </a:lnTo>
                  <a:lnTo>
                    <a:pt x="4726841" y="2457515"/>
                  </a:lnTo>
                  <a:lnTo>
                    <a:pt x="4839596" y="2476644"/>
                  </a:lnTo>
                  <a:lnTo>
                    <a:pt x="4952352" y="2494164"/>
                  </a:lnTo>
                  <a:lnTo>
                    <a:pt x="5065107" y="2510073"/>
                  </a:lnTo>
                  <a:lnTo>
                    <a:pt x="5177863" y="2524370"/>
                  </a:lnTo>
                  <a:lnTo>
                    <a:pt x="5290618" y="2537051"/>
                  </a:lnTo>
                  <a:lnTo>
                    <a:pt x="5403374" y="2548117"/>
                  </a:lnTo>
                  <a:lnTo>
                    <a:pt x="5516129" y="2557564"/>
                  </a:lnTo>
                  <a:lnTo>
                    <a:pt x="5628885" y="2565392"/>
                  </a:lnTo>
                  <a:lnTo>
                    <a:pt x="5741640" y="2571598"/>
                  </a:lnTo>
                  <a:lnTo>
                    <a:pt x="5854396" y="2576181"/>
                  </a:lnTo>
                  <a:lnTo>
                    <a:pt x="5967151" y="2579138"/>
                  </a:lnTo>
                  <a:lnTo>
                    <a:pt x="6079907" y="2580469"/>
                  </a:lnTo>
                  <a:lnTo>
                    <a:pt x="6145984" y="258029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2236727"/>
              <a:ext cx="6145984" cy="3157548"/>
            </a:xfrm>
            <a:custGeom>
              <a:avLst/>
              <a:pathLst>
                <a:path w="6145984" h="3157548">
                  <a:moveTo>
                    <a:pt x="0" y="0"/>
                  </a:moveTo>
                  <a:lnTo>
                    <a:pt x="103864" y="154868"/>
                  </a:lnTo>
                  <a:lnTo>
                    <a:pt x="216619" y="315904"/>
                  </a:lnTo>
                  <a:lnTo>
                    <a:pt x="329375" y="469756"/>
                  </a:lnTo>
                  <a:lnTo>
                    <a:pt x="442131" y="616333"/>
                  </a:lnTo>
                  <a:lnTo>
                    <a:pt x="554886" y="755545"/>
                  </a:lnTo>
                  <a:lnTo>
                    <a:pt x="667642" y="887319"/>
                  </a:lnTo>
                  <a:lnTo>
                    <a:pt x="780397" y="1011604"/>
                  </a:lnTo>
                  <a:lnTo>
                    <a:pt x="893153" y="1128391"/>
                  </a:lnTo>
                  <a:lnTo>
                    <a:pt x="1005908" y="1237725"/>
                  </a:lnTo>
                  <a:lnTo>
                    <a:pt x="1118664" y="1339722"/>
                  </a:lnTo>
                  <a:lnTo>
                    <a:pt x="1231419" y="1434577"/>
                  </a:lnTo>
                  <a:lnTo>
                    <a:pt x="1344175" y="1522550"/>
                  </a:lnTo>
                  <a:lnTo>
                    <a:pt x="1456930" y="1603943"/>
                  </a:lnTo>
                  <a:lnTo>
                    <a:pt x="1569686" y="1679065"/>
                  </a:lnTo>
                  <a:lnTo>
                    <a:pt x="1682441" y="1748181"/>
                  </a:lnTo>
                  <a:lnTo>
                    <a:pt x="1795197" y="1811471"/>
                  </a:lnTo>
                  <a:lnTo>
                    <a:pt x="1907952" y="1868034"/>
                  </a:lnTo>
                  <a:lnTo>
                    <a:pt x="2020708" y="1918129"/>
                  </a:lnTo>
                  <a:lnTo>
                    <a:pt x="2133463" y="1963263"/>
                  </a:lnTo>
                  <a:lnTo>
                    <a:pt x="2246219" y="2005367"/>
                  </a:lnTo>
                  <a:lnTo>
                    <a:pt x="2358975" y="2046461"/>
                  </a:lnTo>
                  <a:lnTo>
                    <a:pt x="2471730" y="2084856"/>
                  </a:lnTo>
                  <a:lnTo>
                    <a:pt x="2584486" y="2120181"/>
                  </a:lnTo>
                  <a:lnTo>
                    <a:pt x="2697241" y="2154243"/>
                  </a:lnTo>
                  <a:lnTo>
                    <a:pt x="2809997" y="2191174"/>
                  </a:lnTo>
                  <a:lnTo>
                    <a:pt x="2922752" y="2233705"/>
                  </a:lnTo>
                  <a:lnTo>
                    <a:pt x="3035508" y="2277241"/>
                  </a:lnTo>
                  <a:lnTo>
                    <a:pt x="3148263" y="2318711"/>
                  </a:lnTo>
                  <a:lnTo>
                    <a:pt x="3261019" y="2359177"/>
                  </a:lnTo>
                  <a:lnTo>
                    <a:pt x="3373774" y="2406361"/>
                  </a:lnTo>
                  <a:lnTo>
                    <a:pt x="3486530" y="2455147"/>
                  </a:lnTo>
                  <a:lnTo>
                    <a:pt x="3599285" y="2498285"/>
                  </a:lnTo>
                  <a:lnTo>
                    <a:pt x="3712041" y="2535786"/>
                  </a:lnTo>
                  <a:lnTo>
                    <a:pt x="3824796" y="2572797"/>
                  </a:lnTo>
                  <a:lnTo>
                    <a:pt x="3937552" y="2606828"/>
                  </a:lnTo>
                  <a:lnTo>
                    <a:pt x="4050307" y="2637222"/>
                  </a:lnTo>
                  <a:lnTo>
                    <a:pt x="4163063" y="2665074"/>
                  </a:lnTo>
                  <a:lnTo>
                    <a:pt x="4275819" y="2690413"/>
                  </a:lnTo>
                  <a:lnTo>
                    <a:pt x="4388574" y="2712812"/>
                  </a:lnTo>
                  <a:lnTo>
                    <a:pt x="4501330" y="2732142"/>
                  </a:lnTo>
                  <a:lnTo>
                    <a:pt x="4614085" y="2748445"/>
                  </a:lnTo>
                  <a:lnTo>
                    <a:pt x="4726841" y="2762158"/>
                  </a:lnTo>
                  <a:lnTo>
                    <a:pt x="4839596" y="2773469"/>
                  </a:lnTo>
                  <a:lnTo>
                    <a:pt x="4952352" y="2782399"/>
                  </a:lnTo>
                  <a:lnTo>
                    <a:pt x="5065107" y="2788856"/>
                  </a:lnTo>
                  <a:lnTo>
                    <a:pt x="5177863" y="2792672"/>
                  </a:lnTo>
                  <a:lnTo>
                    <a:pt x="5290618" y="2793639"/>
                  </a:lnTo>
                  <a:lnTo>
                    <a:pt x="5403374" y="2791534"/>
                  </a:lnTo>
                  <a:lnTo>
                    <a:pt x="5516129" y="2786146"/>
                  </a:lnTo>
                  <a:lnTo>
                    <a:pt x="5628885" y="2777290"/>
                  </a:lnTo>
                  <a:lnTo>
                    <a:pt x="5741640" y="2764817"/>
                  </a:lnTo>
                  <a:lnTo>
                    <a:pt x="5854396" y="2748616"/>
                  </a:lnTo>
                  <a:lnTo>
                    <a:pt x="5967151" y="2728611"/>
                  </a:lnTo>
                  <a:lnTo>
                    <a:pt x="6079907" y="2704755"/>
                  </a:lnTo>
                  <a:lnTo>
                    <a:pt x="6145984" y="2688505"/>
                  </a:lnTo>
                  <a:lnTo>
                    <a:pt x="6145984" y="3157548"/>
                  </a:lnTo>
                  <a:lnTo>
                    <a:pt x="5391618" y="3157548"/>
                  </a:lnTo>
                  <a:lnTo>
                    <a:pt x="5290618" y="3136249"/>
                  </a:lnTo>
                  <a:lnTo>
                    <a:pt x="5177863" y="3112723"/>
                  </a:lnTo>
                  <a:lnTo>
                    <a:pt x="5065107" y="3089235"/>
                  </a:lnTo>
                  <a:lnTo>
                    <a:pt x="4952352" y="3065586"/>
                  </a:lnTo>
                  <a:lnTo>
                    <a:pt x="4839596" y="3041620"/>
                  </a:lnTo>
                  <a:lnTo>
                    <a:pt x="4726841" y="3017253"/>
                  </a:lnTo>
                  <a:lnTo>
                    <a:pt x="4614085" y="2992516"/>
                  </a:lnTo>
                  <a:lnTo>
                    <a:pt x="4501330" y="2967449"/>
                  </a:lnTo>
                  <a:lnTo>
                    <a:pt x="4388574" y="2940871"/>
                  </a:lnTo>
                  <a:lnTo>
                    <a:pt x="4275819" y="2912961"/>
                  </a:lnTo>
                  <a:lnTo>
                    <a:pt x="4163063" y="2884292"/>
                  </a:lnTo>
                  <a:lnTo>
                    <a:pt x="4050307" y="2855138"/>
                  </a:lnTo>
                  <a:lnTo>
                    <a:pt x="3937552" y="2823680"/>
                  </a:lnTo>
                  <a:lnTo>
                    <a:pt x="3824796" y="2789417"/>
                  </a:lnTo>
                  <a:lnTo>
                    <a:pt x="3712041" y="2754756"/>
                  </a:lnTo>
                  <a:lnTo>
                    <a:pt x="3599285" y="2719281"/>
                  </a:lnTo>
                  <a:lnTo>
                    <a:pt x="3486530" y="2676311"/>
                  </a:lnTo>
                  <a:lnTo>
                    <a:pt x="3373774" y="2631154"/>
                  </a:lnTo>
                  <a:lnTo>
                    <a:pt x="3261019" y="2588943"/>
                  </a:lnTo>
                  <a:lnTo>
                    <a:pt x="3148263" y="2547121"/>
                  </a:lnTo>
                  <a:lnTo>
                    <a:pt x="3035508" y="2502306"/>
                  </a:lnTo>
                  <a:lnTo>
                    <a:pt x="2922752" y="2459341"/>
                  </a:lnTo>
                  <a:lnTo>
                    <a:pt x="2809997" y="2419375"/>
                  </a:lnTo>
                  <a:lnTo>
                    <a:pt x="2697241" y="2381236"/>
                  </a:lnTo>
                  <a:lnTo>
                    <a:pt x="2584486" y="2345296"/>
                  </a:lnTo>
                  <a:lnTo>
                    <a:pt x="2471730" y="2310951"/>
                  </a:lnTo>
                  <a:lnTo>
                    <a:pt x="2358975" y="2275280"/>
                  </a:lnTo>
                  <a:lnTo>
                    <a:pt x="2246219" y="2235181"/>
                  </a:lnTo>
                  <a:lnTo>
                    <a:pt x="2133463" y="2194820"/>
                  </a:lnTo>
                  <a:lnTo>
                    <a:pt x="2020708" y="2153482"/>
                  </a:lnTo>
                  <a:lnTo>
                    <a:pt x="1907952" y="2108894"/>
                  </a:lnTo>
                  <a:lnTo>
                    <a:pt x="1795197" y="2058358"/>
                  </a:lnTo>
                  <a:lnTo>
                    <a:pt x="1682441" y="2001495"/>
                  </a:lnTo>
                  <a:lnTo>
                    <a:pt x="1569686" y="1940433"/>
                  </a:lnTo>
                  <a:lnTo>
                    <a:pt x="1456930" y="1875437"/>
                  </a:lnTo>
                  <a:lnTo>
                    <a:pt x="1344175" y="1806845"/>
                  </a:lnTo>
                  <a:lnTo>
                    <a:pt x="1231419" y="1735035"/>
                  </a:lnTo>
                  <a:lnTo>
                    <a:pt x="1118664" y="1660383"/>
                  </a:lnTo>
                  <a:lnTo>
                    <a:pt x="1005908" y="1583218"/>
                  </a:lnTo>
                  <a:lnTo>
                    <a:pt x="893153" y="1503808"/>
                  </a:lnTo>
                  <a:lnTo>
                    <a:pt x="780397" y="1422338"/>
                  </a:lnTo>
                  <a:lnTo>
                    <a:pt x="667642" y="1338926"/>
                  </a:lnTo>
                  <a:lnTo>
                    <a:pt x="554886" y="1253635"/>
                  </a:lnTo>
                  <a:lnTo>
                    <a:pt x="442131" y="1166484"/>
                  </a:lnTo>
                  <a:lnTo>
                    <a:pt x="329375" y="1077470"/>
                  </a:lnTo>
                  <a:lnTo>
                    <a:pt x="216619" y="986578"/>
                  </a:lnTo>
                  <a:lnTo>
                    <a:pt x="103864" y="893785"/>
                  </a:lnTo>
                  <a:lnTo>
                    <a:pt x="0" y="80653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236727"/>
              <a:ext cx="6145984" cy="2793639"/>
            </a:xfrm>
            <a:custGeom>
              <a:avLst/>
              <a:pathLst>
                <a:path w="6145984" h="2793639">
                  <a:moveTo>
                    <a:pt x="0" y="0"/>
                  </a:moveTo>
                  <a:lnTo>
                    <a:pt x="103864" y="154868"/>
                  </a:lnTo>
                  <a:lnTo>
                    <a:pt x="216619" y="315904"/>
                  </a:lnTo>
                  <a:lnTo>
                    <a:pt x="329375" y="469756"/>
                  </a:lnTo>
                  <a:lnTo>
                    <a:pt x="442131" y="616333"/>
                  </a:lnTo>
                  <a:lnTo>
                    <a:pt x="554886" y="755545"/>
                  </a:lnTo>
                  <a:lnTo>
                    <a:pt x="667642" y="887319"/>
                  </a:lnTo>
                  <a:lnTo>
                    <a:pt x="780397" y="1011604"/>
                  </a:lnTo>
                  <a:lnTo>
                    <a:pt x="893153" y="1128391"/>
                  </a:lnTo>
                  <a:lnTo>
                    <a:pt x="1005908" y="1237725"/>
                  </a:lnTo>
                  <a:lnTo>
                    <a:pt x="1118664" y="1339722"/>
                  </a:lnTo>
                  <a:lnTo>
                    <a:pt x="1231419" y="1434577"/>
                  </a:lnTo>
                  <a:lnTo>
                    <a:pt x="1344175" y="1522550"/>
                  </a:lnTo>
                  <a:lnTo>
                    <a:pt x="1456930" y="1603943"/>
                  </a:lnTo>
                  <a:lnTo>
                    <a:pt x="1569686" y="1679065"/>
                  </a:lnTo>
                  <a:lnTo>
                    <a:pt x="1682441" y="1748181"/>
                  </a:lnTo>
                  <a:lnTo>
                    <a:pt x="1795197" y="1811471"/>
                  </a:lnTo>
                  <a:lnTo>
                    <a:pt x="1907952" y="1868034"/>
                  </a:lnTo>
                  <a:lnTo>
                    <a:pt x="2020708" y="1918129"/>
                  </a:lnTo>
                  <a:lnTo>
                    <a:pt x="2133463" y="1963263"/>
                  </a:lnTo>
                  <a:lnTo>
                    <a:pt x="2246219" y="2005367"/>
                  </a:lnTo>
                  <a:lnTo>
                    <a:pt x="2358975" y="2046461"/>
                  </a:lnTo>
                  <a:lnTo>
                    <a:pt x="2471730" y="2084856"/>
                  </a:lnTo>
                  <a:lnTo>
                    <a:pt x="2584486" y="2120181"/>
                  </a:lnTo>
                  <a:lnTo>
                    <a:pt x="2697241" y="2154243"/>
                  </a:lnTo>
                  <a:lnTo>
                    <a:pt x="2809997" y="2191174"/>
                  </a:lnTo>
                  <a:lnTo>
                    <a:pt x="2922752" y="2233705"/>
                  </a:lnTo>
                  <a:lnTo>
                    <a:pt x="3035508" y="2277241"/>
                  </a:lnTo>
                  <a:lnTo>
                    <a:pt x="3148263" y="2318711"/>
                  </a:lnTo>
                  <a:lnTo>
                    <a:pt x="3261019" y="2359177"/>
                  </a:lnTo>
                  <a:lnTo>
                    <a:pt x="3373774" y="2406361"/>
                  </a:lnTo>
                  <a:lnTo>
                    <a:pt x="3486530" y="2455147"/>
                  </a:lnTo>
                  <a:lnTo>
                    <a:pt x="3599285" y="2498285"/>
                  </a:lnTo>
                  <a:lnTo>
                    <a:pt x="3712041" y="2535786"/>
                  </a:lnTo>
                  <a:lnTo>
                    <a:pt x="3824796" y="2572797"/>
                  </a:lnTo>
                  <a:lnTo>
                    <a:pt x="3937552" y="2606828"/>
                  </a:lnTo>
                  <a:lnTo>
                    <a:pt x="4050307" y="2637222"/>
                  </a:lnTo>
                  <a:lnTo>
                    <a:pt x="4163063" y="2665074"/>
                  </a:lnTo>
                  <a:lnTo>
                    <a:pt x="4275819" y="2690413"/>
                  </a:lnTo>
                  <a:lnTo>
                    <a:pt x="4388574" y="2712812"/>
                  </a:lnTo>
                  <a:lnTo>
                    <a:pt x="4501330" y="2732142"/>
                  </a:lnTo>
                  <a:lnTo>
                    <a:pt x="4614085" y="2748445"/>
                  </a:lnTo>
                  <a:lnTo>
                    <a:pt x="4726841" y="2762158"/>
                  </a:lnTo>
                  <a:lnTo>
                    <a:pt x="4839596" y="2773469"/>
                  </a:lnTo>
                  <a:lnTo>
                    <a:pt x="4952352" y="2782399"/>
                  </a:lnTo>
                  <a:lnTo>
                    <a:pt x="5065107" y="2788856"/>
                  </a:lnTo>
                  <a:lnTo>
                    <a:pt x="5177863" y="2792672"/>
                  </a:lnTo>
                  <a:lnTo>
                    <a:pt x="5290618" y="2793639"/>
                  </a:lnTo>
                  <a:lnTo>
                    <a:pt x="5403374" y="2791534"/>
                  </a:lnTo>
                  <a:lnTo>
                    <a:pt x="5516129" y="2786146"/>
                  </a:lnTo>
                  <a:lnTo>
                    <a:pt x="5628885" y="2777290"/>
                  </a:lnTo>
                  <a:lnTo>
                    <a:pt x="5741640" y="2764817"/>
                  </a:lnTo>
                  <a:lnTo>
                    <a:pt x="5854396" y="2748616"/>
                  </a:lnTo>
                  <a:lnTo>
                    <a:pt x="5967151" y="2728611"/>
                  </a:lnTo>
                  <a:lnTo>
                    <a:pt x="6079907" y="2704755"/>
                  </a:lnTo>
                  <a:lnTo>
                    <a:pt x="6145984" y="26885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043265"/>
              <a:ext cx="5391618" cy="2351010"/>
            </a:xfrm>
            <a:custGeom>
              <a:avLst/>
              <a:pathLst>
                <a:path w="5391618" h="2351010">
                  <a:moveTo>
                    <a:pt x="5391618" y="2351010"/>
                  </a:moveTo>
                  <a:lnTo>
                    <a:pt x="5290618" y="2329711"/>
                  </a:lnTo>
                  <a:lnTo>
                    <a:pt x="5177863" y="2306185"/>
                  </a:lnTo>
                  <a:lnTo>
                    <a:pt x="5065107" y="2282697"/>
                  </a:lnTo>
                  <a:lnTo>
                    <a:pt x="4952352" y="2259049"/>
                  </a:lnTo>
                  <a:lnTo>
                    <a:pt x="4839596" y="2235082"/>
                  </a:lnTo>
                  <a:lnTo>
                    <a:pt x="4726841" y="2210715"/>
                  </a:lnTo>
                  <a:lnTo>
                    <a:pt x="4614085" y="2185979"/>
                  </a:lnTo>
                  <a:lnTo>
                    <a:pt x="4501330" y="2160911"/>
                  </a:lnTo>
                  <a:lnTo>
                    <a:pt x="4388574" y="2134334"/>
                  </a:lnTo>
                  <a:lnTo>
                    <a:pt x="4275819" y="2106424"/>
                  </a:lnTo>
                  <a:lnTo>
                    <a:pt x="4163063" y="2077755"/>
                  </a:lnTo>
                  <a:lnTo>
                    <a:pt x="4050307" y="2048600"/>
                  </a:lnTo>
                  <a:lnTo>
                    <a:pt x="3937552" y="2017142"/>
                  </a:lnTo>
                  <a:lnTo>
                    <a:pt x="3824796" y="1982879"/>
                  </a:lnTo>
                  <a:lnTo>
                    <a:pt x="3712041" y="1948218"/>
                  </a:lnTo>
                  <a:lnTo>
                    <a:pt x="3599285" y="1912744"/>
                  </a:lnTo>
                  <a:lnTo>
                    <a:pt x="3486530" y="1869773"/>
                  </a:lnTo>
                  <a:lnTo>
                    <a:pt x="3373774" y="1824616"/>
                  </a:lnTo>
                  <a:lnTo>
                    <a:pt x="3261019" y="1782405"/>
                  </a:lnTo>
                  <a:lnTo>
                    <a:pt x="3148263" y="1740583"/>
                  </a:lnTo>
                  <a:lnTo>
                    <a:pt x="3035508" y="1695768"/>
                  </a:lnTo>
                  <a:lnTo>
                    <a:pt x="2922752" y="1652803"/>
                  </a:lnTo>
                  <a:lnTo>
                    <a:pt x="2809997" y="1612838"/>
                  </a:lnTo>
                  <a:lnTo>
                    <a:pt x="2697241" y="1574699"/>
                  </a:lnTo>
                  <a:lnTo>
                    <a:pt x="2584486" y="1538758"/>
                  </a:lnTo>
                  <a:lnTo>
                    <a:pt x="2471730" y="1504413"/>
                  </a:lnTo>
                  <a:lnTo>
                    <a:pt x="2358975" y="1468743"/>
                  </a:lnTo>
                  <a:lnTo>
                    <a:pt x="2246219" y="1428643"/>
                  </a:lnTo>
                  <a:lnTo>
                    <a:pt x="2133463" y="1388283"/>
                  </a:lnTo>
                  <a:lnTo>
                    <a:pt x="2020708" y="1346944"/>
                  </a:lnTo>
                  <a:lnTo>
                    <a:pt x="1907952" y="1302356"/>
                  </a:lnTo>
                  <a:lnTo>
                    <a:pt x="1795197" y="1251821"/>
                  </a:lnTo>
                  <a:lnTo>
                    <a:pt x="1682441" y="1194957"/>
                  </a:lnTo>
                  <a:lnTo>
                    <a:pt x="1569686" y="1133895"/>
                  </a:lnTo>
                  <a:lnTo>
                    <a:pt x="1456930" y="1068899"/>
                  </a:lnTo>
                  <a:lnTo>
                    <a:pt x="1344175" y="1000307"/>
                  </a:lnTo>
                  <a:lnTo>
                    <a:pt x="1231419" y="928498"/>
                  </a:lnTo>
                  <a:lnTo>
                    <a:pt x="1118664" y="853845"/>
                  </a:lnTo>
                  <a:lnTo>
                    <a:pt x="1005908" y="776681"/>
                  </a:lnTo>
                  <a:lnTo>
                    <a:pt x="893153" y="697270"/>
                  </a:lnTo>
                  <a:lnTo>
                    <a:pt x="780397" y="615800"/>
                  </a:lnTo>
                  <a:lnTo>
                    <a:pt x="667642" y="532389"/>
                  </a:lnTo>
                  <a:lnTo>
                    <a:pt x="554886" y="447097"/>
                  </a:lnTo>
                  <a:lnTo>
                    <a:pt x="442131" y="359946"/>
                  </a:lnTo>
                  <a:lnTo>
                    <a:pt x="329375" y="270933"/>
                  </a:lnTo>
                  <a:lnTo>
                    <a:pt x="216619" y="180040"/>
                  </a:lnTo>
                  <a:lnTo>
                    <a:pt x="103864" y="8724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2639996"/>
              <a:ext cx="6145984" cy="2608124"/>
            </a:xfrm>
            <a:custGeom>
              <a:avLst/>
              <a:pathLst>
                <a:path w="6145984" h="2608124">
                  <a:moveTo>
                    <a:pt x="0" y="0"/>
                  </a:moveTo>
                  <a:lnTo>
                    <a:pt x="103864" y="121057"/>
                  </a:lnTo>
                  <a:lnTo>
                    <a:pt x="216619" y="247972"/>
                  </a:lnTo>
                  <a:lnTo>
                    <a:pt x="329375" y="370344"/>
                  </a:lnTo>
                  <a:lnTo>
                    <a:pt x="442131" y="488139"/>
                  </a:lnTo>
                  <a:lnTo>
                    <a:pt x="554886" y="601321"/>
                  </a:lnTo>
                  <a:lnTo>
                    <a:pt x="667642" y="709854"/>
                  </a:lnTo>
                  <a:lnTo>
                    <a:pt x="780397" y="813702"/>
                  </a:lnTo>
                  <a:lnTo>
                    <a:pt x="893153" y="912830"/>
                  </a:lnTo>
                  <a:lnTo>
                    <a:pt x="1005908" y="1007203"/>
                  </a:lnTo>
                  <a:lnTo>
                    <a:pt x="1118664" y="1096784"/>
                  </a:lnTo>
                  <a:lnTo>
                    <a:pt x="1231419" y="1181537"/>
                  </a:lnTo>
                  <a:lnTo>
                    <a:pt x="1344175" y="1261429"/>
                  </a:lnTo>
                  <a:lnTo>
                    <a:pt x="1456930" y="1336421"/>
                  </a:lnTo>
                  <a:lnTo>
                    <a:pt x="1569686" y="1406480"/>
                  </a:lnTo>
                  <a:lnTo>
                    <a:pt x="1682441" y="1471569"/>
                  </a:lnTo>
                  <a:lnTo>
                    <a:pt x="1795197" y="1531646"/>
                  </a:lnTo>
                  <a:lnTo>
                    <a:pt x="1907952" y="1585195"/>
                  </a:lnTo>
                  <a:lnTo>
                    <a:pt x="2020708" y="1632537"/>
                  </a:lnTo>
                  <a:lnTo>
                    <a:pt x="2133463" y="1675773"/>
                  </a:lnTo>
                  <a:lnTo>
                    <a:pt x="2246219" y="1717005"/>
                  </a:lnTo>
                  <a:lnTo>
                    <a:pt x="2358975" y="1757602"/>
                  </a:lnTo>
                  <a:lnTo>
                    <a:pt x="2471730" y="1794635"/>
                  </a:lnTo>
                  <a:lnTo>
                    <a:pt x="2584486" y="1829470"/>
                  </a:lnTo>
                  <a:lnTo>
                    <a:pt x="2697241" y="1864471"/>
                  </a:lnTo>
                  <a:lnTo>
                    <a:pt x="2809997" y="1902006"/>
                  </a:lnTo>
                  <a:lnTo>
                    <a:pt x="2922752" y="1943254"/>
                  </a:lnTo>
                  <a:lnTo>
                    <a:pt x="3035508" y="1986504"/>
                  </a:lnTo>
                  <a:lnTo>
                    <a:pt x="3148263" y="2029647"/>
                  </a:lnTo>
                  <a:lnTo>
                    <a:pt x="3261019" y="2070791"/>
                  </a:lnTo>
                  <a:lnTo>
                    <a:pt x="3373774" y="2115489"/>
                  </a:lnTo>
                  <a:lnTo>
                    <a:pt x="3486530" y="2162460"/>
                  </a:lnTo>
                  <a:lnTo>
                    <a:pt x="3599285" y="2205514"/>
                  </a:lnTo>
                  <a:lnTo>
                    <a:pt x="3712041" y="2242002"/>
                  </a:lnTo>
                  <a:lnTo>
                    <a:pt x="3824796" y="2277838"/>
                  </a:lnTo>
                  <a:lnTo>
                    <a:pt x="3937552" y="2311985"/>
                  </a:lnTo>
                  <a:lnTo>
                    <a:pt x="4050307" y="2342911"/>
                  </a:lnTo>
                  <a:lnTo>
                    <a:pt x="4163063" y="2371414"/>
                  </a:lnTo>
                  <a:lnTo>
                    <a:pt x="4275819" y="2398418"/>
                  </a:lnTo>
                  <a:lnTo>
                    <a:pt x="4388574" y="2423573"/>
                  </a:lnTo>
                  <a:lnTo>
                    <a:pt x="4501330" y="2446526"/>
                  </a:lnTo>
                  <a:lnTo>
                    <a:pt x="4614085" y="2467212"/>
                  </a:lnTo>
                  <a:lnTo>
                    <a:pt x="4726841" y="2486437"/>
                  </a:lnTo>
                  <a:lnTo>
                    <a:pt x="4839596" y="2504276"/>
                  </a:lnTo>
                  <a:lnTo>
                    <a:pt x="4952352" y="2520724"/>
                  </a:lnTo>
                  <a:lnTo>
                    <a:pt x="5065107" y="2535776"/>
                  </a:lnTo>
                  <a:lnTo>
                    <a:pt x="5177863" y="2549429"/>
                  </a:lnTo>
                  <a:lnTo>
                    <a:pt x="5290618" y="2561675"/>
                  </a:lnTo>
                  <a:lnTo>
                    <a:pt x="5403374" y="2572512"/>
                  </a:lnTo>
                  <a:lnTo>
                    <a:pt x="5516129" y="2581933"/>
                  </a:lnTo>
                  <a:lnTo>
                    <a:pt x="5628885" y="2589934"/>
                  </a:lnTo>
                  <a:lnTo>
                    <a:pt x="5741640" y="2596510"/>
                  </a:lnTo>
                  <a:lnTo>
                    <a:pt x="5854396" y="2601656"/>
                  </a:lnTo>
                  <a:lnTo>
                    <a:pt x="5967151" y="2605368"/>
                  </a:lnTo>
                  <a:lnTo>
                    <a:pt x="6079907" y="2607640"/>
                  </a:lnTo>
                  <a:lnTo>
                    <a:pt x="6145984" y="260812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2316216"/>
              <a:ext cx="6145984" cy="3078059"/>
            </a:xfrm>
            <a:custGeom>
              <a:avLst/>
              <a:pathLst>
                <a:path w="6145984" h="3078059">
                  <a:moveTo>
                    <a:pt x="0" y="0"/>
                  </a:moveTo>
                  <a:lnTo>
                    <a:pt x="103864" y="164404"/>
                  </a:lnTo>
                  <a:lnTo>
                    <a:pt x="216619" y="335465"/>
                  </a:lnTo>
                  <a:lnTo>
                    <a:pt x="329375" y="499034"/>
                  </a:lnTo>
                  <a:lnTo>
                    <a:pt x="442131" y="655035"/>
                  </a:lnTo>
                  <a:lnTo>
                    <a:pt x="554886" y="803398"/>
                  </a:lnTo>
                  <a:lnTo>
                    <a:pt x="667642" y="944066"/>
                  </a:lnTo>
                  <a:lnTo>
                    <a:pt x="780397" y="1077001"/>
                  </a:lnTo>
                  <a:lnTo>
                    <a:pt x="893153" y="1202203"/>
                  </a:lnTo>
                  <a:lnTo>
                    <a:pt x="1005908" y="1319723"/>
                  </a:lnTo>
                  <a:lnTo>
                    <a:pt x="1118664" y="1429676"/>
                  </a:lnTo>
                  <a:lnTo>
                    <a:pt x="1231419" y="1532244"/>
                  </a:lnTo>
                  <a:lnTo>
                    <a:pt x="1344175" y="1627671"/>
                  </a:lnTo>
                  <a:lnTo>
                    <a:pt x="1456930" y="1716239"/>
                  </a:lnTo>
                  <a:lnTo>
                    <a:pt x="1569686" y="1798235"/>
                  </a:lnTo>
                  <a:lnTo>
                    <a:pt x="1682441" y="1873907"/>
                  </a:lnTo>
                  <a:lnTo>
                    <a:pt x="1795197" y="1943428"/>
                  </a:lnTo>
                  <a:lnTo>
                    <a:pt x="1907952" y="2006064"/>
                  </a:lnTo>
                  <a:lnTo>
                    <a:pt x="2020708" y="2061948"/>
                  </a:lnTo>
                  <a:lnTo>
                    <a:pt x="2133463" y="2112212"/>
                  </a:lnTo>
                  <a:lnTo>
                    <a:pt x="2246219" y="2158371"/>
                  </a:lnTo>
                  <a:lnTo>
                    <a:pt x="2358975" y="2201759"/>
                  </a:lnTo>
                  <a:lnTo>
                    <a:pt x="2471730" y="2239299"/>
                  </a:lnTo>
                  <a:lnTo>
                    <a:pt x="2584486" y="2271374"/>
                  </a:lnTo>
                  <a:lnTo>
                    <a:pt x="2697241" y="2300743"/>
                  </a:lnTo>
                  <a:lnTo>
                    <a:pt x="2809997" y="2331929"/>
                  </a:lnTo>
                  <a:lnTo>
                    <a:pt x="2922752" y="2363349"/>
                  </a:lnTo>
                  <a:lnTo>
                    <a:pt x="3035508" y="2391758"/>
                  </a:lnTo>
                  <a:lnTo>
                    <a:pt x="3148263" y="2417528"/>
                  </a:lnTo>
                  <a:lnTo>
                    <a:pt x="3261019" y="2444551"/>
                  </a:lnTo>
                  <a:lnTo>
                    <a:pt x="3373774" y="2475048"/>
                  </a:lnTo>
                  <a:lnTo>
                    <a:pt x="3486530" y="2504477"/>
                  </a:lnTo>
                  <a:lnTo>
                    <a:pt x="3599285" y="2530752"/>
                  </a:lnTo>
                  <a:lnTo>
                    <a:pt x="3712041" y="2555747"/>
                  </a:lnTo>
                  <a:lnTo>
                    <a:pt x="3824796" y="2579819"/>
                  </a:lnTo>
                  <a:lnTo>
                    <a:pt x="3937552" y="2601629"/>
                  </a:lnTo>
                  <a:lnTo>
                    <a:pt x="4050307" y="2621859"/>
                  </a:lnTo>
                  <a:lnTo>
                    <a:pt x="4163063" y="2640957"/>
                  </a:lnTo>
                  <a:lnTo>
                    <a:pt x="4275819" y="2658181"/>
                  </a:lnTo>
                  <a:lnTo>
                    <a:pt x="4388574" y="2673318"/>
                  </a:lnTo>
                  <a:lnTo>
                    <a:pt x="4501330" y="2686424"/>
                  </a:lnTo>
                  <a:lnTo>
                    <a:pt x="4614085" y="2697565"/>
                  </a:lnTo>
                  <a:lnTo>
                    <a:pt x="4726841" y="2706709"/>
                  </a:lnTo>
                  <a:lnTo>
                    <a:pt x="4839596" y="2713989"/>
                  </a:lnTo>
                  <a:lnTo>
                    <a:pt x="4952352" y="2719425"/>
                  </a:lnTo>
                  <a:lnTo>
                    <a:pt x="5065107" y="2722939"/>
                  </a:lnTo>
                  <a:lnTo>
                    <a:pt x="5177863" y="2724381"/>
                  </a:lnTo>
                  <a:lnTo>
                    <a:pt x="5290618" y="2723567"/>
                  </a:lnTo>
                  <a:lnTo>
                    <a:pt x="5403374" y="2720299"/>
                  </a:lnTo>
                  <a:lnTo>
                    <a:pt x="5516129" y="2714389"/>
                  </a:lnTo>
                  <a:lnTo>
                    <a:pt x="5628885" y="2705674"/>
                  </a:lnTo>
                  <a:lnTo>
                    <a:pt x="5741640" y="2694023"/>
                  </a:lnTo>
                  <a:lnTo>
                    <a:pt x="5854396" y="2679337"/>
                  </a:lnTo>
                  <a:lnTo>
                    <a:pt x="5967151" y="2661551"/>
                  </a:lnTo>
                  <a:lnTo>
                    <a:pt x="6079907" y="2640627"/>
                  </a:lnTo>
                  <a:lnTo>
                    <a:pt x="6145984" y="2626516"/>
                  </a:lnTo>
                  <a:lnTo>
                    <a:pt x="6145984" y="3078059"/>
                  </a:lnTo>
                  <a:lnTo>
                    <a:pt x="5540344" y="3078059"/>
                  </a:lnTo>
                  <a:lnTo>
                    <a:pt x="5516129" y="3073401"/>
                  </a:lnTo>
                  <a:lnTo>
                    <a:pt x="5403374" y="3052601"/>
                  </a:lnTo>
                  <a:lnTo>
                    <a:pt x="5290618" y="3032528"/>
                  </a:lnTo>
                  <a:lnTo>
                    <a:pt x="5177863" y="3012998"/>
                  </a:lnTo>
                  <a:lnTo>
                    <a:pt x="5065107" y="2993817"/>
                  </a:lnTo>
                  <a:lnTo>
                    <a:pt x="4952352" y="2974800"/>
                  </a:lnTo>
                  <a:lnTo>
                    <a:pt x="4839596" y="2955803"/>
                  </a:lnTo>
                  <a:lnTo>
                    <a:pt x="4726841" y="2936750"/>
                  </a:lnTo>
                  <a:lnTo>
                    <a:pt x="4614085" y="2917665"/>
                  </a:lnTo>
                  <a:lnTo>
                    <a:pt x="4501330" y="2898621"/>
                  </a:lnTo>
                  <a:lnTo>
                    <a:pt x="4388574" y="2878979"/>
                  </a:lnTo>
                  <a:lnTo>
                    <a:pt x="4275819" y="2858872"/>
                  </a:lnTo>
                  <a:lnTo>
                    <a:pt x="4163063" y="2838645"/>
                  </a:lnTo>
                  <a:lnTo>
                    <a:pt x="4050307" y="2818373"/>
                  </a:lnTo>
                  <a:lnTo>
                    <a:pt x="3937552" y="2797183"/>
                  </a:lnTo>
                  <a:lnTo>
                    <a:pt x="3824796" y="2775163"/>
                  </a:lnTo>
                  <a:lnTo>
                    <a:pt x="3712041" y="2753211"/>
                  </a:lnTo>
                  <a:lnTo>
                    <a:pt x="3599285" y="2730043"/>
                  </a:lnTo>
                  <a:lnTo>
                    <a:pt x="3486530" y="2703919"/>
                  </a:lnTo>
                  <a:lnTo>
                    <a:pt x="3373774" y="2677763"/>
                  </a:lnTo>
                  <a:lnTo>
                    <a:pt x="3261019" y="2651751"/>
                  </a:lnTo>
                  <a:lnTo>
                    <a:pt x="3148263" y="2623506"/>
                  </a:lnTo>
                  <a:lnTo>
                    <a:pt x="3035508" y="2594718"/>
                  </a:lnTo>
                  <a:lnTo>
                    <a:pt x="2922752" y="2566824"/>
                  </a:lnTo>
                  <a:lnTo>
                    <a:pt x="2809997" y="2537718"/>
                  </a:lnTo>
                  <a:lnTo>
                    <a:pt x="2697241" y="2505442"/>
                  </a:lnTo>
                  <a:lnTo>
                    <a:pt x="2584486" y="2474379"/>
                  </a:lnTo>
                  <a:lnTo>
                    <a:pt x="2471730" y="2443189"/>
                  </a:lnTo>
                  <a:lnTo>
                    <a:pt x="2358975" y="2408105"/>
                  </a:lnTo>
                  <a:lnTo>
                    <a:pt x="2246219" y="2365614"/>
                  </a:lnTo>
                  <a:lnTo>
                    <a:pt x="2133463" y="2321027"/>
                  </a:lnTo>
                  <a:lnTo>
                    <a:pt x="2020708" y="2274186"/>
                  </a:lnTo>
                  <a:lnTo>
                    <a:pt x="1907952" y="2223268"/>
                  </a:lnTo>
                  <a:lnTo>
                    <a:pt x="1795197" y="2166067"/>
                  </a:lnTo>
                  <a:lnTo>
                    <a:pt x="1682441" y="2102342"/>
                  </a:lnTo>
                  <a:lnTo>
                    <a:pt x="1569686" y="2033933"/>
                  </a:lnTo>
                  <a:lnTo>
                    <a:pt x="1456930" y="1961068"/>
                  </a:lnTo>
                  <a:lnTo>
                    <a:pt x="1344175" y="1884044"/>
                  </a:lnTo>
                  <a:lnTo>
                    <a:pt x="1231419" y="1803193"/>
                  </a:lnTo>
                  <a:lnTo>
                    <a:pt x="1118664" y="1718843"/>
                  </a:lnTo>
                  <a:lnTo>
                    <a:pt x="1005908" y="1631285"/>
                  </a:lnTo>
                  <a:lnTo>
                    <a:pt x="893153" y="1540748"/>
                  </a:lnTo>
                  <a:lnTo>
                    <a:pt x="780397" y="1447394"/>
                  </a:lnTo>
                  <a:lnTo>
                    <a:pt x="667642" y="1351319"/>
                  </a:lnTo>
                  <a:lnTo>
                    <a:pt x="554886" y="1252568"/>
                  </a:lnTo>
                  <a:lnTo>
                    <a:pt x="442131" y="1151154"/>
                  </a:lnTo>
                  <a:lnTo>
                    <a:pt x="329375" y="1047062"/>
                  </a:lnTo>
                  <a:lnTo>
                    <a:pt x="216619" y="940270"/>
                  </a:lnTo>
                  <a:lnTo>
                    <a:pt x="103864" y="830749"/>
                  </a:lnTo>
                  <a:lnTo>
                    <a:pt x="0" y="72732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316216"/>
              <a:ext cx="6145984" cy="2724381"/>
            </a:xfrm>
            <a:custGeom>
              <a:avLst/>
              <a:pathLst>
                <a:path w="6145984" h="2724381">
                  <a:moveTo>
                    <a:pt x="0" y="0"/>
                  </a:moveTo>
                  <a:lnTo>
                    <a:pt x="103864" y="164404"/>
                  </a:lnTo>
                  <a:lnTo>
                    <a:pt x="216619" y="335465"/>
                  </a:lnTo>
                  <a:lnTo>
                    <a:pt x="329375" y="499034"/>
                  </a:lnTo>
                  <a:lnTo>
                    <a:pt x="442131" y="655035"/>
                  </a:lnTo>
                  <a:lnTo>
                    <a:pt x="554886" y="803398"/>
                  </a:lnTo>
                  <a:lnTo>
                    <a:pt x="667642" y="944066"/>
                  </a:lnTo>
                  <a:lnTo>
                    <a:pt x="780397" y="1077001"/>
                  </a:lnTo>
                  <a:lnTo>
                    <a:pt x="893153" y="1202203"/>
                  </a:lnTo>
                  <a:lnTo>
                    <a:pt x="1005908" y="1319723"/>
                  </a:lnTo>
                  <a:lnTo>
                    <a:pt x="1118664" y="1429676"/>
                  </a:lnTo>
                  <a:lnTo>
                    <a:pt x="1231419" y="1532244"/>
                  </a:lnTo>
                  <a:lnTo>
                    <a:pt x="1344175" y="1627671"/>
                  </a:lnTo>
                  <a:lnTo>
                    <a:pt x="1456930" y="1716239"/>
                  </a:lnTo>
                  <a:lnTo>
                    <a:pt x="1569686" y="1798235"/>
                  </a:lnTo>
                  <a:lnTo>
                    <a:pt x="1682441" y="1873907"/>
                  </a:lnTo>
                  <a:lnTo>
                    <a:pt x="1795197" y="1943428"/>
                  </a:lnTo>
                  <a:lnTo>
                    <a:pt x="1907952" y="2006064"/>
                  </a:lnTo>
                  <a:lnTo>
                    <a:pt x="2020708" y="2061948"/>
                  </a:lnTo>
                  <a:lnTo>
                    <a:pt x="2133463" y="2112212"/>
                  </a:lnTo>
                  <a:lnTo>
                    <a:pt x="2246219" y="2158371"/>
                  </a:lnTo>
                  <a:lnTo>
                    <a:pt x="2358975" y="2201759"/>
                  </a:lnTo>
                  <a:lnTo>
                    <a:pt x="2471730" y="2239299"/>
                  </a:lnTo>
                  <a:lnTo>
                    <a:pt x="2584486" y="2271374"/>
                  </a:lnTo>
                  <a:lnTo>
                    <a:pt x="2697241" y="2300743"/>
                  </a:lnTo>
                  <a:lnTo>
                    <a:pt x="2809997" y="2331929"/>
                  </a:lnTo>
                  <a:lnTo>
                    <a:pt x="2922752" y="2363349"/>
                  </a:lnTo>
                  <a:lnTo>
                    <a:pt x="3035508" y="2391758"/>
                  </a:lnTo>
                  <a:lnTo>
                    <a:pt x="3148263" y="2417528"/>
                  </a:lnTo>
                  <a:lnTo>
                    <a:pt x="3261019" y="2444551"/>
                  </a:lnTo>
                  <a:lnTo>
                    <a:pt x="3373774" y="2475048"/>
                  </a:lnTo>
                  <a:lnTo>
                    <a:pt x="3486530" y="2504477"/>
                  </a:lnTo>
                  <a:lnTo>
                    <a:pt x="3599285" y="2530752"/>
                  </a:lnTo>
                  <a:lnTo>
                    <a:pt x="3712041" y="2555747"/>
                  </a:lnTo>
                  <a:lnTo>
                    <a:pt x="3824796" y="2579819"/>
                  </a:lnTo>
                  <a:lnTo>
                    <a:pt x="3937552" y="2601629"/>
                  </a:lnTo>
                  <a:lnTo>
                    <a:pt x="4050307" y="2621859"/>
                  </a:lnTo>
                  <a:lnTo>
                    <a:pt x="4163063" y="2640957"/>
                  </a:lnTo>
                  <a:lnTo>
                    <a:pt x="4275819" y="2658181"/>
                  </a:lnTo>
                  <a:lnTo>
                    <a:pt x="4388574" y="2673318"/>
                  </a:lnTo>
                  <a:lnTo>
                    <a:pt x="4501330" y="2686424"/>
                  </a:lnTo>
                  <a:lnTo>
                    <a:pt x="4614085" y="2697565"/>
                  </a:lnTo>
                  <a:lnTo>
                    <a:pt x="4726841" y="2706709"/>
                  </a:lnTo>
                  <a:lnTo>
                    <a:pt x="4839596" y="2713989"/>
                  </a:lnTo>
                  <a:lnTo>
                    <a:pt x="4952352" y="2719425"/>
                  </a:lnTo>
                  <a:lnTo>
                    <a:pt x="5065107" y="2722939"/>
                  </a:lnTo>
                  <a:lnTo>
                    <a:pt x="5177863" y="2724381"/>
                  </a:lnTo>
                  <a:lnTo>
                    <a:pt x="5290618" y="2723567"/>
                  </a:lnTo>
                  <a:lnTo>
                    <a:pt x="5403374" y="2720299"/>
                  </a:lnTo>
                  <a:lnTo>
                    <a:pt x="5516129" y="2714389"/>
                  </a:lnTo>
                  <a:lnTo>
                    <a:pt x="5628885" y="2705674"/>
                  </a:lnTo>
                  <a:lnTo>
                    <a:pt x="5741640" y="2694023"/>
                  </a:lnTo>
                  <a:lnTo>
                    <a:pt x="5854396" y="2679337"/>
                  </a:lnTo>
                  <a:lnTo>
                    <a:pt x="5967151" y="2661551"/>
                  </a:lnTo>
                  <a:lnTo>
                    <a:pt x="6079907" y="2640627"/>
                  </a:lnTo>
                  <a:lnTo>
                    <a:pt x="6145984" y="26265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043541"/>
              <a:ext cx="5540344" cy="2350734"/>
            </a:xfrm>
            <a:custGeom>
              <a:avLst/>
              <a:pathLst>
                <a:path w="5540344" h="2350734">
                  <a:moveTo>
                    <a:pt x="5540344" y="2350734"/>
                  </a:moveTo>
                  <a:lnTo>
                    <a:pt x="5516129" y="2346076"/>
                  </a:lnTo>
                  <a:lnTo>
                    <a:pt x="5403374" y="2325276"/>
                  </a:lnTo>
                  <a:lnTo>
                    <a:pt x="5290618" y="2305204"/>
                  </a:lnTo>
                  <a:lnTo>
                    <a:pt x="5177863" y="2285674"/>
                  </a:lnTo>
                  <a:lnTo>
                    <a:pt x="5065107" y="2266492"/>
                  </a:lnTo>
                  <a:lnTo>
                    <a:pt x="4952352" y="2247475"/>
                  </a:lnTo>
                  <a:lnTo>
                    <a:pt x="4839596" y="2228479"/>
                  </a:lnTo>
                  <a:lnTo>
                    <a:pt x="4726841" y="2209426"/>
                  </a:lnTo>
                  <a:lnTo>
                    <a:pt x="4614085" y="2190340"/>
                  </a:lnTo>
                  <a:lnTo>
                    <a:pt x="4501330" y="2171296"/>
                  </a:lnTo>
                  <a:lnTo>
                    <a:pt x="4388574" y="2151654"/>
                  </a:lnTo>
                  <a:lnTo>
                    <a:pt x="4275819" y="2131547"/>
                  </a:lnTo>
                  <a:lnTo>
                    <a:pt x="4163063" y="2111321"/>
                  </a:lnTo>
                  <a:lnTo>
                    <a:pt x="4050307" y="2091048"/>
                  </a:lnTo>
                  <a:lnTo>
                    <a:pt x="3937552" y="2069859"/>
                  </a:lnTo>
                  <a:lnTo>
                    <a:pt x="3824796" y="2047838"/>
                  </a:lnTo>
                  <a:lnTo>
                    <a:pt x="3712041" y="2025887"/>
                  </a:lnTo>
                  <a:lnTo>
                    <a:pt x="3599285" y="2002719"/>
                  </a:lnTo>
                  <a:lnTo>
                    <a:pt x="3486530" y="1976594"/>
                  </a:lnTo>
                  <a:lnTo>
                    <a:pt x="3373774" y="1950439"/>
                  </a:lnTo>
                  <a:lnTo>
                    <a:pt x="3261019" y="1924426"/>
                  </a:lnTo>
                  <a:lnTo>
                    <a:pt x="3148263" y="1896181"/>
                  </a:lnTo>
                  <a:lnTo>
                    <a:pt x="3035508" y="1867394"/>
                  </a:lnTo>
                  <a:lnTo>
                    <a:pt x="2922752" y="1839499"/>
                  </a:lnTo>
                  <a:lnTo>
                    <a:pt x="2809997" y="1810393"/>
                  </a:lnTo>
                  <a:lnTo>
                    <a:pt x="2697241" y="1778117"/>
                  </a:lnTo>
                  <a:lnTo>
                    <a:pt x="2584486" y="1747054"/>
                  </a:lnTo>
                  <a:lnTo>
                    <a:pt x="2471730" y="1715864"/>
                  </a:lnTo>
                  <a:lnTo>
                    <a:pt x="2358975" y="1680781"/>
                  </a:lnTo>
                  <a:lnTo>
                    <a:pt x="2246219" y="1638289"/>
                  </a:lnTo>
                  <a:lnTo>
                    <a:pt x="2133463" y="1593703"/>
                  </a:lnTo>
                  <a:lnTo>
                    <a:pt x="2020708" y="1546862"/>
                  </a:lnTo>
                  <a:lnTo>
                    <a:pt x="1907952" y="1495944"/>
                  </a:lnTo>
                  <a:lnTo>
                    <a:pt x="1795197" y="1438743"/>
                  </a:lnTo>
                  <a:lnTo>
                    <a:pt x="1682441" y="1375018"/>
                  </a:lnTo>
                  <a:lnTo>
                    <a:pt x="1569686" y="1306608"/>
                  </a:lnTo>
                  <a:lnTo>
                    <a:pt x="1456930" y="1233743"/>
                  </a:lnTo>
                  <a:lnTo>
                    <a:pt x="1344175" y="1156719"/>
                  </a:lnTo>
                  <a:lnTo>
                    <a:pt x="1231419" y="1075868"/>
                  </a:lnTo>
                  <a:lnTo>
                    <a:pt x="1118664" y="991518"/>
                  </a:lnTo>
                  <a:lnTo>
                    <a:pt x="1005908" y="903960"/>
                  </a:lnTo>
                  <a:lnTo>
                    <a:pt x="893153" y="813424"/>
                  </a:lnTo>
                  <a:lnTo>
                    <a:pt x="780397" y="720069"/>
                  </a:lnTo>
                  <a:lnTo>
                    <a:pt x="667642" y="623994"/>
                  </a:lnTo>
                  <a:lnTo>
                    <a:pt x="554886" y="525244"/>
                  </a:lnTo>
                  <a:lnTo>
                    <a:pt x="442131" y="423829"/>
                  </a:lnTo>
                  <a:lnTo>
                    <a:pt x="329375" y="319737"/>
                  </a:lnTo>
                  <a:lnTo>
                    <a:pt x="216619" y="212946"/>
                  </a:lnTo>
                  <a:lnTo>
                    <a:pt x="103864" y="10342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2679878"/>
              <a:ext cx="6145984" cy="2554029"/>
            </a:xfrm>
            <a:custGeom>
              <a:avLst/>
              <a:pathLst>
                <a:path w="6145984" h="2554029">
                  <a:moveTo>
                    <a:pt x="0" y="0"/>
                  </a:moveTo>
                  <a:lnTo>
                    <a:pt x="103864" y="133914"/>
                  </a:lnTo>
                  <a:lnTo>
                    <a:pt x="216619" y="274205"/>
                  </a:lnTo>
                  <a:lnTo>
                    <a:pt x="329375" y="409386"/>
                  </a:lnTo>
                  <a:lnTo>
                    <a:pt x="442131" y="539432"/>
                  </a:lnTo>
                  <a:lnTo>
                    <a:pt x="554886" y="664321"/>
                  </a:lnTo>
                  <a:lnTo>
                    <a:pt x="667642" y="784030"/>
                  </a:lnTo>
                  <a:lnTo>
                    <a:pt x="780397" y="898535"/>
                  </a:lnTo>
                  <a:lnTo>
                    <a:pt x="893153" y="1007813"/>
                  </a:lnTo>
                  <a:lnTo>
                    <a:pt x="1005908" y="1111842"/>
                  </a:lnTo>
                  <a:lnTo>
                    <a:pt x="1118664" y="1210597"/>
                  </a:lnTo>
                  <a:lnTo>
                    <a:pt x="1231419" y="1304056"/>
                  </a:lnTo>
                  <a:lnTo>
                    <a:pt x="1344175" y="1392195"/>
                  </a:lnTo>
                  <a:lnTo>
                    <a:pt x="1456930" y="1474991"/>
                  </a:lnTo>
                  <a:lnTo>
                    <a:pt x="1569686" y="1552421"/>
                  </a:lnTo>
                  <a:lnTo>
                    <a:pt x="1682441" y="1624462"/>
                  </a:lnTo>
                  <a:lnTo>
                    <a:pt x="1795197" y="1691085"/>
                  </a:lnTo>
                  <a:lnTo>
                    <a:pt x="1907952" y="1751004"/>
                  </a:lnTo>
                  <a:lnTo>
                    <a:pt x="2020708" y="1804405"/>
                  </a:lnTo>
                  <a:lnTo>
                    <a:pt x="2133463" y="1852957"/>
                  </a:lnTo>
                  <a:lnTo>
                    <a:pt x="2246219" y="1898330"/>
                  </a:lnTo>
                  <a:lnTo>
                    <a:pt x="2358975" y="1941270"/>
                  </a:lnTo>
                  <a:lnTo>
                    <a:pt x="2471730" y="1977582"/>
                  </a:lnTo>
                  <a:lnTo>
                    <a:pt x="2584486" y="2009214"/>
                  </a:lnTo>
                  <a:lnTo>
                    <a:pt x="2697241" y="2039430"/>
                  </a:lnTo>
                  <a:lnTo>
                    <a:pt x="2809997" y="2071161"/>
                  </a:lnTo>
                  <a:lnTo>
                    <a:pt x="2922752" y="2101424"/>
                  </a:lnTo>
                  <a:lnTo>
                    <a:pt x="3035508" y="2129576"/>
                  </a:lnTo>
                  <a:lnTo>
                    <a:pt x="3148263" y="2156855"/>
                  </a:lnTo>
                  <a:lnTo>
                    <a:pt x="3261019" y="2184489"/>
                  </a:lnTo>
                  <a:lnTo>
                    <a:pt x="3373774" y="2212743"/>
                  </a:lnTo>
                  <a:lnTo>
                    <a:pt x="3486530" y="2240536"/>
                  </a:lnTo>
                  <a:lnTo>
                    <a:pt x="3599285" y="2266735"/>
                  </a:lnTo>
                  <a:lnTo>
                    <a:pt x="3712041" y="2290817"/>
                  </a:lnTo>
                  <a:lnTo>
                    <a:pt x="3824796" y="2313829"/>
                  </a:lnTo>
                  <a:lnTo>
                    <a:pt x="3937552" y="2335744"/>
                  </a:lnTo>
                  <a:lnTo>
                    <a:pt x="4050307" y="2356454"/>
                  </a:lnTo>
                  <a:lnTo>
                    <a:pt x="4163063" y="2376139"/>
                  </a:lnTo>
                  <a:lnTo>
                    <a:pt x="4275819" y="2394864"/>
                  </a:lnTo>
                  <a:lnTo>
                    <a:pt x="4388574" y="2412486"/>
                  </a:lnTo>
                  <a:lnTo>
                    <a:pt x="4501330" y="2428860"/>
                  </a:lnTo>
                  <a:lnTo>
                    <a:pt x="4614085" y="2443953"/>
                  </a:lnTo>
                  <a:lnTo>
                    <a:pt x="4726841" y="2458067"/>
                  </a:lnTo>
                  <a:lnTo>
                    <a:pt x="4839596" y="2471234"/>
                  </a:lnTo>
                  <a:lnTo>
                    <a:pt x="4952352" y="2483450"/>
                  </a:lnTo>
                  <a:lnTo>
                    <a:pt x="5065107" y="2494715"/>
                  </a:lnTo>
                  <a:lnTo>
                    <a:pt x="5177863" y="2505028"/>
                  </a:lnTo>
                  <a:lnTo>
                    <a:pt x="5290618" y="2514386"/>
                  </a:lnTo>
                  <a:lnTo>
                    <a:pt x="5403374" y="2522788"/>
                  </a:lnTo>
                  <a:lnTo>
                    <a:pt x="5516129" y="2530233"/>
                  </a:lnTo>
                  <a:lnTo>
                    <a:pt x="5628885" y="2536719"/>
                  </a:lnTo>
                  <a:lnTo>
                    <a:pt x="5741640" y="2542246"/>
                  </a:lnTo>
                  <a:lnTo>
                    <a:pt x="5854396" y="2546811"/>
                  </a:lnTo>
                  <a:lnTo>
                    <a:pt x="5967151" y="2550412"/>
                  </a:lnTo>
                  <a:lnTo>
                    <a:pt x="6079907" y="2553050"/>
                  </a:lnTo>
                  <a:lnTo>
                    <a:pt x="6145984" y="255402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291308"/>
              <a:ext cx="6145984" cy="3102967"/>
            </a:xfrm>
            <a:custGeom>
              <a:avLst/>
              <a:pathLst>
                <a:path w="6145984" h="3102967">
                  <a:moveTo>
                    <a:pt x="0" y="0"/>
                  </a:moveTo>
                  <a:lnTo>
                    <a:pt x="103864" y="186188"/>
                  </a:lnTo>
                  <a:lnTo>
                    <a:pt x="216619" y="379945"/>
                  </a:lnTo>
                  <a:lnTo>
                    <a:pt x="329375" y="565289"/>
                  </a:lnTo>
                  <a:lnTo>
                    <a:pt x="442131" y="742176"/>
                  </a:lnTo>
                  <a:lnTo>
                    <a:pt x="554886" y="910568"/>
                  </a:lnTo>
                  <a:lnTo>
                    <a:pt x="667642" y="1070434"/>
                  </a:lnTo>
                  <a:lnTo>
                    <a:pt x="780397" y="1221765"/>
                  </a:lnTo>
                  <a:lnTo>
                    <a:pt x="893153" y="1364580"/>
                  </a:lnTo>
                  <a:lnTo>
                    <a:pt x="1005908" y="1498940"/>
                  </a:lnTo>
                  <a:lnTo>
                    <a:pt x="1118664" y="1624962"/>
                  </a:lnTo>
                  <a:lnTo>
                    <a:pt x="1231419" y="1742819"/>
                  </a:lnTo>
                  <a:lnTo>
                    <a:pt x="1344175" y="1852736"/>
                  </a:lnTo>
                  <a:lnTo>
                    <a:pt x="1456930" y="1954971"/>
                  </a:lnTo>
                  <a:lnTo>
                    <a:pt x="1569686" y="2049783"/>
                  </a:lnTo>
                  <a:lnTo>
                    <a:pt x="1682441" y="2137401"/>
                  </a:lnTo>
                  <a:lnTo>
                    <a:pt x="1795197" y="2217984"/>
                  </a:lnTo>
                  <a:lnTo>
                    <a:pt x="1907952" y="2289351"/>
                  </a:lnTo>
                  <a:lnTo>
                    <a:pt x="2020708" y="2350938"/>
                  </a:lnTo>
                  <a:lnTo>
                    <a:pt x="2133463" y="2404486"/>
                  </a:lnTo>
                  <a:lnTo>
                    <a:pt x="2246219" y="2452053"/>
                  </a:lnTo>
                  <a:lnTo>
                    <a:pt x="2358975" y="2495108"/>
                  </a:lnTo>
                  <a:lnTo>
                    <a:pt x="2471730" y="2529053"/>
                  </a:lnTo>
                  <a:lnTo>
                    <a:pt x="2584486" y="2555168"/>
                  </a:lnTo>
                  <a:lnTo>
                    <a:pt x="2697241" y="2577365"/>
                  </a:lnTo>
                  <a:lnTo>
                    <a:pt x="2809997" y="2600634"/>
                  </a:lnTo>
                  <a:lnTo>
                    <a:pt x="2922752" y="2618876"/>
                  </a:lnTo>
                  <a:lnTo>
                    <a:pt x="3035508" y="2630326"/>
                  </a:lnTo>
                  <a:lnTo>
                    <a:pt x="3148263" y="2638935"/>
                  </a:lnTo>
                  <a:lnTo>
                    <a:pt x="3261019" y="2651477"/>
                  </a:lnTo>
                  <a:lnTo>
                    <a:pt x="3373774" y="2667415"/>
                  </a:lnTo>
                  <a:lnTo>
                    <a:pt x="3486530" y="2681483"/>
                  </a:lnTo>
                  <a:lnTo>
                    <a:pt x="3599285" y="2693017"/>
                  </a:lnTo>
                  <a:lnTo>
                    <a:pt x="3712041" y="2703866"/>
                  </a:lnTo>
                  <a:lnTo>
                    <a:pt x="3824796" y="2713058"/>
                  </a:lnTo>
                  <a:lnTo>
                    <a:pt x="3937552" y="2720212"/>
                  </a:lnTo>
                  <a:lnTo>
                    <a:pt x="4050307" y="2726763"/>
                  </a:lnTo>
                  <a:lnTo>
                    <a:pt x="4163063" y="2732746"/>
                  </a:lnTo>
                  <a:lnTo>
                    <a:pt x="4275819" y="2737213"/>
                  </a:lnTo>
                  <a:lnTo>
                    <a:pt x="4388574" y="2740354"/>
                  </a:lnTo>
                  <a:lnTo>
                    <a:pt x="4501330" y="2742584"/>
                  </a:lnTo>
                  <a:lnTo>
                    <a:pt x="4614085" y="2744172"/>
                  </a:lnTo>
                  <a:lnTo>
                    <a:pt x="4726841" y="2744742"/>
                  </a:lnTo>
                  <a:lnTo>
                    <a:pt x="4839596" y="2744361"/>
                  </a:lnTo>
                  <a:lnTo>
                    <a:pt x="4952352" y="2743043"/>
                  </a:lnTo>
                  <a:lnTo>
                    <a:pt x="5065107" y="2740717"/>
                  </a:lnTo>
                  <a:lnTo>
                    <a:pt x="5177863" y="2737255"/>
                  </a:lnTo>
                  <a:lnTo>
                    <a:pt x="5290618" y="2732496"/>
                  </a:lnTo>
                  <a:lnTo>
                    <a:pt x="5403374" y="2726271"/>
                  </a:lnTo>
                  <a:lnTo>
                    <a:pt x="5516129" y="2718417"/>
                  </a:lnTo>
                  <a:lnTo>
                    <a:pt x="5628885" y="2708793"/>
                  </a:lnTo>
                  <a:lnTo>
                    <a:pt x="5741640" y="2697284"/>
                  </a:lnTo>
                  <a:lnTo>
                    <a:pt x="5854396" y="2683805"/>
                  </a:lnTo>
                  <a:lnTo>
                    <a:pt x="5967151" y="2668296"/>
                  </a:lnTo>
                  <a:lnTo>
                    <a:pt x="6079907" y="2650721"/>
                  </a:lnTo>
                  <a:lnTo>
                    <a:pt x="6145984" y="2639200"/>
                  </a:lnTo>
                  <a:lnTo>
                    <a:pt x="6145984" y="3102967"/>
                  </a:lnTo>
                  <a:lnTo>
                    <a:pt x="6018168" y="3102967"/>
                  </a:lnTo>
                  <a:lnTo>
                    <a:pt x="5967151" y="3092990"/>
                  </a:lnTo>
                  <a:lnTo>
                    <a:pt x="5854396" y="3072530"/>
                  </a:lnTo>
                  <a:lnTo>
                    <a:pt x="5741640" y="3053633"/>
                  </a:lnTo>
                  <a:lnTo>
                    <a:pt x="5628885" y="3036251"/>
                  </a:lnTo>
                  <a:lnTo>
                    <a:pt x="5516129" y="3020309"/>
                  </a:lnTo>
                  <a:lnTo>
                    <a:pt x="5403374" y="3005703"/>
                  </a:lnTo>
                  <a:lnTo>
                    <a:pt x="5290618" y="2992301"/>
                  </a:lnTo>
                  <a:lnTo>
                    <a:pt x="5177863" y="2979953"/>
                  </a:lnTo>
                  <a:lnTo>
                    <a:pt x="5065107" y="2968498"/>
                  </a:lnTo>
                  <a:lnTo>
                    <a:pt x="4952352" y="2957787"/>
                  </a:lnTo>
                  <a:lnTo>
                    <a:pt x="4839596" y="2947702"/>
                  </a:lnTo>
                  <a:lnTo>
                    <a:pt x="4726841" y="2938183"/>
                  </a:lnTo>
                  <a:lnTo>
                    <a:pt x="4614085" y="2929254"/>
                  </a:lnTo>
                  <a:lnTo>
                    <a:pt x="4501330" y="2921020"/>
                  </a:lnTo>
                  <a:lnTo>
                    <a:pt x="4388574" y="2913294"/>
                  </a:lnTo>
                  <a:lnTo>
                    <a:pt x="4275819" y="2905974"/>
                  </a:lnTo>
                  <a:lnTo>
                    <a:pt x="4163063" y="2898981"/>
                  </a:lnTo>
                  <a:lnTo>
                    <a:pt x="4050307" y="2892011"/>
                  </a:lnTo>
                  <a:lnTo>
                    <a:pt x="3937552" y="2884653"/>
                  </a:lnTo>
                  <a:lnTo>
                    <a:pt x="3824796" y="2877323"/>
                  </a:lnTo>
                  <a:lnTo>
                    <a:pt x="3712041" y="2869914"/>
                  </a:lnTo>
                  <a:lnTo>
                    <a:pt x="3599285" y="2860601"/>
                  </a:lnTo>
                  <a:lnTo>
                    <a:pt x="3486530" y="2849194"/>
                  </a:lnTo>
                  <a:lnTo>
                    <a:pt x="3373774" y="2837878"/>
                  </a:lnTo>
                  <a:lnTo>
                    <a:pt x="3261019" y="2825711"/>
                  </a:lnTo>
                  <a:lnTo>
                    <a:pt x="3148263" y="2812141"/>
                  </a:lnTo>
                  <a:lnTo>
                    <a:pt x="3035508" y="2800995"/>
                  </a:lnTo>
                  <a:lnTo>
                    <a:pt x="2922752" y="2789978"/>
                  </a:lnTo>
                  <a:lnTo>
                    <a:pt x="2809997" y="2773682"/>
                  </a:lnTo>
                  <a:lnTo>
                    <a:pt x="2697241" y="2749496"/>
                  </a:lnTo>
                  <a:lnTo>
                    <a:pt x="2584486" y="2725874"/>
                  </a:lnTo>
                  <a:lnTo>
                    <a:pt x="2471730" y="2700503"/>
                  </a:lnTo>
                  <a:lnTo>
                    <a:pt x="2358975" y="2668625"/>
                  </a:lnTo>
                  <a:lnTo>
                    <a:pt x="2246219" y="2626324"/>
                  </a:lnTo>
                  <a:lnTo>
                    <a:pt x="2133463" y="2580078"/>
                  </a:lnTo>
                  <a:lnTo>
                    <a:pt x="2020708" y="2529409"/>
                  </a:lnTo>
                  <a:lnTo>
                    <a:pt x="1907952" y="2471998"/>
                  </a:lnTo>
                  <a:lnTo>
                    <a:pt x="1795197" y="2405201"/>
                  </a:lnTo>
                  <a:lnTo>
                    <a:pt x="1682441" y="2329492"/>
                  </a:lnTo>
                  <a:lnTo>
                    <a:pt x="1569686" y="2247981"/>
                  </a:lnTo>
                  <a:lnTo>
                    <a:pt x="1456930" y="2160848"/>
                  </a:lnTo>
                  <a:lnTo>
                    <a:pt x="1344175" y="2068321"/>
                  </a:lnTo>
                  <a:lnTo>
                    <a:pt x="1231419" y="1970660"/>
                  </a:lnTo>
                  <a:lnTo>
                    <a:pt x="1118664" y="1868122"/>
                  </a:lnTo>
                  <a:lnTo>
                    <a:pt x="1005908" y="1760932"/>
                  </a:lnTo>
                  <a:lnTo>
                    <a:pt x="893153" y="1649262"/>
                  </a:lnTo>
                  <a:lnTo>
                    <a:pt x="780397" y="1533229"/>
                  </a:lnTo>
                  <a:lnTo>
                    <a:pt x="667642" y="1412893"/>
                  </a:lnTo>
                  <a:lnTo>
                    <a:pt x="554886" y="1288275"/>
                  </a:lnTo>
                  <a:lnTo>
                    <a:pt x="442131" y="1159362"/>
                  </a:lnTo>
                  <a:lnTo>
                    <a:pt x="329375" y="1026125"/>
                  </a:lnTo>
                  <a:lnTo>
                    <a:pt x="216619" y="888525"/>
                  </a:lnTo>
                  <a:lnTo>
                    <a:pt x="103864" y="746517"/>
                  </a:lnTo>
                  <a:lnTo>
                    <a:pt x="0" y="61160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291308"/>
              <a:ext cx="6145984" cy="2744742"/>
            </a:xfrm>
            <a:custGeom>
              <a:avLst/>
              <a:pathLst>
                <a:path w="6145984" h="2744742">
                  <a:moveTo>
                    <a:pt x="0" y="0"/>
                  </a:moveTo>
                  <a:lnTo>
                    <a:pt x="103864" y="186188"/>
                  </a:lnTo>
                  <a:lnTo>
                    <a:pt x="216619" y="379945"/>
                  </a:lnTo>
                  <a:lnTo>
                    <a:pt x="329375" y="565289"/>
                  </a:lnTo>
                  <a:lnTo>
                    <a:pt x="442131" y="742176"/>
                  </a:lnTo>
                  <a:lnTo>
                    <a:pt x="554886" y="910568"/>
                  </a:lnTo>
                  <a:lnTo>
                    <a:pt x="667642" y="1070434"/>
                  </a:lnTo>
                  <a:lnTo>
                    <a:pt x="780397" y="1221765"/>
                  </a:lnTo>
                  <a:lnTo>
                    <a:pt x="893153" y="1364580"/>
                  </a:lnTo>
                  <a:lnTo>
                    <a:pt x="1005908" y="1498940"/>
                  </a:lnTo>
                  <a:lnTo>
                    <a:pt x="1118664" y="1624962"/>
                  </a:lnTo>
                  <a:lnTo>
                    <a:pt x="1231419" y="1742819"/>
                  </a:lnTo>
                  <a:lnTo>
                    <a:pt x="1344175" y="1852736"/>
                  </a:lnTo>
                  <a:lnTo>
                    <a:pt x="1456930" y="1954971"/>
                  </a:lnTo>
                  <a:lnTo>
                    <a:pt x="1569686" y="2049783"/>
                  </a:lnTo>
                  <a:lnTo>
                    <a:pt x="1682441" y="2137401"/>
                  </a:lnTo>
                  <a:lnTo>
                    <a:pt x="1795197" y="2217984"/>
                  </a:lnTo>
                  <a:lnTo>
                    <a:pt x="1907952" y="2289351"/>
                  </a:lnTo>
                  <a:lnTo>
                    <a:pt x="2020708" y="2350938"/>
                  </a:lnTo>
                  <a:lnTo>
                    <a:pt x="2133463" y="2404486"/>
                  </a:lnTo>
                  <a:lnTo>
                    <a:pt x="2246219" y="2452053"/>
                  </a:lnTo>
                  <a:lnTo>
                    <a:pt x="2358975" y="2495108"/>
                  </a:lnTo>
                  <a:lnTo>
                    <a:pt x="2471730" y="2529053"/>
                  </a:lnTo>
                  <a:lnTo>
                    <a:pt x="2584486" y="2555168"/>
                  </a:lnTo>
                  <a:lnTo>
                    <a:pt x="2697241" y="2577365"/>
                  </a:lnTo>
                  <a:lnTo>
                    <a:pt x="2809997" y="2600634"/>
                  </a:lnTo>
                  <a:lnTo>
                    <a:pt x="2922752" y="2618876"/>
                  </a:lnTo>
                  <a:lnTo>
                    <a:pt x="3035508" y="2630326"/>
                  </a:lnTo>
                  <a:lnTo>
                    <a:pt x="3148263" y="2638935"/>
                  </a:lnTo>
                  <a:lnTo>
                    <a:pt x="3261019" y="2651477"/>
                  </a:lnTo>
                  <a:lnTo>
                    <a:pt x="3373774" y="2667415"/>
                  </a:lnTo>
                  <a:lnTo>
                    <a:pt x="3486530" y="2681483"/>
                  </a:lnTo>
                  <a:lnTo>
                    <a:pt x="3599285" y="2693017"/>
                  </a:lnTo>
                  <a:lnTo>
                    <a:pt x="3712041" y="2703866"/>
                  </a:lnTo>
                  <a:lnTo>
                    <a:pt x="3824796" y="2713058"/>
                  </a:lnTo>
                  <a:lnTo>
                    <a:pt x="3937552" y="2720212"/>
                  </a:lnTo>
                  <a:lnTo>
                    <a:pt x="4050307" y="2726763"/>
                  </a:lnTo>
                  <a:lnTo>
                    <a:pt x="4163063" y="2732746"/>
                  </a:lnTo>
                  <a:lnTo>
                    <a:pt x="4275819" y="2737213"/>
                  </a:lnTo>
                  <a:lnTo>
                    <a:pt x="4388574" y="2740354"/>
                  </a:lnTo>
                  <a:lnTo>
                    <a:pt x="4501330" y="2742584"/>
                  </a:lnTo>
                  <a:lnTo>
                    <a:pt x="4614085" y="2744172"/>
                  </a:lnTo>
                  <a:lnTo>
                    <a:pt x="4726841" y="2744742"/>
                  </a:lnTo>
                  <a:lnTo>
                    <a:pt x="4839596" y="2744361"/>
                  </a:lnTo>
                  <a:lnTo>
                    <a:pt x="4952352" y="2743043"/>
                  </a:lnTo>
                  <a:lnTo>
                    <a:pt x="5065107" y="2740717"/>
                  </a:lnTo>
                  <a:lnTo>
                    <a:pt x="5177863" y="2737255"/>
                  </a:lnTo>
                  <a:lnTo>
                    <a:pt x="5290618" y="2732496"/>
                  </a:lnTo>
                  <a:lnTo>
                    <a:pt x="5403374" y="2726271"/>
                  </a:lnTo>
                  <a:lnTo>
                    <a:pt x="5516129" y="2718417"/>
                  </a:lnTo>
                  <a:lnTo>
                    <a:pt x="5628885" y="2708793"/>
                  </a:lnTo>
                  <a:lnTo>
                    <a:pt x="5741640" y="2697284"/>
                  </a:lnTo>
                  <a:lnTo>
                    <a:pt x="5854396" y="2683805"/>
                  </a:lnTo>
                  <a:lnTo>
                    <a:pt x="5967151" y="2668296"/>
                  </a:lnTo>
                  <a:lnTo>
                    <a:pt x="6079907" y="2650721"/>
                  </a:lnTo>
                  <a:lnTo>
                    <a:pt x="6145984" y="26392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902914"/>
              <a:ext cx="6018168" cy="2491360"/>
            </a:xfrm>
            <a:custGeom>
              <a:avLst/>
              <a:pathLst>
                <a:path w="6018168" h="2491360">
                  <a:moveTo>
                    <a:pt x="6018168" y="2491360"/>
                  </a:moveTo>
                  <a:lnTo>
                    <a:pt x="5967151" y="2481383"/>
                  </a:lnTo>
                  <a:lnTo>
                    <a:pt x="5854396" y="2460923"/>
                  </a:lnTo>
                  <a:lnTo>
                    <a:pt x="5741640" y="2442026"/>
                  </a:lnTo>
                  <a:lnTo>
                    <a:pt x="5628885" y="2424645"/>
                  </a:lnTo>
                  <a:lnTo>
                    <a:pt x="5516129" y="2408703"/>
                  </a:lnTo>
                  <a:lnTo>
                    <a:pt x="5403374" y="2394096"/>
                  </a:lnTo>
                  <a:lnTo>
                    <a:pt x="5290618" y="2380695"/>
                  </a:lnTo>
                  <a:lnTo>
                    <a:pt x="5177863" y="2368346"/>
                  </a:lnTo>
                  <a:lnTo>
                    <a:pt x="5065107" y="2356891"/>
                  </a:lnTo>
                  <a:lnTo>
                    <a:pt x="4952352" y="2346181"/>
                  </a:lnTo>
                  <a:lnTo>
                    <a:pt x="4839596" y="2336096"/>
                  </a:lnTo>
                  <a:lnTo>
                    <a:pt x="4726841" y="2326577"/>
                  </a:lnTo>
                  <a:lnTo>
                    <a:pt x="4614085" y="2317647"/>
                  </a:lnTo>
                  <a:lnTo>
                    <a:pt x="4501330" y="2309414"/>
                  </a:lnTo>
                  <a:lnTo>
                    <a:pt x="4388574" y="2301687"/>
                  </a:lnTo>
                  <a:lnTo>
                    <a:pt x="4275819" y="2294367"/>
                  </a:lnTo>
                  <a:lnTo>
                    <a:pt x="4163063" y="2287375"/>
                  </a:lnTo>
                  <a:lnTo>
                    <a:pt x="4050307" y="2280404"/>
                  </a:lnTo>
                  <a:lnTo>
                    <a:pt x="3937552" y="2273046"/>
                  </a:lnTo>
                  <a:lnTo>
                    <a:pt x="3824796" y="2265716"/>
                  </a:lnTo>
                  <a:lnTo>
                    <a:pt x="3712041" y="2258307"/>
                  </a:lnTo>
                  <a:lnTo>
                    <a:pt x="3599285" y="2248994"/>
                  </a:lnTo>
                  <a:lnTo>
                    <a:pt x="3486530" y="2237588"/>
                  </a:lnTo>
                  <a:lnTo>
                    <a:pt x="3373774" y="2226271"/>
                  </a:lnTo>
                  <a:lnTo>
                    <a:pt x="3261019" y="2214104"/>
                  </a:lnTo>
                  <a:lnTo>
                    <a:pt x="3148263" y="2200535"/>
                  </a:lnTo>
                  <a:lnTo>
                    <a:pt x="3035508" y="2189389"/>
                  </a:lnTo>
                  <a:lnTo>
                    <a:pt x="2922752" y="2178371"/>
                  </a:lnTo>
                  <a:lnTo>
                    <a:pt x="2809997" y="2162075"/>
                  </a:lnTo>
                  <a:lnTo>
                    <a:pt x="2697241" y="2137889"/>
                  </a:lnTo>
                  <a:lnTo>
                    <a:pt x="2584486" y="2114268"/>
                  </a:lnTo>
                  <a:lnTo>
                    <a:pt x="2471730" y="2088897"/>
                  </a:lnTo>
                  <a:lnTo>
                    <a:pt x="2358975" y="2057018"/>
                  </a:lnTo>
                  <a:lnTo>
                    <a:pt x="2246219" y="2014717"/>
                  </a:lnTo>
                  <a:lnTo>
                    <a:pt x="2133463" y="1968472"/>
                  </a:lnTo>
                  <a:lnTo>
                    <a:pt x="2020708" y="1917803"/>
                  </a:lnTo>
                  <a:lnTo>
                    <a:pt x="1907952" y="1860391"/>
                  </a:lnTo>
                  <a:lnTo>
                    <a:pt x="1795197" y="1793595"/>
                  </a:lnTo>
                  <a:lnTo>
                    <a:pt x="1682441" y="1717885"/>
                  </a:lnTo>
                  <a:lnTo>
                    <a:pt x="1569686" y="1636374"/>
                  </a:lnTo>
                  <a:lnTo>
                    <a:pt x="1456930" y="1549241"/>
                  </a:lnTo>
                  <a:lnTo>
                    <a:pt x="1344175" y="1456714"/>
                  </a:lnTo>
                  <a:lnTo>
                    <a:pt x="1231419" y="1359053"/>
                  </a:lnTo>
                  <a:lnTo>
                    <a:pt x="1118664" y="1256516"/>
                  </a:lnTo>
                  <a:lnTo>
                    <a:pt x="1005908" y="1149325"/>
                  </a:lnTo>
                  <a:lnTo>
                    <a:pt x="893153" y="1037656"/>
                  </a:lnTo>
                  <a:lnTo>
                    <a:pt x="780397" y="921622"/>
                  </a:lnTo>
                  <a:lnTo>
                    <a:pt x="667642" y="801287"/>
                  </a:lnTo>
                  <a:lnTo>
                    <a:pt x="554886" y="676668"/>
                  </a:lnTo>
                  <a:lnTo>
                    <a:pt x="442131" y="547755"/>
                  </a:lnTo>
                  <a:lnTo>
                    <a:pt x="329375" y="414518"/>
                  </a:lnTo>
                  <a:lnTo>
                    <a:pt x="216619" y="276918"/>
                  </a:lnTo>
                  <a:lnTo>
                    <a:pt x="103864" y="13491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597111"/>
              <a:ext cx="6145984" cy="2578246"/>
            </a:xfrm>
            <a:custGeom>
              <a:avLst/>
              <a:pathLst>
                <a:path w="6145984" h="2578246">
                  <a:moveTo>
                    <a:pt x="0" y="0"/>
                  </a:moveTo>
                  <a:lnTo>
                    <a:pt x="103864" y="160549"/>
                  </a:lnTo>
                  <a:lnTo>
                    <a:pt x="216619" y="328431"/>
                  </a:lnTo>
                  <a:lnTo>
                    <a:pt x="329375" y="489903"/>
                  </a:lnTo>
                  <a:lnTo>
                    <a:pt x="442131" y="644966"/>
                  </a:lnTo>
                  <a:lnTo>
                    <a:pt x="554886" y="793618"/>
                  </a:lnTo>
                  <a:lnTo>
                    <a:pt x="667642" y="935861"/>
                  </a:lnTo>
                  <a:lnTo>
                    <a:pt x="780397" y="1071694"/>
                  </a:lnTo>
                  <a:lnTo>
                    <a:pt x="893153" y="1201118"/>
                  </a:lnTo>
                  <a:lnTo>
                    <a:pt x="1005908" y="1324133"/>
                  </a:lnTo>
                  <a:lnTo>
                    <a:pt x="1118664" y="1440739"/>
                  </a:lnTo>
                  <a:lnTo>
                    <a:pt x="1231419" y="1550936"/>
                  </a:lnTo>
                  <a:lnTo>
                    <a:pt x="1344175" y="1654725"/>
                  </a:lnTo>
                  <a:lnTo>
                    <a:pt x="1456930" y="1752106"/>
                  </a:lnTo>
                  <a:lnTo>
                    <a:pt x="1569686" y="1843079"/>
                  </a:lnTo>
                  <a:lnTo>
                    <a:pt x="1682441" y="1927643"/>
                  </a:lnTo>
                  <a:lnTo>
                    <a:pt x="1795197" y="2005789"/>
                  </a:lnTo>
                  <a:lnTo>
                    <a:pt x="1907952" y="2074871"/>
                  </a:lnTo>
                  <a:lnTo>
                    <a:pt x="2020708" y="2134371"/>
                  </a:lnTo>
                  <a:lnTo>
                    <a:pt x="2133463" y="2186479"/>
                  </a:lnTo>
                  <a:lnTo>
                    <a:pt x="2246219" y="2233385"/>
                  </a:lnTo>
                  <a:lnTo>
                    <a:pt x="2358975" y="2276063"/>
                  </a:lnTo>
                  <a:lnTo>
                    <a:pt x="2471730" y="2308975"/>
                  </a:lnTo>
                  <a:lnTo>
                    <a:pt x="2584486" y="2334718"/>
                  </a:lnTo>
                  <a:lnTo>
                    <a:pt x="2697241" y="2357627"/>
                  </a:lnTo>
                  <a:lnTo>
                    <a:pt x="2809997" y="2381355"/>
                  </a:lnTo>
                  <a:lnTo>
                    <a:pt x="2922752" y="2398624"/>
                  </a:lnTo>
                  <a:lnTo>
                    <a:pt x="3035508" y="2409857"/>
                  </a:lnTo>
                  <a:lnTo>
                    <a:pt x="3148263" y="2419735"/>
                  </a:lnTo>
                  <a:lnTo>
                    <a:pt x="3261019" y="2432790"/>
                  </a:lnTo>
                  <a:lnTo>
                    <a:pt x="3373774" y="2446843"/>
                  </a:lnTo>
                  <a:lnTo>
                    <a:pt x="3486530" y="2459535"/>
                  </a:lnTo>
                  <a:lnTo>
                    <a:pt x="3599285" y="2471005"/>
                  </a:lnTo>
                  <a:lnTo>
                    <a:pt x="3712041" y="2481086"/>
                  </a:lnTo>
                  <a:lnTo>
                    <a:pt x="3824796" y="2489387"/>
                  </a:lnTo>
                  <a:lnTo>
                    <a:pt x="3937552" y="2496629"/>
                  </a:lnTo>
                  <a:lnTo>
                    <a:pt x="4050307" y="2503584"/>
                  </a:lnTo>
                  <a:lnTo>
                    <a:pt x="4163063" y="2510060"/>
                  </a:lnTo>
                  <a:lnTo>
                    <a:pt x="4275819" y="2515790"/>
                  </a:lnTo>
                  <a:lnTo>
                    <a:pt x="4388574" y="2521020"/>
                  </a:lnTo>
                  <a:lnTo>
                    <a:pt x="4501330" y="2525999"/>
                  </a:lnTo>
                  <a:lnTo>
                    <a:pt x="4614085" y="2530909"/>
                  </a:lnTo>
                  <a:lnTo>
                    <a:pt x="4726841" y="2535659"/>
                  </a:lnTo>
                  <a:lnTo>
                    <a:pt x="4839596" y="2540228"/>
                  </a:lnTo>
                  <a:lnTo>
                    <a:pt x="4952352" y="2544612"/>
                  </a:lnTo>
                  <a:lnTo>
                    <a:pt x="5065107" y="2548804"/>
                  </a:lnTo>
                  <a:lnTo>
                    <a:pt x="5177863" y="2552801"/>
                  </a:lnTo>
                  <a:lnTo>
                    <a:pt x="5290618" y="2556596"/>
                  </a:lnTo>
                  <a:lnTo>
                    <a:pt x="5403374" y="2560184"/>
                  </a:lnTo>
                  <a:lnTo>
                    <a:pt x="5516129" y="2563560"/>
                  </a:lnTo>
                  <a:lnTo>
                    <a:pt x="5628885" y="2566719"/>
                  </a:lnTo>
                  <a:lnTo>
                    <a:pt x="5741640" y="2569655"/>
                  </a:lnTo>
                  <a:lnTo>
                    <a:pt x="5854396" y="2572364"/>
                  </a:lnTo>
                  <a:lnTo>
                    <a:pt x="5967151" y="2574840"/>
                  </a:lnTo>
                  <a:lnTo>
                    <a:pt x="6079907" y="2577077"/>
                  </a:lnTo>
                  <a:lnTo>
                    <a:pt x="6145984" y="257824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666404"/>
              <a:ext cx="6145984" cy="3727870"/>
            </a:xfrm>
            <a:custGeom>
              <a:avLst/>
              <a:pathLst>
                <a:path w="6145984" h="3727870">
                  <a:moveTo>
                    <a:pt x="0" y="0"/>
                  </a:moveTo>
                  <a:lnTo>
                    <a:pt x="103864" y="182894"/>
                  </a:lnTo>
                  <a:lnTo>
                    <a:pt x="216619" y="373951"/>
                  </a:lnTo>
                  <a:lnTo>
                    <a:pt x="329375" y="557462"/>
                  </a:lnTo>
                  <a:lnTo>
                    <a:pt x="442131" y="733376"/>
                  </a:lnTo>
                  <a:lnTo>
                    <a:pt x="554886" y="901646"/>
                  </a:lnTo>
                  <a:lnTo>
                    <a:pt x="667642" y="1062239"/>
                  </a:lnTo>
                  <a:lnTo>
                    <a:pt x="780397" y="1215146"/>
                  </a:lnTo>
                  <a:lnTo>
                    <a:pt x="893153" y="1360401"/>
                  </a:lnTo>
                  <a:lnTo>
                    <a:pt x="1005908" y="1498092"/>
                  </a:lnTo>
                  <a:lnTo>
                    <a:pt x="1118664" y="1628383"/>
                  </a:lnTo>
                  <a:lnTo>
                    <a:pt x="1231419" y="1751512"/>
                  </a:lnTo>
                  <a:lnTo>
                    <a:pt x="1344175" y="1867788"/>
                  </a:lnTo>
                  <a:lnTo>
                    <a:pt x="1456930" y="1977562"/>
                  </a:lnTo>
                  <a:lnTo>
                    <a:pt x="1569686" y="2081191"/>
                  </a:lnTo>
                  <a:lnTo>
                    <a:pt x="1682441" y="2178989"/>
                  </a:lnTo>
                  <a:lnTo>
                    <a:pt x="1795197" y="2271181"/>
                  </a:lnTo>
                  <a:lnTo>
                    <a:pt x="1907952" y="2356618"/>
                  </a:lnTo>
                  <a:lnTo>
                    <a:pt x="2020708" y="2434780"/>
                  </a:lnTo>
                  <a:lnTo>
                    <a:pt x="2133463" y="2506377"/>
                  </a:lnTo>
                  <a:lnTo>
                    <a:pt x="2246219" y="2572549"/>
                  </a:lnTo>
                  <a:lnTo>
                    <a:pt x="2358975" y="2634494"/>
                  </a:lnTo>
                  <a:lnTo>
                    <a:pt x="2471730" y="2689854"/>
                  </a:lnTo>
                  <a:lnTo>
                    <a:pt x="2584486" y="2738513"/>
                  </a:lnTo>
                  <a:lnTo>
                    <a:pt x="2697241" y="2782674"/>
                  </a:lnTo>
                  <a:lnTo>
                    <a:pt x="2809997" y="2826348"/>
                  </a:lnTo>
                  <a:lnTo>
                    <a:pt x="2922752" y="2864719"/>
                  </a:lnTo>
                  <a:lnTo>
                    <a:pt x="3035508" y="2895771"/>
                  </a:lnTo>
                  <a:lnTo>
                    <a:pt x="3148263" y="2923088"/>
                  </a:lnTo>
                  <a:lnTo>
                    <a:pt x="3261019" y="2954073"/>
                  </a:lnTo>
                  <a:lnTo>
                    <a:pt x="3373774" y="2988158"/>
                  </a:lnTo>
                  <a:lnTo>
                    <a:pt x="3486530" y="3019488"/>
                  </a:lnTo>
                  <a:lnTo>
                    <a:pt x="3599285" y="3048016"/>
                  </a:lnTo>
                  <a:lnTo>
                    <a:pt x="3712041" y="3077107"/>
                  </a:lnTo>
                  <a:lnTo>
                    <a:pt x="3824796" y="3105245"/>
                  </a:lnTo>
                  <a:lnTo>
                    <a:pt x="3937552" y="3130467"/>
                  </a:lnTo>
                  <a:lnTo>
                    <a:pt x="4050307" y="3153238"/>
                  </a:lnTo>
                  <a:lnTo>
                    <a:pt x="4163063" y="3174048"/>
                  </a:lnTo>
                  <a:lnTo>
                    <a:pt x="4275819" y="3192393"/>
                  </a:lnTo>
                  <a:lnTo>
                    <a:pt x="4388574" y="3208323"/>
                  </a:lnTo>
                  <a:lnTo>
                    <a:pt x="4501330" y="3222198"/>
                  </a:lnTo>
                  <a:lnTo>
                    <a:pt x="4614085" y="3234291"/>
                  </a:lnTo>
                  <a:lnTo>
                    <a:pt x="4726841" y="3244394"/>
                  </a:lnTo>
                  <a:lnTo>
                    <a:pt x="4839596" y="3252630"/>
                  </a:lnTo>
                  <a:lnTo>
                    <a:pt x="4952352" y="3259019"/>
                  </a:lnTo>
                  <a:lnTo>
                    <a:pt x="5065107" y="3263465"/>
                  </a:lnTo>
                  <a:lnTo>
                    <a:pt x="5177863" y="3265798"/>
                  </a:lnTo>
                  <a:lnTo>
                    <a:pt x="5290618" y="3265802"/>
                  </a:lnTo>
                  <a:lnTo>
                    <a:pt x="5403374" y="3263250"/>
                  </a:lnTo>
                  <a:lnTo>
                    <a:pt x="5516129" y="3257926"/>
                  </a:lnTo>
                  <a:lnTo>
                    <a:pt x="5628885" y="3249641"/>
                  </a:lnTo>
                  <a:lnTo>
                    <a:pt x="5741640" y="3238241"/>
                  </a:lnTo>
                  <a:lnTo>
                    <a:pt x="5854396" y="3223611"/>
                  </a:lnTo>
                  <a:lnTo>
                    <a:pt x="5967151" y="3205674"/>
                  </a:lnTo>
                  <a:lnTo>
                    <a:pt x="6079907" y="3184380"/>
                  </a:lnTo>
                  <a:lnTo>
                    <a:pt x="6145984" y="3169921"/>
                  </a:lnTo>
                  <a:lnTo>
                    <a:pt x="6145984" y="3727870"/>
                  </a:lnTo>
                  <a:lnTo>
                    <a:pt x="5784045" y="3727870"/>
                  </a:lnTo>
                  <a:lnTo>
                    <a:pt x="5741640" y="3717013"/>
                  </a:lnTo>
                  <a:lnTo>
                    <a:pt x="5628885" y="3689598"/>
                  </a:lnTo>
                  <a:lnTo>
                    <a:pt x="5516129" y="3663535"/>
                  </a:lnTo>
                  <a:lnTo>
                    <a:pt x="5403374" y="3638682"/>
                  </a:lnTo>
                  <a:lnTo>
                    <a:pt x="5290618" y="3614863"/>
                  </a:lnTo>
                  <a:lnTo>
                    <a:pt x="5177863" y="3591875"/>
                  </a:lnTo>
                  <a:lnTo>
                    <a:pt x="5065107" y="3569501"/>
                  </a:lnTo>
                  <a:lnTo>
                    <a:pt x="4952352" y="3547539"/>
                  </a:lnTo>
                  <a:lnTo>
                    <a:pt x="4839596" y="3525830"/>
                  </a:lnTo>
                  <a:lnTo>
                    <a:pt x="4726841" y="3504293"/>
                  </a:lnTo>
                  <a:lnTo>
                    <a:pt x="4614085" y="3482958"/>
                  </a:lnTo>
                  <a:lnTo>
                    <a:pt x="4501330" y="3461936"/>
                  </a:lnTo>
                  <a:lnTo>
                    <a:pt x="4388574" y="3440677"/>
                  </a:lnTo>
                  <a:lnTo>
                    <a:pt x="4275819" y="3419131"/>
                  </a:lnTo>
                  <a:lnTo>
                    <a:pt x="4163063" y="3397394"/>
                  </a:lnTo>
                  <a:lnTo>
                    <a:pt x="4050307" y="3375257"/>
                  </a:lnTo>
                  <a:lnTo>
                    <a:pt x="3937552" y="3351403"/>
                  </a:lnTo>
                  <a:lnTo>
                    <a:pt x="3824796" y="3325943"/>
                  </a:lnTo>
                  <a:lnTo>
                    <a:pt x="3712041" y="3300201"/>
                  </a:lnTo>
                  <a:lnTo>
                    <a:pt x="3599285" y="3273174"/>
                  </a:lnTo>
                  <a:lnTo>
                    <a:pt x="3486530" y="3244816"/>
                  </a:lnTo>
                  <a:lnTo>
                    <a:pt x="3373774" y="3217184"/>
                  </a:lnTo>
                  <a:lnTo>
                    <a:pt x="3261019" y="3188166"/>
                  </a:lnTo>
                  <a:lnTo>
                    <a:pt x="3148263" y="3155799"/>
                  </a:lnTo>
                  <a:lnTo>
                    <a:pt x="3035508" y="3125074"/>
                  </a:lnTo>
                  <a:lnTo>
                    <a:pt x="2922752" y="3094604"/>
                  </a:lnTo>
                  <a:lnTo>
                    <a:pt x="2809997" y="3058846"/>
                  </a:lnTo>
                  <a:lnTo>
                    <a:pt x="2697241" y="3013942"/>
                  </a:lnTo>
                  <a:lnTo>
                    <a:pt x="2584486" y="2967866"/>
                  </a:lnTo>
                  <a:lnTo>
                    <a:pt x="2471730" y="2920207"/>
                  </a:lnTo>
                  <a:lnTo>
                    <a:pt x="2358975" y="2867623"/>
                  </a:lnTo>
                  <a:lnTo>
                    <a:pt x="2246219" y="2806690"/>
                  </a:lnTo>
                  <a:lnTo>
                    <a:pt x="2133463" y="2742295"/>
                  </a:lnTo>
                  <a:lnTo>
                    <a:pt x="2020708" y="2674566"/>
                  </a:lnTo>
                  <a:lnTo>
                    <a:pt x="1907952" y="2602014"/>
                  </a:lnTo>
                  <a:lnTo>
                    <a:pt x="1795197" y="2522717"/>
                  </a:lnTo>
                  <a:lnTo>
                    <a:pt x="1682441" y="2437073"/>
                  </a:lnTo>
                  <a:lnTo>
                    <a:pt x="1569686" y="2347480"/>
                  </a:lnTo>
                  <a:lnTo>
                    <a:pt x="1456930" y="2254168"/>
                  </a:lnTo>
                  <a:lnTo>
                    <a:pt x="1344175" y="2157436"/>
                  </a:lnTo>
                  <a:lnTo>
                    <a:pt x="1231419" y="2057628"/>
                  </a:lnTo>
                  <a:lnTo>
                    <a:pt x="1118664" y="1955081"/>
                  </a:lnTo>
                  <a:lnTo>
                    <a:pt x="1005908" y="1850092"/>
                  </a:lnTo>
                  <a:lnTo>
                    <a:pt x="893153" y="1742887"/>
                  </a:lnTo>
                  <a:lnTo>
                    <a:pt x="780397" y="1633614"/>
                  </a:lnTo>
                  <a:lnTo>
                    <a:pt x="667642" y="1522350"/>
                  </a:lnTo>
                  <a:lnTo>
                    <a:pt x="554886" y="1409115"/>
                  </a:lnTo>
                  <a:lnTo>
                    <a:pt x="442131" y="1293887"/>
                  </a:lnTo>
                  <a:lnTo>
                    <a:pt x="329375" y="1176620"/>
                  </a:lnTo>
                  <a:lnTo>
                    <a:pt x="216619" y="1057254"/>
                  </a:lnTo>
                  <a:lnTo>
                    <a:pt x="103864" y="935725"/>
                  </a:lnTo>
                  <a:lnTo>
                    <a:pt x="0" y="82172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666404"/>
              <a:ext cx="6145984" cy="3265802"/>
            </a:xfrm>
            <a:custGeom>
              <a:avLst/>
              <a:pathLst>
                <a:path w="6145984" h="3265802">
                  <a:moveTo>
                    <a:pt x="0" y="0"/>
                  </a:moveTo>
                  <a:lnTo>
                    <a:pt x="103864" y="182894"/>
                  </a:lnTo>
                  <a:lnTo>
                    <a:pt x="216619" y="373951"/>
                  </a:lnTo>
                  <a:lnTo>
                    <a:pt x="329375" y="557462"/>
                  </a:lnTo>
                  <a:lnTo>
                    <a:pt x="442131" y="733376"/>
                  </a:lnTo>
                  <a:lnTo>
                    <a:pt x="554886" y="901646"/>
                  </a:lnTo>
                  <a:lnTo>
                    <a:pt x="667642" y="1062239"/>
                  </a:lnTo>
                  <a:lnTo>
                    <a:pt x="780397" y="1215146"/>
                  </a:lnTo>
                  <a:lnTo>
                    <a:pt x="893153" y="1360401"/>
                  </a:lnTo>
                  <a:lnTo>
                    <a:pt x="1005908" y="1498092"/>
                  </a:lnTo>
                  <a:lnTo>
                    <a:pt x="1118664" y="1628383"/>
                  </a:lnTo>
                  <a:lnTo>
                    <a:pt x="1231419" y="1751512"/>
                  </a:lnTo>
                  <a:lnTo>
                    <a:pt x="1344175" y="1867788"/>
                  </a:lnTo>
                  <a:lnTo>
                    <a:pt x="1456930" y="1977562"/>
                  </a:lnTo>
                  <a:lnTo>
                    <a:pt x="1569686" y="2081191"/>
                  </a:lnTo>
                  <a:lnTo>
                    <a:pt x="1682441" y="2178989"/>
                  </a:lnTo>
                  <a:lnTo>
                    <a:pt x="1795197" y="2271181"/>
                  </a:lnTo>
                  <a:lnTo>
                    <a:pt x="1907952" y="2356618"/>
                  </a:lnTo>
                  <a:lnTo>
                    <a:pt x="2020708" y="2434780"/>
                  </a:lnTo>
                  <a:lnTo>
                    <a:pt x="2133463" y="2506377"/>
                  </a:lnTo>
                  <a:lnTo>
                    <a:pt x="2246219" y="2572549"/>
                  </a:lnTo>
                  <a:lnTo>
                    <a:pt x="2358975" y="2634494"/>
                  </a:lnTo>
                  <a:lnTo>
                    <a:pt x="2471730" y="2689854"/>
                  </a:lnTo>
                  <a:lnTo>
                    <a:pt x="2584486" y="2738513"/>
                  </a:lnTo>
                  <a:lnTo>
                    <a:pt x="2697241" y="2782674"/>
                  </a:lnTo>
                  <a:lnTo>
                    <a:pt x="2809997" y="2826348"/>
                  </a:lnTo>
                  <a:lnTo>
                    <a:pt x="2922752" y="2864719"/>
                  </a:lnTo>
                  <a:lnTo>
                    <a:pt x="3035508" y="2895771"/>
                  </a:lnTo>
                  <a:lnTo>
                    <a:pt x="3148263" y="2923088"/>
                  </a:lnTo>
                  <a:lnTo>
                    <a:pt x="3261019" y="2954073"/>
                  </a:lnTo>
                  <a:lnTo>
                    <a:pt x="3373774" y="2988158"/>
                  </a:lnTo>
                  <a:lnTo>
                    <a:pt x="3486530" y="3019488"/>
                  </a:lnTo>
                  <a:lnTo>
                    <a:pt x="3599285" y="3048016"/>
                  </a:lnTo>
                  <a:lnTo>
                    <a:pt x="3712041" y="3077107"/>
                  </a:lnTo>
                  <a:lnTo>
                    <a:pt x="3824796" y="3105245"/>
                  </a:lnTo>
                  <a:lnTo>
                    <a:pt x="3937552" y="3130467"/>
                  </a:lnTo>
                  <a:lnTo>
                    <a:pt x="4050307" y="3153238"/>
                  </a:lnTo>
                  <a:lnTo>
                    <a:pt x="4163063" y="3174048"/>
                  </a:lnTo>
                  <a:lnTo>
                    <a:pt x="4275819" y="3192393"/>
                  </a:lnTo>
                  <a:lnTo>
                    <a:pt x="4388574" y="3208323"/>
                  </a:lnTo>
                  <a:lnTo>
                    <a:pt x="4501330" y="3222198"/>
                  </a:lnTo>
                  <a:lnTo>
                    <a:pt x="4614085" y="3234291"/>
                  </a:lnTo>
                  <a:lnTo>
                    <a:pt x="4726841" y="3244394"/>
                  </a:lnTo>
                  <a:lnTo>
                    <a:pt x="4839596" y="3252630"/>
                  </a:lnTo>
                  <a:lnTo>
                    <a:pt x="4952352" y="3259019"/>
                  </a:lnTo>
                  <a:lnTo>
                    <a:pt x="5065107" y="3263465"/>
                  </a:lnTo>
                  <a:lnTo>
                    <a:pt x="5177863" y="3265798"/>
                  </a:lnTo>
                  <a:lnTo>
                    <a:pt x="5290618" y="3265802"/>
                  </a:lnTo>
                  <a:lnTo>
                    <a:pt x="5403374" y="3263250"/>
                  </a:lnTo>
                  <a:lnTo>
                    <a:pt x="5516129" y="3257926"/>
                  </a:lnTo>
                  <a:lnTo>
                    <a:pt x="5628885" y="3249641"/>
                  </a:lnTo>
                  <a:lnTo>
                    <a:pt x="5741640" y="3238241"/>
                  </a:lnTo>
                  <a:lnTo>
                    <a:pt x="5854396" y="3223611"/>
                  </a:lnTo>
                  <a:lnTo>
                    <a:pt x="5967151" y="3205674"/>
                  </a:lnTo>
                  <a:lnTo>
                    <a:pt x="6079907" y="3184380"/>
                  </a:lnTo>
                  <a:lnTo>
                    <a:pt x="6145984" y="31699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488129"/>
              <a:ext cx="5784045" cy="2906145"/>
            </a:xfrm>
            <a:custGeom>
              <a:avLst/>
              <a:pathLst>
                <a:path w="5784045" h="2906145">
                  <a:moveTo>
                    <a:pt x="5784045" y="2906145"/>
                  </a:moveTo>
                  <a:lnTo>
                    <a:pt x="5741640" y="2895288"/>
                  </a:lnTo>
                  <a:lnTo>
                    <a:pt x="5628885" y="2867873"/>
                  </a:lnTo>
                  <a:lnTo>
                    <a:pt x="5516129" y="2841809"/>
                  </a:lnTo>
                  <a:lnTo>
                    <a:pt x="5403374" y="2816957"/>
                  </a:lnTo>
                  <a:lnTo>
                    <a:pt x="5290618" y="2793138"/>
                  </a:lnTo>
                  <a:lnTo>
                    <a:pt x="5177863" y="2770149"/>
                  </a:lnTo>
                  <a:lnTo>
                    <a:pt x="5065107" y="2747775"/>
                  </a:lnTo>
                  <a:lnTo>
                    <a:pt x="4952352" y="2725814"/>
                  </a:lnTo>
                  <a:lnTo>
                    <a:pt x="4839596" y="2704105"/>
                  </a:lnTo>
                  <a:lnTo>
                    <a:pt x="4726841" y="2682568"/>
                  </a:lnTo>
                  <a:lnTo>
                    <a:pt x="4614085" y="2661233"/>
                  </a:lnTo>
                  <a:lnTo>
                    <a:pt x="4501330" y="2640211"/>
                  </a:lnTo>
                  <a:lnTo>
                    <a:pt x="4388574" y="2618952"/>
                  </a:lnTo>
                  <a:lnTo>
                    <a:pt x="4275819" y="2597406"/>
                  </a:lnTo>
                  <a:lnTo>
                    <a:pt x="4163063" y="2575669"/>
                  </a:lnTo>
                  <a:lnTo>
                    <a:pt x="4050307" y="2553532"/>
                  </a:lnTo>
                  <a:lnTo>
                    <a:pt x="3937552" y="2529678"/>
                  </a:lnTo>
                  <a:lnTo>
                    <a:pt x="3824796" y="2504218"/>
                  </a:lnTo>
                  <a:lnTo>
                    <a:pt x="3712041" y="2478476"/>
                  </a:lnTo>
                  <a:lnTo>
                    <a:pt x="3599285" y="2451448"/>
                  </a:lnTo>
                  <a:lnTo>
                    <a:pt x="3486530" y="2423091"/>
                  </a:lnTo>
                  <a:lnTo>
                    <a:pt x="3373774" y="2395459"/>
                  </a:lnTo>
                  <a:lnTo>
                    <a:pt x="3261019" y="2366441"/>
                  </a:lnTo>
                  <a:lnTo>
                    <a:pt x="3148263" y="2334074"/>
                  </a:lnTo>
                  <a:lnTo>
                    <a:pt x="3035508" y="2303349"/>
                  </a:lnTo>
                  <a:lnTo>
                    <a:pt x="2922752" y="2272879"/>
                  </a:lnTo>
                  <a:lnTo>
                    <a:pt x="2809997" y="2237121"/>
                  </a:lnTo>
                  <a:lnTo>
                    <a:pt x="2697241" y="2192217"/>
                  </a:lnTo>
                  <a:lnTo>
                    <a:pt x="2584486" y="2146141"/>
                  </a:lnTo>
                  <a:lnTo>
                    <a:pt x="2471730" y="2098482"/>
                  </a:lnTo>
                  <a:lnTo>
                    <a:pt x="2358975" y="2045898"/>
                  </a:lnTo>
                  <a:lnTo>
                    <a:pt x="2246219" y="1984965"/>
                  </a:lnTo>
                  <a:lnTo>
                    <a:pt x="2133463" y="1920570"/>
                  </a:lnTo>
                  <a:lnTo>
                    <a:pt x="2020708" y="1852840"/>
                  </a:lnTo>
                  <a:lnTo>
                    <a:pt x="1907952" y="1780289"/>
                  </a:lnTo>
                  <a:lnTo>
                    <a:pt x="1795197" y="1700992"/>
                  </a:lnTo>
                  <a:lnTo>
                    <a:pt x="1682441" y="1615347"/>
                  </a:lnTo>
                  <a:lnTo>
                    <a:pt x="1569686" y="1525755"/>
                  </a:lnTo>
                  <a:lnTo>
                    <a:pt x="1456930" y="1432443"/>
                  </a:lnTo>
                  <a:lnTo>
                    <a:pt x="1344175" y="1335711"/>
                  </a:lnTo>
                  <a:lnTo>
                    <a:pt x="1231419" y="1235902"/>
                  </a:lnTo>
                  <a:lnTo>
                    <a:pt x="1118664" y="1133356"/>
                  </a:lnTo>
                  <a:lnTo>
                    <a:pt x="1005908" y="1028367"/>
                  </a:lnTo>
                  <a:lnTo>
                    <a:pt x="893153" y="921162"/>
                  </a:lnTo>
                  <a:lnTo>
                    <a:pt x="780397" y="811889"/>
                  </a:lnTo>
                  <a:lnTo>
                    <a:pt x="667642" y="700625"/>
                  </a:lnTo>
                  <a:lnTo>
                    <a:pt x="554886" y="587390"/>
                  </a:lnTo>
                  <a:lnTo>
                    <a:pt x="442131" y="472162"/>
                  </a:lnTo>
                  <a:lnTo>
                    <a:pt x="329375" y="354895"/>
                  </a:lnTo>
                  <a:lnTo>
                    <a:pt x="216619" y="235529"/>
                  </a:lnTo>
                  <a:lnTo>
                    <a:pt x="103864" y="11400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077267"/>
              <a:ext cx="6145984" cy="3088027"/>
            </a:xfrm>
            <a:custGeom>
              <a:avLst/>
              <a:pathLst>
                <a:path w="6145984" h="3088027">
                  <a:moveTo>
                    <a:pt x="0" y="0"/>
                  </a:moveTo>
                  <a:lnTo>
                    <a:pt x="103864" y="148447"/>
                  </a:lnTo>
                  <a:lnTo>
                    <a:pt x="216619" y="304740"/>
                  </a:lnTo>
                  <a:lnTo>
                    <a:pt x="329375" y="456179"/>
                  </a:lnTo>
                  <a:lnTo>
                    <a:pt x="442131" y="602769"/>
                  </a:lnTo>
                  <a:lnTo>
                    <a:pt x="554886" y="744518"/>
                  </a:lnTo>
                  <a:lnTo>
                    <a:pt x="667642" y="881432"/>
                  </a:lnTo>
                  <a:lnTo>
                    <a:pt x="780397" y="1013518"/>
                  </a:lnTo>
                  <a:lnTo>
                    <a:pt x="893153" y="1140781"/>
                  </a:lnTo>
                  <a:lnTo>
                    <a:pt x="1005908" y="1263230"/>
                  </a:lnTo>
                  <a:lnTo>
                    <a:pt x="1118664" y="1380869"/>
                  </a:lnTo>
                  <a:lnTo>
                    <a:pt x="1231419" y="1493707"/>
                  </a:lnTo>
                  <a:lnTo>
                    <a:pt x="1344175" y="1601749"/>
                  </a:lnTo>
                  <a:lnTo>
                    <a:pt x="1456930" y="1705002"/>
                  </a:lnTo>
                  <a:lnTo>
                    <a:pt x="1569686" y="1803473"/>
                  </a:lnTo>
                  <a:lnTo>
                    <a:pt x="1682441" y="1897168"/>
                  </a:lnTo>
                  <a:lnTo>
                    <a:pt x="1795197" y="1986086"/>
                  </a:lnTo>
                  <a:lnTo>
                    <a:pt x="1907952" y="2068453"/>
                  </a:lnTo>
                  <a:lnTo>
                    <a:pt x="2020708" y="2143810"/>
                  </a:lnTo>
                  <a:lnTo>
                    <a:pt x="2133463" y="2213473"/>
                  </a:lnTo>
                  <a:lnTo>
                    <a:pt x="2246219" y="2278757"/>
                  </a:lnTo>
                  <a:lnTo>
                    <a:pt x="2358975" y="2340196"/>
                  </a:lnTo>
                  <a:lnTo>
                    <a:pt x="2471730" y="2394168"/>
                  </a:lnTo>
                  <a:lnTo>
                    <a:pt x="2584486" y="2442327"/>
                  </a:lnTo>
                  <a:lnTo>
                    <a:pt x="2697241" y="2487445"/>
                  </a:lnTo>
                  <a:lnTo>
                    <a:pt x="2809997" y="2531734"/>
                  </a:lnTo>
                  <a:lnTo>
                    <a:pt x="2922752" y="2568799"/>
                  </a:lnTo>
                  <a:lnTo>
                    <a:pt x="3035508" y="2599560"/>
                  </a:lnTo>
                  <a:lnTo>
                    <a:pt x="3148263" y="2628581"/>
                  </a:lnTo>
                  <a:lnTo>
                    <a:pt x="3261019" y="2660257"/>
                  </a:lnTo>
                  <a:lnTo>
                    <a:pt x="3373774" y="2691809"/>
                  </a:lnTo>
                  <a:lnTo>
                    <a:pt x="3486530" y="2721289"/>
                  </a:lnTo>
                  <a:lnTo>
                    <a:pt x="3599285" y="2749732"/>
                  </a:lnTo>
                  <a:lnTo>
                    <a:pt x="3712041" y="2777792"/>
                  </a:lnTo>
                  <a:lnTo>
                    <a:pt x="3824796" y="2804731"/>
                  </a:lnTo>
                  <a:lnTo>
                    <a:pt x="3937552" y="2830073"/>
                  </a:lnTo>
                  <a:lnTo>
                    <a:pt x="4050307" y="2853385"/>
                  </a:lnTo>
                  <a:lnTo>
                    <a:pt x="4163063" y="2874859"/>
                  </a:lnTo>
                  <a:lnTo>
                    <a:pt x="4275819" y="2894899"/>
                  </a:lnTo>
                  <a:lnTo>
                    <a:pt x="4388574" y="2913637"/>
                  </a:lnTo>
                  <a:lnTo>
                    <a:pt x="4501330" y="2931205"/>
                  </a:lnTo>
                  <a:lnTo>
                    <a:pt x="4614085" y="2947762"/>
                  </a:lnTo>
                  <a:lnTo>
                    <a:pt x="4726841" y="2963481"/>
                  </a:lnTo>
                  <a:lnTo>
                    <a:pt x="4839596" y="2978368"/>
                  </a:lnTo>
                  <a:lnTo>
                    <a:pt x="4952352" y="2992416"/>
                  </a:lnTo>
                  <a:lnTo>
                    <a:pt x="5065107" y="3005620"/>
                  </a:lnTo>
                  <a:lnTo>
                    <a:pt x="5177863" y="3017974"/>
                  </a:lnTo>
                  <a:lnTo>
                    <a:pt x="5290618" y="3029470"/>
                  </a:lnTo>
                  <a:lnTo>
                    <a:pt x="5403374" y="3040104"/>
                  </a:lnTo>
                  <a:lnTo>
                    <a:pt x="5516129" y="3049868"/>
                  </a:lnTo>
                  <a:lnTo>
                    <a:pt x="5628885" y="3058757"/>
                  </a:lnTo>
                  <a:lnTo>
                    <a:pt x="5741640" y="3066765"/>
                  </a:lnTo>
                  <a:lnTo>
                    <a:pt x="5854396" y="3073884"/>
                  </a:lnTo>
                  <a:lnTo>
                    <a:pt x="5967151" y="3080110"/>
                  </a:lnTo>
                  <a:lnTo>
                    <a:pt x="6079907" y="3085436"/>
                  </a:lnTo>
                  <a:lnTo>
                    <a:pt x="6145984" y="308802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2673392"/>
              <a:ext cx="6145984" cy="2720882"/>
            </a:xfrm>
            <a:custGeom>
              <a:avLst/>
              <a:pathLst>
                <a:path w="6145984" h="2720882">
                  <a:moveTo>
                    <a:pt x="0" y="0"/>
                  </a:moveTo>
                  <a:lnTo>
                    <a:pt x="103864" y="137376"/>
                  </a:lnTo>
                  <a:lnTo>
                    <a:pt x="216619" y="280442"/>
                  </a:lnTo>
                  <a:lnTo>
                    <a:pt x="329375" y="417373"/>
                  </a:lnTo>
                  <a:lnTo>
                    <a:pt x="442131" y="548103"/>
                  </a:lnTo>
                  <a:lnTo>
                    <a:pt x="554886" y="672571"/>
                  </a:lnTo>
                  <a:lnTo>
                    <a:pt x="667642" y="790729"/>
                  </a:lnTo>
                  <a:lnTo>
                    <a:pt x="780397" y="902547"/>
                  </a:lnTo>
                  <a:lnTo>
                    <a:pt x="893153" y="1008033"/>
                  </a:lnTo>
                  <a:lnTo>
                    <a:pt x="1005908" y="1107244"/>
                  </a:lnTo>
                  <a:lnTo>
                    <a:pt x="1118664" y="1200296"/>
                  </a:lnTo>
                  <a:lnTo>
                    <a:pt x="1231419" y="1287375"/>
                  </a:lnTo>
                  <a:lnTo>
                    <a:pt x="1344175" y="1368724"/>
                  </a:lnTo>
                  <a:lnTo>
                    <a:pt x="1456930" y="1444623"/>
                  </a:lnTo>
                  <a:lnTo>
                    <a:pt x="1569686" y="1515357"/>
                  </a:lnTo>
                  <a:lnTo>
                    <a:pt x="1682441" y="1581175"/>
                  </a:lnTo>
                  <a:lnTo>
                    <a:pt x="1795197" y="1642249"/>
                  </a:lnTo>
                  <a:lnTo>
                    <a:pt x="1907952" y="1698025"/>
                  </a:lnTo>
                  <a:lnTo>
                    <a:pt x="2020708" y="1748495"/>
                  </a:lnTo>
                  <a:lnTo>
                    <a:pt x="2133463" y="1794399"/>
                  </a:lnTo>
                  <a:lnTo>
                    <a:pt x="2246219" y="1836850"/>
                  </a:lnTo>
                  <a:lnTo>
                    <a:pt x="2358975" y="1877044"/>
                  </a:lnTo>
                  <a:lnTo>
                    <a:pt x="2471730" y="1913300"/>
                  </a:lnTo>
                  <a:lnTo>
                    <a:pt x="2584486" y="1945503"/>
                  </a:lnTo>
                  <a:lnTo>
                    <a:pt x="2697241" y="1975466"/>
                  </a:lnTo>
                  <a:lnTo>
                    <a:pt x="2809997" y="2006891"/>
                  </a:lnTo>
                  <a:lnTo>
                    <a:pt x="2922752" y="2040285"/>
                  </a:lnTo>
                  <a:lnTo>
                    <a:pt x="3035508" y="2072141"/>
                  </a:lnTo>
                  <a:lnTo>
                    <a:pt x="3148263" y="2101285"/>
                  </a:lnTo>
                  <a:lnTo>
                    <a:pt x="3261019" y="2130015"/>
                  </a:lnTo>
                  <a:lnTo>
                    <a:pt x="3373774" y="2161682"/>
                  </a:lnTo>
                  <a:lnTo>
                    <a:pt x="3486530" y="2192337"/>
                  </a:lnTo>
                  <a:lnTo>
                    <a:pt x="3599285" y="2219170"/>
                  </a:lnTo>
                  <a:lnTo>
                    <a:pt x="3712041" y="2243409"/>
                  </a:lnTo>
                  <a:lnTo>
                    <a:pt x="3824796" y="2265815"/>
                  </a:lnTo>
                  <a:lnTo>
                    <a:pt x="3937552" y="2285623"/>
                  </a:lnTo>
                  <a:lnTo>
                    <a:pt x="4050307" y="2304005"/>
                  </a:lnTo>
                  <a:lnTo>
                    <a:pt x="4163063" y="2321120"/>
                  </a:lnTo>
                  <a:lnTo>
                    <a:pt x="4275819" y="2336010"/>
                  </a:lnTo>
                  <a:lnTo>
                    <a:pt x="4388574" y="2348687"/>
                  </a:lnTo>
                  <a:lnTo>
                    <a:pt x="4501330" y="2359426"/>
                  </a:lnTo>
                  <a:lnTo>
                    <a:pt x="4614085" y="2368437"/>
                  </a:lnTo>
                  <a:lnTo>
                    <a:pt x="4726841" y="2375556"/>
                  </a:lnTo>
                  <a:lnTo>
                    <a:pt x="4839596" y="2380891"/>
                  </a:lnTo>
                  <a:lnTo>
                    <a:pt x="4952352" y="2384459"/>
                  </a:lnTo>
                  <a:lnTo>
                    <a:pt x="5065107" y="2386182"/>
                  </a:lnTo>
                  <a:lnTo>
                    <a:pt x="5177863" y="2385912"/>
                  </a:lnTo>
                  <a:lnTo>
                    <a:pt x="5290618" y="2383467"/>
                  </a:lnTo>
                  <a:lnTo>
                    <a:pt x="5403374" y="2378652"/>
                  </a:lnTo>
                  <a:lnTo>
                    <a:pt x="5516129" y="2371284"/>
                  </a:lnTo>
                  <a:lnTo>
                    <a:pt x="5628885" y="2361201"/>
                  </a:lnTo>
                  <a:lnTo>
                    <a:pt x="5741640" y="2348273"/>
                  </a:lnTo>
                  <a:lnTo>
                    <a:pt x="5854396" y="2332403"/>
                  </a:lnTo>
                  <a:lnTo>
                    <a:pt x="5967151" y="2313523"/>
                  </a:lnTo>
                  <a:lnTo>
                    <a:pt x="6079907" y="2291595"/>
                  </a:lnTo>
                  <a:lnTo>
                    <a:pt x="6145984" y="2276946"/>
                  </a:lnTo>
                  <a:lnTo>
                    <a:pt x="6145984" y="2720882"/>
                  </a:lnTo>
                  <a:lnTo>
                    <a:pt x="5527076" y="2720882"/>
                  </a:lnTo>
                  <a:lnTo>
                    <a:pt x="5516129" y="2719002"/>
                  </a:lnTo>
                  <a:lnTo>
                    <a:pt x="5403374" y="2700501"/>
                  </a:lnTo>
                  <a:lnTo>
                    <a:pt x="5290618" y="2682709"/>
                  </a:lnTo>
                  <a:lnTo>
                    <a:pt x="5177863" y="2665450"/>
                  </a:lnTo>
                  <a:lnTo>
                    <a:pt x="5065107" y="2648538"/>
                  </a:lnTo>
                  <a:lnTo>
                    <a:pt x="4952352" y="2631801"/>
                  </a:lnTo>
                  <a:lnTo>
                    <a:pt x="4839596" y="2615098"/>
                  </a:lnTo>
                  <a:lnTo>
                    <a:pt x="4726841" y="2598360"/>
                  </a:lnTo>
                  <a:lnTo>
                    <a:pt x="4614085" y="2581613"/>
                  </a:lnTo>
                  <a:lnTo>
                    <a:pt x="4501330" y="2564948"/>
                  </a:lnTo>
                  <a:lnTo>
                    <a:pt x="4388574" y="2547878"/>
                  </a:lnTo>
                  <a:lnTo>
                    <a:pt x="4275819" y="2530387"/>
                  </a:lnTo>
                  <a:lnTo>
                    <a:pt x="4163063" y="2512589"/>
                  </a:lnTo>
                  <a:lnTo>
                    <a:pt x="4050307" y="2494337"/>
                  </a:lnTo>
                  <a:lnTo>
                    <a:pt x="3937552" y="2475026"/>
                  </a:lnTo>
                  <a:lnTo>
                    <a:pt x="3824796" y="2455014"/>
                  </a:lnTo>
                  <a:lnTo>
                    <a:pt x="3712041" y="2434662"/>
                  </a:lnTo>
                  <a:lnTo>
                    <a:pt x="3599285" y="2412192"/>
                  </a:lnTo>
                  <a:lnTo>
                    <a:pt x="3486530" y="2385505"/>
                  </a:lnTo>
                  <a:lnTo>
                    <a:pt x="3373774" y="2358020"/>
                  </a:lnTo>
                  <a:lnTo>
                    <a:pt x="3261019" y="2330697"/>
                  </a:lnTo>
                  <a:lnTo>
                    <a:pt x="3148263" y="2300783"/>
                  </a:lnTo>
                  <a:lnTo>
                    <a:pt x="3035508" y="2268717"/>
                  </a:lnTo>
                  <a:lnTo>
                    <a:pt x="2922752" y="2237359"/>
                  </a:lnTo>
                  <a:lnTo>
                    <a:pt x="2809997" y="2206206"/>
                  </a:lnTo>
                  <a:lnTo>
                    <a:pt x="2697241" y="2173726"/>
                  </a:lnTo>
                  <a:lnTo>
                    <a:pt x="2584486" y="2142122"/>
                  </a:lnTo>
                  <a:lnTo>
                    <a:pt x="2471730" y="2110776"/>
                  </a:lnTo>
                  <a:lnTo>
                    <a:pt x="2358975" y="2076900"/>
                  </a:lnTo>
                  <a:lnTo>
                    <a:pt x="2246219" y="2037573"/>
                  </a:lnTo>
                  <a:lnTo>
                    <a:pt x="2133463" y="1996646"/>
                  </a:lnTo>
                  <a:lnTo>
                    <a:pt x="2020708" y="1954057"/>
                  </a:lnTo>
                  <a:lnTo>
                    <a:pt x="1907952" y="1908397"/>
                  </a:lnTo>
                  <a:lnTo>
                    <a:pt x="1795197" y="1857885"/>
                  </a:lnTo>
                  <a:lnTo>
                    <a:pt x="1682441" y="1802424"/>
                  </a:lnTo>
                  <a:lnTo>
                    <a:pt x="1569686" y="1743641"/>
                  </a:lnTo>
                  <a:lnTo>
                    <a:pt x="1456930" y="1681751"/>
                  </a:lnTo>
                  <a:lnTo>
                    <a:pt x="1344175" y="1617032"/>
                  </a:lnTo>
                  <a:lnTo>
                    <a:pt x="1231419" y="1549801"/>
                  </a:lnTo>
                  <a:lnTo>
                    <a:pt x="1118664" y="1480367"/>
                  </a:lnTo>
                  <a:lnTo>
                    <a:pt x="1005908" y="1409004"/>
                  </a:lnTo>
                  <a:lnTo>
                    <a:pt x="893153" y="1335929"/>
                  </a:lnTo>
                  <a:lnTo>
                    <a:pt x="780397" y="1261289"/>
                  </a:lnTo>
                  <a:lnTo>
                    <a:pt x="667642" y="1185171"/>
                  </a:lnTo>
                  <a:lnTo>
                    <a:pt x="554886" y="1107612"/>
                  </a:lnTo>
                  <a:lnTo>
                    <a:pt x="442131" y="1028615"/>
                  </a:lnTo>
                  <a:lnTo>
                    <a:pt x="329375" y="948162"/>
                  </a:lnTo>
                  <a:lnTo>
                    <a:pt x="216619" y="866221"/>
                  </a:lnTo>
                  <a:lnTo>
                    <a:pt x="103864" y="782759"/>
                  </a:lnTo>
                  <a:lnTo>
                    <a:pt x="0" y="70444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673392"/>
              <a:ext cx="6145984" cy="2386182"/>
            </a:xfrm>
            <a:custGeom>
              <a:avLst/>
              <a:pathLst>
                <a:path w="6145984" h="2386182">
                  <a:moveTo>
                    <a:pt x="0" y="0"/>
                  </a:moveTo>
                  <a:lnTo>
                    <a:pt x="103864" y="137376"/>
                  </a:lnTo>
                  <a:lnTo>
                    <a:pt x="216619" y="280442"/>
                  </a:lnTo>
                  <a:lnTo>
                    <a:pt x="329375" y="417373"/>
                  </a:lnTo>
                  <a:lnTo>
                    <a:pt x="442131" y="548103"/>
                  </a:lnTo>
                  <a:lnTo>
                    <a:pt x="554886" y="672571"/>
                  </a:lnTo>
                  <a:lnTo>
                    <a:pt x="667642" y="790729"/>
                  </a:lnTo>
                  <a:lnTo>
                    <a:pt x="780397" y="902547"/>
                  </a:lnTo>
                  <a:lnTo>
                    <a:pt x="893153" y="1008033"/>
                  </a:lnTo>
                  <a:lnTo>
                    <a:pt x="1005908" y="1107244"/>
                  </a:lnTo>
                  <a:lnTo>
                    <a:pt x="1118664" y="1200296"/>
                  </a:lnTo>
                  <a:lnTo>
                    <a:pt x="1231419" y="1287375"/>
                  </a:lnTo>
                  <a:lnTo>
                    <a:pt x="1344175" y="1368724"/>
                  </a:lnTo>
                  <a:lnTo>
                    <a:pt x="1456930" y="1444623"/>
                  </a:lnTo>
                  <a:lnTo>
                    <a:pt x="1569686" y="1515357"/>
                  </a:lnTo>
                  <a:lnTo>
                    <a:pt x="1682441" y="1581175"/>
                  </a:lnTo>
                  <a:lnTo>
                    <a:pt x="1795197" y="1642249"/>
                  </a:lnTo>
                  <a:lnTo>
                    <a:pt x="1907952" y="1698025"/>
                  </a:lnTo>
                  <a:lnTo>
                    <a:pt x="2020708" y="1748495"/>
                  </a:lnTo>
                  <a:lnTo>
                    <a:pt x="2133463" y="1794399"/>
                  </a:lnTo>
                  <a:lnTo>
                    <a:pt x="2246219" y="1836850"/>
                  </a:lnTo>
                  <a:lnTo>
                    <a:pt x="2358975" y="1877044"/>
                  </a:lnTo>
                  <a:lnTo>
                    <a:pt x="2471730" y="1913300"/>
                  </a:lnTo>
                  <a:lnTo>
                    <a:pt x="2584486" y="1945503"/>
                  </a:lnTo>
                  <a:lnTo>
                    <a:pt x="2697241" y="1975466"/>
                  </a:lnTo>
                  <a:lnTo>
                    <a:pt x="2809997" y="2006891"/>
                  </a:lnTo>
                  <a:lnTo>
                    <a:pt x="2922752" y="2040285"/>
                  </a:lnTo>
                  <a:lnTo>
                    <a:pt x="3035508" y="2072141"/>
                  </a:lnTo>
                  <a:lnTo>
                    <a:pt x="3148263" y="2101285"/>
                  </a:lnTo>
                  <a:lnTo>
                    <a:pt x="3261019" y="2130015"/>
                  </a:lnTo>
                  <a:lnTo>
                    <a:pt x="3373774" y="2161682"/>
                  </a:lnTo>
                  <a:lnTo>
                    <a:pt x="3486530" y="2192337"/>
                  </a:lnTo>
                  <a:lnTo>
                    <a:pt x="3599285" y="2219170"/>
                  </a:lnTo>
                  <a:lnTo>
                    <a:pt x="3712041" y="2243409"/>
                  </a:lnTo>
                  <a:lnTo>
                    <a:pt x="3824796" y="2265815"/>
                  </a:lnTo>
                  <a:lnTo>
                    <a:pt x="3937552" y="2285623"/>
                  </a:lnTo>
                  <a:lnTo>
                    <a:pt x="4050307" y="2304005"/>
                  </a:lnTo>
                  <a:lnTo>
                    <a:pt x="4163063" y="2321120"/>
                  </a:lnTo>
                  <a:lnTo>
                    <a:pt x="4275819" y="2336010"/>
                  </a:lnTo>
                  <a:lnTo>
                    <a:pt x="4388574" y="2348687"/>
                  </a:lnTo>
                  <a:lnTo>
                    <a:pt x="4501330" y="2359426"/>
                  </a:lnTo>
                  <a:lnTo>
                    <a:pt x="4614085" y="2368437"/>
                  </a:lnTo>
                  <a:lnTo>
                    <a:pt x="4726841" y="2375556"/>
                  </a:lnTo>
                  <a:lnTo>
                    <a:pt x="4839596" y="2380891"/>
                  </a:lnTo>
                  <a:lnTo>
                    <a:pt x="4952352" y="2384459"/>
                  </a:lnTo>
                  <a:lnTo>
                    <a:pt x="5065107" y="2386182"/>
                  </a:lnTo>
                  <a:lnTo>
                    <a:pt x="5177863" y="2385912"/>
                  </a:lnTo>
                  <a:lnTo>
                    <a:pt x="5290618" y="2383467"/>
                  </a:lnTo>
                  <a:lnTo>
                    <a:pt x="5403374" y="2378652"/>
                  </a:lnTo>
                  <a:lnTo>
                    <a:pt x="5516129" y="2371284"/>
                  </a:lnTo>
                  <a:lnTo>
                    <a:pt x="5628885" y="2361201"/>
                  </a:lnTo>
                  <a:lnTo>
                    <a:pt x="5741640" y="2348273"/>
                  </a:lnTo>
                  <a:lnTo>
                    <a:pt x="5854396" y="2332403"/>
                  </a:lnTo>
                  <a:lnTo>
                    <a:pt x="5967151" y="2313523"/>
                  </a:lnTo>
                  <a:lnTo>
                    <a:pt x="6079907" y="2291595"/>
                  </a:lnTo>
                  <a:lnTo>
                    <a:pt x="6145984" y="22769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377837"/>
              <a:ext cx="5527076" cy="2016437"/>
            </a:xfrm>
            <a:custGeom>
              <a:avLst/>
              <a:pathLst>
                <a:path w="5527076" h="2016437">
                  <a:moveTo>
                    <a:pt x="5527076" y="2016437"/>
                  </a:moveTo>
                  <a:lnTo>
                    <a:pt x="5516129" y="2014557"/>
                  </a:lnTo>
                  <a:lnTo>
                    <a:pt x="5403374" y="1996056"/>
                  </a:lnTo>
                  <a:lnTo>
                    <a:pt x="5290618" y="1978264"/>
                  </a:lnTo>
                  <a:lnTo>
                    <a:pt x="5177863" y="1961005"/>
                  </a:lnTo>
                  <a:lnTo>
                    <a:pt x="5065107" y="1944093"/>
                  </a:lnTo>
                  <a:lnTo>
                    <a:pt x="4952352" y="1927356"/>
                  </a:lnTo>
                  <a:lnTo>
                    <a:pt x="4839596" y="1910653"/>
                  </a:lnTo>
                  <a:lnTo>
                    <a:pt x="4726841" y="1893915"/>
                  </a:lnTo>
                  <a:lnTo>
                    <a:pt x="4614085" y="1877168"/>
                  </a:lnTo>
                  <a:lnTo>
                    <a:pt x="4501330" y="1860503"/>
                  </a:lnTo>
                  <a:lnTo>
                    <a:pt x="4388574" y="1843433"/>
                  </a:lnTo>
                  <a:lnTo>
                    <a:pt x="4275819" y="1825942"/>
                  </a:lnTo>
                  <a:lnTo>
                    <a:pt x="4163063" y="1808144"/>
                  </a:lnTo>
                  <a:lnTo>
                    <a:pt x="4050307" y="1789892"/>
                  </a:lnTo>
                  <a:lnTo>
                    <a:pt x="3937552" y="1770581"/>
                  </a:lnTo>
                  <a:lnTo>
                    <a:pt x="3824796" y="1750569"/>
                  </a:lnTo>
                  <a:lnTo>
                    <a:pt x="3712041" y="1730217"/>
                  </a:lnTo>
                  <a:lnTo>
                    <a:pt x="3599285" y="1707747"/>
                  </a:lnTo>
                  <a:lnTo>
                    <a:pt x="3486530" y="1681060"/>
                  </a:lnTo>
                  <a:lnTo>
                    <a:pt x="3373774" y="1653575"/>
                  </a:lnTo>
                  <a:lnTo>
                    <a:pt x="3261019" y="1626252"/>
                  </a:lnTo>
                  <a:lnTo>
                    <a:pt x="3148263" y="1596338"/>
                  </a:lnTo>
                  <a:lnTo>
                    <a:pt x="3035508" y="1564272"/>
                  </a:lnTo>
                  <a:lnTo>
                    <a:pt x="2922752" y="1532914"/>
                  </a:lnTo>
                  <a:lnTo>
                    <a:pt x="2809997" y="1501761"/>
                  </a:lnTo>
                  <a:lnTo>
                    <a:pt x="2697241" y="1469281"/>
                  </a:lnTo>
                  <a:lnTo>
                    <a:pt x="2584486" y="1437677"/>
                  </a:lnTo>
                  <a:lnTo>
                    <a:pt x="2471730" y="1406331"/>
                  </a:lnTo>
                  <a:lnTo>
                    <a:pt x="2358975" y="1372455"/>
                  </a:lnTo>
                  <a:lnTo>
                    <a:pt x="2246219" y="1333128"/>
                  </a:lnTo>
                  <a:lnTo>
                    <a:pt x="2133463" y="1292201"/>
                  </a:lnTo>
                  <a:lnTo>
                    <a:pt x="2020708" y="1249612"/>
                  </a:lnTo>
                  <a:lnTo>
                    <a:pt x="1907952" y="1203952"/>
                  </a:lnTo>
                  <a:lnTo>
                    <a:pt x="1795197" y="1153440"/>
                  </a:lnTo>
                  <a:lnTo>
                    <a:pt x="1682441" y="1097979"/>
                  </a:lnTo>
                  <a:lnTo>
                    <a:pt x="1569686" y="1039196"/>
                  </a:lnTo>
                  <a:lnTo>
                    <a:pt x="1456930" y="977306"/>
                  </a:lnTo>
                  <a:lnTo>
                    <a:pt x="1344175" y="912588"/>
                  </a:lnTo>
                  <a:lnTo>
                    <a:pt x="1231419" y="845356"/>
                  </a:lnTo>
                  <a:lnTo>
                    <a:pt x="1118664" y="775922"/>
                  </a:lnTo>
                  <a:lnTo>
                    <a:pt x="1005908" y="704559"/>
                  </a:lnTo>
                  <a:lnTo>
                    <a:pt x="893153" y="631484"/>
                  </a:lnTo>
                  <a:lnTo>
                    <a:pt x="780397" y="556844"/>
                  </a:lnTo>
                  <a:lnTo>
                    <a:pt x="667642" y="480726"/>
                  </a:lnTo>
                  <a:lnTo>
                    <a:pt x="554886" y="403167"/>
                  </a:lnTo>
                  <a:lnTo>
                    <a:pt x="442131" y="324170"/>
                  </a:lnTo>
                  <a:lnTo>
                    <a:pt x="329375" y="243717"/>
                  </a:lnTo>
                  <a:lnTo>
                    <a:pt x="216619" y="161777"/>
                  </a:lnTo>
                  <a:lnTo>
                    <a:pt x="103864" y="7831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3025615"/>
              <a:ext cx="6145984" cy="2206773"/>
            </a:xfrm>
            <a:custGeom>
              <a:avLst/>
              <a:pathLst>
                <a:path w="6145984" h="2206773">
                  <a:moveTo>
                    <a:pt x="0" y="0"/>
                  </a:moveTo>
                  <a:lnTo>
                    <a:pt x="103864" y="107845"/>
                  </a:lnTo>
                  <a:lnTo>
                    <a:pt x="216619" y="221109"/>
                  </a:lnTo>
                  <a:lnTo>
                    <a:pt x="329375" y="330545"/>
                  </a:lnTo>
                  <a:lnTo>
                    <a:pt x="442131" y="436137"/>
                  </a:lnTo>
                  <a:lnTo>
                    <a:pt x="554886" y="537869"/>
                  </a:lnTo>
                  <a:lnTo>
                    <a:pt x="667642" y="635727"/>
                  </a:lnTo>
                  <a:lnTo>
                    <a:pt x="780397" y="729695"/>
                  </a:lnTo>
                  <a:lnTo>
                    <a:pt x="893153" y="819759"/>
                  </a:lnTo>
                  <a:lnTo>
                    <a:pt x="1005908" y="905902"/>
                  </a:lnTo>
                  <a:lnTo>
                    <a:pt x="1118664" y="988109"/>
                  </a:lnTo>
                  <a:lnTo>
                    <a:pt x="1231419" y="1066365"/>
                  </a:lnTo>
                  <a:lnTo>
                    <a:pt x="1344175" y="1140656"/>
                  </a:lnTo>
                  <a:lnTo>
                    <a:pt x="1456930" y="1210965"/>
                  </a:lnTo>
                  <a:lnTo>
                    <a:pt x="1569686" y="1277277"/>
                  </a:lnTo>
                  <a:lnTo>
                    <a:pt x="1682441" y="1339577"/>
                  </a:lnTo>
                  <a:lnTo>
                    <a:pt x="1795197" y="1397845"/>
                  </a:lnTo>
                  <a:lnTo>
                    <a:pt x="1907952" y="1450989"/>
                  </a:lnTo>
                  <a:lnTo>
                    <a:pt x="2020708" y="1499054"/>
                  </a:lnTo>
                  <a:lnTo>
                    <a:pt x="2133463" y="1543300"/>
                  </a:lnTo>
                  <a:lnTo>
                    <a:pt x="2246219" y="1584989"/>
                  </a:lnTo>
                  <a:lnTo>
                    <a:pt x="2358975" y="1624750"/>
                  </a:lnTo>
                  <a:lnTo>
                    <a:pt x="2471730" y="1659815"/>
                  </a:lnTo>
                  <a:lnTo>
                    <a:pt x="2584486" y="1691590"/>
                  </a:lnTo>
                  <a:lnTo>
                    <a:pt x="2697241" y="1722374"/>
                  </a:lnTo>
                  <a:lnTo>
                    <a:pt x="2809997" y="1754326"/>
                  </a:lnTo>
                  <a:lnTo>
                    <a:pt x="2922752" y="1786599"/>
                  </a:lnTo>
                  <a:lnTo>
                    <a:pt x="3035508" y="1818206"/>
                  </a:lnTo>
                  <a:lnTo>
                    <a:pt x="3148263" y="1848812"/>
                  </a:lnTo>
                  <a:lnTo>
                    <a:pt x="3261019" y="1878134"/>
                  </a:lnTo>
                  <a:lnTo>
                    <a:pt x="3373774" y="1907629"/>
                  </a:lnTo>
                  <a:lnTo>
                    <a:pt x="3486530" y="1936698"/>
                  </a:lnTo>
                  <a:lnTo>
                    <a:pt x="3599285" y="1963458"/>
                  </a:lnTo>
                  <a:lnTo>
                    <a:pt x="3712041" y="1986813"/>
                  </a:lnTo>
                  <a:lnTo>
                    <a:pt x="3824796" y="2008192"/>
                  </a:lnTo>
                  <a:lnTo>
                    <a:pt x="3937552" y="2028102"/>
                  </a:lnTo>
                  <a:lnTo>
                    <a:pt x="4050307" y="2046948"/>
                  </a:lnTo>
                  <a:lnTo>
                    <a:pt x="4163063" y="2064632"/>
                  </a:lnTo>
                  <a:lnTo>
                    <a:pt x="4275819" y="2080976"/>
                  </a:lnTo>
                  <a:lnTo>
                    <a:pt x="4388574" y="2096060"/>
                  </a:lnTo>
                  <a:lnTo>
                    <a:pt x="4501330" y="2109964"/>
                  </a:lnTo>
                  <a:lnTo>
                    <a:pt x="4614085" y="2122802"/>
                  </a:lnTo>
                  <a:lnTo>
                    <a:pt x="4726841" y="2134736"/>
                  </a:lnTo>
                  <a:lnTo>
                    <a:pt x="4839596" y="2145772"/>
                  </a:lnTo>
                  <a:lnTo>
                    <a:pt x="4952352" y="2155907"/>
                  </a:lnTo>
                  <a:lnTo>
                    <a:pt x="5065107" y="2165138"/>
                  </a:lnTo>
                  <a:lnTo>
                    <a:pt x="5177863" y="2173458"/>
                  </a:lnTo>
                  <a:lnTo>
                    <a:pt x="5290618" y="2180865"/>
                  </a:lnTo>
                  <a:lnTo>
                    <a:pt x="5403374" y="2187354"/>
                  </a:lnTo>
                  <a:lnTo>
                    <a:pt x="5516129" y="2192921"/>
                  </a:lnTo>
                  <a:lnTo>
                    <a:pt x="5628885" y="2197561"/>
                  </a:lnTo>
                  <a:lnTo>
                    <a:pt x="5741640" y="2201271"/>
                  </a:lnTo>
                  <a:lnTo>
                    <a:pt x="5854396" y="2204045"/>
                  </a:lnTo>
                  <a:lnTo>
                    <a:pt x="5967151" y="2205881"/>
                  </a:lnTo>
                  <a:lnTo>
                    <a:pt x="6079907" y="2206773"/>
                  </a:lnTo>
                  <a:lnTo>
                    <a:pt x="6145984" y="220674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2664129"/>
              <a:ext cx="6145984" cy="2730146"/>
            </a:xfrm>
            <a:custGeom>
              <a:avLst/>
              <a:pathLst>
                <a:path w="6145984" h="2730146">
                  <a:moveTo>
                    <a:pt x="0" y="0"/>
                  </a:moveTo>
                  <a:lnTo>
                    <a:pt x="103864" y="145655"/>
                  </a:lnTo>
                  <a:lnTo>
                    <a:pt x="216619" y="297148"/>
                  </a:lnTo>
                  <a:lnTo>
                    <a:pt x="329375" y="441945"/>
                  </a:lnTo>
                  <a:lnTo>
                    <a:pt x="442131" y="579980"/>
                  </a:lnTo>
                  <a:lnTo>
                    <a:pt x="554886" y="711194"/>
                  </a:lnTo>
                  <a:lnTo>
                    <a:pt x="667642" y="835536"/>
                  </a:lnTo>
                  <a:lnTo>
                    <a:pt x="780397" y="952977"/>
                  </a:lnTo>
                  <a:lnTo>
                    <a:pt x="893153" y="1063520"/>
                  </a:lnTo>
                  <a:lnTo>
                    <a:pt x="1005908" y="1167218"/>
                  </a:lnTo>
                  <a:lnTo>
                    <a:pt x="1118664" y="1264181"/>
                  </a:lnTo>
                  <a:lnTo>
                    <a:pt x="1231419" y="1354581"/>
                  </a:lnTo>
                  <a:lnTo>
                    <a:pt x="1344175" y="1438650"/>
                  </a:lnTo>
                  <a:lnTo>
                    <a:pt x="1456930" y="1516654"/>
                  </a:lnTo>
                  <a:lnTo>
                    <a:pt x="1569686" y="1588860"/>
                  </a:lnTo>
                  <a:lnTo>
                    <a:pt x="1682441" y="1655505"/>
                  </a:lnTo>
                  <a:lnTo>
                    <a:pt x="1795197" y="1716750"/>
                  </a:lnTo>
                  <a:lnTo>
                    <a:pt x="1907952" y="1771392"/>
                  </a:lnTo>
                  <a:lnTo>
                    <a:pt x="2020708" y="1819297"/>
                  </a:lnTo>
                  <a:lnTo>
                    <a:pt x="2133463" y="1861733"/>
                  </a:lnTo>
                  <a:lnTo>
                    <a:pt x="2246219" y="1900323"/>
                  </a:lnTo>
                  <a:lnTo>
                    <a:pt x="2358975" y="1936657"/>
                  </a:lnTo>
                  <a:lnTo>
                    <a:pt x="2471730" y="1968846"/>
                  </a:lnTo>
                  <a:lnTo>
                    <a:pt x="2584486" y="1997131"/>
                  </a:lnTo>
                  <a:lnTo>
                    <a:pt x="2697241" y="2023752"/>
                  </a:lnTo>
                  <a:lnTo>
                    <a:pt x="2809997" y="2052869"/>
                  </a:lnTo>
                  <a:lnTo>
                    <a:pt x="2922752" y="2086801"/>
                  </a:lnTo>
                  <a:lnTo>
                    <a:pt x="3035508" y="2121151"/>
                  </a:lnTo>
                  <a:lnTo>
                    <a:pt x="3148263" y="2152813"/>
                  </a:lnTo>
                  <a:lnTo>
                    <a:pt x="3261019" y="2182087"/>
                  </a:lnTo>
                  <a:lnTo>
                    <a:pt x="3373774" y="2213884"/>
                  </a:lnTo>
                  <a:lnTo>
                    <a:pt x="3486530" y="2245034"/>
                  </a:lnTo>
                  <a:lnTo>
                    <a:pt x="3599285" y="2271751"/>
                  </a:lnTo>
                  <a:lnTo>
                    <a:pt x="3712041" y="2294688"/>
                  </a:lnTo>
                  <a:lnTo>
                    <a:pt x="3824796" y="2315573"/>
                  </a:lnTo>
                  <a:lnTo>
                    <a:pt x="3937552" y="2333664"/>
                  </a:lnTo>
                  <a:lnTo>
                    <a:pt x="4050307" y="2349992"/>
                  </a:lnTo>
                  <a:lnTo>
                    <a:pt x="4163063" y="2364745"/>
                  </a:lnTo>
                  <a:lnTo>
                    <a:pt x="4275819" y="2377122"/>
                  </a:lnTo>
                  <a:lnTo>
                    <a:pt x="4388574" y="2387206"/>
                  </a:lnTo>
                  <a:lnTo>
                    <a:pt x="4501330" y="2395330"/>
                  </a:lnTo>
                  <a:lnTo>
                    <a:pt x="4614085" y="2401784"/>
                  </a:lnTo>
                  <a:lnTo>
                    <a:pt x="4726841" y="2406508"/>
                  </a:lnTo>
                  <a:lnTo>
                    <a:pt x="4839596" y="2409610"/>
                  </a:lnTo>
                  <a:lnTo>
                    <a:pt x="4952352" y="2411102"/>
                  </a:lnTo>
                  <a:lnTo>
                    <a:pt x="5065107" y="2410906"/>
                  </a:lnTo>
                  <a:lnTo>
                    <a:pt x="5177863" y="2408877"/>
                  </a:lnTo>
                  <a:lnTo>
                    <a:pt x="5290618" y="2404838"/>
                  </a:lnTo>
                  <a:lnTo>
                    <a:pt x="5403374" y="2398600"/>
                  </a:lnTo>
                  <a:lnTo>
                    <a:pt x="5516129" y="2389983"/>
                  </a:lnTo>
                  <a:lnTo>
                    <a:pt x="5628885" y="2378830"/>
                  </a:lnTo>
                  <a:lnTo>
                    <a:pt x="5741640" y="2365012"/>
                  </a:lnTo>
                  <a:lnTo>
                    <a:pt x="5854396" y="2348434"/>
                  </a:lnTo>
                  <a:lnTo>
                    <a:pt x="5967151" y="2329029"/>
                  </a:lnTo>
                  <a:lnTo>
                    <a:pt x="6079907" y="2306754"/>
                  </a:lnTo>
                  <a:lnTo>
                    <a:pt x="6145984" y="2292006"/>
                  </a:lnTo>
                  <a:lnTo>
                    <a:pt x="6145984" y="2730146"/>
                  </a:lnTo>
                  <a:lnTo>
                    <a:pt x="5566801" y="2730146"/>
                  </a:lnTo>
                  <a:lnTo>
                    <a:pt x="5516129" y="2722504"/>
                  </a:lnTo>
                  <a:lnTo>
                    <a:pt x="5403374" y="2706381"/>
                  </a:lnTo>
                  <a:lnTo>
                    <a:pt x="5290618" y="2691001"/>
                  </a:lnTo>
                  <a:lnTo>
                    <a:pt x="5177863" y="2676197"/>
                  </a:lnTo>
                  <a:lnTo>
                    <a:pt x="5065107" y="2661796"/>
                  </a:lnTo>
                  <a:lnTo>
                    <a:pt x="4952352" y="2647633"/>
                  </a:lnTo>
                  <a:lnTo>
                    <a:pt x="4839596" y="2633581"/>
                  </a:lnTo>
                  <a:lnTo>
                    <a:pt x="4726841" y="2619575"/>
                  </a:lnTo>
                  <a:lnTo>
                    <a:pt x="4614085" y="2605643"/>
                  </a:lnTo>
                  <a:lnTo>
                    <a:pt x="4501330" y="2591869"/>
                  </a:lnTo>
                  <a:lnTo>
                    <a:pt x="4388574" y="2577691"/>
                  </a:lnTo>
                  <a:lnTo>
                    <a:pt x="4275819" y="2563004"/>
                  </a:lnTo>
                  <a:lnTo>
                    <a:pt x="4163063" y="2547846"/>
                  </a:lnTo>
                  <a:lnTo>
                    <a:pt x="4050307" y="2532005"/>
                  </a:lnTo>
                  <a:lnTo>
                    <a:pt x="3937552" y="2514789"/>
                  </a:lnTo>
                  <a:lnTo>
                    <a:pt x="3824796" y="2496503"/>
                  </a:lnTo>
                  <a:lnTo>
                    <a:pt x="3712041" y="2477581"/>
                  </a:lnTo>
                  <a:lnTo>
                    <a:pt x="3599285" y="2456337"/>
                  </a:lnTo>
                  <a:lnTo>
                    <a:pt x="3486530" y="2429760"/>
                  </a:lnTo>
                  <a:lnTo>
                    <a:pt x="3373774" y="2401641"/>
                  </a:lnTo>
                  <a:lnTo>
                    <a:pt x="3261019" y="2373997"/>
                  </a:lnTo>
                  <a:lnTo>
                    <a:pt x="3148263" y="2343591"/>
                  </a:lnTo>
                  <a:lnTo>
                    <a:pt x="3035508" y="2309136"/>
                  </a:lnTo>
                  <a:lnTo>
                    <a:pt x="2922752" y="2275262"/>
                  </a:lnTo>
                  <a:lnTo>
                    <a:pt x="2809997" y="2243473"/>
                  </a:lnTo>
                  <a:lnTo>
                    <a:pt x="2697241" y="2213347"/>
                  </a:lnTo>
                  <a:lnTo>
                    <a:pt x="2584486" y="2185157"/>
                  </a:lnTo>
                  <a:lnTo>
                    <a:pt x="2471730" y="2157690"/>
                  </a:lnTo>
                  <a:lnTo>
                    <a:pt x="2358975" y="2127777"/>
                  </a:lnTo>
                  <a:lnTo>
                    <a:pt x="2246219" y="2092274"/>
                  </a:lnTo>
                  <a:lnTo>
                    <a:pt x="2133463" y="2055140"/>
                  </a:lnTo>
                  <a:lnTo>
                    <a:pt x="2020708" y="2015874"/>
                  </a:lnTo>
                  <a:lnTo>
                    <a:pt x="1907952" y="1972569"/>
                  </a:lnTo>
                  <a:lnTo>
                    <a:pt x="1795197" y="1922961"/>
                  </a:lnTo>
                  <a:lnTo>
                    <a:pt x="1682441" y="1867084"/>
                  </a:lnTo>
                  <a:lnTo>
                    <a:pt x="1569686" y="1807166"/>
                  </a:lnTo>
                  <a:lnTo>
                    <a:pt x="1456930" y="1743417"/>
                  </a:lnTo>
                  <a:lnTo>
                    <a:pt x="1344175" y="1676106"/>
                  </a:lnTo>
                  <a:lnTo>
                    <a:pt x="1231419" y="1605537"/>
                  </a:lnTo>
                  <a:lnTo>
                    <a:pt x="1118664" y="1532010"/>
                  </a:lnTo>
                  <a:lnTo>
                    <a:pt x="1005908" y="1455790"/>
                  </a:lnTo>
                  <a:lnTo>
                    <a:pt x="893153" y="1377085"/>
                  </a:lnTo>
                  <a:lnTo>
                    <a:pt x="780397" y="1296039"/>
                  </a:lnTo>
                  <a:lnTo>
                    <a:pt x="667642" y="1212738"/>
                  </a:lnTo>
                  <a:lnTo>
                    <a:pt x="554886" y="1127220"/>
                  </a:lnTo>
                  <a:lnTo>
                    <a:pt x="442131" y="1039491"/>
                  </a:lnTo>
                  <a:lnTo>
                    <a:pt x="329375" y="949535"/>
                  </a:lnTo>
                  <a:lnTo>
                    <a:pt x="216619" y="857325"/>
                  </a:lnTo>
                  <a:lnTo>
                    <a:pt x="103864" y="762831"/>
                  </a:lnTo>
                  <a:lnTo>
                    <a:pt x="0" y="67365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664129"/>
              <a:ext cx="6145984" cy="2411102"/>
            </a:xfrm>
            <a:custGeom>
              <a:avLst/>
              <a:pathLst>
                <a:path w="6145984" h="2411102">
                  <a:moveTo>
                    <a:pt x="0" y="0"/>
                  </a:moveTo>
                  <a:lnTo>
                    <a:pt x="103864" y="145655"/>
                  </a:lnTo>
                  <a:lnTo>
                    <a:pt x="216619" y="297148"/>
                  </a:lnTo>
                  <a:lnTo>
                    <a:pt x="329375" y="441945"/>
                  </a:lnTo>
                  <a:lnTo>
                    <a:pt x="442131" y="579980"/>
                  </a:lnTo>
                  <a:lnTo>
                    <a:pt x="554886" y="711194"/>
                  </a:lnTo>
                  <a:lnTo>
                    <a:pt x="667642" y="835536"/>
                  </a:lnTo>
                  <a:lnTo>
                    <a:pt x="780397" y="952977"/>
                  </a:lnTo>
                  <a:lnTo>
                    <a:pt x="893153" y="1063520"/>
                  </a:lnTo>
                  <a:lnTo>
                    <a:pt x="1005908" y="1167218"/>
                  </a:lnTo>
                  <a:lnTo>
                    <a:pt x="1118664" y="1264181"/>
                  </a:lnTo>
                  <a:lnTo>
                    <a:pt x="1231419" y="1354581"/>
                  </a:lnTo>
                  <a:lnTo>
                    <a:pt x="1344175" y="1438650"/>
                  </a:lnTo>
                  <a:lnTo>
                    <a:pt x="1456930" y="1516654"/>
                  </a:lnTo>
                  <a:lnTo>
                    <a:pt x="1569686" y="1588860"/>
                  </a:lnTo>
                  <a:lnTo>
                    <a:pt x="1682441" y="1655505"/>
                  </a:lnTo>
                  <a:lnTo>
                    <a:pt x="1795197" y="1716750"/>
                  </a:lnTo>
                  <a:lnTo>
                    <a:pt x="1907952" y="1771392"/>
                  </a:lnTo>
                  <a:lnTo>
                    <a:pt x="2020708" y="1819297"/>
                  </a:lnTo>
                  <a:lnTo>
                    <a:pt x="2133463" y="1861733"/>
                  </a:lnTo>
                  <a:lnTo>
                    <a:pt x="2246219" y="1900323"/>
                  </a:lnTo>
                  <a:lnTo>
                    <a:pt x="2358975" y="1936657"/>
                  </a:lnTo>
                  <a:lnTo>
                    <a:pt x="2471730" y="1968846"/>
                  </a:lnTo>
                  <a:lnTo>
                    <a:pt x="2584486" y="1997131"/>
                  </a:lnTo>
                  <a:lnTo>
                    <a:pt x="2697241" y="2023752"/>
                  </a:lnTo>
                  <a:lnTo>
                    <a:pt x="2809997" y="2052869"/>
                  </a:lnTo>
                  <a:lnTo>
                    <a:pt x="2922752" y="2086801"/>
                  </a:lnTo>
                  <a:lnTo>
                    <a:pt x="3035508" y="2121151"/>
                  </a:lnTo>
                  <a:lnTo>
                    <a:pt x="3148263" y="2152813"/>
                  </a:lnTo>
                  <a:lnTo>
                    <a:pt x="3261019" y="2182087"/>
                  </a:lnTo>
                  <a:lnTo>
                    <a:pt x="3373774" y="2213884"/>
                  </a:lnTo>
                  <a:lnTo>
                    <a:pt x="3486530" y="2245034"/>
                  </a:lnTo>
                  <a:lnTo>
                    <a:pt x="3599285" y="2271751"/>
                  </a:lnTo>
                  <a:lnTo>
                    <a:pt x="3712041" y="2294688"/>
                  </a:lnTo>
                  <a:lnTo>
                    <a:pt x="3824796" y="2315573"/>
                  </a:lnTo>
                  <a:lnTo>
                    <a:pt x="3937552" y="2333664"/>
                  </a:lnTo>
                  <a:lnTo>
                    <a:pt x="4050307" y="2349992"/>
                  </a:lnTo>
                  <a:lnTo>
                    <a:pt x="4163063" y="2364745"/>
                  </a:lnTo>
                  <a:lnTo>
                    <a:pt x="4275819" y="2377122"/>
                  </a:lnTo>
                  <a:lnTo>
                    <a:pt x="4388574" y="2387206"/>
                  </a:lnTo>
                  <a:lnTo>
                    <a:pt x="4501330" y="2395330"/>
                  </a:lnTo>
                  <a:lnTo>
                    <a:pt x="4614085" y="2401784"/>
                  </a:lnTo>
                  <a:lnTo>
                    <a:pt x="4726841" y="2406508"/>
                  </a:lnTo>
                  <a:lnTo>
                    <a:pt x="4839596" y="2409610"/>
                  </a:lnTo>
                  <a:lnTo>
                    <a:pt x="4952352" y="2411102"/>
                  </a:lnTo>
                  <a:lnTo>
                    <a:pt x="5065107" y="2410906"/>
                  </a:lnTo>
                  <a:lnTo>
                    <a:pt x="5177863" y="2408877"/>
                  </a:lnTo>
                  <a:lnTo>
                    <a:pt x="5290618" y="2404838"/>
                  </a:lnTo>
                  <a:lnTo>
                    <a:pt x="5403374" y="2398600"/>
                  </a:lnTo>
                  <a:lnTo>
                    <a:pt x="5516129" y="2389983"/>
                  </a:lnTo>
                  <a:lnTo>
                    <a:pt x="5628885" y="2378830"/>
                  </a:lnTo>
                  <a:lnTo>
                    <a:pt x="5741640" y="2365012"/>
                  </a:lnTo>
                  <a:lnTo>
                    <a:pt x="5854396" y="2348434"/>
                  </a:lnTo>
                  <a:lnTo>
                    <a:pt x="5967151" y="2329029"/>
                  </a:lnTo>
                  <a:lnTo>
                    <a:pt x="6079907" y="2306754"/>
                  </a:lnTo>
                  <a:lnTo>
                    <a:pt x="6145984" y="22920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337785"/>
              <a:ext cx="5566801" cy="2056490"/>
            </a:xfrm>
            <a:custGeom>
              <a:avLst/>
              <a:pathLst>
                <a:path w="5566801" h="2056490">
                  <a:moveTo>
                    <a:pt x="5566801" y="2056490"/>
                  </a:moveTo>
                  <a:lnTo>
                    <a:pt x="5516129" y="2048847"/>
                  </a:lnTo>
                  <a:lnTo>
                    <a:pt x="5403374" y="2032725"/>
                  </a:lnTo>
                  <a:lnTo>
                    <a:pt x="5290618" y="2017345"/>
                  </a:lnTo>
                  <a:lnTo>
                    <a:pt x="5177863" y="2002541"/>
                  </a:lnTo>
                  <a:lnTo>
                    <a:pt x="5065107" y="1988139"/>
                  </a:lnTo>
                  <a:lnTo>
                    <a:pt x="4952352" y="1973977"/>
                  </a:lnTo>
                  <a:lnTo>
                    <a:pt x="4839596" y="1959925"/>
                  </a:lnTo>
                  <a:lnTo>
                    <a:pt x="4726841" y="1945919"/>
                  </a:lnTo>
                  <a:lnTo>
                    <a:pt x="4614085" y="1931987"/>
                  </a:lnTo>
                  <a:lnTo>
                    <a:pt x="4501330" y="1918213"/>
                  </a:lnTo>
                  <a:lnTo>
                    <a:pt x="4388574" y="1904035"/>
                  </a:lnTo>
                  <a:lnTo>
                    <a:pt x="4275819" y="1889348"/>
                  </a:lnTo>
                  <a:lnTo>
                    <a:pt x="4163063" y="1874190"/>
                  </a:lnTo>
                  <a:lnTo>
                    <a:pt x="4050307" y="1858349"/>
                  </a:lnTo>
                  <a:lnTo>
                    <a:pt x="3937552" y="1841133"/>
                  </a:lnTo>
                  <a:lnTo>
                    <a:pt x="3824796" y="1822846"/>
                  </a:lnTo>
                  <a:lnTo>
                    <a:pt x="3712041" y="1803925"/>
                  </a:lnTo>
                  <a:lnTo>
                    <a:pt x="3599285" y="1782681"/>
                  </a:lnTo>
                  <a:lnTo>
                    <a:pt x="3486530" y="1756104"/>
                  </a:lnTo>
                  <a:lnTo>
                    <a:pt x="3373774" y="1727985"/>
                  </a:lnTo>
                  <a:lnTo>
                    <a:pt x="3261019" y="1700341"/>
                  </a:lnTo>
                  <a:lnTo>
                    <a:pt x="3148263" y="1669935"/>
                  </a:lnTo>
                  <a:lnTo>
                    <a:pt x="3035508" y="1635480"/>
                  </a:lnTo>
                  <a:lnTo>
                    <a:pt x="2922752" y="1601606"/>
                  </a:lnTo>
                  <a:lnTo>
                    <a:pt x="2809997" y="1569816"/>
                  </a:lnTo>
                  <a:lnTo>
                    <a:pt x="2697241" y="1539690"/>
                  </a:lnTo>
                  <a:lnTo>
                    <a:pt x="2584486" y="1511500"/>
                  </a:lnTo>
                  <a:lnTo>
                    <a:pt x="2471730" y="1484034"/>
                  </a:lnTo>
                  <a:lnTo>
                    <a:pt x="2358975" y="1454121"/>
                  </a:lnTo>
                  <a:lnTo>
                    <a:pt x="2246219" y="1418618"/>
                  </a:lnTo>
                  <a:lnTo>
                    <a:pt x="2133463" y="1381484"/>
                  </a:lnTo>
                  <a:lnTo>
                    <a:pt x="2020708" y="1342218"/>
                  </a:lnTo>
                  <a:lnTo>
                    <a:pt x="1907952" y="1298913"/>
                  </a:lnTo>
                  <a:lnTo>
                    <a:pt x="1795197" y="1249305"/>
                  </a:lnTo>
                  <a:lnTo>
                    <a:pt x="1682441" y="1193428"/>
                  </a:lnTo>
                  <a:lnTo>
                    <a:pt x="1569686" y="1133510"/>
                  </a:lnTo>
                  <a:lnTo>
                    <a:pt x="1456930" y="1069761"/>
                  </a:lnTo>
                  <a:lnTo>
                    <a:pt x="1344175" y="1002450"/>
                  </a:lnTo>
                  <a:lnTo>
                    <a:pt x="1231419" y="931881"/>
                  </a:lnTo>
                  <a:lnTo>
                    <a:pt x="1118664" y="858354"/>
                  </a:lnTo>
                  <a:lnTo>
                    <a:pt x="1005908" y="782134"/>
                  </a:lnTo>
                  <a:lnTo>
                    <a:pt x="893153" y="703429"/>
                  </a:lnTo>
                  <a:lnTo>
                    <a:pt x="780397" y="622383"/>
                  </a:lnTo>
                  <a:lnTo>
                    <a:pt x="667642" y="539082"/>
                  </a:lnTo>
                  <a:lnTo>
                    <a:pt x="554886" y="453564"/>
                  </a:lnTo>
                  <a:lnTo>
                    <a:pt x="442131" y="365835"/>
                  </a:lnTo>
                  <a:lnTo>
                    <a:pt x="329375" y="275878"/>
                  </a:lnTo>
                  <a:lnTo>
                    <a:pt x="216619" y="183669"/>
                  </a:lnTo>
                  <a:lnTo>
                    <a:pt x="103864" y="8917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3000957"/>
              <a:ext cx="6145984" cy="2226091"/>
            </a:xfrm>
            <a:custGeom>
              <a:avLst/>
              <a:pathLst>
                <a:path w="6145984" h="2226091">
                  <a:moveTo>
                    <a:pt x="0" y="0"/>
                  </a:moveTo>
                  <a:lnTo>
                    <a:pt x="103864" y="117415"/>
                  </a:lnTo>
                  <a:lnTo>
                    <a:pt x="216619" y="240408"/>
                  </a:lnTo>
                  <a:lnTo>
                    <a:pt x="329375" y="358912"/>
                  </a:lnTo>
                  <a:lnTo>
                    <a:pt x="442131" y="472908"/>
                  </a:lnTo>
                  <a:lnTo>
                    <a:pt x="554886" y="582379"/>
                  </a:lnTo>
                  <a:lnTo>
                    <a:pt x="667642" y="687309"/>
                  </a:lnTo>
                  <a:lnTo>
                    <a:pt x="780397" y="787680"/>
                  </a:lnTo>
                  <a:lnTo>
                    <a:pt x="893153" y="883475"/>
                  </a:lnTo>
                  <a:lnTo>
                    <a:pt x="1005908" y="974676"/>
                  </a:lnTo>
                  <a:lnTo>
                    <a:pt x="1118664" y="1061268"/>
                  </a:lnTo>
                  <a:lnTo>
                    <a:pt x="1231419" y="1143231"/>
                  </a:lnTo>
                  <a:lnTo>
                    <a:pt x="1344175" y="1220550"/>
                  </a:lnTo>
                  <a:lnTo>
                    <a:pt x="1456930" y="1293207"/>
                  </a:lnTo>
                  <a:lnTo>
                    <a:pt x="1569686" y="1361185"/>
                  </a:lnTo>
                  <a:lnTo>
                    <a:pt x="1682441" y="1424467"/>
                  </a:lnTo>
                  <a:lnTo>
                    <a:pt x="1795197" y="1483028"/>
                  </a:lnTo>
                  <a:lnTo>
                    <a:pt x="1907952" y="1535152"/>
                  </a:lnTo>
                  <a:lnTo>
                    <a:pt x="2020708" y="1580757"/>
                  </a:lnTo>
                  <a:lnTo>
                    <a:pt x="2133463" y="1621608"/>
                  </a:lnTo>
                  <a:lnTo>
                    <a:pt x="2246219" y="1659471"/>
                  </a:lnTo>
                  <a:lnTo>
                    <a:pt x="2358975" y="1695389"/>
                  </a:lnTo>
                  <a:lnTo>
                    <a:pt x="2471730" y="1726440"/>
                  </a:lnTo>
                  <a:lnTo>
                    <a:pt x="2584486" y="1754316"/>
                  </a:lnTo>
                  <a:lnTo>
                    <a:pt x="2697241" y="1781721"/>
                  </a:lnTo>
                  <a:lnTo>
                    <a:pt x="2809997" y="1811343"/>
                  </a:lnTo>
                  <a:lnTo>
                    <a:pt x="2922752" y="1844204"/>
                  </a:lnTo>
                  <a:lnTo>
                    <a:pt x="3035508" y="1878316"/>
                  </a:lnTo>
                  <a:lnTo>
                    <a:pt x="3148263" y="1911374"/>
                  </a:lnTo>
                  <a:lnTo>
                    <a:pt x="3261019" y="1941214"/>
                  </a:lnTo>
                  <a:lnTo>
                    <a:pt x="3373774" y="1970935"/>
                  </a:lnTo>
                  <a:lnTo>
                    <a:pt x="3486530" y="2000569"/>
                  </a:lnTo>
                  <a:lnTo>
                    <a:pt x="3599285" y="2027216"/>
                  </a:lnTo>
                  <a:lnTo>
                    <a:pt x="3712041" y="2049306"/>
                  </a:lnTo>
                  <a:lnTo>
                    <a:pt x="3824796" y="2069210"/>
                  </a:lnTo>
                  <a:lnTo>
                    <a:pt x="3937552" y="2087399"/>
                  </a:lnTo>
                  <a:lnTo>
                    <a:pt x="4050307" y="2104170"/>
                  </a:lnTo>
                  <a:lnTo>
                    <a:pt x="4163063" y="2119467"/>
                  </a:lnTo>
                  <a:lnTo>
                    <a:pt x="4275819" y="2133235"/>
                  </a:lnTo>
                  <a:lnTo>
                    <a:pt x="4388574" y="2145621"/>
                  </a:lnTo>
                  <a:lnTo>
                    <a:pt x="4501330" y="2156772"/>
                  </a:lnTo>
                  <a:lnTo>
                    <a:pt x="4614085" y="2166885"/>
                  </a:lnTo>
                  <a:lnTo>
                    <a:pt x="4726841" y="2176214"/>
                  </a:lnTo>
                  <a:lnTo>
                    <a:pt x="4839596" y="2184767"/>
                  </a:lnTo>
                  <a:lnTo>
                    <a:pt x="4952352" y="2192540"/>
                  </a:lnTo>
                  <a:lnTo>
                    <a:pt x="5065107" y="2199522"/>
                  </a:lnTo>
                  <a:lnTo>
                    <a:pt x="5177863" y="2205709"/>
                  </a:lnTo>
                  <a:lnTo>
                    <a:pt x="5290618" y="2211091"/>
                  </a:lnTo>
                  <a:lnTo>
                    <a:pt x="5403374" y="2215663"/>
                  </a:lnTo>
                  <a:lnTo>
                    <a:pt x="5516129" y="2219415"/>
                  </a:lnTo>
                  <a:lnTo>
                    <a:pt x="5628885" y="2222342"/>
                  </a:lnTo>
                  <a:lnTo>
                    <a:pt x="5741640" y="2224435"/>
                  </a:lnTo>
                  <a:lnTo>
                    <a:pt x="5854396" y="2225687"/>
                  </a:lnTo>
                  <a:lnTo>
                    <a:pt x="5967151" y="2226091"/>
                  </a:lnTo>
                  <a:lnTo>
                    <a:pt x="6079907" y="2225639"/>
                  </a:lnTo>
                  <a:lnTo>
                    <a:pt x="6145984" y="222486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2873833"/>
              <a:ext cx="6145984" cy="2520442"/>
            </a:xfrm>
            <a:custGeom>
              <a:avLst/>
              <a:pathLst>
                <a:path w="6145984" h="2520442">
                  <a:moveTo>
                    <a:pt x="0" y="0"/>
                  </a:moveTo>
                  <a:lnTo>
                    <a:pt x="103864" y="141243"/>
                  </a:lnTo>
                  <a:lnTo>
                    <a:pt x="216619" y="288116"/>
                  </a:lnTo>
                  <a:lnTo>
                    <a:pt x="329375" y="428482"/>
                  </a:lnTo>
                  <a:lnTo>
                    <a:pt x="442131" y="562296"/>
                  </a:lnTo>
                  <a:lnTo>
                    <a:pt x="554886" y="689518"/>
                  </a:lnTo>
                  <a:lnTo>
                    <a:pt x="667642" y="810119"/>
                  </a:lnTo>
                  <a:lnTo>
                    <a:pt x="780397" y="924085"/>
                  </a:lnTo>
                  <a:lnTo>
                    <a:pt x="893153" y="1031437"/>
                  </a:lnTo>
                  <a:lnTo>
                    <a:pt x="1005908" y="1132235"/>
                  </a:lnTo>
                  <a:lnTo>
                    <a:pt x="1118664" y="1226596"/>
                  </a:lnTo>
                  <a:lnTo>
                    <a:pt x="1231419" y="1314693"/>
                  </a:lnTo>
                  <a:lnTo>
                    <a:pt x="1344175" y="1396751"/>
                  </a:lnTo>
                  <a:lnTo>
                    <a:pt x="1456930" y="1473028"/>
                  </a:lnTo>
                  <a:lnTo>
                    <a:pt x="1569686" y="1543785"/>
                  </a:lnTo>
                  <a:lnTo>
                    <a:pt x="1682441" y="1609252"/>
                  </a:lnTo>
                  <a:lnTo>
                    <a:pt x="1795197" y="1669591"/>
                  </a:lnTo>
                  <a:lnTo>
                    <a:pt x="1907952" y="1723878"/>
                  </a:lnTo>
                  <a:lnTo>
                    <a:pt x="2020708" y="1771828"/>
                  </a:lnTo>
                  <a:lnTo>
                    <a:pt x="2133463" y="1814183"/>
                  </a:lnTo>
                  <a:lnTo>
                    <a:pt x="2246219" y="1852011"/>
                  </a:lnTo>
                  <a:lnTo>
                    <a:pt x="2358975" y="1885992"/>
                  </a:lnTo>
                  <a:lnTo>
                    <a:pt x="2471730" y="1912321"/>
                  </a:lnTo>
                  <a:lnTo>
                    <a:pt x="2584486" y="1932449"/>
                  </a:lnTo>
                  <a:lnTo>
                    <a:pt x="2697241" y="1950232"/>
                  </a:lnTo>
                  <a:lnTo>
                    <a:pt x="2809997" y="1970936"/>
                  </a:lnTo>
                  <a:lnTo>
                    <a:pt x="2922752" y="1992846"/>
                  </a:lnTo>
                  <a:lnTo>
                    <a:pt x="3035508" y="2012459"/>
                  </a:lnTo>
                  <a:lnTo>
                    <a:pt x="3148263" y="2029654"/>
                  </a:lnTo>
                  <a:lnTo>
                    <a:pt x="3261019" y="2047278"/>
                  </a:lnTo>
                  <a:lnTo>
                    <a:pt x="3373774" y="2066802"/>
                  </a:lnTo>
                  <a:lnTo>
                    <a:pt x="3486530" y="2084857"/>
                  </a:lnTo>
                  <a:lnTo>
                    <a:pt x="3599285" y="2100412"/>
                  </a:lnTo>
                  <a:lnTo>
                    <a:pt x="3712041" y="2115138"/>
                  </a:lnTo>
                  <a:lnTo>
                    <a:pt x="3824796" y="2128345"/>
                  </a:lnTo>
                  <a:lnTo>
                    <a:pt x="3937552" y="2139665"/>
                  </a:lnTo>
                  <a:lnTo>
                    <a:pt x="4050307" y="2150532"/>
                  </a:lnTo>
                  <a:lnTo>
                    <a:pt x="4163063" y="2160896"/>
                  </a:lnTo>
                  <a:lnTo>
                    <a:pt x="4275819" y="2169671"/>
                  </a:lnTo>
                  <a:lnTo>
                    <a:pt x="4388574" y="2176942"/>
                  </a:lnTo>
                  <a:lnTo>
                    <a:pt x="4501330" y="2183023"/>
                  </a:lnTo>
                  <a:lnTo>
                    <a:pt x="4614085" y="2188098"/>
                  </a:lnTo>
                  <a:lnTo>
                    <a:pt x="4726841" y="2191813"/>
                  </a:lnTo>
                  <a:lnTo>
                    <a:pt x="4839596" y="2194245"/>
                  </a:lnTo>
                  <a:lnTo>
                    <a:pt x="4952352" y="2195410"/>
                  </a:lnTo>
                  <a:lnTo>
                    <a:pt x="5065107" y="2195240"/>
                  </a:lnTo>
                  <a:lnTo>
                    <a:pt x="5177863" y="2193609"/>
                  </a:lnTo>
                  <a:lnTo>
                    <a:pt x="5290618" y="2190359"/>
                  </a:lnTo>
                  <a:lnTo>
                    <a:pt x="5403374" y="2185322"/>
                  </a:lnTo>
                  <a:lnTo>
                    <a:pt x="5516129" y="2178339"/>
                  </a:lnTo>
                  <a:lnTo>
                    <a:pt x="5628885" y="2169270"/>
                  </a:lnTo>
                  <a:lnTo>
                    <a:pt x="5741640" y="2158004"/>
                  </a:lnTo>
                  <a:lnTo>
                    <a:pt x="5854396" y="2144457"/>
                  </a:lnTo>
                  <a:lnTo>
                    <a:pt x="5967151" y="2128573"/>
                  </a:lnTo>
                  <a:lnTo>
                    <a:pt x="6079907" y="2110318"/>
                  </a:lnTo>
                  <a:lnTo>
                    <a:pt x="6145984" y="2098222"/>
                  </a:lnTo>
                  <a:lnTo>
                    <a:pt x="6145984" y="2520442"/>
                  </a:lnTo>
                  <a:lnTo>
                    <a:pt x="5766225" y="2520442"/>
                  </a:lnTo>
                  <a:lnTo>
                    <a:pt x="5741640" y="2516298"/>
                  </a:lnTo>
                  <a:lnTo>
                    <a:pt x="5628885" y="2498517"/>
                  </a:lnTo>
                  <a:lnTo>
                    <a:pt x="5516129" y="2481880"/>
                  </a:lnTo>
                  <a:lnTo>
                    <a:pt x="5403374" y="2466280"/>
                  </a:lnTo>
                  <a:lnTo>
                    <a:pt x="5290618" y="2451583"/>
                  </a:lnTo>
                  <a:lnTo>
                    <a:pt x="5177863" y="2437632"/>
                  </a:lnTo>
                  <a:lnTo>
                    <a:pt x="5065107" y="2424265"/>
                  </a:lnTo>
                  <a:lnTo>
                    <a:pt x="4952352" y="2411327"/>
                  </a:lnTo>
                  <a:lnTo>
                    <a:pt x="4839596" y="2398697"/>
                  </a:lnTo>
                  <a:lnTo>
                    <a:pt x="4726841" y="2386311"/>
                  </a:lnTo>
                  <a:lnTo>
                    <a:pt x="4614085" y="2374190"/>
                  </a:lnTo>
                  <a:lnTo>
                    <a:pt x="4501330" y="2362433"/>
                  </a:lnTo>
                  <a:lnTo>
                    <a:pt x="4388574" y="2350827"/>
                  </a:lnTo>
                  <a:lnTo>
                    <a:pt x="4275819" y="2339353"/>
                  </a:lnTo>
                  <a:lnTo>
                    <a:pt x="4163063" y="2328039"/>
                  </a:lnTo>
                  <a:lnTo>
                    <a:pt x="4050307" y="2316683"/>
                  </a:lnTo>
                  <a:lnTo>
                    <a:pt x="3937552" y="2305004"/>
                  </a:lnTo>
                  <a:lnTo>
                    <a:pt x="3824796" y="2293507"/>
                  </a:lnTo>
                  <a:lnTo>
                    <a:pt x="3712041" y="2282092"/>
                  </a:lnTo>
                  <a:lnTo>
                    <a:pt x="3599285" y="2268911"/>
                  </a:lnTo>
                  <a:lnTo>
                    <a:pt x="3486530" y="2253484"/>
                  </a:lnTo>
                  <a:lnTo>
                    <a:pt x="3373774" y="2238196"/>
                  </a:lnTo>
                  <a:lnTo>
                    <a:pt x="3261019" y="2222463"/>
                  </a:lnTo>
                  <a:lnTo>
                    <a:pt x="3148263" y="2203805"/>
                  </a:lnTo>
                  <a:lnTo>
                    <a:pt x="3035508" y="2184060"/>
                  </a:lnTo>
                  <a:lnTo>
                    <a:pt x="2922752" y="2164883"/>
                  </a:lnTo>
                  <a:lnTo>
                    <a:pt x="2809997" y="2144929"/>
                  </a:lnTo>
                  <a:lnTo>
                    <a:pt x="2697241" y="2123303"/>
                  </a:lnTo>
                  <a:lnTo>
                    <a:pt x="2584486" y="2104087"/>
                  </a:lnTo>
                  <a:lnTo>
                    <a:pt x="2471730" y="2084707"/>
                  </a:lnTo>
                  <a:lnTo>
                    <a:pt x="2358975" y="2060456"/>
                  </a:lnTo>
                  <a:lnTo>
                    <a:pt x="2246219" y="2027232"/>
                  </a:lnTo>
                  <a:lnTo>
                    <a:pt x="2133463" y="1990735"/>
                  </a:lnTo>
                  <a:lnTo>
                    <a:pt x="2020708" y="1951274"/>
                  </a:lnTo>
                  <a:lnTo>
                    <a:pt x="1907952" y="1907523"/>
                  </a:lnTo>
                  <a:lnTo>
                    <a:pt x="1795197" y="1857830"/>
                  </a:lnTo>
                  <a:lnTo>
                    <a:pt x="1682441" y="1802392"/>
                  </a:lnTo>
                  <a:lnTo>
                    <a:pt x="1569686" y="1743066"/>
                  </a:lnTo>
                  <a:lnTo>
                    <a:pt x="1456930" y="1680029"/>
                  </a:lnTo>
                  <a:lnTo>
                    <a:pt x="1344175" y="1613512"/>
                  </a:lnTo>
                  <a:lnTo>
                    <a:pt x="1231419" y="1543778"/>
                  </a:lnTo>
                  <a:lnTo>
                    <a:pt x="1118664" y="1471084"/>
                  </a:lnTo>
                  <a:lnTo>
                    <a:pt x="1005908" y="1395658"/>
                  </a:lnTo>
                  <a:lnTo>
                    <a:pt x="893153" y="1317674"/>
                  </a:lnTo>
                  <a:lnTo>
                    <a:pt x="780397" y="1237250"/>
                  </a:lnTo>
                  <a:lnTo>
                    <a:pt x="667642" y="1154447"/>
                  </a:lnTo>
                  <a:lnTo>
                    <a:pt x="554886" y="1069288"/>
                  </a:lnTo>
                  <a:lnTo>
                    <a:pt x="442131" y="981760"/>
                  </a:lnTo>
                  <a:lnTo>
                    <a:pt x="329375" y="891834"/>
                  </a:lnTo>
                  <a:lnTo>
                    <a:pt x="216619" y="799473"/>
                  </a:lnTo>
                  <a:lnTo>
                    <a:pt x="103864" y="704632"/>
                  </a:lnTo>
                  <a:lnTo>
                    <a:pt x="0" y="61494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873833"/>
              <a:ext cx="6145984" cy="2195410"/>
            </a:xfrm>
            <a:custGeom>
              <a:avLst/>
              <a:pathLst>
                <a:path w="6145984" h="2195410">
                  <a:moveTo>
                    <a:pt x="0" y="0"/>
                  </a:moveTo>
                  <a:lnTo>
                    <a:pt x="103864" y="141243"/>
                  </a:lnTo>
                  <a:lnTo>
                    <a:pt x="216619" y="288116"/>
                  </a:lnTo>
                  <a:lnTo>
                    <a:pt x="329375" y="428482"/>
                  </a:lnTo>
                  <a:lnTo>
                    <a:pt x="442131" y="562296"/>
                  </a:lnTo>
                  <a:lnTo>
                    <a:pt x="554886" y="689518"/>
                  </a:lnTo>
                  <a:lnTo>
                    <a:pt x="667642" y="810119"/>
                  </a:lnTo>
                  <a:lnTo>
                    <a:pt x="780397" y="924085"/>
                  </a:lnTo>
                  <a:lnTo>
                    <a:pt x="893153" y="1031437"/>
                  </a:lnTo>
                  <a:lnTo>
                    <a:pt x="1005908" y="1132235"/>
                  </a:lnTo>
                  <a:lnTo>
                    <a:pt x="1118664" y="1226596"/>
                  </a:lnTo>
                  <a:lnTo>
                    <a:pt x="1231419" y="1314693"/>
                  </a:lnTo>
                  <a:lnTo>
                    <a:pt x="1344175" y="1396751"/>
                  </a:lnTo>
                  <a:lnTo>
                    <a:pt x="1456930" y="1473028"/>
                  </a:lnTo>
                  <a:lnTo>
                    <a:pt x="1569686" y="1543785"/>
                  </a:lnTo>
                  <a:lnTo>
                    <a:pt x="1682441" y="1609252"/>
                  </a:lnTo>
                  <a:lnTo>
                    <a:pt x="1795197" y="1669591"/>
                  </a:lnTo>
                  <a:lnTo>
                    <a:pt x="1907952" y="1723878"/>
                  </a:lnTo>
                  <a:lnTo>
                    <a:pt x="2020708" y="1771828"/>
                  </a:lnTo>
                  <a:lnTo>
                    <a:pt x="2133463" y="1814183"/>
                  </a:lnTo>
                  <a:lnTo>
                    <a:pt x="2246219" y="1852011"/>
                  </a:lnTo>
                  <a:lnTo>
                    <a:pt x="2358975" y="1885992"/>
                  </a:lnTo>
                  <a:lnTo>
                    <a:pt x="2471730" y="1912321"/>
                  </a:lnTo>
                  <a:lnTo>
                    <a:pt x="2584486" y="1932449"/>
                  </a:lnTo>
                  <a:lnTo>
                    <a:pt x="2697241" y="1950232"/>
                  </a:lnTo>
                  <a:lnTo>
                    <a:pt x="2809997" y="1970936"/>
                  </a:lnTo>
                  <a:lnTo>
                    <a:pt x="2922752" y="1992846"/>
                  </a:lnTo>
                  <a:lnTo>
                    <a:pt x="3035508" y="2012459"/>
                  </a:lnTo>
                  <a:lnTo>
                    <a:pt x="3148263" y="2029654"/>
                  </a:lnTo>
                  <a:lnTo>
                    <a:pt x="3261019" y="2047278"/>
                  </a:lnTo>
                  <a:lnTo>
                    <a:pt x="3373774" y="2066802"/>
                  </a:lnTo>
                  <a:lnTo>
                    <a:pt x="3486530" y="2084857"/>
                  </a:lnTo>
                  <a:lnTo>
                    <a:pt x="3599285" y="2100412"/>
                  </a:lnTo>
                  <a:lnTo>
                    <a:pt x="3712041" y="2115138"/>
                  </a:lnTo>
                  <a:lnTo>
                    <a:pt x="3824796" y="2128345"/>
                  </a:lnTo>
                  <a:lnTo>
                    <a:pt x="3937552" y="2139665"/>
                  </a:lnTo>
                  <a:lnTo>
                    <a:pt x="4050307" y="2150532"/>
                  </a:lnTo>
                  <a:lnTo>
                    <a:pt x="4163063" y="2160896"/>
                  </a:lnTo>
                  <a:lnTo>
                    <a:pt x="4275819" y="2169671"/>
                  </a:lnTo>
                  <a:lnTo>
                    <a:pt x="4388574" y="2176942"/>
                  </a:lnTo>
                  <a:lnTo>
                    <a:pt x="4501330" y="2183023"/>
                  </a:lnTo>
                  <a:lnTo>
                    <a:pt x="4614085" y="2188098"/>
                  </a:lnTo>
                  <a:lnTo>
                    <a:pt x="4726841" y="2191813"/>
                  </a:lnTo>
                  <a:lnTo>
                    <a:pt x="4839596" y="2194245"/>
                  </a:lnTo>
                  <a:lnTo>
                    <a:pt x="4952352" y="2195410"/>
                  </a:lnTo>
                  <a:lnTo>
                    <a:pt x="5065107" y="2195240"/>
                  </a:lnTo>
                  <a:lnTo>
                    <a:pt x="5177863" y="2193609"/>
                  </a:lnTo>
                  <a:lnTo>
                    <a:pt x="5290618" y="2190359"/>
                  </a:lnTo>
                  <a:lnTo>
                    <a:pt x="5403374" y="2185322"/>
                  </a:lnTo>
                  <a:lnTo>
                    <a:pt x="5516129" y="2178339"/>
                  </a:lnTo>
                  <a:lnTo>
                    <a:pt x="5628885" y="2169270"/>
                  </a:lnTo>
                  <a:lnTo>
                    <a:pt x="5741640" y="2158004"/>
                  </a:lnTo>
                  <a:lnTo>
                    <a:pt x="5854396" y="2144457"/>
                  </a:lnTo>
                  <a:lnTo>
                    <a:pt x="5967151" y="2128573"/>
                  </a:lnTo>
                  <a:lnTo>
                    <a:pt x="6079907" y="2110318"/>
                  </a:lnTo>
                  <a:lnTo>
                    <a:pt x="6145984" y="20982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488779"/>
              <a:ext cx="5766225" cy="1905496"/>
            </a:xfrm>
            <a:custGeom>
              <a:avLst/>
              <a:pathLst>
                <a:path w="5766225" h="1905496">
                  <a:moveTo>
                    <a:pt x="5766225" y="1905496"/>
                  </a:moveTo>
                  <a:lnTo>
                    <a:pt x="5741640" y="1901352"/>
                  </a:lnTo>
                  <a:lnTo>
                    <a:pt x="5628885" y="1883570"/>
                  </a:lnTo>
                  <a:lnTo>
                    <a:pt x="5516129" y="1866933"/>
                  </a:lnTo>
                  <a:lnTo>
                    <a:pt x="5403374" y="1851334"/>
                  </a:lnTo>
                  <a:lnTo>
                    <a:pt x="5290618" y="1836636"/>
                  </a:lnTo>
                  <a:lnTo>
                    <a:pt x="5177863" y="1822686"/>
                  </a:lnTo>
                  <a:lnTo>
                    <a:pt x="5065107" y="1809319"/>
                  </a:lnTo>
                  <a:lnTo>
                    <a:pt x="4952352" y="1796381"/>
                  </a:lnTo>
                  <a:lnTo>
                    <a:pt x="4839596" y="1783751"/>
                  </a:lnTo>
                  <a:lnTo>
                    <a:pt x="4726841" y="1771365"/>
                  </a:lnTo>
                  <a:lnTo>
                    <a:pt x="4614085" y="1759244"/>
                  </a:lnTo>
                  <a:lnTo>
                    <a:pt x="4501330" y="1747487"/>
                  </a:lnTo>
                  <a:lnTo>
                    <a:pt x="4388574" y="1735880"/>
                  </a:lnTo>
                  <a:lnTo>
                    <a:pt x="4275819" y="1724407"/>
                  </a:lnTo>
                  <a:lnTo>
                    <a:pt x="4163063" y="1713093"/>
                  </a:lnTo>
                  <a:lnTo>
                    <a:pt x="4050307" y="1701736"/>
                  </a:lnTo>
                  <a:lnTo>
                    <a:pt x="3937552" y="1690058"/>
                  </a:lnTo>
                  <a:lnTo>
                    <a:pt x="3824796" y="1678561"/>
                  </a:lnTo>
                  <a:lnTo>
                    <a:pt x="3712041" y="1667146"/>
                  </a:lnTo>
                  <a:lnTo>
                    <a:pt x="3599285" y="1653965"/>
                  </a:lnTo>
                  <a:lnTo>
                    <a:pt x="3486530" y="1638537"/>
                  </a:lnTo>
                  <a:lnTo>
                    <a:pt x="3373774" y="1623249"/>
                  </a:lnTo>
                  <a:lnTo>
                    <a:pt x="3261019" y="1607517"/>
                  </a:lnTo>
                  <a:lnTo>
                    <a:pt x="3148263" y="1588859"/>
                  </a:lnTo>
                  <a:lnTo>
                    <a:pt x="3035508" y="1569114"/>
                  </a:lnTo>
                  <a:lnTo>
                    <a:pt x="2922752" y="1549937"/>
                  </a:lnTo>
                  <a:lnTo>
                    <a:pt x="2809997" y="1529982"/>
                  </a:lnTo>
                  <a:lnTo>
                    <a:pt x="2697241" y="1508357"/>
                  </a:lnTo>
                  <a:lnTo>
                    <a:pt x="2584486" y="1489141"/>
                  </a:lnTo>
                  <a:lnTo>
                    <a:pt x="2471730" y="1469761"/>
                  </a:lnTo>
                  <a:lnTo>
                    <a:pt x="2358975" y="1445510"/>
                  </a:lnTo>
                  <a:lnTo>
                    <a:pt x="2246219" y="1412286"/>
                  </a:lnTo>
                  <a:lnTo>
                    <a:pt x="2133463" y="1375789"/>
                  </a:lnTo>
                  <a:lnTo>
                    <a:pt x="2020708" y="1336328"/>
                  </a:lnTo>
                  <a:lnTo>
                    <a:pt x="1907952" y="1292576"/>
                  </a:lnTo>
                  <a:lnTo>
                    <a:pt x="1795197" y="1242884"/>
                  </a:lnTo>
                  <a:lnTo>
                    <a:pt x="1682441" y="1187445"/>
                  </a:lnTo>
                  <a:lnTo>
                    <a:pt x="1569686" y="1128120"/>
                  </a:lnTo>
                  <a:lnTo>
                    <a:pt x="1456930" y="1065083"/>
                  </a:lnTo>
                  <a:lnTo>
                    <a:pt x="1344175" y="998566"/>
                  </a:lnTo>
                  <a:lnTo>
                    <a:pt x="1231419" y="928832"/>
                  </a:lnTo>
                  <a:lnTo>
                    <a:pt x="1118664" y="856138"/>
                  </a:lnTo>
                  <a:lnTo>
                    <a:pt x="1005908" y="780712"/>
                  </a:lnTo>
                  <a:lnTo>
                    <a:pt x="893153" y="702728"/>
                  </a:lnTo>
                  <a:lnTo>
                    <a:pt x="780397" y="622303"/>
                  </a:lnTo>
                  <a:lnTo>
                    <a:pt x="667642" y="539501"/>
                  </a:lnTo>
                  <a:lnTo>
                    <a:pt x="554886" y="454341"/>
                  </a:lnTo>
                  <a:lnTo>
                    <a:pt x="442131" y="366813"/>
                  </a:lnTo>
                  <a:lnTo>
                    <a:pt x="329375" y="276888"/>
                  </a:lnTo>
                  <a:lnTo>
                    <a:pt x="216619" y="184527"/>
                  </a:lnTo>
                  <a:lnTo>
                    <a:pt x="103864" y="8968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3181306"/>
              <a:ext cx="6145984" cy="2036936"/>
            </a:xfrm>
            <a:custGeom>
              <a:avLst/>
              <a:pathLst>
                <a:path w="6145984" h="2036936">
                  <a:moveTo>
                    <a:pt x="0" y="0"/>
                  </a:moveTo>
                  <a:lnTo>
                    <a:pt x="103864" y="115465"/>
                  </a:lnTo>
                  <a:lnTo>
                    <a:pt x="216619" y="236321"/>
                  </a:lnTo>
                  <a:lnTo>
                    <a:pt x="329375" y="352685"/>
                  </a:lnTo>
                  <a:lnTo>
                    <a:pt x="442131" y="464555"/>
                  </a:lnTo>
                  <a:lnTo>
                    <a:pt x="554886" y="571930"/>
                  </a:lnTo>
                  <a:lnTo>
                    <a:pt x="667642" y="674810"/>
                  </a:lnTo>
                  <a:lnTo>
                    <a:pt x="780397" y="773194"/>
                  </a:lnTo>
                  <a:lnTo>
                    <a:pt x="893153" y="867082"/>
                  </a:lnTo>
                  <a:lnTo>
                    <a:pt x="1005908" y="956473"/>
                  </a:lnTo>
                  <a:lnTo>
                    <a:pt x="1118664" y="1041367"/>
                  </a:lnTo>
                  <a:lnTo>
                    <a:pt x="1231419" y="1121762"/>
                  </a:lnTo>
                  <a:lnTo>
                    <a:pt x="1344175" y="1197659"/>
                  </a:lnTo>
                  <a:lnTo>
                    <a:pt x="1456930" y="1269056"/>
                  </a:lnTo>
                  <a:lnTo>
                    <a:pt x="1569686" y="1335952"/>
                  </a:lnTo>
                  <a:lnTo>
                    <a:pt x="1682441" y="1398349"/>
                  </a:lnTo>
                  <a:lnTo>
                    <a:pt x="1795197" y="1456237"/>
                  </a:lnTo>
                  <a:lnTo>
                    <a:pt x="1907952" y="1508227"/>
                  </a:lnTo>
                  <a:lnTo>
                    <a:pt x="2020708" y="1554078"/>
                  </a:lnTo>
                  <a:lnTo>
                    <a:pt x="2133463" y="1594986"/>
                  </a:lnTo>
                  <a:lnTo>
                    <a:pt x="2246219" y="1632148"/>
                  </a:lnTo>
                  <a:lnTo>
                    <a:pt x="2358975" y="1665751"/>
                  </a:lnTo>
                  <a:lnTo>
                    <a:pt x="2471730" y="1691041"/>
                  </a:lnTo>
                  <a:lnTo>
                    <a:pt x="2584486" y="1710795"/>
                  </a:lnTo>
                  <a:lnTo>
                    <a:pt x="2697241" y="1729294"/>
                  </a:lnTo>
                  <a:lnTo>
                    <a:pt x="2809997" y="1750459"/>
                  </a:lnTo>
                  <a:lnTo>
                    <a:pt x="2922752" y="1771392"/>
                  </a:lnTo>
                  <a:lnTo>
                    <a:pt x="3035508" y="1790787"/>
                  </a:lnTo>
                  <a:lnTo>
                    <a:pt x="3148263" y="1809256"/>
                  </a:lnTo>
                  <a:lnTo>
                    <a:pt x="3261019" y="1827398"/>
                  </a:lnTo>
                  <a:lnTo>
                    <a:pt x="3373774" y="1845025"/>
                  </a:lnTo>
                  <a:lnTo>
                    <a:pt x="3486530" y="1861697"/>
                  </a:lnTo>
                  <a:lnTo>
                    <a:pt x="3599285" y="1877188"/>
                  </a:lnTo>
                  <a:lnTo>
                    <a:pt x="3712041" y="1891142"/>
                  </a:lnTo>
                  <a:lnTo>
                    <a:pt x="3824796" y="1903453"/>
                  </a:lnTo>
                  <a:lnTo>
                    <a:pt x="3937552" y="1914862"/>
                  </a:lnTo>
                  <a:lnTo>
                    <a:pt x="4050307" y="1926134"/>
                  </a:lnTo>
                  <a:lnTo>
                    <a:pt x="4163063" y="1936994"/>
                  </a:lnTo>
                  <a:lnTo>
                    <a:pt x="4275819" y="1947039"/>
                  </a:lnTo>
                  <a:lnTo>
                    <a:pt x="4388574" y="1956411"/>
                  </a:lnTo>
                  <a:lnTo>
                    <a:pt x="4501330" y="1965255"/>
                  </a:lnTo>
                  <a:lnTo>
                    <a:pt x="4614085" y="1973671"/>
                  </a:lnTo>
                  <a:lnTo>
                    <a:pt x="4726841" y="1981589"/>
                  </a:lnTo>
                  <a:lnTo>
                    <a:pt x="4839596" y="1988998"/>
                  </a:lnTo>
                  <a:lnTo>
                    <a:pt x="4952352" y="1995896"/>
                  </a:lnTo>
                  <a:lnTo>
                    <a:pt x="5065107" y="2002279"/>
                  </a:lnTo>
                  <a:lnTo>
                    <a:pt x="5177863" y="2008147"/>
                  </a:lnTo>
                  <a:lnTo>
                    <a:pt x="5290618" y="2013498"/>
                  </a:lnTo>
                  <a:lnTo>
                    <a:pt x="5403374" y="2018328"/>
                  </a:lnTo>
                  <a:lnTo>
                    <a:pt x="5516129" y="2022636"/>
                  </a:lnTo>
                  <a:lnTo>
                    <a:pt x="5628885" y="2026420"/>
                  </a:lnTo>
                  <a:lnTo>
                    <a:pt x="5741640" y="2029678"/>
                  </a:lnTo>
                  <a:lnTo>
                    <a:pt x="5854396" y="2032407"/>
                  </a:lnTo>
                  <a:lnTo>
                    <a:pt x="5967151" y="2034606"/>
                  </a:lnTo>
                  <a:lnTo>
                    <a:pt x="6079907" y="2036272"/>
                  </a:lnTo>
                  <a:lnTo>
                    <a:pt x="6145984" y="203693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659801"/>
              <a:ext cx="6145984" cy="688311"/>
            </a:xfrm>
            <a:custGeom>
              <a:avLst/>
              <a:pathLst>
                <a:path w="6145984" h="688311">
                  <a:moveTo>
                    <a:pt x="0" y="0"/>
                  </a:moveTo>
                  <a:lnTo>
                    <a:pt x="103864" y="47187"/>
                  </a:lnTo>
                  <a:lnTo>
                    <a:pt x="216619" y="95448"/>
                  </a:lnTo>
                  <a:lnTo>
                    <a:pt x="329375" y="140708"/>
                  </a:lnTo>
                  <a:lnTo>
                    <a:pt x="442131" y="182934"/>
                  </a:lnTo>
                  <a:lnTo>
                    <a:pt x="554886" y="222092"/>
                  </a:lnTo>
                  <a:lnTo>
                    <a:pt x="667642" y="258156"/>
                  </a:lnTo>
                  <a:lnTo>
                    <a:pt x="780397" y="291106"/>
                  </a:lnTo>
                  <a:lnTo>
                    <a:pt x="893153" y="320939"/>
                  </a:lnTo>
                  <a:lnTo>
                    <a:pt x="1005908" y="347675"/>
                  </a:lnTo>
                  <a:lnTo>
                    <a:pt x="1118664" y="371359"/>
                  </a:lnTo>
                  <a:lnTo>
                    <a:pt x="1231419" y="392064"/>
                  </a:lnTo>
                  <a:lnTo>
                    <a:pt x="1344175" y="409891"/>
                  </a:lnTo>
                  <a:lnTo>
                    <a:pt x="1456930" y="424957"/>
                  </a:lnTo>
                  <a:lnTo>
                    <a:pt x="1569686" y="437379"/>
                  </a:lnTo>
                  <a:lnTo>
                    <a:pt x="1682441" y="447259"/>
                  </a:lnTo>
                  <a:lnTo>
                    <a:pt x="1795197" y="454669"/>
                  </a:lnTo>
                  <a:lnTo>
                    <a:pt x="1907952" y="459655"/>
                  </a:lnTo>
                  <a:lnTo>
                    <a:pt x="2020708" y="462489"/>
                  </a:lnTo>
                  <a:lnTo>
                    <a:pt x="2133463" y="463554"/>
                  </a:lnTo>
                  <a:lnTo>
                    <a:pt x="2246219" y="463396"/>
                  </a:lnTo>
                  <a:lnTo>
                    <a:pt x="2358975" y="462227"/>
                  </a:lnTo>
                  <a:lnTo>
                    <a:pt x="2471730" y="457338"/>
                  </a:lnTo>
                  <a:lnTo>
                    <a:pt x="2584486" y="449722"/>
                  </a:lnTo>
                  <a:lnTo>
                    <a:pt x="2697241" y="441786"/>
                  </a:lnTo>
                  <a:lnTo>
                    <a:pt x="2809997" y="436458"/>
                  </a:lnTo>
                  <a:lnTo>
                    <a:pt x="2922752" y="430628"/>
                  </a:lnTo>
                  <a:lnTo>
                    <a:pt x="3035508" y="423264"/>
                  </a:lnTo>
                  <a:lnTo>
                    <a:pt x="3148263" y="416290"/>
                  </a:lnTo>
                  <a:lnTo>
                    <a:pt x="3261019" y="413050"/>
                  </a:lnTo>
                  <a:lnTo>
                    <a:pt x="3373774" y="413417"/>
                  </a:lnTo>
                  <a:lnTo>
                    <a:pt x="3486530" y="414719"/>
                  </a:lnTo>
                  <a:lnTo>
                    <a:pt x="3599285" y="416468"/>
                  </a:lnTo>
                  <a:lnTo>
                    <a:pt x="3712041" y="420099"/>
                  </a:lnTo>
                  <a:lnTo>
                    <a:pt x="3824796" y="425962"/>
                  </a:lnTo>
                  <a:lnTo>
                    <a:pt x="3937552" y="432153"/>
                  </a:lnTo>
                  <a:lnTo>
                    <a:pt x="4050307" y="437567"/>
                  </a:lnTo>
                  <a:lnTo>
                    <a:pt x="4163063" y="442976"/>
                  </a:lnTo>
                  <a:lnTo>
                    <a:pt x="4275819" y="448734"/>
                  </a:lnTo>
                  <a:lnTo>
                    <a:pt x="4388574" y="454338"/>
                  </a:lnTo>
                  <a:lnTo>
                    <a:pt x="4501330" y="459397"/>
                  </a:lnTo>
                  <a:lnTo>
                    <a:pt x="4614085" y="463619"/>
                  </a:lnTo>
                  <a:lnTo>
                    <a:pt x="4726841" y="467102"/>
                  </a:lnTo>
                  <a:lnTo>
                    <a:pt x="4839596" y="469931"/>
                  </a:lnTo>
                  <a:lnTo>
                    <a:pt x="4952352" y="472122"/>
                  </a:lnTo>
                  <a:lnTo>
                    <a:pt x="5065107" y="473649"/>
                  </a:lnTo>
                  <a:lnTo>
                    <a:pt x="5177863" y="474457"/>
                  </a:lnTo>
                  <a:lnTo>
                    <a:pt x="5290618" y="474475"/>
                  </a:lnTo>
                  <a:lnTo>
                    <a:pt x="5403374" y="473628"/>
                  </a:lnTo>
                  <a:lnTo>
                    <a:pt x="5516129" y="471844"/>
                  </a:lnTo>
                  <a:lnTo>
                    <a:pt x="5628885" y="469061"/>
                  </a:lnTo>
                  <a:lnTo>
                    <a:pt x="5741640" y="465232"/>
                  </a:lnTo>
                  <a:lnTo>
                    <a:pt x="5854396" y="460322"/>
                  </a:lnTo>
                  <a:lnTo>
                    <a:pt x="5967151" y="454313"/>
                  </a:lnTo>
                  <a:lnTo>
                    <a:pt x="6079907" y="447194"/>
                  </a:lnTo>
                  <a:lnTo>
                    <a:pt x="6145984" y="442373"/>
                  </a:lnTo>
                  <a:lnTo>
                    <a:pt x="6145984" y="688311"/>
                  </a:lnTo>
                  <a:lnTo>
                    <a:pt x="6079907" y="680386"/>
                  </a:lnTo>
                  <a:lnTo>
                    <a:pt x="5967151" y="667603"/>
                  </a:lnTo>
                  <a:lnTo>
                    <a:pt x="5854396" y="655548"/>
                  </a:lnTo>
                  <a:lnTo>
                    <a:pt x="5741640" y="644198"/>
                  </a:lnTo>
                  <a:lnTo>
                    <a:pt x="5628885" y="633518"/>
                  </a:lnTo>
                  <a:lnTo>
                    <a:pt x="5516129" y="623461"/>
                  </a:lnTo>
                  <a:lnTo>
                    <a:pt x="5403374" y="613965"/>
                  </a:lnTo>
                  <a:lnTo>
                    <a:pt x="5290618" y="604955"/>
                  </a:lnTo>
                  <a:lnTo>
                    <a:pt x="5177863" y="596345"/>
                  </a:lnTo>
                  <a:lnTo>
                    <a:pt x="5065107" y="588046"/>
                  </a:lnTo>
                  <a:lnTo>
                    <a:pt x="4952352" y="579971"/>
                  </a:lnTo>
                  <a:lnTo>
                    <a:pt x="4839596" y="572054"/>
                  </a:lnTo>
                  <a:lnTo>
                    <a:pt x="4726841" y="564253"/>
                  </a:lnTo>
                  <a:lnTo>
                    <a:pt x="4614085" y="556571"/>
                  </a:lnTo>
                  <a:lnTo>
                    <a:pt x="4501330" y="549012"/>
                  </a:lnTo>
                  <a:lnTo>
                    <a:pt x="4388574" y="541193"/>
                  </a:lnTo>
                  <a:lnTo>
                    <a:pt x="4275819" y="533490"/>
                  </a:lnTo>
                  <a:lnTo>
                    <a:pt x="4163063" y="526463"/>
                  </a:lnTo>
                  <a:lnTo>
                    <a:pt x="4050307" y="520558"/>
                  </a:lnTo>
                  <a:lnTo>
                    <a:pt x="3937552" y="514739"/>
                  </a:lnTo>
                  <a:lnTo>
                    <a:pt x="3824796" y="508460"/>
                  </a:lnTo>
                  <a:lnTo>
                    <a:pt x="3712041" y="503491"/>
                  </a:lnTo>
                  <a:lnTo>
                    <a:pt x="3599285" y="500633"/>
                  </a:lnTo>
                  <a:lnTo>
                    <a:pt x="3486530" y="498947"/>
                  </a:lnTo>
                  <a:lnTo>
                    <a:pt x="3373774" y="499027"/>
                  </a:lnTo>
                  <a:lnTo>
                    <a:pt x="3261019" y="500554"/>
                  </a:lnTo>
                  <a:lnTo>
                    <a:pt x="3148263" y="503278"/>
                  </a:lnTo>
                  <a:lnTo>
                    <a:pt x="3035508" y="508978"/>
                  </a:lnTo>
                  <a:lnTo>
                    <a:pt x="2922752" y="516559"/>
                  </a:lnTo>
                  <a:lnTo>
                    <a:pt x="2809997" y="523367"/>
                  </a:lnTo>
                  <a:lnTo>
                    <a:pt x="2697241" y="528234"/>
                  </a:lnTo>
                  <a:lnTo>
                    <a:pt x="2584486" y="535455"/>
                  </a:lnTo>
                  <a:lnTo>
                    <a:pt x="2471730" y="543444"/>
                  </a:lnTo>
                  <a:lnTo>
                    <a:pt x="2358975" y="549371"/>
                  </a:lnTo>
                  <a:lnTo>
                    <a:pt x="2246219" y="550918"/>
                  </a:lnTo>
                  <a:lnTo>
                    <a:pt x="2133463" y="551741"/>
                  </a:lnTo>
                  <a:lnTo>
                    <a:pt x="2020708" y="552121"/>
                  </a:lnTo>
                  <a:lnTo>
                    <a:pt x="1907952" y="551385"/>
                  </a:lnTo>
                  <a:lnTo>
                    <a:pt x="1795197" y="548693"/>
                  </a:lnTo>
                  <a:lnTo>
                    <a:pt x="1682441" y="543731"/>
                  </a:lnTo>
                  <a:lnTo>
                    <a:pt x="1569686" y="536918"/>
                  </a:lnTo>
                  <a:lnTo>
                    <a:pt x="1456930" y="528353"/>
                  </a:lnTo>
                  <a:lnTo>
                    <a:pt x="1344175" y="518163"/>
                  </a:lnTo>
                  <a:lnTo>
                    <a:pt x="1231419" y="506491"/>
                  </a:lnTo>
                  <a:lnTo>
                    <a:pt x="1118664" y="493479"/>
                  </a:lnTo>
                  <a:lnTo>
                    <a:pt x="1005908" y="479253"/>
                  </a:lnTo>
                  <a:lnTo>
                    <a:pt x="893153" y="463913"/>
                  </a:lnTo>
                  <a:lnTo>
                    <a:pt x="780397" y="447530"/>
                  </a:lnTo>
                  <a:lnTo>
                    <a:pt x="667642" y="430146"/>
                  </a:lnTo>
                  <a:lnTo>
                    <a:pt x="554886" y="411785"/>
                  </a:lnTo>
                  <a:lnTo>
                    <a:pt x="442131" y="392454"/>
                  </a:lnTo>
                  <a:lnTo>
                    <a:pt x="329375" y="372151"/>
                  </a:lnTo>
                  <a:lnTo>
                    <a:pt x="216619" y="350868"/>
                  </a:lnTo>
                  <a:lnTo>
                    <a:pt x="103864" y="328596"/>
                  </a:lnTo>
                  <a:lnTo>
                    <a:pt x="0" y="30716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659801"/>
              <a:ext cx="6145984" cy="474475"/>
            </a:xfrm>
            <a:custGeom>
              <a:avLst/>
              <a:pathLst>
                <a:path w="6145984" h="474475">
                  <a:moveTo>
                    <a:pt x="0" y="0"/>
                  </a:moveTo>
                  <a:lnTo>
                    <a:pt x="103864" y="47187"/>
                  </a:lnTo>
                  <a:lnTo>
                    <a:pt x="216619" y="95448"/>
                  </a:lnTo>
                  <a:lnTo>
                    <a:pt x="329375" y="140708"/>
                  </a:lnTo>
                  <a:lnTo>
                    <a:pt x="442131" y="182934"/>
                  </a:lnTo>
                  <a:lnTo>
                    <a:pt x="554886" y="222092"/>
                  </a:lnTo>
                  <a:lnTo>
                    <a:pt x="667642" y="258156"/>
                  </a:lnTo>
                  <a:lnTo>
                    <a:pt x="780397" y="291106"/>
                  </a:lnTo>
                  <a:lnTo>
                    <a:pt x="893153" y="320939"/>
                  </a:lnTo>
                  <a:lnTo>
                    <a:pt x="1005908" y="347675"/>
                  </a:lnTo>
                  <a:lnTo>
                    <a:pt x="1118664" y="371359"/>
                  </a:lnTo>
                  <a:lnTo>
                    <a:pt x="1231419" y="392064"/>
                  </a:lnTo>
                  <a:lnTo>
                    <a:pt x="1344175" y="409891"/>
                  </a:lnTo>
                  <a:lnTo>
                    <a:pt x="1456930" y="424957"/>
                  </a:lnTo>
                  <a:lnTo>
                    <a:pt x="1569686" y="437379"/>
                  </a:lnTo>
                  <a:lnTo>
                    <a:pt x="1682441" y="447259"/>
                  </a:lnTo>
                  <a:lnTo>
                    <a:pt x="1795197" y="454669"/>
                  </a:lnTo>
                  <a:lnTo>
                    <a:pt x="1907952" y="459655"/>
                  </a:lnTo>
                  <a:lnTo>
                    <a:pt x="2020708" y="462489"/>
                  </a:lnTo>
                  <a:lnTo>
                    <a:pt x="2133463" y="463554"/>
                  </a:lnTo>
                  <a:lnTo>
                    <a:pt x="2246219" y="463396"/>
                  </a:lnTo>
                  <a:lnTo>
                    <a:pt x="2358975" y="462227"/>
                  </a:lnTo>
                  <a:lnTo>
                    <a:pt x="2471730" y="457338"/>
                  </a:lnTo>
                  <a:lnTo>
                    <a:pt x="2584486" y="449722"/>
                  </a:lnTo>
                  <a:lnTo>
                    <a:pt x="2697241" y="441786"/>
                  </a:lnTo>
                  <a:lnTo>
                    <a:pt x="2809997" y="436458"/>
                  </a:lnTo>
                  <a:lnTo>
                    <a:pt x="2922752" y="430628"/>
                  </a:lnTo>
                  <a:lnTo>
                    <a:pt x="3035508" y="423264"/>
                  </a:lnTo>
                  <a:lnTo>
                    <a:pt x="3148263" y="416290"/>
                  </a:lnTo>
                  <a:lnTo>
                    <a:pt x="3261019" y="413050"/>
                  </a:lnTo>
                  <a:lnTo>
                    <a:pt x="3373774" y="413417"/>
                  </a:lnTo>
                  <a:lnTo>
                    <a:pt x="3486530" y="414719"/>
                  </a:lnTo>
                  <a:lnTo>
                    <a:pt x="3599285" y="416468"/>
                  </a:lnTo>
                  <a:lnTo>
                    <a:pt x="3712041" y="420099"/>
                  </a:lnTo>
                  <a:lnTo>
                    <a:pt x="3824796" y="425962"/>
                  </a:lnTo>
                  <a:lnTo>
                    <a:pt x="3937552" y="432153"/>
                  </a:lnTo>
                  <a:lnTo>
                    <a:pt x="4050307" y="437567"/>
                  </a:lnTo>
                  <a:lnTo>
                    <a:pt x="4163063" y="442976"/>
                  </a:lnTo>
                  <a:lnTo>
                    <a:pt x="4275819" y="448734"/>
                  </a:lnTo>
                  <a:lnTo>
                    <a:pt x="4388574" y="454338"/>
                  </a:lnTo>
                  <a:lnTo>
                    <a:pt x="4501330" y="459397"/>
                  </a:lnTo>
                  <a:lnTo>
                    <a:pt x="4614085" y="463619"/>
                  </a:lnTo>
                  <a:lnTo>
                    <a:pt x="4726841" y="467102"/>
                  </a:lnTo>
                  <a:lnTo>
                    <a:pt x="4839596" y="469931"/>
                  </a:lnTo>
                  <a:lnTo>
                    <a:pt x="4952352" y="472122"/>
                  </a:lnTo>
                  <a:lnTo>
                    <a:pt x="5065107" y="473649"/>
                  </a:lnTo>
                  <a:lnTo>
                    <a:pt x="5177863" y="474457"/>
                  </a:lnTo>
                  <a:lnTo>
                    <a:pt x="5290618" y="474475"/>
                  </a:lnTo>
                  <a:lnTo>
                    <a:pt x="5403374" y="473628"/>
                  </a:lnTo>
                  <a:lnTo>
                    <a:pt x="5516129" y="471844"/>
                  </a:lnTo>
                  <a:lnTo>
                    <a:pt x="5628885" y="469061"/>
                  </a:lnTo>
                  <a:lnTo>
                    <a:pt x="5741640" y="465232"/>
                  </a:lnTo>
                  <a:lnTo>
                    <a:pt x="5854396" y="460322"/>
                  </a:lnTo>
                  <a:lnTo>
                    <a:pt x="5967151" y="454313"/>
                  </a:lnTo>
                  <a:lnTo>
                    <a:pt x="6079907" y="447194"/>
                  </a:lnTo>
                  <a:lnTo>
                    <a:pt x="6145984" y="4423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66963"/>
              <a:ext cx="6145984" cy="381149"/>
            </a:xfrm>
            <a:custGeom>
              <a:avLst/>
              <a:pathLst>
                <a:path w="6145984" h="381149">
                  <a:moveTo>
                    <a:pt x="6145984" y="381149"/>
                  </a:moveTo>
                  <a:lnTo>
                    <a:pt x="6079907" y="373224"/>
                  </a:lnTo>
                  <a:lnTo>
                    <a:pt x="5967151" y="360441"/>
                  </a:lnTo>
                  <a:lnTo>
                    <a:pt x="5854396" y="348386"/>
                  </a:lnTo>
                  <a:lnTo>
                    <a:pt x="5741640" y="337035"/>
                  </a:lnTo>
                  <a:lnTo>
                    <a:pt x="5628885" y="326355"/>
                  </a:lnTo>
                  <a:lnTo>
                    <a:pt x="5516129" y="316299"/>
                  </a:lnTo>
                  <a:lnTo>
                    <a:pt x="5403374" y="306803"/>
                  </a:lnTo>
                  <a:lnTo>
                    <a:pt x="5290618" y="297793"/>
                  </a:lnTo>
                  <a:lnTo>
                    <a:pt x="5177863" y="289183"/>
                  </a:lnTo>
                  <a:lnTo>
                    <a:pt x="5065107" y="280883"/>
                  </a:lnTo>
                  <a:lnTo>
                    <a:pt x="4952352" y="272809"/>
                  </a:lnTo>
                  <a:lnTo>
                    <a:pt x="4839596" y="264892"/>
                  </a:lnTo>
                  <a:lnTo>
                    <a:pt x="4726841" y="257091"/>
                  </a:lnTo>
                  <a:lnTo>
                    <a:pt x="4614085" y="249409"/>
                  </a:lnTo>
                  <a:lnTo>
                    <a:pt x="4501330" y="241850"/>
                  </a:lnTo>
                  <a:lnTo>
                    <a:pt x="4388574" y="234030"/>
                  </a:lnTo>
                  <a:lnTo>
                    <a:pt x="4275819" y="226327"/>
                  </a:lnTo>
                  <a:lnTo>
                    <a:pt x="4163063" y="219301"/>
                  </a:lnTo>
                  <a:lnTo>
                    <a:pt x="4050307" y="213396"/>
                  </a:lnTo>
                  <a:lnTo>
                    <a:pt x="3937552" y="207576"/>
                  </a:lnTo>
                  <a:lnTo>
                    <a:pt x="3824796" y="201297"/>
                  </a:lnTo>
                  <a:lnTo>
                    <a:pt x="3712041" y="196329"/>
                  </a:lnTo>
                  <a:lnTo>
                    <a:pt x="3599285" y="193470"/>
                  </a:lnTo>
                  <a:lnTo>
                    <a:pt x="3486530" y="191784"/>
                  </a:lnTo>
                  <a:lnTo>
                    <a:pt x="3373774" y="191865"/>
                  </a:lnTo>
                  <a:lnTo>
                    <a:pt x="3261019" y="193392"/>
                  </a:lnTo>
                  <a:lnTo>
                    <a:pt x="3148263" y="196115"/>
                  </a:lnTo>
                  <a:lnTo>
                    <a:pt x="3035508" y="201816"/>
                  </a:lnTo>
                  <a:lnTo>
                    <a:pt x="2922752" y="209397"/>
                  </a:lnTo>
                  <a:lnTo>
                    <a:pt x="2809997" y="216204"/>
                  </a:lnTo>
                  <a:lnTo>
                    <a:pt x="2697241" y="221072"/>
                  </a:lnTo>
                  <a:lnTo>
                    <a:pt x="2584486" y="228292"/>
                  </a:lnTo>
                  <a:lnTo>
                    <a:pt x="2471730" y="236282"/>
                  </a:lnTo>
                  <a:lnTo>
                    <a:pt x="2358975" y="242209"/>
                  </a:lnTo>
                  <a:lnTo>
                    <a:pt x="2246219" y="243756"/>
                  </a:lnTo>
                  <a:lnTo>
                    <a:pt x="2133463" y="244578"/>
                  </a:lnTo>
                  <a:lnTo>
                    <a:pt x="2020708" y="244959"/>
                  </a:lnTo>
                  <a:lnTo>
                    <a:pt x="1907952" y="244222"/>
                  </a:lnTo>
                  <a:lnTo>
                    <a:pt x="1795197" y="241531"/>
                  </a:lnTo>
                  <a:lnTo>
                    <a:pt x="1682441" y="236569"/>
                  </a:lnTo>
                  <a:lnTo>
                    <a:pt x="1569686" y="229756"/>
                  </a:lnTo>
                  <a:lnTo>
                    <a:pt x="1456930" y="221190"/>
                  </a:lnTo>
                  <a:lnTo>
                    <a:pt x="1344175" y="211000"/>
                  </a:lnTo>
                  <a:lnTo>
                    <a:pt x="1231419" y="199328"/>
                  </a:lnTo>
                  <a:lnTo>
                    <a:pt x="1118664" y="186317"/>
                  </a:lnTo>
                  <a:lnTo>
                    <a:pt x="1005908" y="172091"/>
                  </a:lnTo>
                  <a:lnTo>
                    <a:pt x="893153" y="156751"/>
                  </a:lnTo>
                  <a:lnTo>
                    <a:pt x="780397" y="140367"/>
                  </a:lnTo>
                  <a:lnTo>
                    <a:pt x="667642" y="122984"/>
                  </a:lnTo>
                  <a:lnTo>
                    <a:pt x="554886" y="104623"/>
                  </a:lnTo>
                  <a:lnTo>
                    <a:pt x="442131" y="85292"/>
                  </a:lnTo>
                  <a:lnTo>
                    <a:pt x="329375" y="64988"/>
                  </a:lnTo>
                  <a:lnTo>
                    <a:pt x="216619" y="43705"/>
                  </a:lnTo>
                  <a:lnTo>
                    <a:pt x="103864" y="2143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813382"/>
              <a:ext cx="6145984" cy="411761"/>
            </a:xfrm>
            <a:custGeom>
              <a:avLst/>
              <a:pathLst>
                <a:path w="6145984" h="411761">
                  <a:moveTo>
                    <a:pt x="0" y="0"/>
                  </a:moveTo>
                  <a:lnTo>
                    <a:pt x="103864" y="34310"/>
                  </a:lnTo>
                  <a:lnTo>
                    <a:pt x="216619" y="69577"/>
                  </a:lnTo>
                  <a:lnTo>
                    <a:pt x="329375" y="102848"/>
                  </a:lnTo>
                  <a:lnTo>
                    <a:pt x="442131" y="134113"/>
                  </a:lnTo>
                  <a:lnTo>
                    <a:pt x="554886" y="163358"/>
                  </a:lnTo>
                  <a:lnTo>
                    <a:pt x="667642" y="190570"/>
                  </a:lnTo>
                  <a:lnTo>
                    <a:pt x="780397" y="215736"/>
                  </a:lnTo>
                  <a:lnTo>
                    <a:pt x="893153" y="238845"/>
                  </a:lnTo>
                  <a:lnTo>
                    <a:pt x="1005908" y="259883"/>
                  </a:lnTo>
                  <a:lnTo>
                    <a:pt x="1118664" y="278838"/>
                  </a:lnTo>
                  <a:lnTo>
                    <a:pt x="1231419" y="295696"/>
                  </a:lnTo>
                  <a:lnTo>
                    <a:pt x="1344175" y="310446"/>
                  </a:lnTo>
                  <a:lnTo>
                    <a:pt x="1456930" y="323074"/>
                  </a:lnTo>
                  <a:lnTo>
                    <a:pt x="1569686" y="333567"/>
                  </a:lnTo>
                  <a:lnTo>
                    <a:pt x="1682441" y="341914"/>
                  </a:lnTo>
                  <a:lnTo>
                    <a:pt x="1795197" y="348100"/>
                  </a:lnTo>
                  <a:lnTo>
                    <a:pt x="1907952" y="351939"/>
                  </a:lnTo>
                  <a:lnTo>
                    <a:pt x="2020708" y="353724"/>
                  </a:lnTo>
                  <a:lnTo>
                    <a:pt x="2133463" y="354066"/>
                  </a:lnTo>
                  <a:lnTo>
                    <a:pt x="2246219" y="353576"/>
                  </a:lnTo>
                  <a:lnTo>
                    <a:pt x="2358975" y="352218"/>
                  </a:lnTo>
                  <a:lnTo>
                    <a:pt x="2471730" y="346810"/>
                  </a:lnTo>
                  <a:lnTo>
                    <a:pt x="2584486" y="339007"/>
                  </a:lnTo>
                  <a:lnTo>
                    <a:pt x="2697241" y="331429"/>
                  </a:lnTo>
                  <a:lnTo>
                    <a:pt x="2809997" y="326331"/>
                  </a:lnTo>
                  <a:lnTo>
                    <a:pt x="2922752" y="320012"/>
                  </a:lnTo>
                  <a:lnTo>
                    <a:pt x="3035508" y="312540"/>
                  </a:lnTo>
                  <a:lnTo>
                    <a:pt x="3148263" y="306203"/>
                  </a:lnTo>
                  <a:lnTo>
                    <a:pt x="3261019" y="303221"/>
                  </a:lnTo>
                  <a:lnTo>
                    <a:pt x="3373774" y="302641"/>
                  </a:lnTo>
                  <a:lnTo>
                    <a:pt x="3486530" y="303252"/>
                  </a:lnTo>
                  <a:lnTo>
                    <a:pt x="3599285" y="304969"/>
                  </a:lnTo>
                  <a:lnTo>
                    <a:pt x="3712041" y="308214"/>
                  </a:lnTo>
                  <a:lnTo>
                    <a:pt x="3824796" y="313630"/>
                  </a:lnTo>
                  <a:lnTo>
                    <a:pt x="3937552" y="319864"/>
                  </a:lnTo>
                  <a:lnTo>
                    <a:pt x="4050307" y="325481"/>
                  </a:lnTo>
                  <a:lnTo>
                    <a:pt x="4163063" y="331138"/>
                  </a:lnTo>
                  <a:lnTo>
                    <a:pt x="4275819" y="337531"/>
                  </a:lnTo>
                  <a:lnTo>
                    <a:pt x="4388574" y="344184"/>
                  </a:lnTo>
                  <a:lnTo>
                    <a:pt x="4501330" y="350624"/>
                  </a:lnTo>
                  <a:lnTo>
                    <a:pt x="4614085" y="356514"/>
                  </a:lnTo>
                  <a:lnTo>
                    <a:pt x="4726841" y="362097"/>
                  </a:lnTo>
                  <a:lnTo>
                    <a:pt x="4839596" y="367411"/>
                  </a:lnTo>
                  <a:lnTo>
                    <a:pt x="4952352" y="372466"/>
                  </a:lnTo>
                  <a:lnTo>
                    <a:pt x="5065107" y="377266"/>
                  </a:lnTo>
                  <a:lnTo>
                    <a:pt x="5177863" y="381820"/>
                  </a:lnTo>
                  <a:lnTo>
                    <a:pt x="5290618" y="386134"/>
                  </a:lnTo>
                  <a:lnTo>
                    <a:pt x="5403374" y="390215"/>
                  </a:lnTo>
                  <a:lnTo>
                    <a:pt x="5516129" y="394071"/>
                  </a:lnTo>
                  <a:lnTo>
                    <a:pt x="5628885" y="397708"/>
                  </a:lnTo>
                  <a:lnTo>
                    <a:pt x="5741640" y="401133"/>
                  </a:lnTo>
                  <a:lnTo>
                    <a:pt x="5854396" y="404354"/>
                  </a:lnTo>
                  <a:lnTo>
                    <a:pt x="5967151" y="407377"/>
                  </a:lnTo>
                  <a:lnTo>
                    <a:pt x="6079907" y="410209"/>
                  </a:lnTo>
                  <a:lnTo>
                    <a:pt x="6145984" y="41176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77736"/>
              <a:ext cx="6145984" cy="852069"/>
            </a:xfrm>
            <a:custGeom>
              <a:avLst/>
              <a:pathLst>
                <a:path w="6145984" h="852069">
                  <a:moveTo>
                    <a:pt x="0" y="0"/>
                  </a:moveTo>
                  <a:lnTo>
                    <a:pt x="103864" y="56327"/>
                  </a:lnTo>
                  <a:lnTo>
                    <a:pt x="216619" y="114381"/>
                  </a:lnTo>
                  <a:lnTo>
                    <a:pt x="329375" y="169314"/>
                  </a:lnTo>
                  <a:lnTo>
                    <a:pt x="442131" y="221101"/>
                  </a:lnTo>
                  <a:lnTo>
                    <a:pt x="554886" y="269720"/>
                  </a:lnTo>
                  <a:lnTo>
                    <a:pt x="667642" y="315155"/>
                  </a:lnTo>
                  <a:lnTo>
                    <a:pt x="780397" y="357405"/>
                  </a:lnTo>
                  <a:lnTo>
                    <a:pt x="893153" y="396492"/>
                  </a:lnTo>
                  <a:lnTo>
                    <a:pt x="1005908" y="432470"/>
                  </a:lnTo>
                  <a:lnTo>
                    <a:pt x="1118664" y="465430"/>
                  </a:lnTo>
                  <a:lnTo>
                    <a:pt x="1231419" y="495510"/>
                  </a:lnTo>
                  <a:lnTo>
                    <a:pt x="1344175" y="522884"/>
                  </a:lnTo>
                  <a:lnTo>
                    <a:pt x="1456930" y="547749"/>
                  </a:lnTo>
                  <a:lnTo>
                    <a:pt x="1569686" y="570307"/>
                  </a:lnTo>
                  <a:lnTo>
                    <a:pt x="1682441" y="590736"/>
                  </a:lnTo>
                  <a:lnTo>
                    <a:pt x="1795197" y="609168"/>
                  </a:lnTo>
                  <a:lnTo>
                    <a:pt x="1907952" y="626126"/>
                  </a:lnTo>
                  <a:lnTo>
                    <a:pt x="2020708" y="641624"/>
                  </a:lnTo>
                  <a:lnTo>
                    <a:pt x="2133463" y="655204"/>
                  </a:lnTo>
                  <a:lnTo>
                    <a:pt x="2246219" y="666648"/>
                  </a:lnTo>
                  <a:lnTo>
                    <a:pt x="2358975" y="675733"/>
                  </a:lnTo>
                  <a:lnTo>
                    <a:pt x="2471730" y="680584"/>
                  </a:lnTo>
                  <a:lnTo>
                    <a:pt x="2584486" y="681603"/>
                  </a:lnTo>
                  <a:lnTo>
                    <a:pt x="2697241" y="680594"/>
                  </a:lnTo>
                  <a:lnTo>
                    <a:pt x="2809997" y="680252"/>
                  </a:lnTo>
                  <a:lnTo>
                    <a:pt x="2922752" y="676714"/>
                  </a:lnTo>
                  <a:lnTo>
                    <a:pt x="3035508" y="669077"/>
                  </a:lnTo>
                  <a:lnTo>
                    <a:pt x="3148263" y="660242"/>
                  </a:lnTo>
                  <a:lnTo>
                    <a:pt x="3261019" y="655240"/>
                  </a:lnTo>
                  <a:lnTo>
                    <a:pt x="3373774" y="654613"/>
                  </a:lnTo>
                  <a:lnTo>
                    <a:pt x="3486530" y="654041"/>
                  </a:lnTo>
                  <a:lnTo>
                    <a:pt x="3599285" y="651858"/>
                  </a:lnTo>
                  <a:lnTo>
                    <a:pt x="3712041" y="649340"/>
                  </a:lnTo>
                  <a:lnTo>
                    <a:pt x="3824796" y="647418"/>
                  </a:lnTo>
                  <a:lnTo>
                    <a:pt x="3937552" y="644547"/>
                  </a:lnTo>
                  <a:lnTo>
                    <a:pt x="4050307" y="640375"/>
                  </a:lnTo>
                  <a:lnTo>
                    <a:pt x="4163063" y="635487"/>
                  </a:lnTo>
                  <a:lnTo>
                    <a:pt x="4275819" y="629982"/>
                  </a:lnTo>
                  <a:lnTo>
                    <a:pt x="4388574" y="623770"/>
                  </a:lnTo>
                  <a:lnTo>
                    <a:pt x="4501330" y="616931"/>
                  </a:lnTo>
                  <a:lnTo>
                    <a:pt x="4614085" y="609652"/>
                  </a:lnTo>
                  <a:lnTo>
                    <a:pt x="4726841" y="602298"/>
                  </a:lnTo>
                  <a:lnTo>
                    <a:pt x="4839596" y="594976"/>
                  </a:lnTo>
                  <a:lnTo>
                    <a:pt x="4952352" y="587692"/>
                  </a:lnTo>
                  <a:lnTo>
                    <a:pt x="5065107" y="580387"/>
                  </a:lnTo>
                  <a:lnTo>
                    <a:pt x="5177863" y="572962"/>
                  </a:lnTo>
                  <a:lnTo>
                    <a:pt x="5290618" y="565290"/>
                  </a:lnTo>
                  <a:lnTo>
                    <a:pt x="5403374" y="557241"/>
                  </a:lnTo>
                  <a:lnTo>
                    <a:pt x="5516129" y="548688"/>
                  </a:lnTo>
                  <a:lnTo>
                    <a:pt x="5628885" y="539522"/>
                  </a:lnTo>
                  <a:lnTo>
                    <a:pt x="5741640" y="529652"/>
                  </a:lnTo>
                  <a:lnTo>
                    <a:pt x="5854396" y="519008"/>
                  </a:lnTo>
                  <a:lnTo>
                    <a:pt x="5967151" y="507541"/>
                  </a:lnTo>
                  <a:lnTo>
                    <a:pt x="6079907" y="495220"/>
                  </a:lnTo>
                  <a:lnTo>
                    <a:pt x="6145984" y="487487"/>
                  </a:lnTo>
                  <a:lnTo>
                    <a:pt x="6145984" y="852069"/>
                  </a:lnTo>
                  <a:lnTo>
                    <a:pt x="6079907" y="840907"/>
                  </a:lnTo>
                  <a:lnTo>
                    <a:pt x="5967151" y="823727"/>
                  </a:lnTo>
                  <a:lnTo>
                    <a:pt x="5854396" y="808414"/>
                  </a:lnTo>
                  <a:lnTo>
                    <a:pt x="5741640" y="794954"/>
                  </a:lnTo>
                  <a:lnTo>
                    <a:pt x="5628885" y="783316"/>
                  </a:lnTo>
                  <a:lnTo>
                    <a:pt x="5516129" y="773448"/>
                  </a:lnTo>
                  <a:lnTo>
                    <a:pt x="5403374" y="765279"/>
                  </a:lnTo>
                  <a:lnTo>
                    <a:pt x="5290618" y="758715"/>
                  </a:lnTo>
                  <a:lnTo>
                    <a:pt x="5177863" y="753651"/>
                  </a:lnTo>
                  <a:lnTo>
                    <a:pt x="5065107" y="749971"/>
                  </a:lnTo>
                  <a:lnTo>
                    <a:pt x="4952352" y="747570"/>
                  </a:lnTo>
                  <a:lnTo>
                    <a:pt x="4839596" y="746364"/>
                  </a:lnTo>
                  <a:lnTo>
                    <a:pt x="4726841" y="746315"/>
                  </a:lnTo>
                  <a:lnTo>
                    <a:pt x="4614085" y="747446"/>
                  </a:lnTo>
                  <a:lnTo>
                    <a:pt x="4501330" y="749777"/>
                  </a:lnTo>
                  <a:lnTo>
                    <a:pt x="4388574" y="752524"/>
                  </a:lnTo>
                  <a:lnTo>
                    <a:pt x="4275819" y="755625"/>
                  </a:lnTo>
                  <a:lnTo>
                    <a:pt x="4163063" y="759250"/>
                  </a:lnTo>
                  <a:lnTo>
                    <a:pt x="4050307" y="763403"/>
                  </a:lnTo>
                  <a:lnTo>
                    <a:pt x="3937552" y="766974"/>
                  </a:lnTo>
                  <a:lnTo>
                    <a:pt x="3824796" y="769713"/>
                  </a:lnTo>
                  <a:lnTo>
                    <a:pt x="3712041" y="772963"/>
                  </a:lnTo>
                  <a:lnTo>
                    <a:pt x="3599285" y="776625"/>
                  </a:lnTo>
                  <a:lnTo>
                    <a:pt x="3486530" y="778902"/>
                  </a:lnTo>
                  <a:lnTo>
                    <a:pt x="3373774" y="781524"/>
                  </a:lnTo>
                  <a:lnTo>
                    <a:pt x="3261019" y="784958"/>
                  </a:lnTo>
                  <a:lnTo>
                    <a:pt x="3148263" y="789194"/>
                  </a:lnTo>
                  <a:lnTo>
                    <a:pt x="3035508" y="796141"/>
                  </a:lnTo>
                  <a:lnTo>
                    <a:pt x="2922752" y="804101"/>
                  </a:lnTo>
                  <a:lnTo>
                    <a:pt x="2809997" y="809086"/>
                  </a:lnTo>
                  <a:lnTo>
                    <a:pt x="2697241" y="808746"/>
                  </a:lnTo>
                  <a:lnTo>
                    <a:pt x="2584486" y="808694"/>
                  </a:lnTo>
                  <a:lnTo>
                    <a:pt x="2471730" y="808229"/>
                  </a:lnTo>
                  <a:lnTo>
                    <a:pt x="2358975" y="804917"/>
                  </a:lnTo>
                  <a:lnTo>
                    <a:pt x="2246219" y="796392"/>
                  </a:lnTo>
                  <a:lnTo>
                    <a:pt x="2133463" y="785934"/>
                  </a:lnTo>
                  <a:lnTo>
                    <a:pt x="2020708" y="774497"/>
                  </a:lnTo>
                  <a:lnTo>
                    <a:pt x="1907952" y="762107"/>
                  </a:lnTo>
                  <a:lnTo>
                    <a:pt x="1795197" y="748552"/>
                  </a:lnTo>
                  <a:lnTo>
                    <a:pt x="1682441" y="733748"/>
                  </a:lnTo>
                  <a:lnTo>
                    <a:pt x="1569686" y="717867"/>
                  </a:lnTo>
                  <a:lnTo>
                    <a:pt x="1456930" y="701025"/>
                  </a:lnTo>
                  <a:lnTo>
                    <a:pt x="1344175" y="683387"/>
                  </a:lnTo>
                  <a:lnTo>
                    <a:pt x="1231419" y="665138"/>
                  </a:lnTo>
                  <a:lnTo>
                    <a:pt x="1118664" y="646464"/>
                  </a:lnTo>
                  <a:lnTo>
                    <a:pt x="1005908" y="627523"/>
                  </a:lnTo>
                  <a:lnTo>
                    <a:pt x="893153" y="608439"/>
                  </a:lnTo>
                  <a:lnTo>
                    <a:pt x="780397" y="589291"/>
                  </a:lnTo>
                  <a:lnTo>
                    <a:pt x="667642" y="570116"/>
                  </a:lnTo>
                  <a:lnTo>
                    <a:pt x="554886" y="550924"/>
                  </a:lnTo>
                  <a:lnTo>
                    <a:pt x="442131" y="531697"/>
                  </a:lnTo>
                  <a:lnTo>
                    <a:pt x="329375" y="512408"/>
                  </a:lnTo>
                  <a:lnTo>
                    <a:pt x="216619" y="493020"/>
                  </a:lnTo>
                  <a:lnTo>
                    <a:pt x="103864" y="473494"/>
                  </a:lnTo>
                  <a:lnTo>
                    <a:pt x="0" y="45534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77736"/>
              <a:ext cx="6145984" cy="681603"/>
            </a:xfrm>
            <a:custGeom>
              <a:avLst/>
              <a:pathLst>
                <a:path w="6145984" h="681603">
                  <a:moveTo>
                    <a:pt x="0" y="0"/>
                  </a:moveTo>
                  <a:lnTo>
                    <a:pt x="103864" y="56327"/>
                  </a:lnTo>
                  <a:lnTo>
                    <a:pt x="216619" y="114381"/>
                  </a:lnTo>
                  <a:lnTo>
                    <a:pt x="329375" y="169314"/>
                  </a:lnTo>
                  <a:lnTo>
                    <a:pt x="442131" y="221101"/>
                  </a:lnTo>
                  <a:lnTo>
                    <a:pt x="554886" y="269720"/>
                  </a:lnTo>
                  <a:lnTo>
                    <a:pt x="667642" y="315155"/>
                  </a:lnTo>
                  <a:lnTo>
                    <a:pt x="780397" y="357405"/>
                  </a:lnTo>
                  <a:lnTo>
                    <a:pt x="893153" y="396492"/>
                  </a:lnTo>
                  <a:lnTo>
                    <a:pt x="1005908" y="432470"/>
                  </a:lnTo>
                  <a:lnTo>
                    <a:pt x="1118664" y="465430"/>
                  </a:lnTo>
                  <a:lnTo>
                    <a:pt x="1231419" y="495510"/>
                  </a:lnTo>
                  <a:lnTo>
                    <a:pt x="1344175" y="522884"/>
                  </a:lnTo>
                  <a:lnTo>
                    <a:pt x="1456930" y="547749"/>
                  </a:lnTo>
                  <a:lnTo>
                    <a:pt x="1569686" y="570307"/>
                  </a:lnTo>
                  <a:lnTo>
                    <a:pt x="1682441" y="590736"/>
                  </a:lnTo>
                  <a:lnTo>
                    <a:pt x="1795197" y="609168"/>
                  </a:lnTo>
                  <a:lnTo>
                    <a:pt x="1907952" y="626126"/>
                  </a:lnTo>
                  <a:lnTo>
                    <a:pt x="2020708" y="641624"/>
                  </a:lnTo>
                  <a:lnTo>
                    <a:pt x="2133463" y="655204"/>
                  </a:lnTo>
                  <a:lnTo>
                    <a:pt x="2246219" y="666648"/>
                  </a:lnTo>
                  <a:lnTo>
                    <a:pt x="2358975" y="675733"/>
                  </a:lnTo>
                  <a:lnTo>
                    <a:pt x="2471730" y="680584"/>
                  </a:lnTo>
                  <a:lnTo>
                    <a:pt x="2584486" y="681603"/>
                  </a:lnTo>
                  <a:lnTo>
                    <a:pt x="2697241" y="680594"/>
                  </a:lnTo>
                  <a:lnTo>
                    <a:pt x="2809997" y="680252"/>
                  </a:lnTo>
                  <a:lnTo>
                    <a:pt x="2922752" y="676714"/>
                  </a:lnTo>
                  <a:lnTo>
                    <a:pt x="3035508" y="669077"/>
                  </a:lnTo>
                  <a:lnTo>
                    <a:pt x="3148263" y="660242"/>
                  </a:lnTo>
                  <a:lnTo>
                    <a:pt x="3261019" y="655240"/>
                  </a:lnTo>
                  <a:lnTo>
                    <a:pt x="3373774" y="654613"/>
                  </a:lnTo>
                  <a:lnTo>
                    <a:pt x="3486530" y="654041"/>
                  </a:lnTo>
                  <a:lnTo>
                    <a:pt x="3599285" y="651858"/>
                  </a:lnTo>
                  <a:lnTo>
                    <a:pt x="3712041" y="649340"/>
                  </a:lnTo>
                  <a:lnTo>
                    <a:pt x="3824796" y="647418"/>
                  </a:lnTo>
                  <a:lnTo>
                    <a:pt x="3937552" y="644547"/>
                  </a:lnTo>
                  <a:lnTo>
                    <a:pt x="4050307" y="640375"/>
                  </a:lnTo>
                  <a:lnTo>
                    <a:pt x="4163063" y="635487"/>
                  </a:lnTo>
                  <a:lnTo>
                    <a:pt x="4275819" y="629982"/>
                  </a:lnTo>
                  <a:lnTo>
                    <a:pt x="4388574" y="623770"/>
                  </a:lnTo>
                  <a:lnTo>
                    <a:pt x="4501330" y="616931"/>
                  </a:lnTo>
                  <a:lnTo>
                    <a:pt x="4614085" y="609652"/>
                  </a:lnTo>
                  <a:lnTo>
                    <a:pt x="4726841" y="602298"/>
                  </a:lnTo>
                  <a:lnTo>
                    <a:pt x="4839596" y="594976"/>
                  </a:lnTo>
                  <a:lnTo>
                    <a:pt x="4952352" y="587692"/>
                  </a:lnTo>
                  <a:lnTo>
                    <a:pt x="5065107" y="580387"/>
                  </a:lnTo>
                  <a:lnTo>
                    <a:pt x="5177863" y="572962"/>
                  </a:lnTo>
                  <a:lnTo>
                    <a:pt x="5290618" y="565290"/>
                  </a:lnTo>
                  <a:lnTo>
                    <a:pt x="5403374" y="557241"/>
                  </a:lnTo>
                  <a:lnTo>
                    <a:pt x="5516129" y="548688"/>
                  </a:lnTo>
                  <a:lnTo>
                    <a:pt x="5628885" y="539522"/>
                  </a:lnTo>
                  <a:lnTo>
                    <a:pt x="5741640" y="529652"/>
                  </a:lnTo>
                  <a:lnTo>
                    <a:pt x="5854396" y="519008"/>
                  </a:lnTo>
                  <a:lnTo>
                    <a:pt x="5967151" y="507541"/>
                  </a:lnTo>
                  <a:lnTo>
                    <a:pt x="6079907" y="495220"/>
                  </a:lnTo>
                  <a:lnTo>
                    <a:pt x="6145984" y="4874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33079"/>
              <a:ext cx="6145984" cy="396726"/>
            </a:xfrm>
            <a:custGeom>
              <a:avLst/>
              <a:pathLst>
                <a:path w="6145984" h="396726">
                  <a:moveTo>
                    <a:pt x="6145984" y="396726"/>
                  </a:moveTo>
                  <a:lnTo>
                    <a:pt x="6079907" y="385564"/>
                  </a:lnTo>
                  <a:lnTo>
                    <a:pt x="5967151" y="368384"/>
                  </a:lnTo>
                  <a:lnTo>
                    <a:pt x="5854396" y="353071"/>
                  </a:lnTo>
                  <a:lnTo>
                    <a:pt x="5741640" y="339611"/>
                  </a:lnTo>
                  <a:lnTo>
                    <a:pt x="5628885" y="327973"/>
                  </a:lnTo>
                  <a:lnTo>
                    <a:pt x="5516129" y="318105"/>
                  </a:lnTo>
                  <a:lnTo>
                    <a:pt x="5403374" y="309936"/>
                  </a:lnTo>
                  <a:lnTo>
                    <a:pt x="5290618" y="303373"/>
                  </a:lnTo>
                  <a:lnTo>
                    <a:pt x="5177863" y="298308"/>
                  </a:lnTo>
                  <a:lnTo>
                    <a:pt x="5065107" y="294628"/>
                  </a:lnTo>
                  <a:lnTo>
                    <a:pt x="4952352" y="292227"/>
                  </a:lnTo>
                  <a:lnTo>
                    <a:pt x="4839596" y="291022"/>
                  </a:lnTo>
                  <a:lnTo>
                    <a:pt x="4726841" y="290973"/>
                  </a:lnTo>
                  <a:lnTo>
                    <a:pt x="4614085" y="292103"/>
                  </a:lnTo>
                  <a:lnTo>
                    <a:pt x="4501330" y="294434"/>
                  </a:lnTo>
                  <a:lnTo>
                    <a:pt x="4388574" y="297181"/>
                  </a:lnTo>
                  <a:lnTo>
                    <a:pt x="4275819" y="300282"/>
                  </a:lnTo>
                  <a:lnTo>
                    <a:pt x="4163063" y="303907"/>
                  </a:lnTo>
                  <a:lnTo>
                    <a:pt x="4050307" y="308060"/>
                  </a:lnTo>
                  <a:lnTo>
                    <a:pt x="3937552" y="311632"/>
                  </a:lnTo>
                  <a:lnTo>
                    <a:pt x="3824796" y="314371"/>
                  </a:lnTo>
                  <a:lnTo>
                    <a:pt x="3712041" y="317620"/>
                  </a:lnTo>
                  <a:lnTo>
                    <a:pt x="3599285" y="321282"/>
                  </a:lnTo>
                  <a:lnTo>
                    <a:pt x="3486530" y="323559"/>
                  </a:lnTo>
                  <a:lnTo>
                    <a:pt x="3373774" y="326181"/>
                  </a:lnTo>
                  <a:lnTo>
                    <a:pt x="3261019" y="329615"/>
                  </a:lnTo>
                  <a:lnTo>
                    <a:pt x="3148263" y="333851"/>
                  </a:lnTo>
                  <a:lnTo>
                    <a:pt x="3035508" y="340798"/>
                  </a:lnTo>
                  <a:lnTo>
                    <a:pt x="2922752" y="348758"/>
                  </a:lnTo>
                  <a:lnTo>
                    <a:pt x="2809997" y="353743"/>
                  </a:lnTo>
                  <a:lnTo>
                    <a:pt x="2697241" y="353404"/>
                  </a:lnTo>
                  <a:lnTo>
                    <a:pt x="2584486" y="353351"/>
                  </a:lnTo>
                  <a:lnTo>
                    <a:pt x="2471730" y="352886"/>
                  </a:lnTo>
                  <a:lnTo>
                    <a:pt x="2358975" y="349574"/>
                  </a:lnTo>
                  <a:lnTo>
                    <a:pt x="2246219" y="341049"/>
                  </a:lnTo>
                  <a:lnTo>
                    <a:pt x="2133463" y="330591"/>
                  </a:lnTo>
                  <a:lnTo>
                    <a:pt x="2020708" y="319154"/>
                  </a:lnTo>
                  <a:lnTo>
                    <a:pt x="1907952" y="306765"/>
                  </a:lnTo>
                  <a:lnTo>
                    <a:pt x="1795197" y="293209"/>
                  </a:lnTo>
                  <a:lnTo>
                    <a:pt x="1682441" y="278405"/>
                  </a:lnTo>
                  <a:lnTo>
                    <a:pt x="1569686" y="262524"/>
                  </a:lnTo>
                  <a:lnTo>
                    <a:pt x="1456930" y="245682"/>
                  </a:lnTo>
                  <a:lnTo>
                    <a:pt x="1344175" y="228044"/>
                  </a:lnTo>
                  <a:lnTo>
                    <a:pt x="1231419" y="209795"/>
                  </a:lnTo>
                  <a:lnTo>
                    <a:pt x="1118664" y="191121"/>
                  </a:lnTo>
                  <a:lnTo>
                    <a:pt x="1005908" y="172180"/>
                  </a:lnTo>
                  <a:lnTo>
                    <a:pt x="893153" y="153096"/>
                  </a:lnTo>
                  <a:lnTo>
                    <a:pt x="780397" y="133948"/>
                  </a:lnTo>
                  <a:lnTo>
                    <a:pt x="667642" y="114773"/>
                  </a:lnTo>
                  <a:lnTo>
                    <a:pt x="554886" y="95581"/>
                  </a:lnTo>
                  <a:lnTo>
                    <a:pt x="442131" y="76354"/>
                  </a:lnTo>
                  <a:lnTo>
                    <a:pt x="329375" y="57065"/>
                  </a:lnTo>
                  <a:lnTo>
                    <a:pt x="216619" y="37677"/>
                  </a:lnTo>
                  <a:lnTo>
                    <a:pt x="103864" y="1815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05407"/>
              <a:ext cx="6145984" cy="517477"/>
            </a:xfrm>
            <a:custGeom>
              <a:avLst/>
              <a:pathLst>
                <a:path w="6145984" h="517477">
                  <a:moveTo>
                    <a:pt x="0" y="0"/>
                  </a:moveTo>
                  <a:lnTo>
                    <a:pt x="103864" y="37239"/>
                  </a:lnTo>
                  <a:lnTo>
                    <a:pt x="216619" y="76029"/>
                  </a:lnTo>
                  <a:lnTo>
                    <a:pt x="329375" y="113190"/>
                  </a:lnTo>
                  <a:lnTo>
                    <a:pt x="442131" y="148728"/>
                  </a:lnTo>
                  <a:lnTo>
                    <a:pt x="554886" y="182650"/>
                  </a:lnTo>
                  <a:lnTo>
                    <a:pt x="667642" y="214964"/>
                  </a:lnTo>
                  <a:lnTo>
                    <a:pt x="780397" y="245676"/>
                  </a:lnTo>
                  <a:lnTo>
                    <a:pt x="893153" y="274794"/>
                  </a:lnTo>
                  <a:lnTo>
                    <a:pt x="1005908" y="302325"/>
                  </a:lnTo>
                  <a:lnTo>
                    <a:pt x="1118664" y="328275"/>
                  </a:lnTo>
                  <a:lnTo>
                    <a:pt x="1231419" y="352653"/>
                  </a:lnTo>
                  <a:lnTo>
                    <a:pt x="1344175" y="375464"/>
                  </a:lnTo>
                  <a:lnTo>
                    <a:pt x="1456930" y="396716"/>
                  </a:lnTo>
                  <a:lnTo>
                    <a:pt x="1569686" y="416416"/>
                  </a:lnTo>
                  <a:lnTo>
                    <a:pt x="1682441" y="434571"/>
                  </a:lnTo>
                  <a:lnTo>
                    <a:pt x="1795197" y="451189"/>
                  </a:lnTo>
                  <a:lnTo>
                    <a:pt x="1907952" y="466445"/>
                  </a:lnTo>
                  <a:lnTo>
                    <a:pt x="2020708" y="480389"/>
                  </a:lnTo>
                  <a:lnTo>
                    <a:pt x="2133463" y="492897"/>
                  </a:lnTo>
                  <a:lnTo>
                    <a:pt x="2246219" y="503849"/>
                  </a:lnTo>
                  <a:lnTo>
                    <a:pt x="2358975" y="512654"/>
                  </a:lnTo>
                  <a:lnTo>
                    <a:pt x="2471730" y="516735"/>
                  </a:lnTo>
                  <a:lnTo>
                    <a:pt x="2584486" y="517477"/>
                  </a:lnTo>
                  <a:lnTo>
                    <a:pt x="2697241" y="516999"/>
                  </a:lnTo>
                  <a:lnTo>
                    <a:pt x="2809997" y="516998"/>
                  </a:lnTo>
                  <a:lnTo>
                    <a:pt x="2922752" y="512736"/>
                  </a:lnTo>
                  <a:lnTo>
                    <a:pt x="3035508" y="504938"/>
                  </a:lnTo>
                  <a:lnTo>
                    <a:pt x="3148263" y="497047"/>
                  </a:lnTo>
                  <a:lnTo>
                    <a:pt x="3261019" y="492428"/>
                  </a:lnTo>
                  <a:lnTo>
                    <a:pt x="3373774" y="490397"/>
                  </a:lnTo>
                  <a:lnTo>
                    <a:pt x="3486530" y="488800"/>
                  </a:lnTo>
                  <a:lnTo>
                    <a:pt x="3599285" y="486570"/>
                  </a:lnTo>
                  <a:lnTo>
                    <a:pt x="3712041" y="483480"/>
                  </a:lnTo>
                  <a:lnTo>
                    <a:pt x="3824796" y="480894"/>
                  </a:lnTo>
                  <a:lnTo>
                    <a:pt x="3937552" y="478089"/>
                  </a:lnTo>
                  <a:lnTo>
                    <a:pt x="4050307" y="474217"/>
                  </a:lnTo>
                  <a:lnTo>
                    <a:pt x="4163063" y="469697"/>
                  </a:lnTo>
                  <a:lnTo>
                    <a:pt x="4275819" y="465132"/>
                  </a:lnTo>
                  <a:lnTo>
                    <a:pt x="4388574" y="460476"/>
                  </a:lnTo>
                  <a:lnTo>
                    <a:pt x="4501330" y="455683"/>
                  </a:lnTo>
                  <a:lnTo>
                    <a:pt x="4614085" y="450877"/>
                  </a:lnTo>
                  <a:lnTo>
                    <a:pt x="4726841" y="446635"/>
                  </a:lnTo>
                  <a:lnTo>
                    <a:pt x="4839596" y="442999"/>
                  </a:lnTo>
                  <a:lnTo>
                    <a:pt x="4952352" y="439959"/>
                  </a:lnTo>
                  <a:lnTo>
                    <a:pt x="5065107" y="437508"/>
                  </a:lnTo>
                  <a:lnTo>
                    <a:pt x="5177863" y="435635"/>
                  </a:lnTo>
                  <a:lnTo>
                    <a:pt x="5290618" y="434331"/>
                  </a:lnTo>
                  <a:lnTo>
                    <a:pt x="5403374" y="433588"/>
                  </a:lnTo>
                  <a:lnTo>
                    <a:pt x="5516129" y="433397"/>
                  </a:lnTo>
                  <a:lnTo>
                    <a:pt x="5628885" y="433747"/>
                  </a:lnTo>
                  <a:lnTo>
                    <a:pt x="5741640" y="434631"/>
                  </a:lnTo>
                  <a:lnTo>
                    <a:pt x="5854396" y="436040"/>
                  </a:lnTo>
                  <a:lnTo>
                    <a:pt x="5967151" y="437963"/>
                  </a:lnTo>
                  <a:lnTo>
                    <a:pt x="6079907" y="440392"/>
                  </a:lnTo>
                  <a:lnTo>
                    <a:pt x="6145984" y="44210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317280"/>
              <a:ext cx="6145984" cy="1076995"/>
            </a:xfrm>
            <a:custGeom>
              <a:avLst/>
              <a:pathLst>
                <a:path w="6145984" h="1076995">
                  <a:moveTo>
                    <a:pt x="0" y="0"/>
                  </a:moveTo>
                  <a:lnTo>
                    <a:pt x="103864" y="66688"/>
                  </a:lnTo>
                  <a:lnTo>
                    <a:pt x="216619" y="135009"/>
                  </a:lnTo>
                  <a:lnTo>
                    <a:pt x="329375" y="199187"/>
                  </a:lnTo>
                  <a:lnTo>
                    <a:pt x="442131" y="259152"/>
                  </a:lnTo>
                  <a:lnTo>
                    <a:pt x="554886" y="314841"/>
                  </a:lnTo>
                  <a:lnTo>
                    <a:pt x="667642" y="366195"/>
                  </a:lnTo>
                  <a:lnTo>
                    <a:pt x="780397" y="413173"/>
                  </a:lnTo>
                  <a:lnTo>
                    <a:pt x="893153" y="455754"/>
                  </a:lnTo>
                  <a:lnTo>
                    <a:pt x="1005908" y="493952"/>
                  </a:lnTo>
                  <a:lnTo>
                    <a:pt x="1118664" y="527823"/>
                  </a:lnTo>
                  <a:lnTo>
                    <a:pt x="1231419" y="557465"/>
                  </a:lnTo>
                  <a:lnTo>
                    <a:pt x="1344175" y="583019"/>
                  </a:lnTo>
                  <a:lnTo>
                    <a:pt x="1456930" y="604648"/>
                  </a:lnTo>
                  <a:lnTo>
                    <a:pt x="1569686" y="622520"/>
                  </a:lnTo>
                  <a:lnTo>
                    <a:pt x="1682441" y="636776"/>
                  </a:lnTo>
                  <a:lnTo>
                    <a:pt x="1795197" y="647511"/>
                  </a:lnTo>
                  <a:lnTo>
                    <a:pt x="1907952" y="654668"/>
                  </a:lnTo>
                  <a:lnTo>
                    <a:pt x="2020708" y="658792"/>
                  </a:lnTo>
                  <a:lnTo>
                    <a:pt x="2133463" y="660789"/>
                  </a:lnTo>
                  <a:lnTo>
                    <a:pt x="2246219" y="661815"/>
                  </a:lnTo>
                  <a:lnTo>
                    <a:pt x="2358975" y="663025"/>
                  </a:lnTo>
                  <a:lnTo>
                    <a:pt x="2471730" y="663035"/>
                  </a:lnTo>
                  <a:lnTo>
                    <a:pt x="2584486" y="661447"/>
                  </a:lnTo>
                  <a:lnTo>
                    <a:pt x="2697241" y="659199"/>
                  </a:lnTo>
                  <a:lnTo>
                    <a:pt x="2809997" y="658295"/>
                  </a:lnTo>
                  <a:lnTo>
                    <a:pt x="2922752" y="656184"/>
                  </a:lnTo>
                  <a:lnTo>
                    <a:pt x="3035508" y="651869"/>
                  </a:lnTo>
                  <a:lnTo>
                    <a:pt x="3148263" y="647446"/>
                  </a:lnTo>
                  <a:lnTo>
                    <a:pt x="3261019" y="647256"/>
                  </a:lnTo>
                  <a:lnTo>
                    <a:pt x="3373774" y="652335"/>
                  </a:lnTo>
                  <a:lnTo>
                    <a:pt x="3486530" y="658581"/>
                  </a:lnTo>
                  <a:lnTo>
                    <a:pt x="3599285" y="664110"/>
                  </a:lnTo>
                  <a:lnTo>
                    <a:pt x="3712041" y="670042"/>
                  </a:lnTo>
                  <a:lnTo>
                    <a:pt x="3824796" y="677271"/>
                  </a:lnTo>
                  <a:lnTo>
                    <a:pt x="3937552" y="684449"/>
                  </a:lnTo>
                  <a:lnTo>
                    <a:pt x="4050307" y="691475"/>
                  </a:lnTo>
                  <a:lnTo>
                    <a:pt x="4163063" y="698894"/>
                  </a:lnTo>
                  <a:lnTo>
                    <a:pt x="4275819" y="706436"/>
                  </a:lnTo>
                  <a:lnTo>
                    <a:pt x="4388574" y="713703"/>
                  </a:lnTo>
                  <a:lnTo>
                    <a:pt x="4501330" y="720476"/>
                  </a:lnTo>
                  <a:lnTo>
                    <a:pt x="4614085" y="726527"/>
                  </a:lnTo>
                  <a:lnTo>
                    <a:pt x="4726841" y="731653"/>
                  </a:lnTo>
                  <a:lnTo>
                    <a:pt x="4839596" y="735938"/>
                  </a:lnTo>
                  <a:lnTo>
                    <a:pt x="4952352" y="739405"/>
                  </a:lnTo>
                  <a:lnTo>
                    <a:pt x="5065107" y="742010"/>
                  </a:lnTo>
                  <a:lnTo>
                    <a:pt x="5177863" y="743664"/>
                  </a:lnTo>
                  <a:lnTo>
                    <a:pt x="5290618" y="744256"/>
                  </a:lnTo>
                  <a:lnTo>
                    <a:pt x="5403374" y="743664"/>
                  </a:lnTo>
                  <a:lnTo>
                    <a:pt x="5516129" y="741775"/>
                  </a:lnTo>
                  <a:lnTo>
                    <a:pt x="5628885" y="738491"/>
                  </a:lnTo>
                  <a:lnTo>
                    <a:pt x="5741640" y="733734"/>
                  </a:lnTo>
                  <a:lnTo>
                    <a:pt x="5854396" y="727449"/>
                  </a:lnTo>
                  <a:lnTo>
                    <a:pt x="5967151" y="719602"/>
                  </a:lnTo>
                  <a:lnTo>
                    <a:pt x="6079907" y="710176"/>
                  </a:lnTo>
                  <a:lnTo>
                    <a:pt x="6145984" y="703724"/>
                  </a:lnTo>
                  <a:lnTo>
                    <a:pt x="6145984" y="1076995"/>
                  </a:lnTo>
                  <a:lnTo>
                    <a:pt x="6119200" y="1076995"/>
                  </a:lnTo>
                  <a:lnTo>
                    <a:pt x="6079907" y="1069163"/>
                  </a:lnTo>
                  <a:lnTo>
                    <a:pt x="5967151" y="1047953"/>
                  </a:lnTo>
                  <a:lnTo>
                    <a:pt x="5854396" y="1027990"/>
                  </a:lnTo>
                  <a:lnTo>
                    <a:pt x="5741640" y="1009244"/>
                  </a:lnTo>
                  <a:lnTo>
                    <a:pt x="5628885" y="991664"/>
                  </a:lnTo>
                  <a:lnTo>
                    <a:pt x="5516129" y="975182"/>
                  </a:lnTo>
                  <a:lnTo>
                    <a:pt x="5403374" y="959706"/>
                  </a:lnTo>
                  <a:lnTo>
                    <a:pt x="5290618" y="945123"/>
                  </a:lnTo>
                  <a:lnTo>
                    <a:pt x="5177863" y="931305"/>
                  </a:lnTo>
                  <a:lnTo>
                    <a:pt x="5065107" y="918118"/>
                  </a:lnTo>
                  <a:lnTo>
                    <a:pt x="4952352" y="905434"/>
                  </a:lnTo>
                  <a:lnTo>
                    <a:pt x="4839596" y="893151"/>
                  </a:lnTo>
                  <a:lnTo>
                    <a:pt x="4726841" y="881211"/>
                  </a:lnTo>
                  <a:lnTo>
                    <a:pt x="4614085" y="869622"/>
                  </a:lnTo>
                  <a:lnTo>
                    <a:pt x="4501330" y="858433"/>
                  </a:lnTo>
                  <a:lnTo>
                    <a:pt x="4388574" y="847411"/>
                  </a:lnTo>
                  <a:lnTo>
                    <a:pt x="4275819" y="836912"/>
                  </a:lnTo>
                  <a:lnTo>
                    <a:pt x="4163063" y="827419"/>
                  </a:lnTo>
                  <a:lnTo>
                    <a:pt x="4050307" y="819236"/>
                  </a:lnTo>
                  <a:lnTo>
                    <a:pt x="3937552" y="811586"/>
                  </a:lnTo>
                  <a:lnTo>
                    <a:pt x="3824796" y="804272"/>
                  </a:lnTo>
                  <a:lnTo>
                    <a:pt x="3712041" y="798421"/>
                  </a:lnTo>
                  <a:lnTo>
                    <a:pt x="3599285" y="793677"/>
                  </a:lnTo>
                  <a:lnTo>
                    <a:pt x="3486530" y="788246"/>
                  </a:lnTo>
                  <a:lnTo>
                    <a:pt x="3373774" y="784128"/>
                  </a:lnTo>
                  <a:lnTo>
                    <a:pt x="3261019" y="781965"/>
                  </a:lnTo>
                  <a:lnTo>
                    <a:pt x="3148263" y="781360"/>
                  </a:lnTo>
                  <a:lnTo>
                    <a:pt x="3035508" y="783821"/>
                  </a:lnTo>
                  <a:lnTo>
                    <a:pt x="2922752" y="788471"/>
                  </a:lnTo>
                  <a:lnTo>
                    <a:pt x="2809997" y="792086"/>
                  </a:lnTo>
                  <a:lnTo>
                    <a:pt x="2697241" y="792282"/>
                  </a:lnTo>
                  <a:lnTo>
                    <a:pt x="2584486" y="793428"/>
                  </a:lnTo>
                  <a:lnTo>
                    <a:pt x="2471730" y="795592"/>
                  </a:lnTo>
                  <a:lnTo>
                    <a:pt x="2358975" y="797178"/>
                  </a:lnTo>
                  <a:lnTo>
                    <a:pt x="2246219" y="796552"/>
                  </a:lnTo>
                  <a:lnTo>
                    <a:pt x="2133463" y="796548"/>
                  </a:lnTo>
                  <a:lnTo>
                    <a:pt x="2020708" y="796777"/>
                  </a:lnTo>
                  <a:lnTo>
                    <a:pt x="1907952" y="795881"/>
                  </a:lnTo>
                  <a:lnTo>
                    <a:pt x="1795197" y="792257"/>
                  </a:lnTo>
                  <a:lnTo>
                    <a:pt x="1682441" y="785290"/>
                  </a:lnTo>
                  <a:lnTo>
                    <a:pt x="1569686" y="775756"/>
                  </a:lnTo>
                  <a:lnTo>
                    <a:pt x="1456930" y="763821"/>
                  </a:lnTo>
                  <a:lnTo>
                    <a:pt x="1344175" y="749697"/>
                  </a:lnTo>
                  <a:lnTo>
                    <a:pt x="1231419" y="733620"/>
                  </a:lnTo>
                  <a:lnTo>
                    <a:pt x="1118664" y="715821"/>
                  </a:lnTo>
                  <a:lnTo>
                    <a:pt x="1005908" y="696510"/>
                  </a:lnTo>
                  <a:lnTo>
                    <a:pt x="893153" y="675855"/>
                  </a:lnTo>
                  <a:lnTo>
                    <a:pt x="780397" y="653980"/>
                  </a:lnTo>
                  <a:lnTo>
                    <a:pt x="667642" y="630966"/>
                  </a:lnTo>
                  <a:lnTo>
                    <a:pt x="554886" y="606863"/>
                  </a:lnTo>
                  <a:lnTo>
                    <a:pt x="442131" y="581698"/>
                  </a:lnTo>
                  <a:lnTo>
                    <a:pt x="329375" y="555481"/>
                  </a:lnTo>
                  <a:lnTo>
                    <a:pt x="216619" y="528216"/>
                  </a:lnTo>
                  <a:lnTo>
                    <a:pt x="103864" y="499904"/>
                  </a:lnTo>
                  <a:lnTo>
                    <a:pt x="0" y="47286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317280"/>
              <a:ext cx="6145984" cy="744256"/>
            </a:xfrm>
            <a:custGeom>
              <a:avLst/>
              <a:pathLst>
                <a:path w="6145984" h="744256">
                  <a:moveTo>
                    <a:pt x="0" y="0"/>
                  </a:moveTo>
                  <a:lnTo>
                    <a:pt x="103864" y="66688"/>
                  </a:lnTo>
                  <a:lnTo>
                    <a:pt x="216619" y="135009"/>
                  </a:lnTo>
                  <a:lnTo>
                    <a:pt x="329375" y="199187"/>
                  </a:lnTo>
                  <a:lnTo>
                    <a:pt x="442131" y="259152"/>
                  </a:lnTo>
                  <a:lnTo>
                    <a:pt x="554886" y="314841"/>
                  </a:lnTo>
                  <a:lnTo>
                    <a:pt x="667642" y="366195"/>
                  </a:lnTo>
                  <a:lnTo>
                    <a:pt x="780397" y="413173"/>
                  </a:lnTo>
                  <a:lnTo>
                    <a:pt x="893153" y="455754"/>
                  </a:lnTo>
                  <a:lnTo>
                    <a:pt x="1005908" y="493952"/>
                  </a:lnTo>
                  <a:lnTo>
                    <a:pt x="1118664" y="527823"/>
                  </a:lnTo>
                  <a:lnTo>
                    <a:pt x="1231419" y="557465"/>
                  </a:lnTo>
                  <a:lnTo>
                    <a:pt x="1344175" y="583019"/>
                  </a:lnTo>
                  <a:lnTo>
                    <a:pt x="1456930" y="604648"/>
                  </a:lnTo>
                  <a:lnTo>
                    <a:pt x="1569686" y="622520"/>
                  </a:lnTo>
                  <a:lnTo>
                    <a:pt x="1682441" y="636776"/>
                  </a:lnTo>
                  <a:lnTo>
                    <a:pt x="1795197" y="647511"/>
                  </a:lnTo>
                  <a:lnTo>
                    <a:pt x="1907952" y="654668"/>
                  </a:lnTo>
                  <a:lnTo>
                    <a:pt x="2020708" y="658792"/>
                  </a:lnTo>
                  <a:lnTo>
                    <a:pt x="2133463" y="660789"/>
                  </a:lnTo>
                  <a:lnTo>
                    <a:pt x="2246219" y="661815"/>
                  </a:lnTo>
                  <a:lnTo>
                    <a:pt x="2358975" y="663025"/>
                  </a:lnTo>
                  <a:lnTo>
                    <a:pt x="2471730" y="663035"/>
                  </a:lnTo>
                  <a:lnTo>
                    <a:pt x="2584486" y="661447"/>
                  </a:lnTo>
                  <a:lnTo>
                    <a:pt x="2697241" y="659199"/>
                  </a:lnTo>
                  <a:lnTo>
                    <a:pt x="2809997" y="658295"/>
                  </a:lnTo>
                  <a:lnTo>
                    <a:pt x="2922752" y="656184"/>
                  </a:lnTo>
                  <a:lnTo>
                    <a:pt x="3035508" y="651869"/>
                  </a:lnTo>
                  <a:lnTo>
                    <a:pt x="3148263" y="647446"/>
                  </a:lnTo>
                  <a:lnTo>
                    <a:pt x="3261019" y="647256"/>
                  </a:lnTo>
                  <a:lnTo>
                    <a:pt x="3373774" y="652335"/>
                  </a:lnTo>
                  <a:lnTo>
                    <a:pt x="3486530" y="658581"/>
                  </a:lnTo>
                  <a:lnTo>
                    <a:pt x="3599285" y="664110"/>
                  </a:lnTo>
                  <a:lnTo>
                    <a:pt x="3712041" y="670042"/>
                  </a:lnTo>
                  <a:lnTo>
                    <a:pt x="3824796" y="677271"/>
                  </a:lnTo>
                  <a:lnTo>
                    <a:pt x="3937552" y="684449"/>
                  </a:lnTo>
                  <a:lnTo>
                    <a:pt x="4050307" y="691475"/>
                  </a:lnTo>
                  <a:lnTo>
                    <a:pt x="4163063" y="698894"/>
                  </a:lnTo>
                  <a:lnTo>
                    <a:pt x="4275819" y="706436"/>
                  </a:lnTo>
                  <a:lnTo>
                    <a:pt x="4388574" y="713703"/>
                  </a:lnTo>
                  <a:lnTo>
                    <a:pt x="4501330" y="720476"/>
                  </a:lnTo>
                  <a:lnTo>
                    <a:pt x="4614085" y="726527"/>
                  </a:lnTo>
                  <a:lnTo>
                    <a:pt x="4726841" y="731653"/>
                  </a:lnTo>
                  <a:lnTo>
                    <a:pt x="4839596" y="735938"/>
                  </a:lnTo>
                  <a:lnTo>
                    <a:pt x="4952352" y="739405"/>
                  </a:lnTo>
                  <a:lnTo>
                    <a:pt x="5065107" y="742010"/>
                  </a:lnTo>
                  <a:lnTo>
                    <a:pt x="5177863" y="743664"/>
                  </a:lnTo>
                  <a:lnTo>
                    <a:pt x="5290618" y="744256"/>
                  </a:lnTo>
                  <a:lnTo>
                    <a:pt x="5403374" y="743664"/>
                  </a:lnTo>
                  <a:lnTo>
                    <a:pt x="5516129" y="741775"/>
                  </a:lnTo>
                  <a:lnTo>
                    <a:pt x="5628885" y="738491"/>
                  </a:lnTo>
                  <a:lnTo>
                    <a:pt x="5741640" y="733734"/>
                  </a:lnTo>
                  <a:lnTo>
                    <a:pt x="5854396" y="727449"/>
                  </a:lnTo>
                  <a:lnTo>
                    <a:pt x="5967151" y="719602"/>
                  </a:lnTo>
                  <a:lnTo>
                    <a:pt x="6079907" y="710176"/>
                  </a:lnTo>
                  <a:lnTo>
                    <a:pt x="6145984" y="7037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90141"/>
              <a:ext cx="6119200" cy="604133"/>
            </a:xfrm>
            <a:custGeom>
              <a:avLst/>
              <a:pathLst>
                <a:path w="6119200" h="604133">
                  <a:moveTo>
                    <a:pt x="6119200" y="604133"/>
                  </a:moveTo>
                  <a:lnTo>
                    <a:pt x="6079907" y="596301"/>
                  </a:lnTo>
                  <a:lnTo>
                    <a:pt x="5967151" y="575091"/>
                  </a:lnTo>
                  <a:lnTo>
                    <a:pt x="5854396" y="555129"/>
                  </a:lnTo>
                  <a:lnTo>
                    <a:pt x="5741640" y="536382"/>
                  </a:lnTo>
                  <a:lnTo>
                    <a:pt x="5628885" y="518803"/>
                  </a:lnTo>
                  <a:lnTo>
                    <a:pt x="5516129" y="502321"/>
                  </a:lnTo>
                  <a:lnTo>
                    <a:pt x="5403374" y="486844"/>
                  </a:lnTo>
                  <a:lnTo>
                    <a:pt x="5290618" y="472261"/>
                  </a:lnTo>
                  <a:lnTo>
                    <a:pt x="5177863" y="458444"/>
                  </a:lnTo>
                  <a:lnTo>
                    <a:pt x="5065107" y="445256"/>
                  </a:lnTo>
                  <a:lnTo>
                    <a:pt x="4952352" y="432572"/>
                  </a:lnTo>
                  <a:lnTo>
                    <a:pt x="4839596" y="420290"/>
                  </a:lnTo>
                  <a:lnTo>
                    <a:pt x="4726841" y="408350"/>
                  </a:lnTo>
                  <a:lnTo>
                    <a:pt x="4614085" y="396761"/>
                  </a:lnTo>
                  <a:lnTo>
                    <a:pt x="4501330" y="385572"/>
                  </a:lnTo>
                  <a:lnTo>
                    <a:pt x="4388574" y="374549"/>
                  </a:lnTo>
                  <a:lnTo>
                    <a:pt x="4275819" y="364051"/>
                  </a:lnTo>
                  <a:lnTo>
                    <a:pt x="4163063" y="354557"/>
                  </a:lnTo>
                  <a:lnTo>
                    <a:pt x="4050307" y="346374"/>
                  </a:lnTo>
                  <a:lnTo>
                    <a:pt x="3937552" y="338725"/>
                  </a:lnTo>
                  <a:lnTo>
                    <a:pt x="3824796" y="331410"/>
                  </a:lnTo>
                  <a:lnTo>
                    <a:pt x="3712041" y="325559"/>
                  </a:lnTo>
                  <a:lnTo>
                    <a:pt x="3599285" y="320815"/>
                  </a:lnTo>
                  <a:lnTo>
                    <a:pt x="3486530" y="315385"/>
                  </a:lnTo>
                  <a:lnTo>
                    <a:pt x="3373774" y="311266"/>
                  </a:lnTo>
                  <a:lnTo>
                    <a:pt x="3261019" y="309103"/>
                  </a:lnTo>
                  <a:lnTo>
                    <a:pt x="3148263" y="308499"/>
                  </a:lnTo>
                  <a:lnTo>
                    <a:pt x="3035508" y="310960"/>
                  </a:lnTo>
                  <a:lnTo>
                    <a:pt x="2922752" y="315609"/>
                  </a:lnTo>
                  <a:lnTo>
                    <a:pt x="2809997" y="319225"/>
                  </a:lnTo>
                  <a:lnTo>
                    <a:pt x="2697241" y="319421"/>
                  </a:lnTo>
                  <a:lnTo>
                    <a:pt x="2584486" y="320567"/>
                  </a:lnTo>
                  <a:lnTo>
                    <a:pt x="2471730" y="322730"/>
                  </a:lnTo>
                  <a:lnTo>
                    <a:pt x="2358975" y="324317"/>
                  </a:lnTo>
                  <a:lnTo>
                    <a:pt x="2246219" y="323690"/>
                  </a:lnTo>
                  <a:lnTo>
                    <a:pt x="2133463" y="323687"/>
                  </a:lnTo>
                  <a:lnTo>
                    <a:pt x="2020708" y="323915"/>
                  </a:lnTo>
                  <a:lnTo>
                    <a:pt x="1907952" y="323020"/>
                  </a:lnTo>
                  <a:lnTo>
                    <a:pt x="1795197" y="319396"/>
                  </a:lnTo>
                  <a:lnTo>
                    <a:pt x="1682441" y="312429"/>
                  </a:lnTo>
                  <a:lnTo>
                    <a:pt x="1569686" y="302895"/>
                  </a:lnTo>
                  <a:lnTo>
                    <a:pt x="1456930" y="290960"/>
                  </a:lnTo>
                  <a:lnTo>
                    <a:pt x="1344175" y="276836"/>
                  </a:lnTo>
                  <a:lnTo>
                    <a:pt x="1231419" y="260758"/>
                  </a:lnTo>
                  <a:lnTo>
                    <a:pt x="1118664" y="242960"/>
                  </a:lnTo>
                  <a:lnTo>
                    <a:pt x="1005908" y="223649"/>
                  </a:lnTo>
                  <a:lnTo>
                    <a:pt x="893153" y="202994"/>
                  </a:lnTo>
                  <a:lnTo>
                    <a:pt x="780397" y="181118"/>
                  </a:lnTo>
                  <a:lnTo>
                    <a:pt x="667642" y="158104"/>
                  </a:lnTo>
                  <a:lnTo>
                    <a:pt x="554886" y="134002"/>
                  </a:lnTo>
                  <a:lnTo>
                    <a:pt x="442131" y="108836"/>
                  </a:lnTo>
                  <a:lnTo>
                    <a:pt x="329375" y="82619"/>
                  </a:lnTo>
                  <a:lnTo>
                    <a:pt x="216619" y="55354"/>
                  </a:lnTo>
                  <a:lnTo>
                    <a:pt x="103864" y="2704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553711"/>
              <a:ext cx="6145984" cy="656598"/>
            </a:xfrm>
            <a:custGeom>
              <a:avLst/>
              <a:pathLst>
                <a:path w="6145984" h="656598">
                  <a:moveTo>
                    <a:pt x="0" y="0"/>
                  </a:moveTo>
                  <a:lnTo>
                    <a:pt x="103864" y="46865"/>
                  </a:lnTo>
                  <a:lnTo>
                    <a:pt x="216619" y="95182"/>
                  </a:lnTo>
                  <a:lnTo>
                    <a:pt x="329375" y="140903"/>
                  </a:lnTo>
                  <a:lnTo>
                    <a:pt x="442131" y="183994"/>
                  </a:lnTo>
                  <a:lnTo>
                    <a:pt x="554886" y="224421"/>
                  </a:lnTo>
                  <a:lnTo>
                    <a:pt x="667642" y="262150"/>
                  </a:lnTo>
                  <a:lnTo>
                    <a:pt x="780397" y="297145"/>
                  </a:lnTo>
                  <a:lnTo>
                    <a:pt x="893153" y="329374"/>
                  </a:lnTo>
                  <a:lnTo>
                    <a:pt x="1005908" y="358800"/>
                  </a:lnTo>
                  <a:lnTo>
                    <a:pt x="1118664" y="385391"/>
                  </a:lnTo>
                  <a:lnTo>
                    <a:pt x="1231419" y="409112"/>
                  </a:lnTo>
                  <a:lnTo>
                    <a:pt x="1344175" y="429927"/>
                  </a:lnTo>
                  <a:lnTo>
                    <a:pt x="1456930" y="447804"/>
                  </a:lnTo>
                  <a:lnTo>
                    <a:pt x="1569686" y="462707"/>
                  </a:lnTo>
                  <a:lnTo>
                    <a:pt x="1682441" y="474603"/>
                  </a:lnTo>
                  <a:lnTo>
                    <a:pt x="1795197" y="483453"/>
                  </a:lnTo>
                  <a:lnTo>
                    <a:pt x="1907952" y="488844"/>
                  </a:lnTo>
                  <a:lnTo>
                    <a:pt x="2020708" y="491354"/>
                  </a:lnTo>
                  <a:lnTo>
                    <a:pt x="2133463" y="492238"/>
                  </a:lnTo>
                  <a:lnTo>
                    <a:pt x="2246219" y="492753"/>
                  </a:lnTo>
                  <a:lnTo>
                    <a:pt x="2358975" y="493671"/>
                  </a:lnTo>
                  <a:lnTo>
                    <a:pt x="2471730" y="492883"/>
                  </a:lnTo>
                  <a:lnTo>
                    <a:pt x="2584486" y="491007"/>
                  </a:lnTo>
                  <a:lnTo>
                    <a:pt x="2697241" y="489310"/>
                  </a:lnTo>
                  <a:lnTo>
                    <a:pt x="2809997" y="488760"/>
                  </a:lnTo>
                  <a:lnTo>
                    <a:pt x="2922752" y="485897"/>
                  </a:lnTo>
                  <a:lnTo>
                    <a:pt x="3035508" y="481414"/>
                  </a:lnTo>
                  <a:lnTo>
                    <a:pt x="3148263" y="477973"/>
                  </a:lnTo>
                  <a:lnTo>
                    <a:pt x="3261019" y="478180"/>
                  </a:lnTo>
                  <a:lnTo>
                    <a:pt x="3373774" y="481801"/>
                  </a:lnTo>
                  <a:lnTo>
                    <a:pt x="3486530" y="486983"/>
                  </a:lnTo>
                  <a:lnTo>
                    <a:pt x="3599285" y="492463"/>
                  </a:lnTo>
                  <a:lnTo>
                    <a:pt x="3712041" y="497800"/>
                  </a:lnTo>
                  <a:lnTo>
                    <a:pt x="3824796" y="504341"/>
                  </a:lnTo>
                  <a:lnTo>
                    <a:pt x="3937552" y="511587"/>
                  </a:lnTo>
                  <a:lnTo>
                    <a:pt x="4050307" y="518924"/>
                  </a:lnTo>
                  <a:lnTo>
                    <a:pt x="4163063" y="526726"/>
                  </a:lnTo>
                  <a:lnTo>
                    <a:pt x="4275819" y="535243"/>
                  </a:lnTo>
                  <a:lnTo>
                    <a:pt x="4388574" y="544126"/>
                  </a:lnTo>
                  <a:lnTo>
                    <a:pt x="4501330" y="553024"/>
                  </a:lnTo>
                  <a:lnTo>
                    <a:pt x="4614085" y="561644"/>
                  </a:lnTo>
                  <a:lnTo>
                    <a:pt x="4726841" y="570001"/>
                  </a:lnTo>
                  <a:lnTo>
                    <a:pt x="4839596" y="578114"/>
                  </a:lnTo>
                  <a:lnTo>
                    <a:pt x="4952352" y="585989"/>
                  </a:lnTo>
                  <a:lnTo>
                    <a:pt x="5065107" y="593633"/>
                  </a:lnTo>
                  <a:lnTo>
                    <a:pt x="5177863" y="601054"/>
                  </a:lnTo>
                  <a:lnTo>
                    <a:pt x="5290618" y="608258"/>
                  </a:lnTo>
                  <a:lnTo>
                    <a:pt x="5403374" y="615254"/>
                  </a:lnTo>
                  <a:lnTo>
                    <a:pt x="5516129" y="622048"/>
                  </a:lnTo>
                  <a:lnTo>
                    <a:pt x="5628885" y="628647"/>
                  </a:lnTo>
                  <a:lnTo>
                    <a:pt x="5741640" y="635058"/>
                  </a:lnTo>
                  <a:lnTo>
                    <a:pt x="5854396" y="641289"/>
                  </a:lnTo>
                  <a:lnTo>
                    <a:pt x="5967151" y="647347"/>
                  </a:lnTo>
                  <a:lnTo>
                    <a:pt x="6079907" y="653239"/>
                  </a:lnTo>
                  <a:lnTo>
                    <a:pt x="6145984" y="65659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32044"/>
              <a:ext cx="6145984" cy="960464"/>
            </a:xfrm>
            <a:custGeom>
              <a:avLst/>
              <a:pathLst>
                <a:path w="6145984" h="960464">
                  <a:moveTo>
                    <a:pt x="0" y="0"/>
                  </a:moveTo>
                  <a:lnTo>
                    <a:pt x="103864" y="56902"/>
                  </a:lnTo>
                  <a:lnTo>
                    <a:pt x="216619" y="115180"/>
                  </a:lnTo>
                  <a:lnTo>
                    <a:pt x="329375" y="169906"/>
                  </a:lnTo>
                  <a:lnTo>
                    <a:pt x="442131" y="221023"/>
                  </a:lnTo>
                  <a:lnTo>
                    <a:pt x="554886" y="268480"/>
                  </a:lnTo>
                  <a:lnTo>
                    <a:pt x="667642" y="312230"/>
                  </a:lnTo>
                  <a:lnTo>
                    <a:pt x="780397" y="352242"/>
                  </a:lnTo>
                  <a:lnTo>
                    <a:pt x="893153" y="388509"/>
                  </a:lnTo>
                  <a:lnTo>
                    <a:pt x="1005908" y="421052"/>
                  </a:lnTo>
                  <a:lnTo>
                    <a:pt x="1118664" y="449937"/>
                  </a:lnTo>
                  <a:lnTo>
                    <a:pt x="1231419" y="475271"/>
                  </a:lnTo>
                  <a:lnTo>
                    <a:pt x="1344175" y="497200"/>
                  </a:lnTo>
                  <a:lnTo>
                    <a:pt x="1456930" y="515895"/>
                  </a:lnTo>
                  <a:lnTo>
                    <a:pt x="1569686" y="531527"/>
                  </a:lnTo>
                  <a:lnTo>
                    <a:pt x="1682441" y="544247"/>
                  </a:lnTo>
                  <a:lnTo>
                    <a:pt x="1795197" y="554159"/>
                  </a:lnTo>
                  <a:lnTo>
                    <a:pt x="1907952" y="561609"/>
                  </a:lnTo>
                  <a:lnTo>
                    <a:pt x="2020708" y="567045"/>
                  </a:lnTo>
                  <a:lnTo>
                    <a:pt x="2133463" y="570796"/>
                  </a:lnTo>
                  <a:lnTo>
                    <a:pt x="2246219" y="573436"/>
                  </a:lnTo>
                  <a:lnTo>
                    <a:pt x="2358975" y="575645"/>
                  </a:lnTo>
                  <a:lnTo>
                    <a:pt x="2471730" y="576438"/>
                  </a:lnTo>
                  <a:lnTo>
                    <a:pt x="2584486" y="575365"/>
                  </a:lnTo>
                  <a:lnTo>
                    <a:pt x="2697241" y="573150"/>
                  </a:lnTo>
                  <a:lnTo>
                    <a:pt x="2809997" y="571482"/>
                  </a:lnTo>
                  <a:lnTo>
                    <a:pt x="2922752" y="566836"/>
                  </a:lnTo>
                  <a:lnTo>
                    <a:pt x="3035508" y="558792"/>
                  </a:lnTo>
                  <a:lnTo>
                    <a:pt x="3148263" y="550477"/>
                  </a:lnTo>
                  <a:lnTo>
                    <a:pt x="3261019" y="547137"/>
                  </a:lnTo>
                  <a:lnTo>
                    <a:pt x="3373774" y="548127"/>
                  </a:lnTo>
                  <a:lnTo>
                    <a:pt x="3486530" y="549516"/>
                  </a:lnTo>
                  <a:lnTo>
                    <a:pt x="3599285" y="551065"/>
                  </a:lnTo>
                  <a:lnTo>
                    <a:pt x="3712041" y="554580"/>
                  </a:lnTo>
                  <a:lnTo>
                    <a:pt x="3824796" y="559444"/>
                  </a:lnTo>
                  <a:lnTo>
                    <a:pt x="3937552" y="564534"/>
                  </a:lnTo>
                  <a:lnTo>
                    <a:pt x="4050307" y="570066"/>
                  </a:lnTo>
                  <a:lnTo>
                    <a:pt x="4163063" y="576375"/>
                  </a:lnTo>
                  <a:lnTo>
                    <a:pt x="4275819" y="582981"/>
                  </a:lnTo>
                  <a:lnTo>
                    <a:pt x="4388574" y="589570"/>
                  </a:lnTo>
                  <a:lnTo>
                    <a:pt x="4501330" y="595995"/>
                  </a:lnTo>
                  <a:lnTo>
                    <a:pt x="4614085" y="602034"/>
                  </a:lnTo>
                  <a:lnTo>
                    <a:pt x="4726841" y="607280"/>
                  </a:lnTo>
                  <a:lnTo>
                    <a:pt x="4839596" y="611797"/>
                  </a:lnTo>
                  <a:lnTo>
                    <a:pt x="4952352" y="615610"/>
                  </a:lnTo>
                  <a:lnTo>
                    <a:pt x="5065107" y="618676"/>
                  </a:lnTo>
                  <a:lnTo>
                    <a:pt x="5177863" y="620913"/>
                  </a:lnTo>
                  <a:lnTo>
                    <a:pt x="5290618" y="622213"/>
                  </a:lnTo>
                  <a:lnTo>
                    <a:pt x="5403374" y="622460"/>
                  </a:lnTo>
                  <a:lnTo>
                    <a:pt x="5516129" y="621546"/>
                  </a:lnTo>
                  <a:lnTo>
                    <a:pt x="5628885" y="619376"/>
                  </a:lnTo>
                  <a:lnTo>
                    <a:pt x="5741640" y="615878"/>
                  </a:lnTo>
                  <a:lnTo>
                    <a:pt x="5854396" y="611000"/>
                  </a:lnTo>
                  <a:lnTo>
                    <a:pt x="5967151" y="604709"/>
                  </a:lnTo>
                  <a:lnTo>
                    <a:pt x="6079907" y="596992"/>
                  </a:lnTo>
                  <a:lnTo>
                    <a:pt x="6145984" y="591632"/>
                  </a:lnTo>
                  <a:lnTo>
                    <a:pt x="6145984" y="960464"/>
                  </a:lnTo>
                  <a:lnTo>
                    <a:pt x="6079907" y="946707"/>
                  </a:lnTo>
                  <a:lnTo>
                    <a:pt x="5967151" y="924579"/>
                  </a:lnTo>
                  <a:lnTo>
                    <a:pt x="5854396" y="903779"/>
                  </a:lnTo>
                  <a:lnTo>
                    <a:pt x="5741640" y="884272"/>
                  </a:lnTo>
                  <a:lnTo>
                    <a:pt x="5628885" y="866011"/>
                  </a:lnTo>
                  <a:lnTo>
                    <a:pt x="5516129" y="848925"/>
                  </a:lnTo>
                  <a:lnTo>
                    <a:pt x="5403374" y="832923"/>
                  </a:lnTo>
                  <a:lnTo>
                    <a:pt x="5290618" y="817893"/>
                  </a:lnTo>
                  <a:lnTo>
                    <a:pt x="5177863" y="803708"/>
                  </a:lnTo>
                  <a:lnTo>
                    <a:pt x="5065107" y="790236"/>
                  </a:lnTo>
                  <a:lnTo>
                    <a:pt x="4952352" y="777351"/>
                  </a:lnTo>
                  <a:lnTo>
                    <a:pt x="4839596" y="764950"/>
                  </a:lnTo>
                  <a:lnTo>
                    <a:pt x="4726841" y="752976"/>
                  </a:lnTo>
                  <a:lnTo>
                    <a:pt x="4614085" y="741434"/>
                  </a:lnTo>
                  <a:lnTo>
                    <a:pt x="4501330" y="730390"/>
                  </a:lnTo>
                  <a:lnTo>
                    <a:pt x="4388574" y="719825"/>
                  </a:lnTo>
                  <a:lnTo>
                    <a:pt x="4275819" y="710088"/>
                  </a:lnTo>
                  <a:lnTo>
                    <a:pt x="4163063" y="701580"/>
                  </a:lnTo>
                  <a:lnTo>
                    <a:pt x="4050307" y="694528"/>
                  </a:lnTo>
                  <a:lnTo>
                    <a:pt x="3937552" y="688388"/>
                  </a:lnTo>
                  <a:lnTo>
                    <a:pt x="3824796" y="683165"/>
                  </a:lnTo>
                  <a:lnTo>
                    <a:pt x="3712041" y="679643"/>
                  </a:lnTo>
                  <a:lnTo>
                    <a:pt x="3599285" y="677286"/>
                  </a:lnTo>
                  <a:lnTo>
                    <a:pt x="3486530" y="675832"/>
                  </a:lnTo>
                  <a:lnTo>
                    <a:pt x="3373774" y="676516"/>
                  </a:lnTo>
                  <a:lnTo>
                    <a:pt x="3261019" y="678366"/>
                  </a:lnTo>
                  <a:lnTo>
                    <a:pt x="3148263" y="680933"/>
                  </a:lnTo>
                  <a:lnTo>
                    <a:pt x="3035508" y="687337"/>
                  </a:lnTo>
                  <a:lnTo>
                    <a:pt x="2922752" y="695707"/>
                  </a:lnTo>
                  <a:lnTo>
                    <a:pt x="2809997" y="701817"/>
                  </a:lnTo>
                  <a:lnTo>
                    <a:pt x="2697241" y="702796"/>
                  </a:lnTo>
                  <a:lnTo>
                    <a:pt x="2584486" y="703938"/>
                  </a:lnTo>
                  <a:lnTo>
                    <a:pt x="2471730" y="705571"/>
                  </a:lnTo>
                  <a:lnTo>
                    <a:pt x="2358975" y="706334"/>
                  </a:lnTo>
                  <a:lnTo>
                    <a:pt x="2246219" y="704692"/>
                  </a:lnTo>
                  <a:lnTo>
                    <a:pt x="2133463" y="703049"/>
                  </a:lnTo>
                  <a:lnTo>
                    <a:pt x="2020708" y="701466"/>
                  </a:lnTo>
                  <a:lnTo>
                    <a:pt x="1907952" y="699174"/>
                  </a:lnTo>
                  <a:lnTo>
                    <a:pt x="1795197" y="695167"/>
                  </a:lnTo>
                  <a:lnTo>
                    <a:pt x="1682441" y="688926"/>
                  </a:lnTo>
                  <a:lnTo>
                    <a:pt x="1569686" y="680806"/>
                  </a:lnTo>
                  <a:lnTo>
                    <a:pt x="1456930" y="670957"/>
                  </a:lnTo>
                  <a:lnTo>
                    <a:pt x="1344175" y="659574"/>
                  </a:lnTo>
                  <a:lnTo>
                    <a:pt x="1231419" y="646876"/>
                  </a:lnTo>
                  <a:lnTo>
                    <a:pt x="1118664" y="633081"/>
                  </a:lnTo>
                  <a:lnTo>
                    <a:pt x="1005908" y="618379"/>
                  </a:lnTo>
                  <a:lnTo>
                    <a:pt x="893153" y="602926"/>
                  </a:lnTo>
                  <a:lnTo>
                    <a:pt x="780397" y="586830"/>
                  </a:lnTo>
                  <a:lnTo>
                    <a:pt x="667642" y="570163"/>
                  </a:lnTo>
                  <a:lnTo>
                    <a:pt x="554886" y="552961"/>
                  </a:lnTo>
                  <a:lnTo>
                    <a:pt x="442131" y="535239"/>
                  </a:lnTo>
                  <a:lnTo>
                    <a:pt x="329375" y="516998"/>
                  </a:lnTo>
                  <a:lnTo>
                    <a:pt x="216619" y="498232"/>
                  </a:lnTo>
                  <a:lnTo>
                    <a:pt x="103864" y="478931"/>
                  </a:lnTo>
                  <a:lnTo>
                    <a:pt x="0" y="46064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32044"/>
              <a:ext cx="6145984" cy="622460"/>
            </a:xfrm>
            <a:custGeom>
              <a:avLst/>
              <a:pathLst>
                <a:path w="6145984" h="622460">
                  <a:moveTo>
                    <a:pt x="0" y="0"/>
                  </a:moveTo>
                  <a:lnTo>
                    <a:pt x="103864" y="56902"/>
                  </a:lnTo>
                  <a:lnTo>
                    <a:pt x="216619" y="115180"/>
                  </a:lnTo>
                  <a:lnTo>
                    <a:pt x="329375" y="169906"/>
                  </a:lnTo>
                  <a:lnTo>
                    <a:pt x="442131" y="221023"/>
                  </a:lnTo>
                  <a:lnTo>
                    <a:pt x="554886" y="268480"/>
                  </a:lnTo>
                  <a:lnTo>
                    <a:pt x="667642" y="312230"/>
                  </a:lnTo>
                  <a:lnTo>
                    <a:pt x="780397" y="352242"/>
                  </a:lnTo>
                  <a:lnTo>
                    <a:pt x="893153" y="388509"/>
                  </a:lnTo>
                  <a:lnTo>
                    <a:pt x="1005908" y="421052"/>
                  </a:lnTo>
                  <a:lnTo>
                    <a:pt x="1118664" y="449937"/>
                  </a:lnTo>
                  <a:lnTo>
                    <a:pt x="1231419" y="475271"/>
                  </a:lnTo>
                  <a:lnTo>
                    <a:pt x="1344175" y="497200"/>
                  </a:lnTo>
                  <a:lnTo>
                    <a:pt x="1456930" y="515895"/>
                  </a:lnTo>
                  <a:lnTo>
                    <a:pt x="1569686" y="531527"/>
                  </a:lnTo>
                  <a:lnTo>
                    <a:pt x="1682441" y="544247"/>
                  </a:lnTo>
                  <a:lnTo>
                    <a:pt x="1795197" y="554159"/>
                  </a:lnTo>
                  <a:lnTo>
                    <a:pt x="1907952" y="561609"/>
                  </a:lnTo>
                  <a:lnTo>
                    <a:pt x="2020708" y="567045"/>
                  </a:lnTo>
                  <a:lnTo>
                    <a:pt x="2133463" y="570796"/>
                  </a:lnTo>
                  <a:lnTo>
                    <a:pt x="2246219" y="573436"/>
                  </a:lnTo>
                  <a:lnTo>
                    <a:pt x="2358975" y="575645"/>
                  </a:lnTo>
                  <a:lnTo>
                    <a:pt x="2471730" y="576438"/>
                  </a:lnTo>
                  <a:lnTo>
                    <a:pt x="2584486" y="575365"/>
                  </a:lnTo>
                  <a:lnTo>
                    <a:pt x="2697241" y="573150"/>
                  </a:lnTo>
                  <a:lnTo>
                    <a:pt x="2809997" y="571482"/>
                  </a:lnTo>
                  <a:lnTo>
                    <a:pt x="2922752" y="566836"/>
                  </a:lnTo>
                  <a:lnTo>
                    <a:pt x="3035508" y="558792"/>
                  </a:lnTo>
                  <a:lnTo>
                    <a:pt x="3148263" y="550477"/>
                  </a:lnTo>
                  <a:lnTo>
                    <a:pt x="3261019" y="547137"/>
                  </a:lnTo>
                  <a:lnTo>
                    <a:pt x="3373774" y="548127"/>
                  </a:lnTo>
                  <a:lnTo>
                    <a:pt x="3486530" y="549516"/>
                  </a:lnTo>
                  <a:lnTo>
                    <a:pt x="3599285" y="551065"/>
                  </a:lnTo>
                  <a:lnTo>
                    <a:pt x="3712041" y="554580"/>
                  </a:lnTo>
                  <a:lnTo>
                    <a:pt x="3824796" y="559444"/>
                  </a:lnTo>
                  <a:lnTo>
                    <a:pt x="3937552" y="564534"/>
                  </a:lnTo>
                  <a:lnTo>
                    <a:pt x="4050307" y="570066"/>
                  </a:lnTo>
                  <a:lnTo>
                    <a:pt x="4163063" y="576375"/>
                  </a:lnTo>
                  <a:lnTo>
                    <a:pt x="4275819" y="582981"/>
                  </a:lnTo>
                  <a:lnTo>
                    <a:pt x="4388574" y="589570"/>
                  </a:lnTo>
                  <a:lnTo>
                    <a:pt x="4501330" y="595995"/>
                  </a:lnTo>
                  <a:lnTo>
                    <a:pt x="4614085" y="602034"/>
                  </a:lnTo>
                  <a:lnTo>
                    <a:pt x="4726841" y="607280"/>
                  </a:lnTo>
                  <a:lnTo>
                    <a:pt x="4839596" y="611797"/>
                  </a:lnTo>
                  <a:lnTo>
                    <a:pt x="4952352" y="615610"/>
                  </a:lnTo>
                  <a:lnTo>
                    <a:pt x="5065107" y="618676"/>
                  </a:lnTo>
                  <a:lnTo>
                    <a:pt x="5177863" y="620913"/>
                  </a:lnTo>
                  <a:lnTo>
                    <a:pt x="5290618" y="622213"/>
                  </a:lnTo>
                  <a:lnTo>
                    <a:pt x="5403374" y="622460"/>
                  </a:lnTo>
                  <a:lnTo>
                    <a:pt x="5516129" y="621546"/>
                  </a:lnTo>
                  <a:lnTo>
                    <a:pt x="5628885" y="619376"/>
                  </a:lnTo>
                  <a:lnTo>
                    <a:pt x="5741640" y="615878"/>
                  </a:lnTo>
                  <a:lnTo>
                    <a:pt x="5854396" y="611000"/>
                  </a:lnTo>
                  <a:lnTo>
                    <a:pt x="5967151" y="604709"/>
                  </a:lnTo>
                  <a:lnTo>
                    <a:pt x="6079907" y="596992"/>
                  </a:lnTo>
                  <a:lnTo>
                    <a:pt x="6145984" y="5916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92694"/>
              <a:ext cx="6145984" cy="499814"/>
            </a:xfrm>
            <a:custGeom>
              <a:avLst/>
              <a:pathLst>
                <a:path w="6145984" h="499814">
                  <a:moveTo>
                    <a:pt x="6145984" y="499814"/>
                  </a:moveTo>
                  <a:lnTo>
                    <a:pt x="6079907" y="486058"/>
                  </a:lnTo>
                  <a:lnTo>
                    <a:pt x="5967151" y="463930"/>
                  </a:lnTo>
                  <a:lnTo>
                    <a:pt x="5854396" y="443129"/>
                  </a:lnTo>
                  <a:lnTo>
                    <a:pt x="5741640" y="423623"/>
                  </a:lnTo>
                  <a:lnTo>
                    <a:pt x="5628885" y="405361"/>
                  </a:lnTo>
                  <a:lnTo>
                    <a:pt x="5516129" y="388275"/>
                  </a:lnTo>
                  <a:lnTo>
                    <a:pt x="5403374" y="372273"/>
                  </a:lnTo>
                  <a:lnTo>
                    <a:pt x="5290618" y="357243"/>
                  </a:lnTo>
                  <a:lnTo>
                    <a:pt x="5177863" y="343059"/>
                  </a:lnTo>
                  <a:lnTo>
                    <a:pt x="5065107" y="329587"/>
                  </a:lnTo>
                  <a:lnTo>
                    <a:pt x="4952352" y="316701"/>
                  </a:lnTo>
                  <a:lnTo>
                    <a:pt x="4839596" y="304301"/>
                  </a:lnTo>
                  <a:lnTo>
                    <a:pt x="4726841" y="292326"/>
                  </a:lnTo>
                  <a:lnTo>
                    <a:pt x="4614085" y="280784"/>
                  </a:lnTo>
                  <a:lnTo>
                    <a:pt x="4501330" y="269740"/>
                  </a:lnTo>
                  <a:lnTo>
                    <a:pt x="4388574" y="259175"/>
                  </a:lnTo>
                  <a:lnTo>
                    <a:pt x="4275819" y="249439"/>
                  </a:lnTo>
                  <a:lnTo>
                    <a:pt x="4163063" y="240930"/>
                  </a:lnTo>
                  <a:lnTo>
                    <a:pt x="4050307" y="233878"/>
                  </a:lnTo>
                  <a:lnTo>
                    <a:pt x="3937552" y="227739"/>
                  </a:lnTo>
                  <a:lnTo>
                    <a:pt x="3824796" y="222515"/>
                  </a:lnTo>
                  <a:lnTo>
                    <a:pt x="3712041" y="218994"/>
                  </a:lnTo>
                  <a:lnTo>
                    <a:pt x="3599285" y="216636"/>
                  </a:lnTo>
                  <a:lnTo>
                    <a:pt x="3486530" y="215183"/>
                  </a:lnTo>
                  <a:lnTo>
                    <a:pt x="3373774" y="215867"/>
                  </a:lnTo>
                  <a:lnTo>
                    <a:pt x="3261019" y="217716"/>
                  </a:lnTo>
                  <a:lnTo>
                    <a:pt x="3148263" y="220283"/>
                  </a:lnTo>
                  <a:lnTo>
                    <a:pt x="3035508" y="226687"/>
                  </a:lnTo>
                  <a:lnTo>
                    <a:pt x="2922752" y="235058"/>
                  </a:lnTo>
                  <a:lnTo>
                    <a:pt x="2809997" y="241168"/>
                  </a:lnTo>
                  <a:lnTo>
                    <a:pt x="2697241" y="242146"/>
                  </a:lnTo>
                  <a:lnTo>
                    <a:pt x="2584486" y="243288"/>
                  </a:lnTo>
                  <a:lnTo>
                    <a:pt x="2471730" y="244921"/>
                  </a:lnTo>
                  <a:lnTo>
                    <a:pt x="2358975" y="245684"/>
                  </a:lnTo>
                  <a:lnTo>
                    <a:pt x="2246219" y="244043"/>
                  </a:lnTo>
                  <a:lnTo>
                    <a:pt x="2133463" y="242400"/>
                  </a:lnTo>
                  <a:lnTo>
                    <a:pt x="2020708" y="240816"/>
                  </a:lnTo>
                  <a:lnTo>
                    <a:pt x="1907952" y="238525"/>
                  </a:lnTo>
                  <a:lnTo>
                    <a:pt x="1795197" y="234517"/>
                  </a:lnTo>
                  <a:lnTo>
                    <a:pt x="1682441" y="228277"/>
                  </a:lnTo>
                  <a:lnTo>
                    <a:pt x="1569686" y="220157"/>
                  </a:lnTo>
                  <a:lnTo>
                    <a:pt x="1456930" y="210307"/>
                  </a:lnTo>
                  <a:lnTo>
                    <a:pt x="1344175" y="198924"/>
                  </a:lnTo>
                  <a:lnTo>
                    <a:pt x="1231419" y="186227"/>
                  </a:lnTo>
                  <a:lnTo>
                    <a:pt x="1118664" y="172431"/>
                  </a:lnTo>
                  <a:lnTo>
                    <a:pt x="1005908" y="157730"/>
                  </a:lnTo>
                  <a:lnTo>
                    <a:pt x="893153" y="142276"/>
                  </a:lnTo>
                  <a:lnTo>
                    <a:pt x="780397" y="126181"/>
                  </a:lnTo>
                  <a:lnTo>
                    <a:pt x="667642" y="109513"/>
                  </a:lnTo>
                  <a:lnTo>
                    <a:pt x="554886" y="92311"/>
                  </a:lnTo>
                  <a:lnTo>
                    <a:pt x="442131" y="74589"/>
                  </a:lnTo>
                  <a:lnTo>
                    <a:pt x="329375" y="56349"/>
                  </a:lnTo>
                  <a:lnTo>
                    <a:pt x="216619" y="37582"/>
                  </a:lnTo>
                  <a:lnTo>
                    <a:pt x="103864" y="1828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662369"/>
              <a:ext cx="6145984" cy="545723"/>
            </a:xfrm>
            <a:custGeom>
              <a:avLst/>
              <a:pathLst>
                <a:path w="6145984" h="545723">
                  <a:moveTo>
                    <a:pt x="0" y="0"/>
                  </a:moveTo>
                  <a:lnTo>
                    <a:pt x="103864" y="37592"/>
                  </a:lnTo>
                  <a:lnTo>
                    <a:pt x="216619" y="76381"/>
                  </a:lnTo>
                  <a:lnTo>
                    <a:pt x="329375" y="113127"/>
                  </a:lnTo>
                  <a:lnTo>
                    <a:pt x="442131" y="147806"/>
                  </a:lnTo>
                  <a:lnTo>
                    <a:pt x="554886" y="180395"/>
                  </a:lnTo>
                  <a:lnTo>
                    <a:pt x="667642" y="210871"/>
                  </a:lnTo>
                  <a:lnTo>
                    <a:pt x="780397" y="239211"/>
                  </a:lnTo>
                  <a:lnTo>
                    <a:pt x="893153" y="265392"/>
                  </a:lnTo>
                  <a:lnTo>
                    <a:pt x="1005908" y="289391"/>
                  </a:lnTo>
                  <a:lnTo>
                    <a:pt x="1118664" y="311184"/>
                  </a:lnTo>
                  <a:lnTo>
                    <a:pt x="1231419" y="330749"/>
                  </a:lnTo>
                  <a:lnTo>
                    <a:pt x="1344175" y="348062"/>
                  </a:lnTo>
                  <a:lnTo>
                    <a:pt x="1456930" y="363101"/>
                  </a:lnTo>
                  <a:lnTo>
                    <a:pt x="1569686" y="375842"/>
                  </a:lnTo>
                  <a:lnTo>
                    <a:pt x="1682441" y="386262"/>
                  </a:lnTo>
                  <a:lnTo>
                    <a:pt x="1795197" y="394338"/>
                  </a:lnTo>
                  <a:lnTo>
                    <a:pt x="1907952" y="400067"/>
                  </a:lnTo>
                  <a:lnTo>
                    <a:pt x="2020708" y="403930"/>
                  </a:lnTo>
                  <a:lnTo>
                    <a:pt x="2133463" y="406598"/>
                  </a:lnTo>
                  <a:lnTo>
                    <a:pt x="2246219" y="408739"/>
                  </a:lnTo>
                  <a:lnTo>
                    <a:pt x="2358975" y="410665"/>
                  </a:lnTo>
                  <a:lnTo>
                    <a:pt x="2471730" y="410679"/>
                  </a:lnTo>
                  <a:lnTo>
                    <a:pt x="2584486" y="409327"/>
                  </a:lnTo>
                  <a:lnTo>
                    <a:pt x="2697241" y="407648"/>
                  </a:lnTo>
                  <a:lnTo>
                    <a:pt x="2809997" y="406325"/>
                  </a:lnTo>
                  <a:lnTo>
                    <a:pt x="2922752" y="400947"/>
                  </a:lnTo>
                  <a:lnTo>
                    <a:pt x="3035508" y="392739"/>
                  </a:lnTo>
                  <a:lnTo>
                    <a:pt x="3148263" y="385380"/>
                  </a:lnTo>
                  <a:lnTo>
                    <a:pt x="3261019" y="382426"/>
                  </a:lnTo>
                  <a:lnTo>
                    <a:pt x="3373774" y="381997"/>
                  </a:lnTo>
                  <a:lnTo>
                    <a:pt x="3486530" y="382349"/>
                  </a:lnTo>
                  <a:lnTo>
                    <a:pt x="3599285" y="383851"/>
                  </a:lnTo>
                  <a:lnTo>
                    <a:pt x="3712041" y="386787"/>
                  </a:lnTo>
                  <a:lnTo>
                    <a:pt x="3824796" y="390980"/>
                  </a:lnTo>
                  <a:lnTo>
                    <a:pt x="3937552" y="396137"/>
                  </a:lnTo>
                  <a:lnTo>
                    <a:pt x="4050307" y="401972"/>
                  </a:lnTo>
                  <a:lnTo>
                    <a:pt x="4163063" y="408652"/>
                  </a:lnTo>
                  <a:lnTo>
                    <a:pt x="4275819" y="416210"/>
                  </a:lnTo>
                  <a:lnTo>
                    <a:pt x="4388574" y="424373"/>
                  </a:lnTo>
                  <a:lnTo>
                    <a:pt x="4501330" y="432868"/>
                  </a:lnTo>
                  <a:lnTo>
                    <a:pt x="4614085" y="441409"/>
                  </a:lnTo>
                  <a:lnTo>
                    <a:pt x="4726841" y="449803"/>
                  </a:lnTo>
                  <a:lnTo>
                    <a:pt x="4839596" y="458049"/>
                  </a:lnTo>
                  <a:lnTo>
                    <a:pt x="4952352" y="466155"/>
                  </a:lnTo>
                  <a:lnTo>
                    <a:pt x="5065107" y="474132"/>
                  </a:lnTo>
                  <a:lnTo>
                    <a:pt x="5177863" y="481986"/>
                  </a:lnTo>
                  <a:lnTo>
                    <a:pt x="5290618" y="489728"/>
                  </a:lnTo>
                  <a:lnTo>
                    <a:pt x="5403374" y="497367"/>
                  </a:lnTo>
                  <a:lnTo>
                    <a:pt x="5516129" y="504911"/>
                  </a:lnTo>
                  <a:lnTo>
                    <a:pt x="5628885" y="512369"/>
                  </a:lnTo>
                  <a:lnTo>
                    <a:pt x="5741640" y="519750"/>
                  </a:lnTo>
                  <a:lnTo>
                    <a:pt x="5854396" y="527064"/>
                  </a:lnTo>
                  <a:lnTo>
                    <a:pt x="5967151" y="534319"/>
                  </a:lnTo>
                  <a:lnTo>
                    <a:pt x="6079907" y="541525"/>
                  </a:lnTo>
                  <a:lnTo>
                    <a:pt x="6145984" y="54572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464036"/>
              <a:ext cx="6145984" cy="904938"/>
            </a:xfrm>
            <a:custGeom>
              <a:avLst/>
              <a:pathLst>
                <a:path w="6145984" h="904938">
                  <a:moveTo>
                    <a:pt x="0" y="0"/>
                  </a:moveTo>
                  <a:lnTo>
                    <a:pt x="103864" y="58737"/>
                  </a:lnTo>
                  <a:lnTo>
                    <a:pt x="216619" y="118904"/>
                  </a:lnTo>
                  <a:lnTo>
                    <a:pt x="329375" y="175420"/>
                  </a:lnTo>
                  <a:lnTo>
                    <a:pt x="442131" y="228231"/>
                  </a:lnTo>
                  <a:lnTo>
                    <a:pt x="554886" y="277287"/>
                  </a:lnTo>
                  <a:lnTo>
                    <a:pt x="667642" y="322545"/>
                  </a:lnTo>
                  <a:lnTo>
                    <a:pt x="780397" y="363972"/>
                  </a:lnTo>
                  <a:lnTo>
                    <a:pt x="893153" y="401559"/>
                  </a:lnTo>
                  <a:lnTo>
                    <a:pt x="1005908" y="435323"/>
                  </a:lnTo>
                  <a:lnTo>
                    <a:pt x="1118664" y="465318"/>
                  </a:lnTo>
                  <a:lnTo>
                    <a:pt x="1231419" y="491637"/>
                  </a:lnTo>
                  <a:lnTo>
                    <a:pt x="1344175" y="514406"/>
                  </a:lnTo>
                  <a:lnTo>
                    <a:pt x="1456930" y="533775"/>
                  </a:lnTo>
                  <a:lnTo>
                    <a:pt x="1569686" y="549894"/>
                  </a:lnTo>
                  <a:lnTo>
                    <a:pt x="1682441" y="562894"/>
                  </a:lnTo>
                  <a:lnTo>
                    <a:pt x="1795197" y="572862"/>
                  </a:lnTo>
                  <a:lnTo>
                    <a:pt x="1907952" y="579898"/>
                  </a:lnTo>
                  <a:lnTo>
                    <a:pt x="2020708" y="584423"/>
                  </a:lnTo>
                  <a:lnTo>
                    <a:pt x="2133463" y="586996"/>
                  </a:lnTo>
                  <a:lnTo>
                    <a:pt x="2246219" y="588390"/>
                  </a:lnTo>
                  <a:lnTo>
                    <a:pt x="2358975" y="589336"/>
                  </a:lnTo>
                  <a:lnTo>
                    <a:pt x="2471730" y="588321"/>
                  </a:lnTo>
                  <a:lnTo>
                    <a:pt x="2584486" y="585253"/>
                  </a:lnTo>
                  <a:lnTo>
                    <a:pt x="2697241" y="581290"/>
                  </a:lnTo>
                  <a:lnTo>
                    <a:pt x="2809997" y="578421"/>
                  </a:lnTo>
                  <a:lnTo>
                    <a:pt x="2922752" y="573372"/>
                  </a:lnTo>
                  <a:lnTo>
                    <a:pt x="3035508" y="565522"/>
                  </a:lnTo>
                  <a:lnTo>
                    <a:pt x="3148263" y="557532"/>
                  </a:lnTo>
                  <a:lnTo>
                    <a:pt x="3261019" y="553972"/>
                  </a:lnTo>
                  <a:lnTo>
                    <a:pt x="3373774" y="554873"/>
                  </a:lnTo>
                  <a:lnTo>
                    <a:pt x="3486530" y="556508"/>
                  </a:lnTo>
                  <a:lnTo>
                    <a:pt x="3599285" y="557926"/>
                  </a:lnTo>
                  <a:lnTo>
                    <a:pt x="3712041" y="560400"/>
                  </a:lnTo>
                  <a:lnTo>
                    <a:pt x="3824796" y="564076"/>
                  </a:lnTo>
                  <a:lnTo>
                    <a:pt x="3937552" y="567902"/>
                  </a:lnTo>
                  <a:lnTo>
                    <a:pt x="4050307" y="571962"/>
                  </a:lnTo>
                  <a:lnTo>
                    <a:pt x="4163063" y="576656"/>
                  </a:lnTo>
                  <a:lnTo>
                    <a:pt x="4275819" y="581639"/>
                  </a:lnTo>
                  <a:lnTo>
                    <a:pt x="4388574" y="586591"/>
                  </a:lnTo>
                  <a:lnTo>
                    <a:pt x="4501330" y="591341"/>
                  </a:lnTo>
                  <a:lnTo>
                    <a:pt x="4614085" y="595685"/>
                  </a:lnTo>
                  <a:lnTo>
                    <a:pt x="4726841" y="599354"/>
                  </a:lnTo>
                  <a:lnTo>
                    <a:pt x="4839596" y="602414"/>
                  </a:lnTo>
                  <a:lnTo>
                    <a:pt x="4952352" y="604886"/>
                  </a:lnTo>
                  <a:lnTo>
                    <a:pt x="5065107" y="606733"/>
                  </a:lnTo>
                  <a:lnTo>
                    <a:pt x="5177863" y="607878"/>
                  </a:lnTo>
                  <a:lnTo>
                    <a:pt x="5290618" y="608224"/>
                  </a:lnTo>
                  <a:lnTo>
                    <a:pt x="5403374" y="607668"/>
                  </a:lnTo>
                  <a:lnTo>
                    <a:pt x="5516129" y="606112"/>
                  </a:lnTo>
                  <a:lnTo>
                    <a:pt x="5628885" y="603472"/>
                  </a:lnTo>
                  <a:lnTo>
                    <a:pt x="5741640" y="599681"/>
                  </a:lnTo>
                  <a:lnTo>
                    <a:pt x="5854396" y="594692"/>
                  </a:lnTo>
                  <a:lnTo>
                    <a:pt x="5967151" y="588475"/>
                  </a:lnTo>
                  <a:lnTo>
                    <a:pt x="6079907" y="581017"/>
                  </a:lnTo>
                  <a:lnTo>
                    <a:pt x="6145984" y="575919"/>
                  </a:lnTo>
                  <a:lnTo>
                    <a:pt x="6145984" y="904938"/>
                  </a:lnTo>
                  <a:lnTo>
                    <a:pt x="6079907" y="892984"/>
                  </a:lnTo>
                  <a:lnTo>
                    <a:pt x="5967151" y="873818"/>
                  </a:lnTo>
                  <a:lnTo>
                    <a:pt x="5854396" y="855867"/>
                  </a:lnTo>
                  <a:lnTo>
                    <a:pt x="5741640" y="839104"/>
                  </a:lnTo>
                  <a:lnTo>
                    <a:pt x="5628885" y="823485"/>
                  </a:lnTo>
                  <a:lnTo>
                    <a:pt x="5516129" y="808948"/>
                  </a:lnTo>
                  <a:lnTo>
                    <a:pt x="5403374" y="795413"/>
                  </a:lnTo>
                  <a:lnTo>
                    <a:pt x="5290618" y="782782"/>
                  </a:lnTo>
                  <a:lnTo>
                    <a:pt x="5177863" y="770941"/>
                  </a:lnTo>
                  <a:lnTo>
                    <a:pt x="5065107" y="759774"/>
                  </a:lnTo>
                  <a:lnTo>
                    <a:pt x="4952352" y="749169"/>
                  </a:lnTo>
                  <a:lnTo>
                    <a:pt x="4839596" y="739036"/>
                  </a:lnTo>
                  <a:lnTo>
                    <a:pt x="4726841" y="729323"/>
                  </a:lnTo>
                  <a:lnTo>
                    <a:pt x="4614085" y="720037"/>
                  </a:lnTo>
                  <a:lnTo>
                    <a:pt x="4501330" y="711228"/>
                  </a:lnTo>
                  <a:lnTo>
                    <a:pt x="4388574" y="702785"/>
                  </a:lnTo>
                  <a:lnTo>
                    <a:pt x="4275819" y="695026"/>
                  </a:lnTo>
                  <a:lnTo>
                    <a:pt x="4163063" y="688346"/>
                  </a:lnTo>
                  <a:lnTo>
                    <a:pt x="4050307" y="682989"/>
                  </a:lnTo>
                  <a:lnTo>
                    <a:pt x="3937552" y="678386"/>
                  </a:lnTo>
                  <a:lnTo>
                    <a:pt x="3824796" y="674443"/>
                  </a:lnTo>
                  <a:lnTo>
                    <a:pt x="3712041" y="671964"/>
                  </a:lnTo>
                  <a:lnTo>
                    <a:pt x="3599285" y="670522"/>
                  </a:lnTo>
                  <a:lnTo>
                    <a:pt x="3486530" y="669190"/>
                  </a:lnTo>
                  <a:lnTo>
                    <a:pt x="3373774" y="669403"/>
                  </a:lnTo>
                  <a:lnTo>
                    <a:pt x="3261019" y="671036"/>
                  </a:lnTo>
                  <a:lnTo>
                    <a:pt x="3148263" y="673906"/>
                  </a:lnTo>
                  <a:lnTo>
                    <a:pt x="3035508" y="680191"/>
                  </a:lnTo>
                  <a:lnTo>
                    <a:pt x="2922752" y="688332"/>
                  </a:lnTo>
                  <a:lnTo>
                    <a:pt x="2809997" y="694688"/>
                  </a:lnTo>
                  <a:lnTo>
                    <a:pt x="2697241" y="696941"/>
                  </a:lnTo>
                  <a:lnTo>
                    <a:pt x="2584486" y="699948"/>
                  </a:lnTo>
                  <a:lnTo>
                    <a:pt x="2471730" y="703515"/>
                  </a:lnTo>
                  <a:lnTo>
                    <a:pt x="2358975" y="705918"/>
                  </a:lnTo>
                  <a:lnTo>
                    <a:pt x="2246219" y="705478"/>
                  </a:lnTo>
                  <a:lnTo>
                    <a:pt x="2133463" y="704973"/>
                  </a:lnTo>
                  <a:lnTo>
                    <a:pt x="2020708" y="704334"/>
                  </a:lnTo>
                  <a:lnTo>
                    <a:pt x="1907952" y="702615"/>
                  </a:lnTo>
                  <a:lnTo>
                    <a:pt x="1795197" y="698650"/>
                  </a:lnTo>
                  <a:lnTo>
                    <a:pt x="1682441" y="691956"/>
                  </a:lnTo>
                  <a:lnTo>
                    <a:pt x="1569686" y="683059"/>
                  </a:lnTo>
                  <a:lnTo>
                    <a:pt x="1456930" y="672099"/>
                  </a:lnTo>
                  <a:lnTo>
                    <a:pt x="1344175" y="659252"/>
                  </a:lnTo>
                  <a:lnTo>
                    <a:pt x="1231419" y="644718"/>
                  </a:lnTo>
                  <a:lnTo>
                    <a:pt x="1118664" y="628692"/>
                  </a:lnTo>
                  <a:lnTo>
                    <a:pt x="1005908" y="611350"/>
                  </a:lnTo>
                  <a:lnTo>
                    <a:pt x="893153" y="592832"/>
                  </a:lnTo>
                  <a:lnTo>
                    <a:pt x="780397" y="573238"/>
                  </a:lnTo>
                  <a:lnTo>
                    <a:pt x="667642" y="552636"/>
                  </a:lnTo>
                  <a:lnTo>
                    <a:pt x="554886" y="531061"/>
                  </a:lnTo>
                  <a:lnTo>
                    <a:pt x="442131" y="508530"/>
                  </a:lnTo>
                  <a:lnTo>
                    <a:pt x="329375" y="485047"/>
                  </a:lnTo>
                  <a:lnTo>
                    <a:pt x="216619" y="460609"/>
                  </a:lnTo>
                  <a:lnTo>
                    <a:pt x="103864" y="435210"/>
                  </a:lnTo>
                  <a:lnTo>
                    <a:pt x="0" y="41092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464036"/>
              <a:ext cx="6145984" cy="608224"/>
            </a:xfrm>
            <a:custGeom>
              <a:avLst/>
              <a:pathLst>
                <a:path w="6145984" h="608224">
                  <a:moveTo>
                    <a:pt x="0" y="0"/>
                  </a:moveTo>
                  <a:lnTo>
                    <a:pt x="103864" y="58737"/>
                  </a:lnTo>
                  <a:lnTo>
                    <a:pt x="216619" y="118904"/>
                  </a:lnTo>
                  <a:lnTo>
                    <a:pt x="329375" y="175420"/>
                  </a:lnTo>
                  <a:lnTo>
                    <a:pt x="442131" y="228231"/>
                  </a:lnTo>
                  <a:lnTo>
                    <a:pt x="554886" y="277287"/>
                  </a:lnTo>
                  <a:lnTo>
                    <a:pt x="667642" y="322545"/>
                  </a:lnTo>
                  <a:lnTo>
                    <a:pt x="780397" y="363972"/>
                  </a:lnTo>
                  <a:lnTo>
                    <a:pt x="893153" y="401559"/>
                  </a:lnTo>
                  <a:lnTo>
                    <a:pt x="1005908" y="435323"/>
                  </a:lnTo>
                  <a:lnTo>
                    <a:pt x="1118664" y="465318"/>
                  </a:lnTo>
                  <a:lnTo>
                    <a:pt x="1231419" y="491637"/>
                  </a:lnTo>
                  <a:lnTo>
                    <a:pt x="1344175" y="514406"/>
                  </a:lnTo>
                  <a:lnTo>
                    <a:pt x="1456930" y="533775"/>
                  </a:lnTo>
                  <a:lnTo>
                    <a:pt x="1569686" y="549894"/>
                  </a:lnTo>
                  <a:lnTo>
                    <a:pt x="1682441" y="562894"/>
                  </a:lnTo>
                  <a:lnTo>
                    <a:pt x="1795197" y="572862"/>
                  </a:lnTo>
                  <a:lnTo>
                    <a:pt x="1907952" y="579898"/>
                  </a:lnTo>
                  <a:lnTo>
                    <a:pt x="2020708" y="584423"/>
                  </a:lnTo>
                  <a:lnTo>
                    <a:pt x="2133463" y="586996"/>
                  </a:lnTo>
                  <a:lnTo>
                    <a:pt x="2246219" y="588390"/>
                  </a:lnTo>
                  <a:lnTo>
                    <a:pt x="2358975" y="589336"/>
                  </a:lnTo>
                  <a:lnTo>
                    <a:pt x="2471730" y="588321"/>
                  </a:lnTo>
                  <a:lnTo>
                    <a:pt x="2584486" y="585253"/>
                  </a:lnTo>
                  <a:lnTo>
                    <a:pt x="2697241" y="581290"/>
                  </a:lnTo>
                  <a:lnTo>
                    <a:pt x="2809997" y="578421"/>
                  </a:lnTo>
                  <a:lnTo>
                    <a:pt x="2922752" y="573372"/>
                  </a:lnTo>
                  <a:lnTo>
                    <a:pt x="3035508" y="565522"/>
                  </a:lnTo>
                  <a:lnTo>
                    <a:pt x="3148263" y="557532"/>
                  </a:lnTo>
                  <a:lnTo>
                    <a:pt x="3261019" y="553972"/>
                  </a:lnTo>
                  <a:lnTo>
                    <a:pt x="3373774" y="554873"/>
                  </a:lnTo>
                  <a:lnTo>
                    <a:pt x="3486530" y="556508"/>
                  </a:lnTo>
                  <a:lnTo>
                    <a:pt x="3599285" y="557926"/>
                  </a:lnTo>
                  <a:lnTo>
                    <a:pt x="3712041" y="560400"/>
                  </a:lnTo>
                  <a:lnTo>
                    <a:pt x="3824796" y="564076"/>
                  </a:lnTo>
                  <a:lnTo>
                    <a:pt x="3937552" y="567902"/>
                  </a:lnTo>
                  <a:lnTo>
                    <a:pt x="4050307" y="571962"/>
                  </a:lnTo>
                  <a:lnTo>
                    <a:pt x="4163063" y="576656"/>
                  </a:lnTo>
                  <a:lnTo>
                    <a:pt x="4275819" y="581639"/>
                  </a:lnTo>
                  <a:lnTo>
                    <a:pt x="4388574" y="586591"/>
                  </a:lnTo>
                  <a:lnTo>
                    <a:pt x="4501330" y="591341"/>
                  </a:lnTo>
                  <a:lnTo>
                    <a:pt x="4614085" y="595685"/>
                  </a:lnTo>
                  <a:lnTo>
                    <a:pt x="4726841" y="599354"/>
                  </a:lnTo>
                  <a:lnTo>
                    <a:pt x="4839596" y="602414"/>
                  </a:lnTo>
                  <a:lnTo>
                    <a:pt x="4952352" y="604886"/>
                  </a:lnTo>
                  <a:lnTo>
                    <a:pt x="5065107" y="606733"/>
                  </a:lnTo>
                  <a:lnTo>
                    <a:pt x="5177863" y="607878"/>
                  </a:lnTo>
                  <a:lnTo>
                    <a:pt x="5290618" y="608224"/>
                  </a:lnTo>
                  <a:lnTo>
                    <a:pt x="5403374" y="607668"/>
                  </a:lnTo>
                  <a:lnTo>
                    <a:pt x="5516129" y="606112"/>
                  </a:lnTo>
                  <a:lnTo>
                    <a:pt x="5628885" y="603472"/>
                  </a:lnTo>
                  <a:lnTo>
                    <a:pt x="5741640" y="599681"/>
                  </a:lnTo>
                  <a:lnTo>
                    <a:pt x="5854396" y="594692"/>
                  </a:lnTo>
                  <a:lnTo>
                    <a:pt x="5967151" y="588475"/>
                  </a:lnTo>
                  <a:lnTo>
                    <a:pt x="6079907" y="581017"/>
                  </a:lnTo>
                  <a:lnTo>
                    <a:pt x="6145984" y="5759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74961"/>
              <a:ext cx="6145984" cy="494012"/>
            </a:xfrm>
            <a:custGeom>
              <a:avLst/>
              <a:pathLst>
                <a:path w="6145984" h="494012">
                  <a:moveTo>
                    <a:pt x="6145984" y="494012"/>
                  </a:moveTo>
                  <a:lnTo>
                    <a:pt x="6079907" y="482058"/>
                  </a:lnTo>
                  <a:lnTo>
                    <a:pt x="5967151" y="462892"/>
                  </a:lnTo>
                  <a:lnTo>
                    <a:pt x="5854396" y="444941"/>
                  </a:lnTo>
                  <a:lnTo>
                    <a:pt x="5741640" y="428178"/>
                  </a:lnTo>
                  <a:lnTo>
                    <a:pt x="5628885" y="412559"/>
                  </a:lnTo>
                  <a:lnTo>
                    <a:pt x="5516129" y="398022"/>
                  </a:lnTo>
                  <a:lnTo>
                    <a:pt x="5403374" y="384487"/>
                  </a:lnTo>
                  <a:lnTo>
                    <a:pt x="5290618" y="371856"/>
                  </a:lnTo>
                  <a:lnTo>
                    <a:pt x="5177863" y="360015"/>
                  </a:lnTo>
                  <a:lnTo>
                    <a:pt x="5065107" y="348848"/>
                  </a:lnTo>
                  <a:lnTo>
                    <a:pt x="4952352" y="338243"/>
                  </a:lnTo>
                  <a:lnTo>
                    <a:pt x="4839596" y="328110"/>
                  </a:lnTo>
                  <a:lnTo>
                    <a:pt x="4726841" y="318397"/>
                  </a:lnTo>
                  <a:lnTo>
                    <a:pt x="4614085" y="309111"/>
                  </a:lnTo>
                  <a:lnTo>
                    <a:pt x="4501330" y="300303"/>
                  </a:lnTo>
                  <a:lnTo>
                    <a:pt x="4388574" y="291860"/>
                  </a:lnTo>
                  <a:lnTo>
                    <a:pt x="4275819" y="284100"/>
                  </a:lnTo>
                  <a:lnTo>
                    <a:pt x="4163063" y="277420"/>
                  </a:lnTo>
                  <a:lnTo>
                    <a:pt x="4050307" y="272063"/>
                  </a:lnTo>
                  <a:lnTo>
                    <a:pt x="3937552" y="267461"/>
                  </a:lnTo>
                  <a:lnTo>
                    <a:pt x="3824796" y="263517"/>
                  </a:lnTo>
                  <a:lnTo>
                    <a:pt x="3712041" y="261038"/>
                  </a:lnTo>
                  <a:lnTo>
                    <a:pt x="3599285" y="259596"/>
                  </a:lnTo>
                  <a:lnTo>
                    <a:pt x="3486530" y="258264"/>
                  </a:lnTo>
                  <a:lnTo>
                    <a:pt x="3373774" y="258478"/>
                  </a:lnTo>
                  <a:lnTo>
                    <a:pt x="3261019" y="260110"/>
                  </a:lnTo>
                  <a:lnTo>
                    <a:pt x="3148263" y="262980"/>
                  </a:lnTo>
                  <a:lnTo>
                    <a:pt x="3035508" y="269266"/>
                  </a:lnTo>
                  <a:lnTo>
                    <a:pt x="2922752" y="277406"/>
                  </a:lnTo>
                  <a:lnTo>
                    <a:pt x="2809997" y="283762"/>
                  </a:lnTo>
                  <a:lnTo>
                    <a:pt x="2697241" y="286015"/>
                  </a:lnTo>
                  <a:lnTo>
                    <a:pt x="2584486" y="289022"/>
                  </a:lnTo>
                  <a:lnTo>
                    <a:pt x="2471730" y="292589"/>
                  </a:lnTo>
                  <a:lnTo>
                    <a:pt x="2358975" y="294993"/>
                  </a:lnTo>
                  <a:lnTo>
                    <a:pt x="2246219" y="294552"/>
                  </a:lnTo>
                  <a:lnTo>
                    <a:pt x="2133463" y="294047"/>
                  </a:lnTo>
                  <a:lnTo>
                    <a:pt x="2020708" y="293409"/>
                  </a:lnTo>
                  <a:lnTo>
                    <a:pt x="1907952" y="291689"/>
                  </a:lnTo>
                  <a:lnTo>
                    <a:pt x="1795197" y="287724"/>
                  </a:lnTo>
                  <a:lnTo>
                    <a:pt x="1682441" y="281030"/>
                  </a:lnTo>
                  <a:lnTo>
                    <a:pt x="1569686" y="272134"/>
                  </a:lnTo>
                  <a:lnTo>
                    <a:pt x="1456930" y="261173"/>
                  </a:lnTo>
                  <a:lnTo>
                    <a:pt x="1344175" y="248327"/>
                  </a:lnTo>
                  <a:lnTo>
                    <a:pt x="1231419" y="233792"/>
                  </a:lnTo>
                  <a:lnTo>
                    <a:pt x="1118664" y="217767"/>
                  </a:lnTo>
                  <a:lnTo>
                    <a:pt x="1005908" y="200424"/>
                  </a:lnTo>
                  <a:lnTo>
                    <a:pt x="893153" y="181906"/>
                  </a:lnTo>
                  <a:lnTo>
                    <a:pt x="780397" y="162313"/>
                  </a:lnTo>
                  <a:lnTo>
                    <a:pt x="667642" y="141710"/>
                  </a:lnTo>
                  <a:lnTo>
                    <a:pt x="554886" y="120135"/>
                  </a:lnTo>
                  <a:lnTo>
                    <a:pt x="442131" y="97604"/>
                  </a:lnTo>
                  <a:lnTo>
                    <a:pt x="329375" y="74121"/>
                  </a:lnTo>
                  <a:lnTo>
                    <a:pt x="216619" y="49683"/>
                  </a:lnTo>
                  <a:lnTo>
                    <a:pt x="103864" y="2428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669498"/>
              <a:ext cx="6145984" cy="534965"/>
            </a:xfrm>
            <a:custGeom>
              <a:avLst/>
              <a:pathLst>
                <a:path w="6145984" h="534965">
                  <a:moveTo>
                    <a:pt x="0" y="0"/>
                  </a:moveTo>
                  <a:lnTo>
                    <a:pt x="103864" y="41511"/>
                  </a:lnTo>
                  <a:lnTo>
                    <a:pt x="216619" y="84294"/>
                  </a:lnTo>
                  <a:lnTo>
                    <a:pt x="329375" y="124770"/>
                  </a:lnTo>
                  <a:lnTo>
                    <a:pt x="442131" y="162918"/>
                  </a:lnTo>
                  <a:lnTo>
                    <a:pt x="554886" y="198711"/>
                  </a:lnTo>
                  <a:lnTo>
                    <a:pt x="667642" y="232127"/>
                  </a:lnTo>
                  <a:lnTo>
                    <a:pt x="780397" y="263143"/>
                  </a:lnTo>
                  <a:lnTo>
                    <a:pt x="893153" y="291733"/>
                  </a:lnTo>
                  <a:lnTo>
                    <a:pt x="1005908" y="317874"/>
                  </a:lnTo>
                  <a:lnTo>
                    <a:pt x="1118664" y="341542"/>
                  </a:lnTo>
                  <a:lnTo>
                    <a:pt x="1231419" y="362714"/>
                  </a:lnTo>
                  <a:lnTo>
                    <a:pt x="1344175" y="381366"/>
                  </a:lnTo>
                  <a:lnTo>
                    <a:pt x="1456930" y="397474"/>
                  </a:lnTo>
                  <a:lnTo>
                    <a:pt x="1569686" y="411014"/>
                  </a:lnTo>
                  <a:lnTo>
                    <a:pt x="1682441" y="421962"/>
                  </a:lnTo>
                  <a:lnTo>
                    <a:pt x="1795197" y="430293"/>
                  </a:lnTo>
                  <a:lnTo>
                    <a:pt x="1907952" y="435793"/>
                  </a:lnTo>
                  <a:lnTo>
                    <a:pt x="2020708" y="438916"/>
                  </a:lnTo>
                  <a:lnTo>
                    <a:pt x="2133463" y="440522"/>
                  </a:lnTo>
                  <a:lnTo>
                    <a:pt x="2246219" y="441471"/>
                  </a:lnTo>
                  <a:lnTo>
                    <a:pt x="2358975" y="442164"/>
                  </a:lnTo>
                  <a:lnTo>
                    <a:pt x="2471730" y="440455"/>
                  </a:lnTo>
                  <a:lnTo>
                    <a:pt x="2584486" y="437138"/>
                  </a:lnTo>
                  <a:lnTo>
                    <a:pt x="2697241" y="433653"/>
                  </a:lnTo>
                  <a:lnTo>
                    <a:pt x="2809997" y="431091"/>
                  </a:lnTo>
                  <a:lnTo>
                    <a:pt x="2922752" y="425389"/>
                  </a:lnTo>
                  <a:lnTo>
                    <a:pt x="3035508" y="417394"/>
                  </a:lnTo>
                  <a:lnTo>
                    <a:pt x="3148263" y="410256"/>
                  </a:lnTo>
                  <a:lnTo>
                    <a:pt x="3261019" y="407041"/>
                  </a:lnTo>
                  <a:lnTo>
                    <a:pt x="3373774" y="406675"/>
                  </a:lnTo>
                  <a:lnTo>
                    <a:pt x="3486530" y="407386"/>
                  </a:lnTo>
                  <a:lnTo>
                    <a:pt x="3599285" y="408761"/>
                  </a:lnTo>
                  <a:lnTo>
                    <a:pt x="3712041" y="410719"/>
                  </a:lnTo>
                  <a:lnTo>
                    <a:pt x="3824796" y="413797"/>
                  </a:lnTo>
                  <a:lnTo>
                    <a:pt x="3937552" y="417681"/>
                  </a:lnTo>
                  <a:lnTo>
                    <a:pt x="4050307" y="422012"/>
                  </a:lnTo>
                  <a:lnTo>
                    <a:pt x="4163063" y="427038"/>
                  </a:lnTo>
                  <a:lnTo>
                    <a:pt x="4275819" y="432870"/>
                  </a:lnTo>
                  <a:lnTo>
                    <a:pt x="4388574" y="439225"/>
                  </a:lnTo>
                  <a:lnTo>
                    <a:pt x="4501330" y="445822"/>
                  </a:lnTo>
                  <a:lnTo>
                    <a:pt x="4614085" y="452398"/>
                  </a:lnTo>
                  <a:lnTo>
                    <a:pt x="4726841" y="458876"/>
                  </a:lnTo>
                  <a:lnTo>
                    <a:pt x="4839596" y="465262"/>
                  </a:lnTo>
                  <a:lnTo>
                    <a:pt x="4952352" y="471565"/>
                  </a:lnTo>
                  <a:lnTo>
                    <a:pt x="5065107" y="477790"/>
                  </a:lnTo>
                  <a:lnTo>
                    <a:pt x="5177863" y="483946"/>
                  </a:lnTo>
                  <a:lnTo>
                    <a:pt x="5290618" y="490040"/>
                  </a:lnTo>
                  <a:lnTo>
                    <a:pt x="5403374" y="496078"/>
                  </a:lnTo>
                  <a:lnTo>
                    <a:pt x="5516129" y="502067"/>
                  </a:lnTo>
                  <a:lnTo>
                    <a:pt x="5628885" y="508015"/>
                  </a:lnTo>
                  <a:lnTo>
                    <a:pt x="5741640" y="513929"/>
                  </a:lnTo>
                  <a:lnTo>
                    <a:pt x="5854396" y="519817"/>
                  </a:lnTo>
                  <a:lnTo>
                    <a:pt x="5967151" y="525684"/>
                  </a:lnTo>
                  <a:lnTo>
                    <a:pt x="6079907" y="531538"/>
                  </a:lnTo>
                  <a:lnTo>
                    <a:pt x="6145984" y="53496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800895"/>
              <a:ext cx="6145984" cy="398549"/>
            </a:xfrm>
            <a:custGeom>
              <a:avLst/>
              <a:pathLst>
                <a:path w="6145984" h="398549">
                  <a:moveTo>
                    <a:pt x="0" y="0"/>
                  </a:moveTo>
                  <a:lnTo>
                    <a:pt x="103864" y="27186"/>
                  </a:lnTo>
                  <a:lnTo>
                    <a:pt x="216619" y="54926"/>
                  </a:lnTo>
                  <a:lnTo>
                    <a:pt x="329375" y="80879"/>
                  </a:lnTo>
                  <a:lnTo>
                    <a:pt x="442131" y="105030"/>
                  </a:lnTo>
                  <a:lnTo>
                    <a:pt x="554886" y="127367"/>
                  </a:lnTo>
                  <a:lnTo>
                    <a:pt x="667642" y="147884"/>
                  </a:lnTo>
                  <a:lnTo>
                    <a:pt x="780397" y="166587"/>
                  </a:lnTo>
                  <a:lnTo>
                    <a:pt x="893153" y="183502"/>
                  </a:lnTo>
                  <a:lnTo>
                    <a:pt x="1005908" y="198683"/>
                  </a:lnTo>
                  <a:lnTo>
                    <a:pt x="1118664" y="212215"/>
                  </a:lnTo>
                  <a:lnTo>
                    <a:pt x="1231419" y="224224"/>
                  </a:lnTo>
                  <a:lnTo>
                    <a:pt x="1344175" y="234867"/>
                  </a:lnTo>
                  <a:lnTo>
                    <a:pt x="1456930" y="244321"/>
                  </a:lnTo>
                  <a:lnTo>
                    <a:pt x="1569686" y="252767"/>
                  </a:lnTo>
                  <a:lnTo>
                    <a:pt x="1682441" y="260364"/>
                  </a:lnTo>
                  <a:lnTo>
                    <a:pt x="1795197" y="267230"/>
                  </a:lnTo>
                  <a:lnTo>
                    <a:pt x="1907952" y="272754"/>
                  </a:lnTo>
                  <a:lnTo>
                    <a:pt x="2020708" y="276548"/>
                  </a:lnTo>
                  <a:lnTo>
                    <a:pt x="2133463" y="278824"/>
                  </a:lnTo>
                  <a:lnTo>
                    <a:pt x="2246219" y="280002"/>
                  </a:lnTo>
                  <a:lnTo>
                    <a:pt x="2358975" y="280371"/>
                  </a:lnTo>
                  <a:lnTo>
                    <a:pt x="2471730" y="277895"/>
                  </a:lnTo>
                  <a:lnTo>
                    <a:pt x="2584486" y="273001"/>
                  </a:lnTo>
                  <a:lnTo>
                    <a:pt x="2697241" y="267475"/>
                  </a:lnTo>
                  <a:lnTo>
                    <a:pt x="2809997" y="263945"/>
                  </a:lnTo>
                  <a:lnTo>
                    <a:pt x="2922752" y="260228"/>
                  </a:lnTo>
                  <a:lnTo>
                    <a:pt x="3035508" y="254888"/>
                  </a:lnTo>
                  <a:lnTo>
                    <a:pt x="3148263" y="249160"/>
                  </a:lnTo>
                  <a:lnTo>
                    <a:pt x="3261019" y="246214"/>
                  </a:lnTo>
                  <a:lnTo>
                    <a:pt x="3373774" y="248866"/>
                  </a:lnTo>
                  <a:lnTo>
                    <a:pt x="3486530" y="253060"/>
                  </a:lnTo>
                  <a:lnTo>
                    <a:pt x="3599285" y="254862"/>
                  </a:lnTo>
                  <a:lnTo>
                    <a:pt x="3712041" y="254492"/>
                  </a:lnTo>
                  <a:lnTo>
                    <a:pt x="3824796" y="255350"/>
                  </a:lnTo>
                  <a:lnTo>
                    <a:pt x="3937552" y="255063"/>
                  </a:lnTo>
                  <a:lnTo>
                    <a:pt x="4050307" y="252052"/>
                  </a:lnTo>
                  <a:lnTo>
                    <a:pt x="4163063" y="247459"/>
                  </a:lnTo>
                  <a:lnTo>
                    <a:pt x="4275819" y="242193"/>
                  </a:lnTo>
                  <a:lnTo>
                    <a:pt x="4388574" y="235985"/>
                  </a:lnTo>
                  <a:lnTo>
                    <a:pt x="4501330" y="228709"/>
                  </a:lnTo>
                  <a:lnTo>
                    <a:pt x="4614085" y="220504"/>
                  </a:lnTo>
                  <a:lnTo>
                    <a:pt x="4726841" y="212169"/>
                  </a:lnTo>
                  <a:lnTo>
                    <a:pt x="4839596" y="203840"/>
                  </a:lnTo>
                  <a:lnTo>
                    <a:pt x="4952352" y="195517"/>
                  </a:lnTo>
                  <a:lnTo>
                    <a:pt x="5065107" y="187147"/>
                  </a:lnTo>
                  <a:lnTo>
                    <a:pt x="5177863" y="178639"/>
                  </a:lnTo>
                  <a:lnTo>
                    <a:pt x="5290618" y="169881"/>
                  </a:lnTo>
                  <a:lnTo>
                    <a:pt x="5403374" y="160757"/>
                  </a:lnTo>
                  <a:lnTo>
                    <a:pt x="5516129" y="151153"/>
                  </a:lnTo>
                  <a:lnTo>
                    <a:pt x="5628885" y="140971"/>
                  </a:lnTo>
                  <a:lnTo>
                    <a:pt x="5741640" y="130129"/>
                  </a:lnTo>
                  <a:lnTo>
                    <a:pt x="5854396" y="118564"/>
                  </a:lnTo>
                  <a:lnTo>
                    <a:pt x="5967151" y="106228"/>
                  </a:lnTo>
                  <a:lnTo>
                    <a:pt x="6079907" y="93090"/>
                  </a:lnTo>
                  <a:lnTo>
                    <a:pt x="6145984" y="84909"/>
                  </a:lnTo>
                  <a:lnTo>
                    <a:pt x="6145984" y="398549"/>
                  </a:lnTo>
                  <a:lnTo>
                    <a:pt x="6079907" y="390475"/>
                  </a:lnTo>
                  <a:lnTo>
                    <a:pt x="5967151" y="378233"/>
                  </a:lnTo>
                  <a:lnTo>
                    <a:pt x="5854396" y="367532"/>
                  </a:lnTo>
                  <a:lnTo>
                    <a:pt x="5741640" y="358362"/>
                  </a:lnTo>
                  <a:lnTo>
                    <a:pt x="5628885" y="350700"/>
                  </a:lnTo>
                  <a:lnTo>
                    <a:pt x="5516129" y="344508"/>
                  </a:lnTo>
                  <a:lnTo>
                    <a:pt x="5403374" y="339726"/>
                  </a:lnTo>
                  <a:lnTo>
                    <a:pt x="5290618" y="336280"/>
                  </a:lnTo>
                  <a:lnTo>
                    <a:pt x="5177863" y="334081"/>
                  </a:lnTo>
                  <a:lnTo>
                    <a:pt x="5065107" y="333035"/>
                  </a:lnTo>
                  <a:lnTo>
                    <a:pt x="4952352" y="333056"/>
                  </a:lnTo>
                  <a:lnTo>
                    <a:pt x="4839596" y="334075"/>
                  </a:lnTo>
                  <a:lnTo>
                    <a:pt x="4726841" y="336063"/>
                  </a:lnTo>
                  <a:lnTo>
                    <a:pt x="4614085" y="339045"/>
                  </a:lnTo>
                  <a:lnTo>
                    <a:pt x="4501330" y="342993"/>
                  </a:lnTo>
                  <a:lnTo>
                    <a:pt x="4388574" y="346748"/>
                  </a:lnTo>
                  <a:lnTo>
                    <a:pt x="4275819" y="350280"/>
                  </a:lnTo>
                  <a:lnTo>
                    <a:pt x="4163063" y="353929"/>
                  </a:lnTo>
                  <a:lnTo>
                    <a:pt x="4050307" y="357889"/>
                  </a:lnTo>
                  <a:lnTo>
                    <a:pt x="3937552" y="360384"/>
                  </a:lnTo>
                  <a:lnTo>
                    <a:pt x="3824796" y="360558"/>
                  </a:lnTo>
                  <a:lnTo>
                    <a:pt x="3712041" y="360842"/>
                  </a:lnTo>
                  <a:lnTo>
                    <a:pt x="3599285" y="362195"/>
                  </a:lnTo>
                  <a:lnTo>
                    <a:pt x="3486530" y="360474"/>
                  </a:lnTo>
                  <a:lnTo>
                    <a:pt x="3373774" y="358044"/>
                  </a:lnTo>
                  <a:lnTo>
                    <a:pt x="3261019" y="357806"/>
                  </a:lnTo>
                  <a:lnTo>
                    <a:pt x="3148263" y="360094"/>
                  </a:lnTo>
                  <a:lnTo>
                    <a:pt x="3035508" y="364197"/>
                  </a:lnTo>
                  <a:lnTo>
                    <a:pt x="2922752" y="369815"/>
                  </a:lnTo>
                  <a:lnTo>
                    <a:pt x="2809997" y="374778"/>
                  </a:lnTo>
                  <a:lnTo>
                    <a:pt x="2697241" y="377721"/>
                  </a:lnTo>
                  <a:lnTo>
                    <a:pt x="2584486" y="382335"/>
                  </a:lnTo>
                  <a:lnTo>
                    <a:pt x="2471730" y="387705"/>
                  </a:lnTo>
                  <a:lnTo>
                    <a:pt x="2358975" y="391504"/>
                  </a:lnTo>
                  <a:lnTo>
                    <a:pt x="2246219" y="391618"/>
                  </a:lnTo>
                  <a:lnTo>
                    <a:pt x="2133463" y="391287"/>
                  </a:lnTo>
                  <a:lnTo>
                    <a:pt x="2020708" y="390854"/>
                  </a:lnTo>
                  <a:lnTo>
                    <a:pt x="1907952" y="389735"/>
                  </a:lnTo>
                  <a:lnTo>
                    <a:pt x="1795197" y="387138"/>
                  </a:lnTo>
                  <a:lnTo>
                    <a:pt x="1682441" y="383393"/>
                  </a:lnTo>
                  <a:lnTo>
                    <a:pt x="1569686" y="379708"/>
                  </a:lnTo>
                  <a:lnTo>
                    <a:pt x="1456930" y="376180"/>
                  </a:lnTo>
                  <a:lnTo>
                    <a:pt x="1344175" y="372943"/>
                  </a:lnTo>
                  <a:lnTo>
                    <a:pt x="1231419" y="370150"/>
                  </a:lnTo>
                  <a:lnTo>
                    <a:pt x="1118664" y="367953"/>
                  </a:lnTo>
                  <a:lnTo>
                    <a:pt x="1005908" y="366482"/>
                  </a:lnTo>
                  <a:lnTo>
                    <a:pt x="893153" y="365835"/>
                  </a:lnTo>
                  <a:lnTo>
                    <a:pt x="780397" y="366072"/>
                  </a:lnTo>
                  <a:lnTo>
                    <a:pt x="667642" y="367220"/>
                  </a:lnTo>
                  <a:lnTo>
                    <a:pt x="554886" y="369279"/>
                  </a:lnTo>
                  <a:lnTo>
                    <a:pt x="442131" y="372227"/>
                  </a:lnTo>
                  <a:lnTo>
                    <a:pt x="329375" y="376034"/>
                  </a:lnTo>
                  <a:lnTo>
                    <a:pt x="216619" y="380659"/>
                  </a:lnTo>
                  <a:lnTo>
                    <a:pt x="103864" y="386062"/>
                  </a:lnTo>
                  <a:lnTo>
                    <a:pt x="0" y="39171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800895"/>
              <a:ext cx="6145984" cy="280371"/>
            </a:xfrm>
            <a:custGeom>
              <a:avLst/>
              <a:pathLst>
                <a:path w="6145984" h="280371">
                  <a:moveTo>
                    <a:pt x="0" y="0"/>
                  </a:moveTo>
                  <a:lnTo>
                    <a:pt x="103864" y="27186"/>
                  </a:lnTo>
                  <a:lnTo>
                    <a:pt x="216619" y="54926"/>
                  </a:lnTo>
                  <a:lnTo>
                    <a:pt x="329375" y="80879"/>
                  </a:lnTo>
                  <a:lnTo>
                    <a:pt x="442131" y="105030"/>
                  </a:lnTo>
                  <a:lnTo>
                    <a:pt x="554886" y="127367"/>
                  </a:lnTo>
                  <a:lnTo>
                    <a:pt x="667642" y="147884"/>
                  </a:lnTo>
                  <a:lnTo>
                    <a:pt x="780397" y="166587"/>
                  </a:lnTo>
                  <a:lnTo>
                    <a:pt x="893153" y="183502"/>
                  </a:lnTo>
                  <a:lnTo>
                    <a:pt x="1005908" y="198683"/>
                  </a:lnTo>
                  <a:lnTo>
                    <a:pt x="1118664" y="212215"/>
                  </a:lnTo>
                  <a:lnTo>
                    <a:pt x="1231419" y="224224"/>
                  </a:lnTo>
                  <a:lnTo>
                    <a:pt x="1344175" y="234867"/>
                  </a:lnTo>
                  <a:lnTo>
                    <a:pt x="1456930" y="244321"/>
                  </a:lnTo>
                  <a:lnTo>
                    <a:pt x="1569686" y="252767"/>
                  </a:lnTo>
                  <a:lnTo>
                    <a:pt x="1682441" y="260364"/>
                  </a:lnTo>
                  <a:lnTo>
                    <a:pt x="1795197" y="267230"/>
                  </a:lnTo>
                  <a:lnTo>
                    <a:pt x="1907952" y="272754"/>
                  </a:lnTo>
                  <a:lnTo>
                    <a:pt x="2020708" y="276548"/>
                  </a:lnTo>
                  <a:lnTo>
                    <a:pt x="2133463" y="278824"/>
                  </a:lnTo>
                  <a:lnTo>
                    <a:pt x="2246219" y="280002"/>
                  </a:lnTo>
                  <a:lnTo>
                    <a:pt x="2358975" y="280371"/>
                  </a:lnTo>
                  <a:lnTo>
                    <a:pt x="2471730" y="277895"/>
                  </a:lnTo>
                  <a:lnTo>
                    <a:pt x="2584486" y="273001"/>
                  </a:lnTo>
                  <a:lnTo>
                    <a:pt x="2697241" y="267475"/>
                  </a:lnTo>
                  <a:lnTo>
                    <a:pt x="2809997" y="263945"/>
                  </a:lnTo>
                  <a:lnTo>
                    <a:pt x="2922752" y="260228"/>
                  </a:lnTo>
                  <a:lnTo>
                    <a:pt x="3035508" y="254888"/>
                  </a:lnTo>
                  <a:lnTo>
                    <a:pt x="3148263" y="249160"/>
                  </a:lnTo>
                  <a:lnTo>
                    <a:pt x="3261019" y="246214"/>
                  </a:lnTo>
                  <a:lnTo>
                    <a:pt x="3373774" y="248866"/>
                  </a:lnTo>
                  <a:lnTo>
                    <a:pt x="3486530" y="253060"/>
                  </a:lnTo>
                  <a:lnTo>
                    <a:pt x="3599285" y="254862"/>
                  </a:lnTo>
                  <a:lnTo>
                    <a:pt x="3712041" y="254492"/>
                  </a:lnTo>
                  <a:lnTo>
                    <a:pt x="3824796" y="255350"/>
                  </a:lnTo>
                  <a:lnTo>
                    <a:pt x="3937552" y="255063"/>
                  </a:lnTo>
                  <a:lnTo>
                    <a:pt x="4050307" y="252052"/>
                  </a:lnTo>
                  <a:lnTo>
                    <a:pt x="4163063" y="247459"/>
                  </a:lnTo>
                  <a:lnTo>
                    <a:pt x="4275819" y="242193"/>
                  </a:lnTo>
                  <a:lnTo>
                    <a:pt x="4388574" y="235985"/>
                  </a:lnTo>
                  <a:lnTo>
                    <a:pt x="4501330" y="228709"/>
                  </a:lnTo>
                  <a:lnTo>
                    <a:pt x="4614085" y="220504"/>
                  </a:lnTo>
                  <a:lnTo>
                    <a:pt x="4726841" y="212169"/>
                  </a:lnTo>
                  <a:lnTo>
                    <a:pt x="4839596" y="203840"/>
                  </a:lnTo>
                  <a:lnTo>
                    <a:pt x="4952352" y="195517"/>
                  </a:lnTo>
                  <a:lnTo>
                    <a:pt x="5065107" y="187147"/>
                  </a:lnTo>
                  <a:lnTo>
                    <a:pt x="5177863" y="178639"/>
                  </a:lnTo>
                  <a:lnTo>
                    <a:pt x="5290618" y="169881"/>
                  </a:lnTo>
                  <a:lnTo>
                    <a:pt x="5403374" y="160757"/>
                  </a:lnTo>
                  <a:lnTo>
                    <a:pt x="5516129" y="151153"/>
                  </a:lnTo>
                  <a:lnTo>
                    <a:pt x="5628885" y="140971"/>
                  </a:lnTo>
                  <a:lnTo>
                    <a:pt x="5741640" y="130129"/>
                  </a:lnTo>
                  <a:lnTo>
                    <a:pt x="5854396" y="118564"/>
                  </a:lnTo>
                  <a:lnTo>
                    <a:pt x="5967151" y="106228"/>
                  </a:lnTo>
                  <a:lnTo>
                    <a:pt x="6079907" y="93090"/>
                  </a:lnTo>
                  <a:lnTo>
                    <a:pt x="6145984" y="849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133931"/>
              <a:ext cx="6145984" cy="65513"/>
            </a:xfrm>
            <a:custGeom>
              <a:avLst/>
              <a:pathLst>
                <a:path w="6145984" h="65513">
                  <a:moveTo>
                    <a:pt x="6145984" y="65513"/>
                  </a:moveTo>
                  <a:lnTo>
                    <a:pt x="6079907" y="57439"/>
                  </a:lnTo>
                  <a:lnTo>
                    <a:pt x="5967151" y="45198"/>
                  </a:lnTo>
                  <a:lnTo>
                    <a:pt x="5854396" y="34496"/>
                  </a:lnTo>
                  <a:lnTo>
                    <a:pt x="5741640" y="25326"/>
                  </a:lnTo>
                  <a:lnTo>
                    <a:pt x="5628885" y="17664"/>
                  </a:lnTo>
                  <a:lnTo>
                    <a:pt x="5516129" y="11472"/>
                  </a:lnTo>
                  <a:lnTo>
                    <a:pt x="5403374" y="6690"/>
                  </a:lnTo>
                  <a:lnTo>
                    <a:pt x="5290618" y="3244"/>
                  </a:lnTo>
                  <a:lnTo>
                    <a:pt x="5177863" y="1045"/>
                  </a:lnTo>
                  <a:lnTo>
                    <a:pt x="5065107" y="0"/>
                  </a:lnTo>
                  <a:lnTo>
                    <a:pt x="4952352" y="20"/>
                  </a:lnTo>
                  <a:lnTo>
                    <a:pt x="4839596" y="1039"/>
                  </a:lnTo>
                  <a:lnTo>
                    <a:pt x="4726841" y="3028"/>
                  </a:lnTo>
                  <a:lnTo>
                    <a:pt x="4614085" y="6009"/>
                  </a:lnTo>
                  <a:lnTo>
                    <a:pt x="4501330" y="9957"/>
                  </a:lnTo>
                  <a:lnTo>
                    <a:pt x="4388574" y="13713"/>
                  </a:lnTo>
                  <a:lnTo>
                    <a:pt x="4275819" y="17244"/>
                  </a:lnTo>
                  <a:lnTo>
                    <a:pt x="4163063" y="20893"/>
                  </a:lnTo>
                  <a:lnTo>
                    <a:pt x="4050307" y="24853"/>
                  </a:lnTo>
                  <a:lnTo>
                    <a:pt x="3937552" y="27348"/>
                  </a:lnTo>
                  <a:lnTo>
                    <a:pt x="3824796" y="27522"/>
                  </a:lnTo>
                  <a:lnTo>
                    <a:pt x="3712041" y="27806"/>
                  </a:lnTo>
                  <a:lnTo>
                    <a:pt x="3599285" y="29159"/>
                  </a:lnTo>
                  <a:lnTo>
                    <a:pt x="3486530" y="27438"/>
                  </a:lnTo>
                  <a:lnTo>
                    <a:pt x="3373774" y="25008"/>
                  </a:lnTo>
                  <a:lnTo>
                    <a:pt x="3261019" y="24770"/>
                  </a:lnTo>
                  <a:lnTo>
                    <a:pt x="3148263" y="27058"/>
                  </a:lnTo>
                  <a:lnTo>
                    <a:pt x="3035508" y="31161"/>
                  </a:lnTo>
                  <a:lnTo>
                    <a:pt x="2922752" y="36779"/>
                  </a:lnTo>
                  <a:lnTo>
                    <a:pt x="2809997" y="41742"/>
                  </a:lnTo>
                  <a:lnTo>
                    <a:pt x="2697241" y="44685"/>
                  </a:lnTo>
                  <a:lnTo>
                    <a:pt x="2584486" y="49299"/>
                  </a:lnTo>
                  <a:lnTo>
                    <a:pt x="2471730" y="54669"/>
                  </a:lnTo>
                  <a:lnTo>
                    <a:pt x="2358975" y="58468"/>
                  </a:lnTo>
                  <a:lnTo>
                    <a:pt x="2246219" y="58582"/>
                  </a:lnTo>
                  <a:lnTo>
                    <a:pt x="2133463" y="58251"/>
                  </a:lnTo>
                  <a:lnTo>
                    <a:pt x="2020708" y="57819"/>
                  </a:lnTo>
                  <a:lnTo>
                    <a:pt x="1907952" y="56699"/>
                  </a:lnTo>
                  <a:lnTo>
                    <a:pt x="1795197" y="54102"/>
                  </a:lnTo>
                  <a:lnTo>
                    <a:pt x="1682441" y="50358"/>
                  </a:lnTo>
                  <a:lnTo>
                    <a:pt x="1569686" y="46672"/>
                  </a:lnTo>
                  <a:lnTo>
                    <a:pt x="1456930" y="43144"/>
                  </a:lnTo>
                  <a:lnTo>
                    <a:pt x="1344175" y="39907"/>
                  </a:lnTo>
                  <a:lnTo>
                    <a:pt x="1231419" y="37115"/>
                  </a:lnTo>
                  <a:lnTo>
                    <a:pt x="1118664" y="34917"/>
                  </a:lnTo>
                  <a:lnTo>
                    <a:pt x="1005908" y="33446"/>
                  </a:lnTo>
                  <a:lnTo>
                    <a:pt x="893153" y="32799"/>
                  </a:lnTo>
                  <a:lnTo>
                    <a:pt x="780397" y="33036"/>
                  </a:lnTo>
                  <a:lnTo>
                    <a:pt x="667642" y="34184"/>
                  </a:lnTo>
                  <a:lnTo>
                    <a:pt x="554886" y="36243"/>
                  </a:lnTo>
                  <a:lnTo>
                    <a:pt x="442131" y="39191"/>
                  </a:lnTo>
                  <a:lnTo>
                    <a:pt x="329375" y="42998"/>
                  </a:lnTo>
                  <a:lnTo>
                    <a:pt x="216619" y="47623"/>
                  </a:lnTo>
                  <a:lnTo>
                    <a:pt x="103864" y="53026"/>
                  </a:lnTo>
                  <a:lnTo>
                    <a:pt x="0" y="586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996755"/>
              <a:ext cx="6145984" cy="140078"/>
            </a:xfrm>
            <a:custGeom>
              <a:avLst/>
              <a:pathLst>
                <a:path w="6145984" h="140078">
                  <a:moveTo>
                    <a:pt x="0" y="0"/>
                  </a:moveTo>
                  <a:lnTo>
                    <a:pt x="103864" y="10765"/>
                  </a:lnTo>
                  <a:lnTo>
                    <a:pt x="216619" y="21933"/>
                  </a:lnTo>
                  <a:lnTo>
                    <a:pt x="329375" y="32597"/>
                  </a:lnTo>
                  <a:lnTo>
                    <a:pt x="442131" y="42770"/>
                  </a:lnTo>
                  <a:lnTo>
                    <a:pt x="554886" y="52464"/>
                  </a:lnTo>
                  <a:lnTo>
                    <a:pt x="667642" y="61693"/>
                  </a:lnTo>
                  <a:lnTo>
                    <a:pt x="780397" y="70470"/>
                  </a:lnTo>
                  <a:lnTo>
                    <a:pt x="893153" y="78809"/>
                  </a:lnTo>
                  <a:lnTo>
                    <a:pt x="1005908" y="86723"/>
                  </a:lnTo>
                  <a:lnTo>
                    <a:pt x="1118664" y="94225"/>
                  </a:lnTo>
                  <a:lnTo>
                    <a:pt x="1231419" y="101328"/>
                  </a:lnTo>
                  <a:lnTo>
                    <a:pt x="1344175" y="108046"/>
                  </a:lnTo>
                  <a:lnTo>
                    <a:pt x="1456930" y="114391"/>
                  </a:lnTo>
                  <a:lnTo>
                    <a:pt x="1569686" y="120378"/>
                  </a:lnTo>
                  <a:lnTo>
                    <a:pt x="1682441" y="126019"/>
                  </a:lnTo>
                  <a:lnTo>
                    <a:pt x="1795197" y="131324"/>
                  </a:lnTo>
                  <a:lnTo>
                    <a:pt x="1907952" y="135385"/>
                  </a:lnTo>
                  <a:lnTo>
                    <a:pt x="2020708" y="137842"/>
                  </a:lnTo>
                  <a:lnTo>
                    <a:pt x="2133463" y="139196"/>
                  </a:lnTo>
                  <a:lnTo>
                    <a:pt x="2246219" y="139951"/>
                  </a:lnTo>
                  <a:lnTo>
                    <a:pt x="2358975" y="140078"/>
                  </a:lnTo>
                  <a:lnTo>
                    <a:pt x="2471730" y="136941"/>
                  </a:lnTo>
                  <a:lnTo>
                    <a:pt x="2584486" y="131809"/>
                  </a:lnTo>
                  <a:lnTo>
                    <a:pt x="2697241" y="126739"/>
                  </a:lnTo>
                  <a:lnTo>
                    <a:pt x="2809997" y="123502"/>
                  </a:lnTo>
                  <a:lnTo>
                    <a:pt x="2922752" y="119162"/>
                  </a:lnTo>
                  <a:lnTo>
                    <a:pt x="3035508" y="113683"/>
                  </a:lnTo>
                  <a:lnTo>
                    <a:pt x="3148263" y="108768"/>
                  </a:lnTo>
                  <a:lnTo>
                    <a:pt x="3261019" y="106150"/>
                  </a:lnTo>
                  <a:lnTo>
                    <a:pt x="3373774" y="107596"/>
                  </a:lnTo>
                  <a:lnTo>
                    <a:pt x="3486530" y="110908"/>
                  </a:lnTo>
                  <a:lnTo>
                    <a:pt x="3599285" y="112669"/>
                  </a:lnTo>
                  <a:lnTo>
                    <a:pt x="3712041" y="111808"/>
                  </a:lnTo>
                  <a:lnTo>
                    <a:pt x="3824796" y="112095"/>
                  </a:lnTo>
                  <a:lnTo>
                    <a:pt x="3937552" y="111864"/>
                  </a:lnTo>
                  <a:lnTo>
                    <a:pt x="4050307" y="109111"/>
                  </a:lnTo>
                  <a:lnTo>
                    <a:pt x="4163063" y="104835"/>
                  </a:lnTo>
                  <a:lnTo>
                    <a:pt x="4275819" y="100378"/>
                  </a:lnTo>
                  <a:lnTo>
                    <a:pt x="4388574" y="95507"/>
                  </a:lnTo>
                  <a:lnTo>
                    <a:pt x="4501330" y="89992"/>
                  </a:lnTo>
                  <a:lnTo>
                    <a:pt x="4614085" y="83915"/>
                  </a:lnTo>
                  <a:lnTo>
                    <a:pt x="4726841" y="78257"/>
                  </a:lnTo>
                  <a:lnTo>
                    <a:pt x="4839596" y="73098"/>
                  </a:lnTo>
                  <a:lnTo>
                    <a:pt x="4952352" y="68427"/>
                  </a:lnTo>
                  <a:lnTo>
                    <a:pt x="5065107" y="64232"/>
                  </a:lnTo>
                  <a:lnTo>
                    <a:pt x="5177863" y="60501"/>
                  </a:lnTo>
                  <a:lnTo>
                    <a:pt x="5290618" y="57221"/>
                  </a:lnTo>
                  <a:lnTo>
                    <a:pt x="5403374" y="54382"/>
                  </a:lnTo>
                  <a:lnTo>
                    <a:pt x="5516129" y="51971"/>
                  </a:lnTo>
                  <a:lnTo>
                    <a:pt x="5628885" y="49976"/>
                  </a:lnTo>
                  <a:lnTo>
                    <a:pt x="5741640" y="48386"/>
                  </a:lnTo>
                  <a:lnTo>
                    <a:pt x="5854396" y="47188"/>
                  </a:lnTo>
                  <a:lnTo>
                    <a:pt x="5967151" y="46371"/>
                  </a:lnTo>
                  <a:lnTo>
                    <a:pt x="6079907" y="45923"/>
                  </a:lnTo>
                  <a:lnTo>
                    <a:pt x="6145984" y="4586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289323"/>
              <a:ext cx="6145984" cy="839208"/>
            </a:xfrm>
            <a:custGeom>
              <a:avLst/>
              <a:pathLst>
                <a:path w="6145984" h="839208">
                  <a:moveTo>
                    <a:pt x="0" y="0"/>
                  </a:moveTo>
                  <a:lnTo>
                    <a:pt x="103864" y="55840"/>
                  </a:lnTo>
                  <a:lnTo>
                    <a:pt x="216619" y="112824"/>
                  </a:lnTo>
                  <a:lnTo>
                    <a:pt x="329375" y="166128"/>
                  </a:lnTo>
                  <a:lnTo>
                    <a:pt x="442131" y="215710"/>
                  </a:lnTo>
                  <a:lnTo>
                    <a:pt x="554886" y="261531"/>
                  </a:lnTo>
                  <a:lnTo>
                    <a:pt x="667642" y="303562"/>
                  </a:lnTo>
                  <a:lnTo>
                    <a:pt x="780397" y="341798"/>
                  </a:lnTo>
                  <a:lnTo>
                    <a:pt x="893153" y="376264"/>
                  </a:lnTo>
                  <a:lnTo>
                    <a:pt x="1005908" y="407032"/>
                  </a:lnTo>
                  <a:lnTo>
                    <a:pt x="1118664" y="434233"/>
                  </a:lnTo>
                  <a:lnTo>
                    <a:pt x="1231419" y="458060"/>
                  </a:lnTo>
                  <a:lnTo>
                    <a:pt x="1344175" y="478764"/>
                  </a:lnTo>
                  <a:lnTo>
                    <a:pt x="1456930" y="496630"/>
                  </a:lnTo>
                  <a:lnTo>
                    <a:pt x="1569686" y="511945"/>
                  </a:lnTo>
                  <a:lnTo>
                    <a:pt x="1682441" y="524965"/>
                  </a:lnTo>
                  <a:lnTo>
                    <a:pt x="1795197" y="535879"/>
                  </a:lnTo>
                  <a:lnTo>
                    <a:pt x="1907952" y="545361"/>
                  </a:lnTo>
                  <a:lnTo>
                    <a:pt x="2020708" y="553450"/>
                  </a:lnTo>
                  <a:lnTo>
                    <a:pt x="2133463" y="559597"/>
                  </a:lnTo>
                  <a:lnTo>
                    <a:pt x="2246219" y="563607"/>
                  </a:lnTo>
                  <a:lnTo>
                    <a:pt x="2358975" y="565156"/>
                  </a:lnTo>
                  <a:lnTo>
                    <a:pt x="2471730" y="560940"/>
                  </a:lnTo>
                  <a:lnTo>
                    <a:pt x="2584486" y="551980"/>
                  </a:lnTo>
                  <a:lnTo>
                    <a:pt x="2697241" y="541535"/>
                  </a:lnTo>
                  <a:lnTo>
                    <a:pt x="2809997" y="534178"/>
                  </a:lnTo>
                  <a:lnTo>
                    <a:pt x="2922752" y="524665"/>
                  </a:lnTo>
                  <a:lnTo>
                    <a:pt x="3035508" y="511162"/>
                  </a:lnTo>
                  <a:lnTo>
                    <a:pt x="3148263" y="497249"/>
                  </a:lnTo>
                  <a:lnTo>
                    <a:pt x="3261019" y="489666"/>
                  </a:lnTo>
                  <a:lnTo>
                    <a:pt x="3373774" y="489975"/>
                  </a:lnTo>
                  <a:lnTo>
                    <a:pt x="3486530" y="491791"/>
                  </a:lnTo>
                  <a:lnTo>
                    <a:pt x="3599285" y="491837"/>
                  </a:lnTo>
                  <a:lnTo>
                    <a:pt x="3712041" y="491526"/>
                  </a:lnTo>
                  <a:lnTo>
                    <a:pt x="3824796" y="492797"/>
                  </a:lnTo>
                  <a:lnTo>
                    <a:pt x="3937552" y="493324"/>
                  </a:lnTo>
                  <a:lnTo>
                    <a:pt x="4050307" y="492479"/>
                  </a:lnTo>
                  <a:lnTo>
                    <a:pt x="4163063" y="491119"/>
                  </a:lnTo>
                  <a:lnTo>
                    <a:pt x="4275819" y="489156"/>
                  </a:lnTo>
                  <a:lnTo>
                    <a:pt x="4388574" y="486083"/>
                  </a:lnTo>
                  <a:lnTo>
                    <a:pt x="4501330" y="481639"/>
                  </a:lnTo>
                  <a:lnTo>
                    <a:pt x="4614085" y="475807"/>
                  </a:lnTo>
                  <a:lnTo>
                    <a:pt x="4726841" y="469221"/>
                  </a:lnTo>
                  <a:lnTo>
                    <a:pt x="4839596" y="462069"/>
                  </a:lnTo>
                  <a:lnTo>
                    <a:pt x="4952352" y="454369"/>
                  </a:lnTo>
                  <a:lnTo>
                    <a:pt x="5065107" y="446047"/>
                  </a:lnTo>
                  <a:lnTo>
                    <a:pt x="5177863" y="436966"/>
                  </a:lnTo>
                  <a:lnTo>
                    <a:pt x="5290618" y="426955"/>
                  </a:lnTo>
                  <a:lnTo>
                    <a:pt x="5403374" y="415831"/>
                  </a:lnTo>
                  <a:lnTo>
                    <a:pt x="5516129" y="403422"/>
                  </a:lnTo>
                  <a:lnTo>
                    <a:pt x="5628885" y="389577"/>
                  </a:lnTo>
                  <a:lnTo>
                    <a:pt x="5741640" y="374173"/>
                  </a:lnTo>
                  <a:lnTo>
                    <a:pt x="5854396" y="357121"/>
                  </a:lnTo>
                  <a:lnTo>
                    <a:pt x="5967151" y="338360"/>
                  </a:lnTo>
                  <a:lnTo>
                    <a:pt x="6079907" y="317852"/>
                  </a:lnTo>
                  <a:lnTo>
                    <a:pt x="6145984" y="304801"/>
                  </a:lnTo>
                  <a:lnTo>
                    <a:pt x="6145984" y="839208"/>
                  </a:lnTo>
                  <a:lnTo>
                    <a:pt x="6079907" y="824562"/>
                  </a:lnTo>
                  <a:lnTo>
                    <a:pt x="5967151" y="801826"/>
                  </a:lnTo>
                  <a:lnTo>
                    <a:pt x="5854396" y="781335"/>
                  </a:lnTo>
                  <a:lnTo>
                    <a:pt x="5741640" y="763055"/>
                  </a:lnTo>
                  <a:lnTo>
                    <a:pt x="5628885" y="746931"/>
                  </a:lnTo>
                  <a:lnTo>
                    <a:pt x="5516129" y="732876"/>
                  </a:lnTo>
                  <a:lnTo>
                    <a:pt x="5403374" y="720775"/>
                  </a:lnTo>
                  <a:lnTo>
                    <a:pt x="5290618" y="710479"/>
                  </a:lnTo>
                  <a:lnTo>
                    <a:pt x="5177863" y="701821"/>
                  </a:lnTo>
                  <a:lnTo>
                    <a:pt x="5065107" y="694623"/>
                  </a:lnTo>
                  <a:lnTo>
                    <a:pt x="4952352" y="688719"/>
                  </a:lnTo>
                  <a:lnTo>
                    <a:pt x="4839596" y="683975"/>
                  </a:lnTo>
                  <a:lnTo>
                    <a:pt x="4726841" y="680323"/>
                  </a:lnTo>
                  <a:lnTo>
                    <a:pt x="4614085" y="677786"/>
                  </a:lnTo>
                  <a:lnTo>
                    <a:pt x="4501330" y="676366"/>
                  </a:lnTo>
                  <a:lnTo>
                    <a:pt x="4388574" y="674812"/>
                  </a:lnTo>
                  <a:lnTo>
                    <a:pt x="4275819" y="673324"/>
                  </a:lnTo>
                  <a:lnTo>
                    <a:pt x="4163063" y="672531"/>
                  </a:lnTo>
                  <a:lnTo>
                    <a:pt x="4050307" y="672814"/>
                  </a:lnTo>
                  <a:lnTo>
                    <a:pt x="3937552" y="672778"/>
                  </a:lnTo>
                  <a:lnTo>
                    <a:pt x="3824796" y="672058"/>
                  </a:lnTo>
                  <a:lnTo>
                    <a:pt x="3712041" y="672733"/>
                  </a:lnTo>
                  <a:lnTo>
                    <a:pt x="3599285" y="674721"/>
                  </a:lnTo>
                  <a:lnTo>
                    <a:pt x="3486530" y="674813"/>
                  </a:lnTo>
                  <a:lnTo>
                    <a:pt x="3373774" y="676001"/>
                  </a:lnTo>
                  <a:lnTo>
                    <a:pt x="3261019" y="679807"/>
                  </a:lnTo>
                  <a:lnTo>
                    <a:pt x="3148263" y="686268"/>
                  </a:lnTo>
                  <a:lnTo>
                    <a:pt x="3035508" y="697413"/>
                  </a:lnTo>
                  <a:lnTo>
                    <a:pt x="2922752" y="711389"/>
                  </a:lnTo>
                  <a:lnTo>
                    <a:pt x="2809997" y="723024"/>
                  </a:lnTo>
                  <a:lnTo>
                    <a:pt x="2697241" y="729381"/>
                  </a:lnTo>
                  <a:lnTo>
                    <a:pt x="2584486" y="738271"/>
                  </a:lnTo>
                  <a:lnTo>
                    <a:pt x="2471730" y="748043"/>
                  </a:lnTo>
                  <a:lnTo>
                    <a:pt x="2358975" y="754514"/>
                  </a:lnTo>
                  <a:lnTo>
                    <a:pt x="2246219" y="753787"/>
                  </a:lnTo>
                  <a:lnTo>
                    <a:pt x="2133463" y="751221"/>
                  </a:lnTo>
                  <a:lnTo>
                    <a:pt x="2020708" y="748215"/>
                  </a:lnTo>
                  <a:lnTo>
                    <a:pt x="1907952" y="744683"/>
                  </a:lnTo>
                  <a:lnTo>
                    <a:pt x="1795197" y="740189"/>
                  </a:lnTo>
                  <a:lnTo>
                    <a:pt x="1682441" y="734593"/>
                  </a:lnTo>
                  <a:lnTo>
                    <a:pt x="1569686" y="728238"/>
                  </a:lnTo>
                  <a:lnTo>
                    <a:pt x="1456930" y="721302"/>
                  </a:lnTo>
                  <a:lnTo>
                    <a:pt x="1344175" y="714030"/>
                  </a:lnTo>
                  <a:lnTo>
                    <a:pt x="1231419" y="706702"/>
                  </a:lnTo>
                  <a:lnTo>
                    <a:pt x="1118664" y="699593"/>
                  </a:lnTo>
                  <a:lnTo>
                    <a:pt x="1005908" y="692943"/>
                  </a:lnTo>
                  <a:lnTo>
                    <a:pt x="893153" y="686937"/>
                  </a:lnTo>
                  <a:lnTo>
                    <a:pt x="780397" y="681698"/>
                  </a:lnTo>
                  <a:lnTo>
                    <a:pt x="667642" y="677287"/>
                  </a:lnTo>
                  <a:lnTo>
                    <a:pt x="554886" y="673721"/>
                  </a:lnTo>
                  <a:lnTo>
                    <a:pt x="442131" y="670983"/>
                  </a:lnTo>
                  <a:lnTo>
                    <a:pt x="329375" y="669037"/>
                  </a:lnTo>
                  <a:lnTo>
                    <a:pt x="216619" y="667835"/>
                  </a:lnTo>
                  <a:lnTo>
                    <a:pt x="103864" y="667325"/>
                  </a:lnTo>
                  <a:lnTo>
                    <a:pt x="0" y="66744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289323"/>
              <a:ext cx="6145984" cy="565156"/>
            </a:xfrm>
            <a:custGeom>
              <a:avLst/>
              <a:pathLst>
                <a:path w="6145984" h="565156">
                  <a:moveTo>
                    <a:pt x="0" y="0"/>
                  </a:moveTo>
                  <a:lnTo>
                    <a:pt x="103864" y="55840"/>
                  </a:lnTo>
                  <a:lnTo>
                    <a:pt x="216619" y="112824"/>
                  </a:lnTo>
                  <a:lnTo>
                    <a:pt x="329375" y="166128"/>
                  </a:lnTo>
                  <a:lnTo>
                    <a:pt x="442131" y="215710"/>
                  </a:lnTo>
                  <a:lnTo>
                    <a:pt x="554886" y="261531"/>
                  </a:lnTo>
                  <a:lnTo>
                    <a:pt x="667642" y="303562"/>
                  </a:lnTo>
                  <a:lnTo>
                    <a:pt x="780397" y="341798"/>
                  </a:lnTo>
                  <a:lnTo>
                    <a:pt x="893153" y="376264"/>
                  </a:lnTo>
                  <a:lnTo>
                    <a:pt x="1005908" y="407032"/>
                  </a:lnTo>
                  <a:lnTo>
                    <a:pt x="1118664" y="434233"/>
                  </a:lnTo>
                  <a:lnTo>
                    <a:pt x="1231419" y="458060"/>
                  </a:lnTo>
                  <a:lnTo>
                    <a:pt x="1344175" y="478764"/>
                  </a:lnTo>
                  <a:lnTo>
                    <a:pt x="1456930" y="496630"/>
                  </a:lnTo>
                  <a:lnTo>
                    <a:pt x="1569686" y="511945"/>
                  </a:lnTo>
                  <a:lnTo>
                    <a:pt x="1682441" y="524965"/>
                  </a:lnTo>
                  <a:lnTo>
                    <a:pt x="1795197" y="535879"/>
                  </a:lnTo>
                  <a:lnTo>
                    <a:pt x="1907952" y="545361"/>
                  </a:lnTo>
                  <a:lnTo>
                    <a:pt x="2020708" y="553450"/>
                  </a:lnTo>
                  <a:lnTo>
                    <a:pt x="2133463" y="559597"/>
                  </a:lnTo>
                  <a:lnTo>
                    <a:pt x="2246219" y="563607"/>
                  </a:lnTo>
                  <a:lnTo>
                    <a:pt x="2358975" y="565156"/>
                  </a:lnTo>
                  <a:lnTo>
                    <a:pt x="2471730" y="560940"/>
                  </a:lnTo>
                  <a:lnTo>
                    <a:pt x="2584486" y="551980"/>
                  </a:lnTo>
                  <a:lnTo>
                    <a:pt x="2697241" y="541535"/>
                  </a:lnTo>
                  <a:lnTo>
                    <a:pt x="2809997" y="534178"/>
                  </a:lnTo>
                  <a:lnTo>
                    <a:pt x="2922752" y="524665"/>
                  </a:lnTo>
                  <a:lnTo>
                    <a:pt x="3035508" y="511162"/>
                  </a:lnTo>
                  <a:lnTo>
                    <a:pt x="3148263" y="497249"/>
                  </a:lnTo>
                  <a:lnTo>
                    <a:pt x="3261019" y="489666"/>
                  </a:lnTo>
                  <a:lnTo>
                    <a:pt x="3373774" y="489975"/>
                  </a:lnTo>
                  <a:lnTo>
                    <a:pt x="3486530" y="491791"/>
                  </a:lnTo>
                  <a:lnTo>
                    <a:pt x="3599285" y="491837"/>
                  </a:lnTo>
                  <a:lnTo>
                    <a:pt x="3712041" y="491526"/>
                  </a:lnTo>
                  <a:lnTo>
                    <a:pt x="3824796" y="492797"/>
                  </a:lnTo>
                  <a:lnTo>
                    <a:pt x="3937552" y="493324"/>
                  </a:lnTo>
                  <a:lnTo>
                    <a:pt x="4050307" y="492479"/>
                  </a:lnTo>
                  <a:lnTo>
                    <a:pt x="4163063" y="491119"/>
                  </a:lnTo>
                  <a:lnTo>
                    <a:pt x="4275819" y="489156"/>
                  </a:lnTo>
                  <a:lnTo>
                    <a:pt x="4388574" y="486083"/>
                  </a:lnTo>
                  <a:lnTo>
                    <a:pt x="4501330" y="481639"/>
                  </a:lnTo>
                  <a:lnTo>
                    <a:pt x="4614085" y="475807"/>
                  </a:lnTo>
                  <a:lnTo>
                    <a:pt x="4726841" y="469221"/>
                  </a:lnTo>
                  <a:lnTo>
                    <a:pt x="4839596" y="462069"/>
                  </a:lnTo>
                  <a:lnTo>
                    <a:pt x="4952352" y="454369"/>
                  </a:lnTo>
                  <a:lnTo>
                    <a:pt x="5065107" y="446047"/>
                  </a:lnTo>
                  <a:lnTo>
                    <a:pt x="5177863" y="436966"/>
                  </a:lnTo>
                  <a:lnTo>
                    <a:pt x="5290618" y="426955"/>
                  </a:lnTo>
                  <a:lnTo>
                    <a:pt x="5403374" y="415831"/>
                  </a:lnTo>
                  <a:lnTo>
                    <a:pt x="5516129" y="403422"/>
                  </a:lnTo>
                  <a:lnTo>
                    <a:pt x="5628885" y="389577"/>
                  </a:lnTo>
                  <a:lnTo>
                    <a:pt x="5741640" y="374173"/>
                  </a:lnTo>
                  <a:lnTo>
                    <a:pt x="5854396" y="357121"/>
                  </a:lnTo>
                  <a:lnTo>
                    <a:pt x="5967151" y="338360"/>
                  </a:lnTo>
                  <a:lnTo>
                    <a:pt x="6079907" y="317852"/>
                  </a:lnTo>
                  <a:lnTo>
                    <a:pt x="6145984" y="3048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56648"/>
              <a:ext cx="6145984" cy="171882"/>
            </a:xfrm>
            <a:custGeom>
              <a:avLst/>
              <a:pathLst>
                <a:path w="6145984" h="171882">
                  <a:moveTo>
                    <a:pt x="6145984" y="171882"/>
                  </a:moveTo>
                  <a:lnTo>
                    <a:pt x="6079907" y="157237"/>
                  </a:lnTo>
                  <a:lnTo>
                    <a:pt x="5967151" y="134501"/>
                  </a:lnTo>
                  <a:lnTo>
                    <a:pt x="5854396" y="114009"/>
                  </a:lnTo>
                  <a:lnTo>
                    <a:pt x="5741640" y="95730"/>
                  </a:lnTo>
                  <a:lnTo>
                    <a:pt x="5628885" y="79605"/>
                  </a:lnTo>
                  <a:lnTo>
                    <a:pt x="5516129" y="65551"/>
                  </a:lnTo>
                  <a:lnTo>
                    <a:pt x="5403374" y="53449"/>
                  </a:lnTo>
                  <a:lnTo>
                    <a:pt x="5290618" y="43153"/>
                  </a:lnTo>
                  <a:lnTo>
                    <a:pt x="5177863" y="34495"/>
                  </a:lnTo>
                  <a:lnTo>
                    <a:pt x="5065107" y="27298"/>
                  </a:lnTo>
                  <a:lnTo>
                    <a:pt x="4952352" y="21393"/>
                  </a:lnTo>
                  <a:lnTo>
                    <a:pt x="4839596" y="16650"/>
                  </a:lnTo>
                  <a:lnTo>
                    <a:pt x="4726841" y="12998"/>
                  </a:lnTo>
                  <a:lnTo>
                    <a:pt x="4614085" y="10461"/>
                  </a:lnTo>
                  <a:lnTo>
                    <a:pt x="4501330" y="9040"/>
                  </a:lnTo>
                  <a:lnTo>
                    <a:pt x="4388574" y="7486"/>
                  </a:lnTo>
                  <a:lnTo>
                    <a:pt x="4275819" y="5998"/>
                  </a:lnTo>
                  <a:lnTo>
                    <a:pt x="4163063" y="5205"/>
                  </a:lnTo>
                  <a:lnTo>
                    <a:pt x="4050307" y="5488"/>
                  </a:lnTo>
                  <a:lnTo>
                    <a:pt x="3937552" y="5453"/>
                  </a:lnTo>
                  <a:lnTo>
                    <a:pt x="3824796" y="4733"/>
                  </a:lnTo>
                  <a:lnTo>
                    <a:pt x="3712041" y="5407"/>
                  </a:lnTo>
                  <a:lnTo>
                    <a:pt x="3599285" y="7395"/>
                  </a:lnTo>
                  <a:lnTo>
                    <a:pt x="3486530" y="7487"/>
                  </a:lnTo>
                  <a:lnTo>
                    <a:pt x="3373774" y="8675"/>
                  </a:lnTo>
                  <a:lnTo>
                    <a:pt x="3261019" y="12481"/>
                  </a:lnTo>
                  <a:lnTo>
                    <a:pt x="3148263" y="18942"/>
                  </a:lnTo>
                  <a:lnTo>
                    <a:pt x="3035508" y="30088"/>
                  </a:lnTo>
                  <a:lnTo>
                    <a:pt x="2922752" y="44063"/>
                  </a:lnTo>
                  <a:lnTo>
                    <a:pt x="2809997" y="55699"/>
                  </a:lnTo>
                  <a:lnTo>
                    <a:pt x="2697241" y="62056"/>
                  </a:lnTo>
                  <a:lnTo>
                    <a:pt x="2584486" y="70946"/>
                  </a:lnTo>
                  <a:lnTo>
                    <a:pt x="2471730" y="80718"/>
                  </a:lnTo>
                  <a:lnTo>
                    <a:pt x="2358975" y="87188"/>
                  </a:lnTo>
                  <a:lnTo>
                    <a:pt x="2246219" y="86461"/>
                  </a:lnTo>
                  <a:lnTo>
                    <a:pt x="2133463" y="83895"/>
                  </a:lnTo>
                  <a:lnTo>
                    <a:pt x="2020708" y="80889"/>
                  </a:lnTo>
                  <a:lnTo>
                    <a:pt x="1907952" y="77358"/>
                  </a:lnTo>
                  <a:lnTo>
                    <a:pt x="1795197" y="72863"/>
                  </a:lnTo>
                  <a:lnTo>
                    <a:pt x="1682441" y="67268"/>
                  </a:lnTo>
                  <a:lnTo>
                    <a:pt x="1569686" y="60913"/>
                  </a:lnTo>
                  <a:lnTo>
                    <a:pt x="1456930" y="53976"/>
                  </a:lnTo>
                  <a:lnTo>
                    <a:pt x="1344175" y="46705"/>
                  </a:lnTo>
                  <a:lnTo>
                    <a:pt x="1231419" y="39376"/>
                  </a:lnTo>
                  <a:lnTo>
                    <a:pt x="1118664" y="32267"/>
                  </a:lnTo>
                  <a:lnTo>
                    <a:pt x="1005908" y="25617"/>
                  </a:lnTo>
                  <a:lnTo>
                    <a:pt x="893153" y="19612"/>
                  </a:lnTo>
                  <a:lnTo>
                    <a:pt x="780397" y="14372"/>
                  </a:lnTo>
                  <a:lnTo>
                    <a:pt x="667642" y="9961"/>
                  </a:lnTo>
                  <a:lnTo>
                    <a:pt x="554886" y="6395"/>
                  </a:lnTo>
                  <a:lnTo>
                    <a:pt x="442131" y="3658"/>
                  </a:lnTo>
                  <a:lnTo>
                    <a:pt x="329375" y="1712"/>
                  </a:lnTo>
                  <a:lnTo>
                    <a:pt x="216619" y="510"/>
                  </a:lnTo>
                  <a:lnTo>
                    <a:pt x="103864" y="0"/>
                  </a:lnTo>
                  <a:lnTo>
                    <a:pt x="0" y="1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23045"/>
              <a:ext cx="6145984" cy="326113"/>
            </a:xfrm>
            <a:custGeom>
              <a:avLst/>
              <a:pathLst>
                <a:path w="6145984" h="326113">
                  <a:moveTo>
                    <a:pt x="0" y="0"/>
                  </a:moveTo>
                  <a:lnTo>
                    <a:pt x="103864" y="27860"/>
                  </a:lnTo>
                  <a:lnTo>
                    <a:pt x="216619" y="56608"/>
                  </a:lnTo>
                  <a:lnTo>
                    <a:pt x="329375" y="83861"/>
                  </a:lnTo>
                  <a:lnTo>
                    <a:pt x="442131" y="109624"/>
                  </a:lnTo>
                  <a:lnTo>
                    <a:pt x="554886" y="133903"/>
                  </a:lnTo>
                  <a:lnTo>
                    <a:pt x="667642" y="156702"/>
                  </a:lnTo>
                  <a:lnTo>
                    <a:pt x="780397" y="178026"/>
                  </a:lnTo>
                  <a:lnTo>
                    <a:pt x="893153" y="197879"/>
                  </a:lnTo>
                  <a:lnTo>
                    <a:pt x="1005908" y="216265"/>
                  </a:lnTo>
                  <a:lnTo>
                    <a:pt x="1118664" y="233191"/>
                  </a:lnTo>
                  <a:lnTo>
                    <a:pt x="1231419" y="248659"/>
                  </a:lnTo>
                  <a:lnTo>
                    <a:pt x="1344175" y="262675"/>
                  </a:lnTo>
                  <a:lnTo>
                    <a:pt x="1456930" y="275244"/>
                  </a:lnTo>
                  <a:lnTo>
                    <a:pt x="1569686" y="286370"/>
                  </a:lnTo>
                  <a:lnTo>
                    <a:pt x="1682441" y="296057"/>
                  </a:lnTo>
                  <a:lnTo>
                    <a:pt x="1795197" y="304312"/>
                  </a:lnTo>
                  <a:lnTo>
                    <a:pt x="1907952" y="311300"/>
                  </a:lnTo>
                  <a:lnTo>
                    <a:pt x="2020708" y="317110"/>
                  </a:lnTo>
                  <a:lnTo>
                    <a:pt x="2133463" y="321687"/>
                  </a:lnTo>
                  <a:lnTo>
                    <a:pt x="2246219" y="324975"/>
                  </a:lnTo>
                  <a:lnTo>
                    <a:pt x="2358975" y="326113"/>
                  </a:lnTo>
                  <a:lnTo>
                    <a:pt x="2471730" y="320770"/>
                  </a:lnTo>
                  <a:lnTo>
                    <a:pt x="2584486" y="311403"/>
                  </a:lnTo>
                  <a:lnTo>
                    <a:pt x="2697241" y="301736"/>
                  </a:lnTo>
                  <a:lnTo>
                    <a:pt x="2809997" y="294879"/>
                  </a:lnTo>
                  <a:lnTo>
                    <a:pt x="2922752" y="284305"/>
                  </a:lnTo>
                  <a:lnTo>
                    <a:pt x="3035508" y="270566"/>
                  </a:lnTo>
                  <a:lnTo>
                    <a:pt x="3148263" y="258036"/>
                  </a:lnTo>
                  <a:lnTo>
                    <a:pt x="3261019" y="251014"/>
                  </a:lnTo>
                  <a:lnTo>
                    <a:pt x="3373774" y="249266"/>
                  </a:lnTo>
                  <a:lnTo>
                    <a:pt x="3486530" y="249580"/>
                  </a:lnTo>
                  <a:lnTo>
                    <a:pt x="3599285" y="249556"/>
                  </a:lnTo>
                  <a:lnTo>
                    <a:pt x="3712041" y="248407"/>
                  </a:lnTo>
                  <a:lnTo>
                    <a:pt x="3824796" y="248705"/>
                  </a:lnTo>
                  <a:lnTo>
                    <a:pt x="3937552" y="249329"/>
                  </a:lnTo>
                  <a:lnTo>
                    <a:pt x="4050307" y="248924"/>
                  </a:lnTo>
                  <a:lnTo>
                    <a:pt x="4163063" y="248103"/>
                  </a:lnTo>
                  <a:lnTo>
                    <a:pt x="4275819" y="247518"/>
                  </a:lnTo>
                  <a:lnTo>
                    <a:pt x="4388574" y="246725"/>
                  </a:lnTo>
                  <a:lnTo>
                    <a:pt x="4501330" y="245281"/>
                  </a:lnTo>
                  <a:lnTo>
                    <a:pt x="4614085" y="243074"/>
                  </a:lnTo>
                  <a:lnTo>
                    <a:pt x="4726841" y="241050"/>
                  </a:lnTo>
                  <a:lnTo>
                    <a:pt x="4839596" y="239300"/>
                  </a:lnTo>
                  <a:lnTo>
                    <a:pt x="4952352" y="237822"/>
                  </a:lnTo>
                  <a:lnTo>
                    <a:pt x="5065107" y="236613"/>
                  </a:lnTo>
                  <a:lnTo>
                    <a:pt x="5177863" y="235671"/>
                  </a:lnTo>
                  <a:lnTo>
                    <a:pt x="5290618" y="234995"/>
                  </a:lnTo>
                  <a:lnTo>
                    <a:pt x="5403374" y="234581"/>
                  </a:lnTo>
                  <a:lnTo>
                    <a:pt x="5516129" y="234427"/>
                  </a:lnTo>
                  <a:lnTo>
                    <a:pt x="5628885" y="234532"/>
                  </a:lnTo>
                  <a:lnTo>
                    <a:pt x="5741640" y="234892"/>
                  </a:lnTo>
                  <a:lnTo>
                    <a:pt x="5854396" y="235506"/>
                  </a:lnTo>
                  <a:lnTo>
                    <a:pt x="5967151" y="236371"/>
                  </a:lnTo>
                  <a:lnTo>
                    <a:pt x="6079907" y="237485"/>
                  </a:lnTo>
                  <a:lnTo>
                    <a:pt x="6145984" y="23828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430556"/>
              <a:ext cx="6145984" cy="910715"/>
            </a:xfrm>
            <a:custGeom>
              <a:avLst/>
              <a:pathLst>
                <a:path w="6145984" h="910715">
                  <a:moveTo>
                    <a:pt x="0" y="0"/>
                  </a:moveTo>
                  <a:lnTo>
                    <a:pt x="103864" y="55906"/>
                  </a:lnTo>
                  <a:lnTo>
                    <a:pt x="216619" y="112853"/>
                  </a:lnTo>
                  <a:lnTo>
                    <a:pt x="329375" y="165984"/>
                  </a:lnTo>
                  <a:lnTo>
                    <a:pt x="442131" y="215231"/>
                  </a:lnTo>
                  <a:lnTo>
                    <a:pt x="554886" y="260528"/>
                  </a:lnTo>
                  <a:lnTo>
                    <a:pt x="667642" y="301818"/>
                  </a:lnTo>
                  <a:lnTo>
                    <a:pt x="780397" y="339060"/>
                  </a:lnTo>
                  <a:lnTo>
                    <a:pt x="893153" y="372240"/>
                  </a:lnTo>
                  <a:lnTo>
                    <a:pt x="1005908" y="401383"/>
                  </a:lnTo>
                  <a:lnTo>
                    <a:pt x="1118664" y="426561"/>
                  </a:lnTo>
                  <a:lnTo>
                    <a:pt x="1231419" y="447895"/>
                  </a:lnTo>
                  <a:lnTo>
                    <a:pt x="1344175" y="465555"/>
                  </a:lnTo>
                  <a:lnTo>
                    <a:pt x="1456930" y="479736"/>
                  </a:lnTo>
                  <a:lnTo>
                    <a:pt x="1569686" y="490637"/>
                  </a:lnTo>
                  <a:lnTo>
                    <a:pt x="1682441" y="498432"/>
                  </a:lnTo>
                  <a:lnTo>
                    <a:pt x="1795197" y="503235"/>
                  </a:lnTo>
                  <a:lnTo>
                    <a:pt x="1907952" y="505070"/>
                  </a:lnTo>
                  <a:lnTo>
                    <a:pt x="2020708" y="504408"/>
                  </a:lnTo>
                  <a:lnTo>
                    <a:pt x="2133463" y="501985"/>
                  </a:lnTo>
                  <a:lnTo>
                    <a:pt x="2246219" y="498823"/>
                  </a:lnTo>
                  <a:lnTo>
                    <a:pt x="2358975" y="496007"/>
                  </a:lnTo>
                  <a:lnTo>
                    <a:pt x="2471730" y="492211"/>
                  </a:lnTo>
                  <a:lnTo>
                    <a:pt x="2584486" y="487017"/>
                  </a:lnTo>
                  <a:lnTo>
                    <a:pt x="2697241" y="481462"/>
                  </a:lnTo>
                  <a:lnTo>
                    <a:pt x="2809997" y="477775"/>
                  </a:lnTo>
                  <a:lnTo>
                    <a:pt x="2922752" y="472608"/>
                  </a:lnTo>
                  <a:lnTo>
                    <a:pt x="3035508" y="464914"/>
                  </a:lnTo>
                  <a:lnTo>
                    <a:pt x="3148263" y="457385"/>
                  </a:lnTo>
                  <a:lnTo>
                    <a:pt x="3261019" y="455260"/>
                  </a:lnTo>
                  <a:lnTo>
                    <a:pt x="3373774" y="459254"/>
                  </a:lnTo>
                  <a:lnTo>
                    <a:pt x="3486530" y="464664"/>
                  </a:lnTo>
                  <a:lnTo>
                    <a:pt x="3599285" y="469750"/>
                  </a:lnTo>
                  <a:lnTo>
                    <a:pt x="3712041" y="476411"/>
                  </a:lnTo>
                  <a:lnTo>
                    <a:pt x="3824796" y="485769"/>
                  </a:lnTo>
                  <a:lnTo>
                    <a:pt x="3937552" y="494969"/>
                  </a:lnTo>
                  <a:lnTo>
                    <a:pt x="4050307" y="502538"/>
                  </a:lnTo>
                  <a:lnTo>
                    <a:pt x="4163063" y="509465"/>
                  </a:lnTo>
                  <a:lnTo>
                    <a:pt x="4275819" y="516219"/>
                  </a:lnTo>
                  <a:lnTo>
                    <a:pt x="4388574" y="522305"/>
                  </a:lnTo>
                  <a:lnTo>
                    <a:pt x="4501330" y="527431"/>
                  </a:lnTo>
                  <a:lnTo>
                    <a:pt x="4614085" y="531420"/>
                  </a:lnTo>
                  <a:lnTo>
                    <a:pt x="4726841" y="534459"/>
                  </a:lnTo>
                  <a:lnTo>
                    <a:pt x="4839596" y="536678"/>
                  </a:lnTo>
                  <a:lnTo>
                    <a:pt x="4952352" y="538097"/>
                  </a:lnTo>
                  <a:lnTo>
                    <a:pt x="5065107" y="538661"/>
                  </a:lnTo>
                  <a:lnTo>
                    <a:pt x="5177863" y="538264"/>
                  </a:lnTo>
                  <a:lnTo>
                    <a:pt x="5290618" y="536772"/>
                  </a:lnTo>
                  <a:lnTo>
                    <a:pt x="5403374" y="534042"/>
                  </a:lnTo>
                  <a:lnTo>
                    <a:pt x="5516129" y="529938"/>
                  </a:lnTo>
                  <a:lnTo>
                    <a:pt x="5628885" y="524343"/>
                  </a:lnTo>
                  <a:lnTo>
                    <a:pt x="5741640" y="517164"/>
                  </a:lnTo>
                  <a:lnTo>
                    <a:pt x="5854396" y="508331"/>
                  </a:lnTo>
                  <a:lnTo>
                    <a:pt x="5967151" y="497801"/>
                  </a:lnTo>
                  <a:lnTo>
                    <a:pt x="6079907" y="485549"/>
                  </a:lnTo>
                  <a:lnTo>
                    <a:pt x="6145984" y="477354"/>
                  </a:lnTo>
                  <a:lnTo>
                    <a:pt x="6145984" y="910715"/>
                  </a:lnTo>
                  <a:lnTo>
                    <a:pt x="6079907" y="896449"/>
                  </a:lnTo>
                  <a:lnTo>
                    <a:pt x="5967151" y="873635"/>
                  </a:lnTo>
                  <a:lnTo>
                    <a:pt x="5854396" y="852334"/>
                  </a:lnTo>
                  <a:lnTo>
                    <a:pt x="5741640" y="832515"/>
                  </a:lnTo>
                  <a:lnTo>
                    <a:pt x="5628885" y="814128"/>
                  </a:lnTo>
                  <a:lnTo>
                    <a:pt x="5516129" y="797098"/>
                  </a:lnTo>
                  <a:lnTo>
                    <a:pt x="5403374" y="781326"/>
                  </a:lnTo>
                  <a:lnTo>
                    <a:pt x="5290618" y="766687"/>
                  </a:lnTo>
                  <a:lnTo>
                    <a:pt x="5177863" y="753040"/>
                  </a:lnTo>
                  <a:lnTo>
                    <a:pt x="5065107" y="740237"/>
                  </a:lnTo>
                  <a:lnTo>
                    <a:pt x="4952352" y="728136"/>
                  </a:lnTo>
                  <a:lnTo>
                    <a:pt x="4839596" y="716626"/>
                  </a:lnTo>
                  <a:lnTo>
                    <a:pt x="4726841" y="705646"/>
                  </a:lnTo>
                  <a:lnTo>
                    <a:pt x="4614085" y="695208"/>
                  </a:lnTo>
                  <a:lnTo>
                    <a:pt x="4501330" y="685338"/>
                  </a:lnTo>
                  <a:lnTo>
                    <a:pt x="4388574" y="675349"/>
                  </a:lnTo>
                  <a:lnTo>
                    <a:pt x="4275819" y="665564"/>
                  </a:lnTo>
                  <a:lnTo>
                    <a:pt x="4163063" y="656576"/>
                  </a:lnTo>
                  <a:lnTo>
                    <a:pt x="4050307" y="648775"/>
                  </a:lnTo>
                  <a:lnTo>
                    <a:pt x="3937552" y="640492"/>
                  </a:lnTo>
                  <a:lnTo>
                    <a:pt x="3824796" y="631136"/>
                  </a:lnTo>
                  <a:lnTo>
                    <a:pt x="3712041" y="623355"/>
                  </a:lnTo>
                  <a:lnTo>
                    <a:pt x="3599285" y="618054"/>
                  </a:lnTo>
                  <a:lnTo>
                    <a:pt x="3486530" y="613080"/>
                  </a:lnTo>
                  <a:lnTo>
                    <a:pt x="3373774" y="610106"/>
                  </a:lnTo>
                  <a:lnTo>
                    <a:pt x="3261019" y="609449"/>
                  </a:lnTo>
                  <a:lnTo>
                    <a:pt x="3148263" y="610664"/>
                  </a:lnTo>
                  <a:lnTo>
                    <a:pt x="3035508" y="615949"/>
                  </a:lnTo>
                  <a:lnTo>
                    <a:pt x="2922752" y="624026"/>
                  </a:lnTo>
                  <a:lnTo>
                    <a:pt x="2809997" y="630913"/>
                  </a:lnTo>
                  <a:lnTo>
                    <a:pt x="2697241" y="633790"/>
                  </a:lnTo>
                  <a:lnTo>
                    <a:pt x="2584486" y="638084"/>
                  </a:lnTo>
                  <a:lnTo>
                    <a:pt x="2471730" y="643937"/>
                  </a:lnTo>
                  <a:lnTo>
                    <a:pt x="2358975" y="649561"/>
                  </a:lnTo>
                  <a:lnTo>
                    <a:pt x="2246219" y="653044"/>
                  </a:lnTo>
                  <a:lnTo>
                    <a:pt x="2133463" y="657377"/>
                  </a:lnTo>
                  <a:lnTo>
                    <a:pt x="2020708" y="662347"/>
                  </a:lnTo>
                  <a:lnTo>
                    <a:pt x="1907952" y="666704"/>
                  </a:lnTo>
                  <a:lnTo>
                    <a:pt x="1795197" y="668914"/>
                  </a:lnTo>
                  <a:lnTo>
                    <a:pt x="1682441" y="668423"/>
                  </a:lnTo>
                  <a:lnTo>
                    <a:pt x="1569686" y="666033"/>
                  </a:lnTo>
                  <a:lnTo>
                    <a:pt x="1456930" y="661927"/>
                  </a:lnTo>
                  <a:lnTo>
                    <a:pt x="1344175" y="656336"/>
                  </a:lnTo>
                  <a:lnTo>
                    <a:pt x="1231419" y="649524"/>
                  </a:lnTo>
                  <a:lnTo>
                    <a:pt x="1118664" y="641746"/>
                  </a:lnTo>
                  <a:lnTo>
                    <a:pt x="1005908" y="633234"/>
                  </a:lnTo>
                  <a:lnTo>
                    <a:pt x="893153" y="624171"/>
                  </a:lnTo>
                  <a:lnTo>
                    <a:pt x="780397" y="614690"/>
                  </a:lnTo>
                  <a:lnTo>
                    <a:pt x="667642" y="604877"/>
                  </a:lnTo>
                  <a:lnTo>
                    <a:pt x="554886" y="594781"/>
                  </a:lnTo>
                  <a:lnTo>
                    <a:pt x="442131" y="584421"/>
                  </a:lnTo>
                  <a:lnTo>
                    <a:pt x="329375" y="573803"/>
                  </a:lnTo>
                  <a:lnTo>
                    <a:pt x="216619" y="562922"/>
                  </a:lnTo>
                  <a:lnTo>
                    <a:pt x="103864" y="551771"/>
                  </a:lnTo>
                  <a:lnTo>
                    <a:pt x="0" y="54124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30556"/>
              <a:ext cx="6145984" cy="538661"/>
            </a:xfrm>
            <a:custGeom>
              <a:avLst/>
              <a:pathLst>
                <a:path w="6145984" h="538661">
                  <a:moveTo>
                    <a:pt x="0" y="0"/>
                  </a:moveTo>
                  <a:lnTo>
                    <a:pt x="103864" y="55906"/>
                  </a:lnTo>
                  <a:lnTo>
                    <a:pt x="216619" y="112853"/>
                  </a:lnTo>
                  <a:lnTo>
                    <a:pt x="329375" y="165984"/>
                  </a:lnTo>
                  <a:lnTo>
                    <a:pt x="442131" y="215231"/>
                  </a:lnTo>
                  <a:lnTo>
                    <a:pt x="554886" y="260528"/>
                  </a:lnTo>
                  <a:lnTo>
                    <a:pt x="667642" y="301818"/>
                  </a:lnTo>
                  <a:lnTo>
                    <a:pt x="780397" y="339060"/>
                  </a:lnTo>
                  <a:lnTo>
                    <a:pt x="893153" y="372240"/>
                  </a:lnTo>
                  <a:lnTo>
                    <a:pt x="1005908" y="401383"/>
                  </a:lnTo>
                  <a:lnTo>
                    <a:pt x="1118664" y="426561"/>
                  </a:lnTo>
                  <a:lnTo>
                    <a:pt x="1231419" y="447895"/>
                  </a:lnTo>
                  <a:lnTo>
                    <a:pt x="1344175" y="465555"/>
                  </a:lnTo>
                  <a:lnTo>
                    <a:pt x="1456930" y="479736"/>
                  </a:lnTo>
                  <a:lnTo>
                    <a:pt x="1569686" y="490637"/>
                  </a:lnTo>
                  <a:lnTo>
                    <a:pt x="1682441" y="498432"/>
                  </a:lnTo>
                  <a:lnTo>
                    <a:pt x="1795197" y="503235"/>
                  </a:lnTo>
                  <a:lnTo>
                    <a:pt x="1907952" y="505070"/>
                  </a:lnTo>
                  <a:lnTo>
                    <a:pt x="2020708" y="504408"/>
                  </a:lnTo>
                  <a:lnTo>
                    <a:pt x="2133463" y="501985"/>
                  </a:lnTo>
                  <a:lnTo>
                    <a:pt x="2246219" y="498823"/>
                  </a:lnTo>
                  <a:lnTo>
                    <a:pt x="2358975" y="496007"/>
                  </a:lnTo>
                  <a:lnTo>
                    <a:pt x="2471730" y="492211"/>
                  </a:lnTo>
                  <a:lnTo>
                    <a:pt x="2584486" y="487017"/>
                  </a:lnTo>
                  <a:lnTo>
                    <a:pt x="2697241" y="481462"/>
                  </a:lnTo>
                  <a:lnTo>
                    <a:pt x="2809997" y="477775"/>
                  </a:lnTo>
                  <a:lnTo>
                    <a:pt x="2922752" y="472608"/>
                  </a:lnTo>
                  <a:lnTo>
                    <a:pt x="3035508" y="464914"/>
                  </a:lnTo>
                  <a:lnTo>
                    <a:pt x="3148263" y="457385"/>
                  </a:lnTo>
                  <a:lnTo>
                    <a:pt x="3261019" y="455260"/>
                  </a:lnTo>
                  <a:lnTo>
                    <a:pt x="3373774" y="459254"/>
                  </a:lnTo>
                  <a:lnTo>
                    <a:pt x="3486530" y="464664"/>
                  </a:lnTo>
                  <a:lnTo>
                    <a:pt x="3599285" y="469750"/>
                  </a:lnTo>
                  <a:lnTo>
                    <a:pt x="3712041" y="476411"/>
                  </a:lnTo>
                  <a:lnTo>
                    <a:pt x="3824796" y="485769"/>
                  </a:lnTo>
                  <a:lnTo>
                    <a:pt x="3937552" y="494969"/>
                  </a:lnTo>
                  <a:lnTo>
                    <a:pt x="4050307" y="502538"/>
                  </a:lnTo>
                  <a:lnTo>
                    <a:pt x="4163063" y="509465"/>
                  </a:lnTo>
                  <a:lnTo>
                    <a:pt x="4275819" y="516219"/>
                  </a:lnTo>
                  <a:lnTo>
                    <a:pt x="4388574" y="522305"/>
                  </a:lnTo>
                  <a:lnTo>
                    <a:pt x="4501330" y="527431"/>
                  </a:lnTo>
                  <a:lnTo>
                    <a:pt x="4614085" y="531420"/>
                  </a:lnTo>
                  <a:lnTo>
                    <a:pt x="4726841" y="534459"/>
                  </a:lnTo>
                  <a:lnTo>
                    <a:pt x="4839596" y="536678"/>
                  </a:lnTo>
                  <a:lnTo>
                    <a:pt x="4952352" y="538097"/>
                  </a:lnTo>
                  <a:lnTo>
                    <a:pt x="5065107" y="538661"/>
                  </a:lnTo>
                  <a:lnTo>
                    <a:pt x="5177863" y="538264"/>
                  </a:lnTo>
                  <a:lnTo>
                    <a:pt x="5290618" y="536772"/>
                  </a:lnTo>
                  <a:lnTo>
                    <a:pt x="5403374" y="534042"/>
                  </a:lnTo>
                  <a:lnTo>
                    <a:pt x="5516129" y="529938"/>
                  </a:lnTo>
                  <a:lnTo>
                    <a:pt x="5628885" y="524343"/>
                  </a:lnTo>
                  <a:lnTo>
                    <a:pt x="5741640" y="517164"/>
                  </a:lnTo>
                  <a:lnTo>
                    <a:pt x="5854396" y="508331"/>
                  </a:lnTo>
                  <a:lnTo>
                    <a:pt x="5967151" y="497801"/>
                  </a:lnTo>
                  <a:lnTo>
                    <a:pt x="6079907" y="485549"/>
                  </a:lnTo>
                  <a:lnTo>
                    <a:pt x="6145984" y="4773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971799"/>
              <a:ext cx="6145984" cy="369472"/>
            </a:xfrm>
            <a:custGeom>
              <a:avLst/>
              <a:pathLst>
                <a:path w="6145984" h="369472">
                  <a:moveTo>
                    <a:pt x="6145984" y="369472"/>
                  </a:moveTo>
                  <a:lnTo>
                    <a:pt x="6079907" y="355207"/>
                  </a:lnTo>
                  <a:lnTo>
                    <a:pt x="5967151" y="332392"/>
                  </a:lnTo>
                  <a:lnTo>
                    <a:pt x="5854396" y="311091"/>
                  </a:lnTo>
                  <a:lnTo>
                    <a:pt x="5741640" y="291272"/>
                  </a:lnTo>
                  <a:lnTo>
                    <a:pt x="5628885" y="272885"/>
                  </a:lnTo>
                  <a:lnTo>
                    <a:pt x="5516129" y="255856"/>
                  </a:lnTo>
                  <a:lnTo>
                    <a:pt x="5403374" y="240083"/>
                  </a:lnTo>
                  <a:lnTo>
                    <a:pt x="5290618" y="225444"/>
                  </a:lnTo>
                  <a:lnTo>
                    <a:pt x="5177863" y="211797"/>
                  </a:lnTo>
                  <a:lnTo>
                    <a:pt x="5065107" y="198994"/>
                  </a:lnTo>
                  <a:lnTo>
                    <a:pt x="4952352" y="186893"/>
                  </a:lnTo>
                  <a:lnTo>
                    <a:pt x="4839596" y="175383"/>
                  </a:lnTo>
                  <a:lnTo>
                    <a:pt x="4726841" y="164403"/>
                  </a:lnTo>
                  <a:lnTo>
                    <a:pt x="4614085" y="153965"/>
                  </a:lnTo>
                  <a:lnTo>
                    <a:pt x="4501330" y="144095"/>
                  </a:lnTo>
                  <a:lnTo>
                    <a:pt x="4388574" y="134106"/>
                  </a:lnTo>
                  <a:lnTo>
                    <a:pt x="4275819" y="124321"/>
                  </a:lnTo>
                  <a:lnTo>
                    <a:pt x="4163063" y="115333"/>
                  </a:lnTo>
                  <a:lnTo>
                    <a:pt x="4050307" y="107532"/>
                  </a:lnTo>
                  <a:lnTo>
                    <a:pt x="3937552" y="99249"/>
                  </a:lnTo>
                  <a:lnTo>
                    <a:pt x="3824796" y="89893"/>
                  </a:lnTo>
                  <a:lnTo>
                    <a:pt x="3712041" y="82112"/>
                  </a:lnTo>
                  <a:lnTo>
                    <a:pt x="3599285" y="76811"/>
                  </a:lnTo>
                  <a:lnTo>
                    <a:pt x="3486530" y="71837"/>
                  </a:lnTo>
                  <a:lnTo>
                    <a:pt x="3373774" y="68863"/>
                  </a:lnTo>
                  <a:lnTo>
                    <a:pt x="3261019" y="68206"/>
                  </a:lnTo>
                  <a:lnTo>
                    <a:pt x="3148263" y="69421"/>
                  </a:lnTo>
                  <a:lnTo>
                    <a:pt x="3035508" y="74706"/>
                  </a:lnTo>
                  <a:lnTo>
                    <a:pt x="2922752" y="82783"/>
                  </a:lnTo>
                  <a:lnTo>
                    <a:pt x="2809997" y="89671"/>
                  </a:lnTo>
                  <a:lnTo>
                    <a:pt x="2697241" y="92547"/>
                  </a:lnTo>
                  <a:lnTo>
                    <a:pt x="2584486" y="96841"/>
                  </a:lnTo>
                  <a:lnTo>
                    <a:pt x="2471730" y="102694"/>
                  </a:lnTo>
                  <a:lnTo>
                    <a:pt x="2358975" y="108318"/>
                  </a:lnTo>
                  <a:lnTo>
                    <a:pt x="2246219" y="111801"/>
                  </a:lnTo>
                  <a:lnTo>
                    <a:pt x="2133463" y="116134"/>
                  </a:lnTo>
                  <a:lnTo>
                    <a:pt x="2020708" y="121104"/>
                  </a:lnTo>
                  <a:lnTo>
                    <a:pt x="1907952" y="125461"/>
                  </a:lnTo>
                  <a:lnTo>
                    <a:pt x="1795197" y="127671"/>
                  </a:lnTo>
                  <a:lnTo>
                    <a:pt x="1682441" y="127180"/>
                  </a:lnTo>
                  <a:lnTo>
                    <a:pt x="1569686" y="124791"/>
                  </a:lnTo>
                  <a:lnTo>
                    <a:pt x="1456930" y="120684"/>
                  </a:lnTo>
                  <a:lnTo>
                    <a:pt x="1344175" y="115094"/>
                  </a:lnTo>
                  <a:lnTo>
                    <a:pt x="1231419" y="108281"/>
                  </a:lnTo>
                  <a:lnTo>
                    <a:pt x="1118664" y="100503"/>
                  </a:lnTo>
                  <a:lnTo>
                    <a:pt x="1005908" y="91991"/>
                  </a:lnTo>
                  <a:lnTo>
                    <a:pt x="893153" y="82928"/>
                  </a:lnTo>
                  <a:lnTo>
                    <a:pt x="780397" y="73447"/>
                  </a:lnTo>
                  <a:lnTo>
                    <a:pt x="667642" y="63635"/>
                  </a:lnTo>
                  <a:lnTo>
                    <a:pt x="554886" y="53538"/>
                  </a:lnTo>
                  <a:lnTo>
                    <a:pt x="442131" y="43178"/>
                  </a:lnTo>
                  <a:lnTo>
                    <a:pt x="329375" y="32560"/>
                  </a:lnTo>
                  <a:lnTo>
                    <a:pt x="216619" y="21679"/>
                  </a:lnTo>
                  <a:lnTo>
                    <a:pt x="103864" y="1052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701177"/>
              <a:ext cx="6145984" cy="423413"/>
            </a:xfrm>
            <a:custGeom>
              <a:avLst/>
              <a:pathLst>
                <a:path w="6145984" h="423413">
                  <a:moveTo>
                    <a:pt x="0" y="0"/>
                  </a:moveTo>
                  <a:lnTo>
                    <a:pt x="103864" y="33217"/>
                  </a:lnTo>
                  <a:lnTo>
                    <a:pt x="216619" y="67266"/>
                  </a:lnTo>
                  <a:lnTo>
                    <a:pt x="329375" y="99272"/>
                  </a:lnTo>
                  <a:lnTo>
                    <a:pt x="442131" y="129205"/>
                  </a:lnTo>
                  <a:lnTo>
                    <a:pt x="554886" y="157033"/>
                  </a:lnTo>
                  <a:lnTo>
                    <a:pt x="667642" y="182726"/>
                  </a:lnTo>
                  <a:lnTo>
                    <a:pt x="780397" y="206253"/>
                  </a:lnTo>
                  <a:lnTo>
                    <a:pt x="893153" y="227584"/>
                  </a:lnTo>
                  <a:lnTo>
                    <a:pt x="1005908" y="246687"/>
                  </a:lnTo>
                  <a:lnTo>
                    <a:pt x="1118664" y="263532"/>
                  </a:lnTo>
                  <a:lnTo>
                    <a:pt x="1231419" y="278088"/>
                  </a:lnTo>
                  <a:lnTo>
                    <a:pt x="1344175" y="290324"/>
                  </a:lnTo>
                  <a:lnTo>
                    <a:pt x="1456930" y="300210"/>
                  </a:lnTo>
                  <a:lnTo>
                    <a:pt x="1569686" y="307714"/>
                  </a:lnTo>
                  <a:lnTo>
                    <a:pt x="1682441" y="312806"/>
                  </a:lnTo>
                  <a:lnTo>
                    <a:pt x="1795197" y="315453"/>
                  </a:lnTo>
                  <a:lnTo>
                    <a:pt x="1907952" y="315265"/>
                  </a:lnTo>
                  <a:lnTo>
                    <a:pt x="2020708" y="312756"/>
                  </a:lnTo>
                  <a:lnTo>
                    <a:pt x="2133463" y="309060"/>
                  </a:lnTo>
                  <a:lnTo>
                    <a:pt x="2246219" y="305312"/>
                  </a:lnTo>
                  <a:lnTo>
                    <a:pt x="2358975" y="302163"/>
                  </a:lnTo>
                  <a:lnTo>
                    <a:pt x="2471730" y="297453"/>
                  </a:lnTo>
                  <a:lnTo>
                    <a:pt x="2584486" y="291929"/>
                  </a:lnTo>
                  <a:lnTo>
                    <a:pt x="2697241" y="287004"/>
                  </a:lnTo>
                  <a:lnTo>
                    <a:pt x="2809997" y="283723"/>
                  </a:lnTo>
                  <a:lnTo>
                    <a:pt x="2922752" y="277696"/>
                  </a:lnTo>
                  <a:lnTo>
                    <a:pt x="3035508" y="269810"/>
                  </a:lnTo>
                  <a:lnTo>
                    <a:pt x="3148263" y="263403"/>
                  </a:lnTo>
                  <a:lnTo>
                    <a:pt x="3261019" y="261733"/>
                  </a:lnTo>
                  <a:lnTo>
                    <a:pt x="3373774" y="264058"/>
                  </a:lnTo>
                  <a:lnTo>
                    <a:pt x="3486530" y="268251"/>
                  </a:lnTo>
                  <a:lnTo>
                    <a:pt x="3599285" y="273280"/>
                  </a:lnTo>
                  <a:lnTo>
                    <a:pt x="3712041" y="279261"/>
                  </a:lnTo>
                  <a:lnTo>
                    <a:pt x="3824796" y="287831"/>
                  </a:lnTo>
                  <a:lnTo>
                    <a:pt x="3937552" y="297109"/>
                  </a:lnTo>
                  <a:lnTo>
                    <a:pt x="4050307" y="305035"/>
                  </a:lnTo>
                  <a:lnTo>
                    <a:pt x="4163063" y="312399"/>
                  </a:lnTo>
                  <a:lnTo>
                    <a:pt x="4275819" y="320270"/>
                  </a:lnTo>
                  <a:lnTo>
                    <a:pt x="4388574" y="328205"/>
                  </a:lnTo>
                  <a:lnTo>
                    <a:pt x="4501330" y="335763"/>
                  </a:lnTo>
                  <a:lnTo>
                    <a:pt x="4614085" y="342693"/>
                  </a:lnTo>
                  <a:lnTo>
                    <a:pt x="4726841" y="349431"/>
                  </a:lnTo>
                  <a:lnTo>
                    <a:pt x="4839596" y="356031"/>
                  </a:lnTo>
                  <a:lnTo>
                    <a:pt x="4952352" y="362495"/>
                  </a:lnTo>
                  <a:lnTo>
                    <a:pt x="5065107" y="368828"/>
                  </a:lnTo>
                  <a:lnTo>
                    <a:pt x="5177863" y="375031"/>
                  </a:lnTo>
                  <a:lnTo>
                    <a:pt x="5290618" y="381108"/>
                  </a:lnTo>
                  <a:lnTo>
                    <a:pt x="5403374" y="387062"/>
                  </a:lnTo>
                  <a:lnTo>
                    <a:pt x="5516129" y="392897"/>
                  </a:lnTo>
                  <a:lnTo>
                    <a:pt x="5628885" y="398614"/>
                  </a:lnTo>
                  <a:lnTo>
                    <a:pt x="5741640" y="404218"/>
                  </a:lnTo>
                  <a:lnTo>
                    <a:pt x="5854396" y="409711"/>
                  </a:lnTo>
                  <a:lnTo>
                    <a:pt x="5967151" y="415097"/>
                  </a:lnTo>
                  <a:lnTo>
                    <a:pt x="6079907" y="420378"/>
                  </a:lnTo>
                  <a:lnTo>
                    <a:pt x="6145984" y="42341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39716"/>
              <a:ext cx="6145984" cy="898169"/>
            </a:xfrm>
            <a:custGeom>
              <a:avLst/>
              <a:pathLst>
                <a:path w="6145984" h="898169">
                  <a:moveTo>
                    <a:pt x="0" y="0"/>
                  </a:moveTo>
                  <a:lnTo>
                    <a:pt x="103864" y="58348"/>
                  </a:lnTo>
                  <a:lnTo>
                    <a:pt x="216619" y="117806"/>
                  </a:lnTo>
                  <a:lnTo>
                    <a:pt x="329375" y="173308"/>
                  </a:lnTo>
                  <a:lnTo>
                    <a:pt x="442131" y="224788"/>
                  </a:lnTo>
                  <a:lnTo>
                    <a:pt x="554886" y="272182"/>
                  </a:lnTo>
                  <a:lnTo>
                    <a:pt x="667642" y="315433"/>
                  </a:lnTo>
                  <a:lnTo>
                    <a:pt x="780397" y="354502"/>
                  </a:lnTo>
                  <a:lnTo>
                    <a:pt x="893153" y="389376"/>
                  </a:lnTo>
                  <a:lnTo>
                    <a:pt x="1005908" y="420079"/>
                  </a:lnTo>
                  <a:lnTo>
                    <a:pt x="1118664" y="446680"/>
                  </a:lnTo>
                  <a:lnTo>
                    <a:pt x="1231419" y="469300"/>
                  </a:lnTo>
                  <a:lnTo>
                    <a:pt x="1344175" y="488103"/>
                  </a:lnTo>
                  <a:lnTo>
                    <a:pt x="1456930" y="503282"/>
                  </a:lnTo>
                  <a:lnTo>
                    <a:pt x="1569686" y="515031"/>
                  </a:lnTo>
                  <a:lnTo>
                    <a:pt x="1682441" y="523520"/>
                  </a:lnTo>
                  <a:lnTo>
                    <a:pt x="1795197" y="528862"/>
                  </a:lnTo>
                  <a:lnTo>
                    <a:pt x="1907952" y="531264"/>
                  </a:lnTo>
                  <a:lnTo>
                    <a:pt x="2020708" y="531205"/>
                  </a:lnTo>
                  <a:lnTo>
                    <a:pt x="2133463" y="529222"/>
                  </a:lnTo>
                  <a:lnTo>
                    <a:pt x="2246219" y="526131"/>
                  </a:lnTo>
                  <a:lnTo>
                    <a:pt x="2358975" y="523002"/>
                  </a:lnTo>
                  <a:lnTo>
                    <a:pt x="2471730" y="519503"/>
                  </a:lnTo>
                  <a:lnTo>
                    <a:pt x="2584486" y="514783"/>
                  </a:lnTo>
                  <a:lnTo>
                    <a:pt x="2697241" y="509137"/>
                  </a:lnTo>
                  <a:lnTo>
                    <a:pt x="2809997" y="504070"/>
                  </a:lnTo>
                  <a:lnTo>
                    <a:pt x="2922752" y="496609"/>
                  </a:lnTo>
                  <a:lnTo>
                    <a:pt x="3035508" y="486064"/>
                  </a:lnTo>
                  <a:lnTo>
                    <a:pt x="3148263" y="475187"/>
                  </a:lnTo>
                  <a:lnTo>
                    <a:pt x="3261019" y="469138"/>
                  </a:lnTo>
                  <a:lnTo>
                    <a:pt x="3373774" y="466118"/>
                  </a:lnTo>
                  <a:lnTo>
                    <a:pt x="3486530" y="462798"/>
                  </a:lnTo>
                  <a:lnTo>
                    <a:pt x="3599285" y="460859"/>
                  </a:lnTo>
                  <a:lnTo>
                    <a:pt x="3712041" y="463617"/>
                  </a:lnTo>
                  <a:lnTo>
                    <a:pt x="3824796" y="468940"/>
                  </a:lnTo>
                  <a:lnTo>
                    <a:pt x="3937552" y="474556"/>
                  </a:lnTo>
                  <a:lnTo>
                    <a:pt x="4050307" y="479815"/>
                  </a:lnTo>
                  <a:lnTo>
                    <a:pt x="4163063" y="485173"/>
                  </a:lnTo>
                  <a:lnTo>
                    <a:pt x="4275819" y="490555"/>
                  </a:lnTo>
                  <a:lnTo>
                    <a:pt x="4388574" y="495675"/>
                  </a:lnTo>
                  <a:lnTo>
                    <a:pt x="4501330" y="500440"/>
                  </a:lnTo>
                  <a:lnTo>
                    <a:pt x="4614085" y="504723"/>
                  </a:lnTo>
                  <a:lnTo>
                    <a:pt x="4726841" y="508273"/>
                  </a:lnTo>
                  <a:lnTo>
                    <a:pt x="4839596" y="511178"/>
                  </a:lnTo>
                  <a:lnTo>
                    <a:pt x="4952352" y="513460"/>
                  </a:lnTo>
                  <a:lnTo>
                    <a:pt x="5065107" y="515069"/>
                  </a:lnTo>
                  <a:lnTo>
                    <a:pt x="5177863" y="515904"/>
                  </a:lnTo>
                  <a:lnTo>
                    <a:pt x="5290618" y="515837"/>
                  </a:lnTo>
                  <a:lnTo>
                    <a:pt x="5403374" y="514732"/>
                  </a:lnTo>
                  <a:lnTo>
                    <a:pt x="5516129" y="512459"/>
                  </a:lnTo>
                  <a:lnTo>
                    <a:pt x="5628885" y="508907"/>
                  </a:lnTo>
                  <a:lnTo>
                    <a:pt x="5741640" y="503987"/>
                  </a:lnTo>
                  <a:lnTo>
                    <a:pt x="5854396" y="497636"/>
                  </a:lnTo>
                  <a:lnTo>
                    <a:pt x="5967151" y="489813"/>
                  </a:lnTo>
                  <a:lnTo>
                    <a:pt x="6079907" y="480496"/>
                  </a:lnTo>
                  <a:lnTo>
                    <a:pt x="6145984" y="474159"/>
                  </a:lnTo>
                  <a:lnTo>
                    <a:pt x="6145984" y="898169"/>
                  </a:lnTo>
                  <a:lnTo>
                    <a:pt x="6079907" y="882531"/>
                  </a:lnTo>
                  <a:lnTo>
                    <a:pt x="5967151" y="857537"/>
                  </a:lnTo>
                  <a:lnTo>
                    <a:pt x="5854396" y="834216"/>
                  </a:lnTo>
                  <a:lnTo>
                    <a:pt x="5741640" y="812534"/>
                  </a:lnTo>
                  <a:lnTo>
                    <a:pt x="5628885" y="792439"/>
                  </a:lnTo>
                  <a:lnTo>
                    <a:pt x="5516129" y="773855"/>
                  </a:lnTo>
                  <a:lnTo>
                    <a:pt x="5403374" y="756680"/>
                  </a:lnTo>
                  <a:lnTo>
                    <a:pt x="5290618" y="740791"/>
                  </a:lnTo>
                  <a:lnTo>
                    <a:pt x="5177863" y="726045"/>
                  </a:lnTo>
                  <a:lnTo>
                    <a:pt x="5065107" y="712294"/>
                  </a:lnTo>
                  <a:lnTo>
                    <a:pt x="4952352" y="699398"/>
                  </a:lnTo>
                  <a:lnTo>
                    <a:pt x="4839596" y="687243"/>
                  </a:lnTo>
                  <a:lnTo>
                    <a:pt x="4726841" y="675766"/>
                  </a:lnTo>
                  <a:lnTo>
                    <a:pt x="4614085" y="664977"/>
                  </a:lnTo>
                  <a:lnTo>
                    <a:pt x="4501330" y="654941"/>
                  </a:lnTo>
                  <a:lnTo>
                    <a:pt x="4388574" y="645416"/>
                  </a:lnTo>
                  <a:lnTo>
                    <a:pt x="4275819" y="636678"/>
                  </a:lnTo>
                  <a:lnTo>
                    <a:pt x="4163063" y="629109"/>
                  </a:lnTo>
                  <a:lnTo>
                    <a:pt x="4050307" y="622896"/>
                  </a:lnTo>
                  <a:lnTo>
                    <a:pt x="3937552" y="616939"/>
                  </a:lnTo>
                  <a:lnTo>
                    <a:pt x="3824796" y="611170"/>
                  </a:lnTo>
                  <a:lnTo>
                    <a:pt x="3712041" y="607390"/>
                  </a:lnTo>
                  <a:lnTo>
                    <a:pt x="3599285" y="605963"/>
                  </a:lnTo>
                  <a:lnTo>
                    <a:pt x="3486530" y="608012"/>
                  </a:lnTo>
                  <a:lnTo>
                    <a:pt x="3373774" y="613715"/>
                  </a:lnTo>
                  <a:lnTo>
                    <a:pt x="3261019" y="620000"/>
                  </a:lnTo>
                  <a:lnTo>
                    <a:pt x="3148263" y="625158"/>
                  </a:lnTo>
                  <a:lnTo>
                    <a:pt x="3035508" y="633840"/>
                  </a:lnTo>
                  <a:lnTo>
                    <a:pt x="2922752" y="644760"/>
                  </a:lnTo>
                  <a:lnTo>
                    <a:pt x="2809997" y="653904"/>
                  </a:lnTo>
                  <a:lnTo>
                    <a:pt x="2697241" y="658179"/>
                  </a:lnTo>
                  <a:lnTo>
                    <a:pt x="2584486" y="662591"/>
                  </a:lnTo>
                  <a:lnTo>
                    <a:pt x="2471730" y="667954"/>
                  </a:lnTo>
                  <a:lnTo>
                    <a:pt x="2358975" y="673243"/>
                  </a:lnTo>
                  <a:lnTo>
                    <a:pt x="2246219" y="677024"/>
                  </a:lnTo>
                  <a:lnTo>
                    <a:pt x="2133463" y="681261"/>
                  </a:lnTo>
                  <a:lnTo>
                    <a:pt x="2020708" y="685736"/>
                  </a:lnTo>
                  <a:lnTo>
                    <a:pt x="1907952" y="689410"/>
                  </a:lnTo>
                  <a:lnTo>
                    <a:pt x="1795197" y="690965"/>
                  </a:lnTo>
                  <a:lnTo>
                    <a:pt x="1682441" y="689843"/>
                  </a:lnTo>
                  <a:lnTo>
                    <a:pt x="1569686" y="686643"/>
                  </a:lnTo>
                  <a:lnTo>
                    <a:pt x="1456930" y="681542"/>
                  </a:lnTo>
                  <a:lnTo>
                    <a:pt x="1344175" y="674769"/>
                  </a:lnTo>
                  <a:lnTo>
                    <a:pt x="1231419" y="666578"/>
                  </a:lnTo>
                  <a:lnTo>
                    <a:pt x="1118664" y="657223"/>
                  </a:lnTo>
                  <a:lnTo>
                    <a:pt x="1005908" y="646927"/>
                  </a:lnTo>
                  <a:lnTo>
                    <a:pt x="893153" y="635871"/>
                  </a:lnTo>
                  <a:lnTo>
                    <a:pt x="780397" y="624185"/>
                  </a:lnTo>
                  <a:lnTo>
                    <a:pt x="667642" y="611953"/>
                  </a:lnTo>
                  <a:lnTo>
                    <a:pt x="554886" y="599222"/>
                  </a:lnTo>
                  <a:lnTo>
                    <a:pt x="442131" y="586012"/>
                  </a:lnTo>
                  <a:lnTo>
                    <a:pt x="329375" y="572327"/>
                  </a:lnTo>
                  <a:lnTo>
                    <a:pt x="216619" y="558163"/>
                  </a:lnTo>
                  <a:lnTo>
                    <a:pt x="103864" y="543514"/>
                  </a:lnTo>
                  <a:lnTo>
                    <a:pt x="0" y="52956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39716"/>
              <a:ext cx="6145984" cy="531264"/>
            </a:xfrm>
            <a:custGeom>
              <a:avLst/>
              <a:pathLst>
                <a:path w="6145984" h="531264">
                  <a:moveTo>
                    <a:pt x="0" y="0"/>
                  </a:moveTo>
                  <a:lnTo>
                    <a:pt x="103864" y="58348"/>
                  </a:lnTo>
                  <a:lnTo>
                    <a:pt x="216619" y="117806"/>
                  </a:lnTo>
                  <a:lnTo>
                    <a:pt x="329375" y="173308"/>
                  </a:lnTo>
                  <a:lnTo>
                    <a:pt x="442131" y="224788"/>
                  </a:lnTo>
                  <a:lnTo>
                    <a:pt x="554886" y="272182"/>
                  </a:lnTo>
                  <a:lnTo>
                    <a:pt x="667642" y="315433"/>
                  </a:lnTo>
                  <a:lnTo>
                    <a:pt x="780397" y="354502"/>
                  </a:lnTo>
                  <a:lnTo>
                    <a:pt x="893153" y="389376"/>
                  </a:lnTo>
                  <a:lnTo>
                    <a:pt x="1005908" y="420079"/>
                  </a:lnTo>
                  <a:lnTo>
                    <a:pt x="1118664" y="446680"/>
                  </a:lnTo>
                  <a:lnTo>
                    <a:pt x="1231419" y="469300"/>
                  </a:lnTo>
                  <a:lnTo>
                    <a:pt x="1344175" y="488103"/>
                  </a:lnTo>
                  <a:lnTo>
                    <a:pt x="1456930" y="503282"/>
                  </a:lnTo>
                  <a:lnTo>
                    <a:pt x="1569686" y="515031"/>
                  </a:lnTo>
                  <a:lnTo>
                    <a:pt x="1682441" y="523520"/>
                  </a:lnTo>
                  <a:lnTo>
                    <a:pt x="1795197" y="528862"/>
                  </a:lnTo>
                  <a:lnTo>
                    <a:pt x="1907952" y="531264"/>
                  </a:lnTo>
                  <a:lnTo>
                    <a:pt x="2020708" y="531205"/>
                  </a:lnTo>
                  <a:lnTo>
                    <a:pt x="2133463" y="529222"/>
                  </a:lnTo>
                  <a:lnTo>
                    <a:pt x="2246219" y="526131"/>
                  </a:lnTo>
                  <a:lnTo>
                    <a:pt x="2358975" y="523002"/>
                  </a:lnTo>
                  <a:lnTo>
                    <a:pt x="2471730" y="519503"/>
                  </a:lnTo>
                  <a:lnTo>
                    <a:pt x="2584486" y="514783"/>
                  </a:lnTo>
                  <a:lnTo>
                    <a:pt x="2697241" y="509137"/>
                  </a:lnTo>
                  <a:lnTo>
                    <a:pt x="2809997" y="504070"/>
                  </a:lnTo>
                  <a:lnTo>
                    <a:pt x="2922752" y="496609"/>
                  </a:lnTo>
                  <a:lnTo>
                    <a:pt x="3035508" y="486064"/>
                  </a:lnTo>
                  <a:lnTo>
                    <a:pt x="3148263" y="475187"/>
                  </a:lnTo>
                  <a:lnTo>
                    <a:pt x="3261019" y="469138"/>
                  </a:lnTo>
                  <a:lnTo>
                    <a:pt x="3373774" y="466118"/>
                  </a:lnTo>
                  <a:lnTo>
                    <a:pt x="3486530" y="462798"/>
                  </a:lnTo>
                  <a:lnTo>
                    <a:pt x="3599285" y="460859"/>
                  </a:lnTo>
                  <a:lnTo>
                    <a:pt x="3712041" y="463617"/>
                  </a:lnTo>
                  <a:lnTo>
                    <a:pt x="3824796" y="468940"/>
                  </a:lnTo>
                  <a:lnTo>
                    <a:pt x="3937552" y="474556"/>
                  </a:lnTo>
                  <a:lnTo>
                    <a:pt x="4050307" y="479815"/>
                  </a:lnTo>
                  <a:lnTo>
                    <a:pt x="4163063" y="485173"/>
                  </a:lnTo>
                  <a:lnTo>
                    <a:pt x="4275819" y="490555"/>
                  </a:lnTo>
                  <a:lnTo>
                    <a:pt x="4388574" y="495675"/>
                  </a:lnTo>
                  <a:lnTo>
                    <a:pt x="4501330" y="500440"/>
                  </a:lnTo>
                  <a:lnTo>
                    <a:pt x="4614085" y="504723"/>
                  </a:lnTo>
                  <a:lnTo>
                    <a:pt x="4726841" y="508273"/>
                  </a:lnTo>
                  <a:lnTo>
                    <a:pt x="4839596" y="511178"/>
                  </a:lnTo>
                  <a:lnTo>
                    <a:pt x="4952352" y="513460"/>
                  </a:lnTo>
                  <a:lnTo>
                    <a:pt x="5065107" y="515069"/>
                  </a:lnTo>
                  <a:lnTo>
                    <a:pt x="5177863" y="515904"/>
                  </a:lnTo>
                  <a:lnTo>
                    <a:pt x="5290618" y="515837"/>
                  </a:lnTo>
                  <a:lnTo>
                    <a:pt x="5403374" y="514732"/>
                  </a:lnTo>
                  <a:lnTo>
                    <a:pt x="5516129" y="512459"/>
                  </a:lnTo>
                  <a:lnTo>
                    <a:pt x="5628885" y="508907"/>
                  </a:lnTo>
                  <a:lnTo>
                    <a:pt x="5741640" y="503987"/>
                  </a:lnTo>
                  <a:lnTo>
                    <a:pt x="5854396" y="497636"/>
                  </a:lnTo>
                  <a:lnTo>
                    <a:pt x="5967151" y="489813"/>
                  </a:lnTo>
                  <a:lnTo>
                    <a:pt x="6079907" y="480496"/>
                  </a:lnTo>
                  <a:lnTo>
                    <a:pt x="6145984" y="4741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69280"/>
              <a:ext cx="6145984" cy="368604"/>
            </a:xfrm>
            <a:custGeom>
              <a:avLst/>
              <a:pathLst>
                <a:path w="6145984" h="368604">
                  <a:moveTo>
                    <a:pt x="6145984" y="368604"/>
                  </a:moveTo>
                  <a:lnTo>
                    <a:pt x="6079907" y="352966"/>
                  </a:lnTo>
                  <a:lnTo>
                    <a:pt x="5967151" y="327972"/>
                  </a:lnTo>
                  <a:lnTo>
                    <a:pt x="5854396" y="304651"/>
                  </a:lnTo>
                  <a:lnTo>
                    <a:pt x="5741640" y="282970"/>
                  </a:lnTo>
                  <a:lnTo>
                    <a:pt x="5628885" y="262875"/>
                  </a:lnTo>
                  <a:lnTo>
                    <a:pt x="5516129" y="244291"/>
                  </a:lnTo>
                  <a:lnTo>
                    <a:pt x="5403374" y="227116"/>
                  </a:lnTo>
                  <a:lnTo>
                    <a:pt x="5290618" y="211227"/>
                  </a:lnTo>
                  <a:lnTo>
                    <a:pt x="5177863" y="196481"/>
                  </a:lnTo>
                  <a:lnTo>
                    <a:pt x="5065107" y="182730"/>
                  </a:lnTo>
                  <a:lnTo>
                    <a:pt x="4952352" y="169833"/>
                  </a:lnTo>
                  <a:lnTo>
                    <a:pt x="4839596" y="157678"/>
                  </a:lnTo>
                  <a:lnTo>
                    <a:pt x="4726841" y="146201"/>
                  </a:lnTo>
                  <a:lnTo>
                    <a:pt x="4614085" y="135413"/>
                  </a:lnTo>
                  <a:lnTo>
                    <a:pt x="4501330" y="125376"/>
                  </a:lnTo>
                  <a:lnTo>
                    <a:pt x="4388574" y="115852"/>
                  </a:lnTo>
                  <a:lnTo>
                    <a:pt x="4275819" y="107114"/>
                  </a:lnTo>
                  <a:lnTo>
                    <a:pt x="4163063" y="99545"/>
                  </a:lnTo>
                  <a:lnTo>
                    <a:pt x="4050307" y="93332"/>
                  </a:lnTo>
                  <a:lnTo>
                    <a:pt x="3937552" y="87375"/>
                  </a:lnTo>
                  <a:lnTo>
                    <a:pt x="3824796" y="81606"/>
                  </a:lnTo>
                  <a:lnTo>
                    <a:pt x="3712041" y="77826"/>
                  </a:lnTo>
                  <a:lnTo>
                    <a:pt x="3599285" y="76399"/>
                  </a:lnTo>
                  <a:lnTo>
                    <a:pt x="3486530" y="78448"/>
                  </a:lnTo>
                  <a:lnTo>
                    <a:pt x="3373774" y="84150"/>
                  </a:lnTo>
                  <a:lnTo>
                    <a:pt x="3261019" y="90435"/>
                  </a:lnTo>
                  <a:lnTo>
                    <a:pt x="3148263" y="95594"/>
                  </a:lnTo>
                  <a:lnTo>
                    <a:pt x="3035508" y="104275"/>
                  </a:lnTo>
                  <a:lnTo>
                    <a:pt x="2922752" y="115195"/>
                  </a:lnTo>
                  <a:lnTo>
                    <a:pt x="2809997" y="124340"/>
                  </a:lnTo>
                  <a:lnTo>
                    <a:pt x="2697241" y="128614"/>
                  </a:lnTo>
                  <a:lnTo>
                    <a:pt x="2584486" y="133026"/>
                  </a:lnTo>
                  <a:lnTo>
                    <a:pt x="2471730" y="138390"/>
                  </a:lnTo>
                  <a:lnTo>
                    <a:pt x="2358975" y="143679"/>
                  </a:lnTo>
                  <a:lnTo>
                    <a:pt x="2246219" y="147460"/>
                  </a:lnTo>
                  <a:lnTo>
                    <a:pt x="2133463" y="151696"/>
                  </a:lnTo>
                  <a:lnTo>
                    <a:pt x="2020708" y="156172"/>
                  </a:lnTo>
                  <a:lnTo>
                    <a:pt x="1907952" y="159846"/>
                  </a:lnTo>
                  <a:lnTo>
                    <a:pt x="1795197" y="161401"/>
                  </a:lnTo>
                  <a:lnTo>
                    <a:pt x="1682441" y="160279"/>
                  </a:lnTo>
                  <a:lnTo>
                    <a:pt x="1569686" y="157079"/>
                  </a:lnTo>
                  <a:lnTo>
                    <a:pt x="1456930" y="151978"/>
                  </a:lnTo>
                  <a:lnTo>
                    <a:pt x="1344175" y="145204"/>
                  </a:lnTo>
                  <a:lnTo>
                    <a:pt x="1231419" y="137014"/>
                  </a:lnTo>
                  <a:lnTo>
                    <a:pt x="1118664" y="127658"/>
                  </a:lnTo>
                  <a:lnTo>
                    <a:pt x="1005908" y="117362"/>
                  </a:lnTo>
                  <a:lnTo>
                    <a:pt x="893153" y="106307"/>
                  </a:lnTo>
                  <a:lnTo>
                    <a:pt x="780397" y="94621"/>
                  </a:lnTo>
                  <a:lnTo>
                    <a:pt x="667642" y="82389"/>
                  </a:lnTo>
                  <a:lnTo>
                    <a:pt x="554886" y="69658"/>
                  </a:lnTo>
                  <a:lnTo>
                    <a:pt x="442131" y="56447"/>
                  </a:lnTo>
                  <a:lnTo>
                    <a:pt x="329375" y="42762"/>
                  </a:lnTo>
                  <a:lnTo>
                    <a:pt x="216619" y="28599"/>
                  </a:lnTo>
                  <a:lnTo>
                    <a:pt x="103864" y="1394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04498"/>
              <a:ext cx="6145984" cy="421381"/>
            </a:xfrm>
            <a:custGeom>
              <a:avLst/>
              <a:pathLst>
                <a:path w="6145984" h="421381">
                  <a:moveTo>
                    <a:pt x="0" y="0"/>
                  </a:moveTo>
                  <a:lnTo>
                    <a:pt x="103864" y="36149"/>
                  </a:lnTo>
                  <a:lnTo>
                    <a:pt x="216619" y="73202"/>
                  </a:lnTo>
                  <a:lnTo>
                    <a:pt x="329375" y="108035"/>
                  </a:lnTo>
                  <a:lnTo>
                    <a:pt x="442131" y="140618"/>
                  </a:lnTo>
                  <a:lnTo>
                    <a:pt x="554886" y="170920"/>
                  </a:lnTo>
                  <a:lnTo>
                    <a:pt x="667642" y="198911"/>
                  </a:lnTo>
                  <a:lnTo>
                    <a:pt x="780397" y="224562"/>
                  </a:lnTo>
                  <a:lnTo>
                    <a:pt x="893153" y="247842"/>
                  </a:lnTo>
                  <a:lnTo>
                    <a:pt x="1005908" y="268721"/>
                  </a:lnTo>
                  <a:lnTo>
                    <a:pt x="1118664" y="287169"/>
                  </a:lnTo>
                  <a:lnTo>
                    <a:pt x="1231419" y="303157"/>
                  </a:lnTo>
                  <a:lnTo>
                    <a:pt x="1344175" y="316654"/>
                  </a:lnTo>
                  <a:lnTo>
                    <a:pt x="1456930" y="327630"/>
                  </a:lnTo>
                  <a:lnTo>
                    <a:pt x="1569686" y="336055"/>
                  </a:lnTo>
                  <a:lnTo>
                    <a:pt x="1682441" y="341899"/>
                  </a:lnTo>
                  <a:lnTo>
                    <a:pt x="1795197" y="345131"/>
                  </a:lnTo>
                  <a:lnTo>
                    <a:pt x="1907952" y="345555"/>
                  </a:lnTo>
                  <a:lnTo>
                    <a:pt x="2020708" y="343688"/>
                  </a:lnTo>
                  <a:lnTo>
                    <a:pt x="2133463" y="340459"/>
                  </a:lnTo>
                  <a:lnTo>
                    <a:pt x="2246219" y="336795"/>
                  </a:lnTo>
                  <a:lnTo>
                    <a:pt x="2358975" y="333340"/>
                  </a:lnTo>
                  <a:lnTo>
                    <a:pt x="2471730" y="328946"/>
                  </a:lnTo>
                  <a:lnTo>
                    <a:pt x="2584486" y="323904"/>
                  </a:lnTo>
                  <a:lnTo>
                    <a:pt x="2697241" y="318876"/>
                  </a:lnTo>
                  <a:lnTo>
                    <a:pt x="2809997" y="314205"/>
                  </a:lnTo>
                  <a:lnTo>
                    <a:pt x="2922752" y="305902"/>
                  </a:lnTo>
                  <a:lnTo>
                    <a:pt x="3035508" y="295170"/>
                  </a:lnTo>
                  <a:lnTo>
                    <a:pt x="3148263" y="285390"/>
                  </a:lnTo>
                  <a:lnTo>
                    <a:pt x="3261019" y="279787"/>
                  </a:lnTo>
                  <a:lnTo>
                    <a:pt x="3373774" y="275134"/>
                  </a:lnTo>
                  <a:lnTo>
                    <a:pt x="3486530" y="270623"/>
                  </a:lnTo>
                  <a:lnTo>
                    <a:pt x="3599285" y="268629"/>
                  </a:lnTo>
                  <a:lnTo>
                    <a:pt x="3712041" y="270721"/>
                  </a:lnTo>
                  <a:lnTo>
                    <a:pt x="3824796" y="275273"/>
                  </a:lnTo>
                  <a:lnTo>
                    <a:pt x="3937552" y="280966"/>
                  </a:lnTo>
                  <a:lnTo>
                    <a:pt x="4050307" y="286574"/>
                  </a:lnTo>
                  <a:lnTo>
                    <a:pt x="4163063" y="292359"/>
                  </a:lnTo>
                  <a:lnTo>
                    <a:pt x="4275819" y="298834"/>
                  </a:lnTo>
                  <a:lnTo>
                    <a:pt x="4388574" y="305763"/>
                  </a:lnTo>
                  <a:lnTo>
                    <a:pt x="4501330" y="312908"/>
                  </a:lnTo>
                  <a:lnTo>
                    <a:pt x="4614085" y="320068"/>
                  </a:lnTo>
                  <a:lnTo>
                    <a:pt x="4726841" y="327237"/>
                  </a:lnTo>
                  <a:lnTo>
                    <a:pt x="4839596" y="334428"/>
                  </a:lnTo>
                  <a:lnTo>
                    <a:pt x="4952352" y="341647"/>
                  </a:lnTo>
                  <a:lnTo>
                    <a:pt x="5065107" y="348899"/>
                  </a:lnTo>
                  <a:lnTo>
                    <a:pt x="5177863" y="356192"/>
                  </a:lnTo>
                  <a:lnTo>
                    <a:pt x="5290618" y="363532"/>
                  </a:lnTo>
                  <a:lnTo>
                    <a:pt x="5403374" y="370924"/>
                  </a:lnTo>
                  <a:lnTo>
                    <a:pt x="5516129" y="378375"/>
                  </a:lnTo>
                  <a:lnTo>
                    <a:pt x="5628885" y="385891"/>
                  </a:lnTo>
                  <a:lnTo>
                    <a:pt x="5741640" y="393479"/>
                  </a:lnTo>
                  <a:lnTo>
                    <a:pt x="5854396" y="401144"/>
                  </a:lnTo>
                  <a:lnTo>
                    <a:pt x="5967151" y="408893"/>
                  </a:lnTo>
                  <a:lnTo>
                    <a:pt x="6079907" y="416731"/>
                  </a:lnTo>
                  <a:lnTo>
                    <a:pt x="6145984" y="42138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467912"/>
              <a:ext cx="6145984" cy="843105"/>
            </a:xfrm>
            <a:custGeom>
              <a:avLst/>
              <a:pathLst>
                <a:path w="6145984" h="843105">
                  <a:moveTo>
                    <a:pt x="0" y="0"/>
                  </a:moveTo>
                  <a:lnTo>
                    <a:pt x="103864" y="56315"/>
                  </a:lnTo>
                  <a:lnTo>
                    <a:pt x="216619" y="113858"/>
                  </a:lnTo>
                  <a:lnTo>
                    <a:pt x="329375" y="167746"/>
                  </a:lnTo>
                  <a:lnTo>
                    <a:pt x="442131" y="217915"/>
                  </a:lnTo>
                  <a:lnTo>
                    <a:pt x="554886" y="264305"/>
                  </a:lnTo>
                  <a:lnTo>
                    <a:pt x="667642" y="306863"/>
                  </a:lnTo>
                  <a:lnTo>
                    <a:pt x="780397" y="345551"/>
                  </a:lnTo>
                  <a:lnTo>
                    <a:pt x="893153" y="380354"/>
                  </a:lnTo>
                  <a:lnTo>
                    <a:pt x="1005908" y="411291"/>
                  </a:lnTo>
                  <a:lnTo>
                    <a:pt x="1118664" y="438420"/>
                  </a:lnTo>
                  <a:lnTo>
                    <a:pt x="1231419" y="461846"/>
                  </a:lnTo>
                  <a:lnTo>
                    <a:pt x="1344175" y="481711"/>
                  </a:lnTo>
                  <a:lnTo>
                    <a:pt x="1456930" y="498183"/>
                  </a:lnTo>
                  <a:lnTo>
                    <a:pt x="1569686" y="511433"/>
                  </a:lnTo>
                  <a:lnTo>
                    <a:pt x="1682441" y="521607"/>
                  </a:lnTo>
                  <a:lnTo>
                    <a:pt x="1795197" y="528804"/>
                  </a:lnTo>
                  <a:lnTo>
                    <a:pt x="1907952" y="533262"/>
                  </a:lnTo>
                  <a:lnTo>
                    <a:pt x="2020708" y="535473"/>
                  </a:lnTo>
                  <a:lnTo>
                    <a:pt x="2133463" y="535944"/>
                  </a:lnTo>
                  <a:lnTo>
                    <a:pt x="2246219" y="535433"/>
                  </a:lnTo>
                  <a:lnTo>
                    <a:pt x="2358975" y="534962"/>
                  </a:lnTo>
                  <a:lnTo>
                    <a:pt x="2471730" y="534440"/>
                  </a:lnTo>
                  <a:lnTo>
                    <a:pt x="2584486" y="532993"/>
                  </a:lnTo>
                  <a:lnTo>
                    <a:pt x="2697241" y="530698"/>
                  </a:lnTo>
                  <a:lnTo>
                    <a:pt x="2809997" y="528764"/>
                  </a:lnTo>
                  <a:lnTo>
                    <a:pt x="2922752" y="525201"/>
                  </a:lnTo>
                  <a:lnTo>
                    <a:pt x="3035508" y="519232"/>
                  </a:lnTo>
                  <a:lnTo>
                    <a:pt x="3148263" y="512776"/>
                  </a:lnTo>
                  <a:lnTo>
                    <a:pt x="3261019" y="509942"/>
                  </a:lnTo>
                  <a:lnTo>
                    <a:pt x="3373774" y="510351"/>
                  </a:lnTo>
                  <a:lnTo>
                    <a:pt x="3486530" y="510779"/>
                  </a:lnTo>
                  <a:lnTo>
                    <a:pt x="3599285" y="511362"/>
                  </a:lnTo>
                  <a:lnTo>
                    <a:pt x="3712041" y="514453"/>
                  </a:lnTo>
                  <a:lnTo>
                    <a:pt x="3824796" y="519442"/>
                  </a:lnTo>
                  <a:lnTo>
                    <a:pt x="3937552" y="524132"/>
                  </a:lnTo>
                  <a:lnTo>
                    <a:pt x="4050307" y="527660"/>
                  </a:lnTo>
                  <a:lnTo>
                    <a:pt x="4163063" y="530576"/>
                  </a:lnTo>
                  <a:lnTo>
                    <a:pt x="4275819" y="533064"/>
                  </a:lnTo>
                  <a:lnTo>
                    <a:pt x="4388574" y="534919"/>
                  </a:lnTo>
                  <a:lnTo>
                    <a:pt x="4501330" y="536110"/>
                  </a:lnTo>
                  <a:lnTo>
                    <a:pt x="4614085" y="536636"/>
                  </a:lnTo>
                  <a:lnTo>
                    <a:pt x="4726841" y="536529"/>
                  </a:lnTo>
                  <a:lnTo>
                    <a:pt x="4839596" y="535882"/>
                  </a:lnTo>
                  <a:lnTo>
                    <a:pt x="4952352" y="534709"/>
                  </a:lnTo>
                  <a:lnTo>
                    <a:pt x="5065107" y="532961"/>
                  </a:lnTo>
                  <a:lnTo>
                    <a:pt x="5177863" y="530543"/>
                  </a:lnTo>
                  <a:lnTo>
                    <a:pt x="5290618" y="527335"/>
                  </a:lnTo>
                  <a:lnTo>
                    <a:pt x="5403374" y="523211"/>
                  </a:lnTo>
                  <a:lnTo>
                    <a:pt x="5516129" y="518050"/>
                  </a:lnTo>
                  <a:lnTo>
                    <a:pt x="5628885" y="511749"/>
                  </a:lnTo>
                  <a:lnTo>
                    <a:pt x="5741640" y="504223"/>
                  </a:lnTo>
                  <a:lnTo>
                    <a:pt x="5854396" y="495409"/>
                  </a:lnTo>
                  <a:lnTo>
                    <a:pt x="5967151" y="485268"/>
                  </a:lnTo>
                  <a:lnTo>
                    <a:pt x="6079907" y="473774"/>
                  </a:lnTo>
                  <a:lnTo>
                    <a:pt x="6145984" y="466240"/>
                  </a:lnTo>
                  <a:lnTo>
                    <a:pt x="6145984" y="843105"/>
                  </a:lnTo>
                  <a:lnTo>
                    <a:pt x="6079907" y="831107"/>
                  </a:lnTo>
                  <a:lnTo>
                    <a:pt x="5967151" y="812106"/>
                  </a:lnTo>
                  <a:lnTo>
                    <a:pt x="5854396" y="794566"/>
                  </a:lnTo>
                  <a:lnTo>
                    <a:pt x="5741640" y="778463"/>
                  </a:lnTo>
                  <a:lnTo>
                    <a:pt x="5628885" y="763756"/>
                  </a:lnTo>
                  <a:lnTo>
                    <a:pt x="5516129" y="750382"/>
                  </a:lnTo>
                  <a:lnTo>
                    <a:pt x="5403374" y="738258"/>
                  </a:lnTo>
                  <a:lnTo>
                    <a:pt x="5290618" y="727277"/>
                  </a:lnTo>
                  <a:lnTo>
                    <a:pt x="5177863" y="717319"/>
                  </a:lnTo>
                  <a:lnTo>
                    <a:pt x="5065107" y="708258"/>
                  </a:lnTo>
                  <a:lnTo>
                    <a:pt x="4952352" y="699973"/>
                  </a:lnTo>
                  <a:lnTo>
                    <a:pt x="4839596" y="692370"/>
                  </a:lnTo>
                  <a:lnTo>
                    <a:pt x="4726841" y="685398"/>
                  </a:lnTo>
                  <a:lnTo>
                    <a:pt x="4614085" y="679072"/>
                  </a:lnTo>
                  <a:lnTo>
                    <a:pt x="4501330" y="673431"/>
                  </a:lnTo>
                  <a:lnTo>
                    <a:pt x="4388574" y="668011"/>
                  </a:lnTo>
                  <a:lnTo>
                    <a:pt x="4275819" y="662939"/>
                  </a:lnTo>
                  <a:lnTo>
                    <a:pt x="4163063" y="658508"/>
                  </a:lnTo>
                  <a:lnTo>
                    <a:pt x="4050307" y="654832"/>
                  </a:lnTo>
                  <a:lnTo>
                    <a:pt x="3937552" y="650683"/>
                  </a:lnTo>
                  <a:lnTo>
                    <a:pt x="3824796" y="645858"/>
                  </a:lnTo>
                  <a:lnTo>
                    <a:pt x="3712041" y="642241"/>
                  </a:lnTo>
                  <a:lnTo>
                    <a:pt x="3599285" y="640333"/>
                  </a:lnTo>
                  <a:lnTo>
                    <a:pt x="3486530" y="639847"/>
                  </a:lnTo>
                  <a:lnTo>
                    <a:pt x="3373774" y="641536"/>
                  </a:lnTo>
                  <a:lnTo>
                    <a:pt x="3261019" y="644030"/>
                  </a:lnTo>
                  <a:lnTo>
                    <a:pt x="3148263" y="646073"/>
                  </a:lnTo>
                  <a:lnTo>
                    <a:pt x="3035508" y="650577"/>
                  </a:lnTo>
                  <a:lnTo>
                    <a:pt x="2922752" y="656879"/>
                  </a:lnTo>
                  <a:lnTo>
                    <a:pt x="2809997" y="661939"/>
                  </a:lnTo>
                  <a:lnTo>
                    <a:pt x="2697241" y="663167"/>
                  </a:lnTo>
                  <a:lnTo>
                    <a:pt x="2584486" y="664366"/>
                  </a:lnTo>
                  <a:lnTo>
                    <a:pt x="2471730" y="666386"/>
                  </a:lnTo>
                  <a:lnTo>
                    <a:pt x="2358975" y="668497"/>
                  </a:lnTo>
                  <a:lnTo>
                    <a:pt x="2246219" y="669549"/>
                  </a:lnTo>
                  <a:lnTo>
                    <a:pt x="2133463" y="671077"/>
                  </a:lnTo>
                  <a:lnTo>
                    <a:pt x="2020708" y="672821"/>
                  </a:lnTo>
                  <a:lnTo>
                    <a:pt x="1907952" y="673825"/>
                  </a:lnTo>
                  <a:lnTo>
                    <a:pt x="1795197" y="672884"/>
                  </a:lnTo>
                  <a:lnTo>
                    <a:pt x="1682441" y="669437"/>
                  </a:lnTo>
                  <a:lnTo>
                    <a:pt x="1569686" y="663963"/>
                  </a:lnTo>
                  <a:lnTo>
                    <a:pt x="1456930" y="656622"/>
                  </a:lnTo>
                  <a:lnTo>
                    <a:pt x="1344175" y="647621"/>
                  </a:lnTo>
                  <a:lnTo>
                    <a:pt x="1231419" y="637189"/>
                  </a:lnTo>
                  <a:lnTo>
                    <a:pt x="1118664" y="625553"/>
                  </a:lnTo>
                  <a:lnTo>
                    <a:pt x="1005908" y="612916"/>
                  </a:lnTo>
                  <a:lnTo>
                    <a:pt x="893153" y="599442"/>
                  </a:lnTo>
                  <a:lnTo>
                    <a:pt x="780397" y="585249"/>
                  </a:lnTo>
                  <a:lnTo>
                    <a:pt x="667642" y="570414"/>
                  </a:lnTo>
                  <a:lnTo>
                    <a:pt x="554886" y="554982"/>
                  </a:lnTo>
                  <a:lnTo>
                    <a:pt x="442131" y="538975"/>
                  </a:lnTo>
                  <a:lnTo>
                    <a:pt x="329375" y="522399"/>
                  </a:lnTo>
                  <a:lnTo>
                    <a:pt x="216619" y="505254"/>
                  </a:lnTo>
                  <a:lnTo>
                    <a:pt x="103864" y="487535"/>
                  </a:lnTo>
                  <a:lnTo>
                    <a:pt x="0" y="47068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467912"/>
              <a:ext cx="6145984" cy="536636"/>
            </a:xfrm>
            <a:custGeom>
              <a:avLst/>
              <a:pathLst>
                <a:path w="6145984" h="536636">
                  <a:moveTo>
                    <a:pt x="0" y="0"/>
                  </a:moveTo>
                  <a:lnTo>
                    <a:pt x="103864" y="56315"/>
                  </a:lnTo>
                  <a:lnTo>
                    <a:pt x="216619" y="113858"/>
                  </a:lnTo>
                  <a:lnTo>
                    <a:pt x="329375" y="167746"/>
                  </a:lnTo>
                  <a:lnTo>
                    <a:pt x="442131" y="217915"/>
                  </a:lnTo>
                  <a:lnTo>
                    <a:pt x="554886" y="264305"/>
                  </a:lnTo>
                  <a:lnTo>
                    <a:pt x="667642" y="306863"/>
                  </a:lnTo>
                  <a:lnTo>
                    <a:pt x="780397" y="345551"/>
                  </a:lnTo>
                  <a:lnTo>
                    <a:pt x="893153" y="380354"/>
                  </a:lnTo>
                  <a:lnTo>
                    <a:pt x="1005908" y="411291"/>
                  </a:lnTo>
                  <a:lnTo>
                    <a:pt x="1118664" y="438420"/>
                  </a:lnTo>
                  <a:lnTo>
                    <a:pt x="1231419" y="461846"/>
                  </a:lnTo>
                  <a:lnTo>
                    <a:pt x="1344175" y="481711"/>
                  </a:lnTo>
                  <a:lnTo>
                    <a:pt x="1456930" y="498183"/>
                  </a:lnTo>
                  <a:lnTo>
                    <a:pt x="1569686" y="511433"/>
                  </a:lnTo>
                  <a:lnTo>
                    <a:pt x="1682441" y="521607"/>
                  </a:lnTo>
                  <a:lnTo>
                    <a:pt x="1795197" y="528804"/>
                  </a:lnTo>
                  <a:lnTo>
                    <a:pt x="1907952" y="533262"/>
                  </a:lnTo>
                  <a:lnTo>
                    <a:pt x="2020708" y="535473"/>
                  </a:lnTo>
                  <a:lnTo>
                    <a:pt x="2133463" y="535944"/>
                  </a:lnTo>
                  <a:lnTo>
                    <a:pt x="2246219" y="535433"/>
                  </a:lnTo>
                  <a:lnTo>
                    <a:pt x="2358975" y="534962"/>
                  </a:lnTo>
                  <a:lnTo>
                    <a:pt x="2471730" y="534440"/>
                  </a:lnTo>
                  <a:lnTo>
                    <a:pt x="2584486" y="532993"/>
                  </a:lnTo>
                  <a:lnTo>
                    <a:pt x="2697241" y="530698"/>
                  </a:lnTo>
                  <a:lnTo>
                    <a:pt x="2809997" y="528764"/>
                  </a:lnTo>
                  <a:lnTo>
                    <a:pt x="2922752" y="525201"/>
                  </a:lnTo>
                  <a:lnTo>
                    <a:pt x="3035508" y="519232"/>
                  </a:lnTo>
                  <a:lnTo>
                    <a:pt x="3148263" y="512776"/>
                  </a:lnTo>
                  <a:lnTo>
                    <a:pt x="3261019" y="509942"/>
                  </a:lnTo>
                  <a:lnTo>
                    <a:pt x="3373774" y="510351"/>
                  </a:lnTo>
                  <a:lnTo>
                    <a:pt x="3486530" y="510779"/>
                  </a:lnTo>
                  <a:lnTo>
                    <a:pt x="3599285" y="511362"/>
                  </a:lnTo>
                  <a:lnTo>
                    <a:pt x="3712041" y="514453"/>
                  </a:lnTo>
                  <a:lnTo>
                    <a:pt x="3824796" y="519442"/>
                  </a:lnTo>
                  <a:lnTo>
                    <a:pt x="3937552" y="524132"/>
                  </a:lnTo>
                  <a:lnTo>
                    <a:pt x="4050307" y="527660"/>
                  </a:lnTo>
                  <a:lnTo>
                    <a:pt x="4163063" y="530576"/>
                  </a:lnTo>
                  <a:lnTo>
                    <a:pt x="4275819" y="533064"/>
                  </a:lnTo>
                  <a:lnTo>
                    <a:pt x="4388574" y="534919"/>
                  </a:lnTo>
                  <a:lnTo>
                    <a:pt x="4501330" y="536110"/>
                  </a:lnTo>
                  <a:lnTo>
                    <a:pt x="4614085" y="536636"/>
                  </a:lnTo>
                  <a:lnTo>
                    <a:pt x="4726841" y="536529"/>
                  </a:lnTo>
                  <a:lnTo>
                    <a:pt x="4839596" y="535882"/>
                  </a:lnTo>
                  <a:lnTo>
                    <a:pt x="4952352" y="534709"/>
                  </a:lnTo>
                  <a:lnTo>
                    <a:pt x="5065107" y="532961"/>
                  </a:lnTo>
                  <a:lnTo>
                    <a:pt x="5177863" y="530543"/>
                  </a:lnTo>
                  <a:lnTo>
                    <a:pt x="5290618" y="527335"/>
                  </a:lnTo>
                  <a:lnTo>
                    <a:pt x="5403374" y="523211"/>
                  </a:lnTo>
                  <a:lnTo>
                    <a:pt x="5516129" y="518050"/>
                  </a:lnTo>
                  <a:lnTo>
                    <a:pt x="5628885" y="511749"/>
                  </a:lnTo>
                  <a:lnTo>
                    <a:pt x="5741640" y="504223"/>
                  </a:lnTo>
                  <a:lnTo>
                    <a:pt x="5854396" y="495409"/>
                  </a:lnTo>
                  <a:lnTo>
                    <a:pt x="5967151" y="485268"/>
                  </a:lnTo>
                  <a:lnTo>
                    <a:pt x="6079907" y="473774"/>
                  </a:lnTo>
                  <a:lnTo>
                    <a:pt x="6145984" y="4662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38595"/>
              <a:ext cx="6145984" cy="372422"/>
            </a:xfrm>
            <a:custGeom>
              <a:avLst/>
              <a:pathLst>
                <a:path w="6145984" h="372422">
                  <a:moveTo>
                    <a:pt x="6145984" y="372422"/>
                  </a:moveTo>
                  <a:lnTo>
                    <a:pt x="6079907" y="360424"/>
                  </a:lnTo>
                  <a:lnTo>
                    <a:pt x="5967151" y="341422"/>
                  </a:lnTo>
                  <a:lnTo>
                    <a:pt x="5854396" y="323882"/>
                  </a:lnTo>
                  <a:lnTo>
                    <a:pt x="5741640" y="307780"/>
                  </a:lnTo>
                  <a:lnTo>
                    <a:pt x="5628885" y="293073"/>
                  </a:lnTo>
                  <a:lnTo>
                    <a:pt x="5516129" y="279699"/>
                  </a:lnTo>
                  <a:lnTo>
                    <a:pt x="5403374" y="267574"/>
                  </a:lnTo>
                  <a:lnTo>
                    <a:pt x="5290618" y="256593"/>
                  </a:lnTo>
                  <a:lnTo>
                    <a:pt x="5177863" y="246636"/>
                  </a:lnTo>
                  <a:lnTo>
                    <a:pt x="5065107" y="237574"/>
                  </a:lnTo>
                  <a:lnTo>
                    <a:pt x="4952352" y="229290"/>
                  </a:lnTo>
                  <a:lnTo>
                    <a:pt x="4839596" y="221687"/>
                  </a:lnTo>
                  <a:lnTo>
                    <a:pt x="4726841" y="214715"/>
                  </a:lnTo>
                  <a:lnTo>
                    <a:pt x="4614085" y="208389"/>
                  </a:lnTo>
                  <a:lnTo>
                    <a:pt x="4501330" y="202748"/>
                  </a:lnTo>
                  <a:lnTo>
                    <a:pt x="4388574" y="197328"/>
                  </a:lnTo>
                  <a:lnTo>
                    <a:pt x="4275819" y="192256"/>
                  </a:lnTo>
                  <a:lnTo>
                    <a:pt x="4163063" y="187825"/>
                  </a:lnTo>
                  <a:lnTo>
                    <a:pt x="4050307" y="184149"/>
                  </a:lnTo>
                  <a:lnTo>
                    <a:pt x="3937552" y="180000"/>
                  </a:lnTo>
                  <a:lnTo>
                    <a:pt x="3824796" y="175175"/>
                  </a:lnTo>
                  <a:lnTo>
                    <a:pt x="3712041" y="171557"/>
                  </a:lnTo>
                  <a:lnTo>
                    <a:pt x="3599285" y="169649"/>
                  </a:lnTo>
                  <a:lnTo>
                    <a:pt x="3486530" y="169164"/>
                  </a:lnTo>
                  <a:lnTo>
                    <a:pt x="3373774" y="170853"/>
                  </a:lnTo>
                  <a:lnTo>
                    <a:pt x="3261019" y="173347"/>
                  </a:lnTo>
                  <a:lnTo>
                    <a:pt x="3148263" y="175389"/>
                  </a:lnTo>
                  <a:lnTo>
                    <a:pt x="3035508" y="179893"/>
                  </a:lnTo>
                  <a:lnTo>
                    <a:pt x="2922752" y="186196"/>
                  </a:lnTo>
                  <a:lnTo>
                    <a:pt x="2809997" y="191256"/>
                  </a:lnTo>
                  <a:lnTo>
                    <a:pt x="2697241" y="192484"/>
                  </a:lnTo>
                  <a:lnTo>
                    <a:pt x="2584486" y="193683"/>
                  </a:lnTo>
                  <a:lnTo>
                    <a:pt x="2471730" y="195703"/>
                  </a:lnTo>
                  <a:lnTo>
                    <a:pt x="2358975" y="197814"/>
                  </a:lnTo>
                  <a:lnTo>
                    <a:pt x="2246219" y="198866"/>
                  </a:lnTo>
                  <a:lnTo>
                    <a:pt x="2133463" y="200394"/>
                  </a:lnTo>
                  <a:lnTo>
                    <a:pt x="2020708" y="202138"/>
                  </a:lnTo>
                  <a:lnTo>
                    <a:pt x="1907952" y="203141"/>
                  </a:lnTo>
                  <a:lnTo>
                    <a:pt x="1795197" y="202200"/>
                  </a:lnTo>
                  <a:lnTo>
                    <a:pt x="1682441" y="198754"/>
                  </a:lnTo>
                  <a:lnTo>
                    <a:pt x="1569686" y="193280"/>
                  </a:lnTo>
                  <a:lnTo>
                    <a:pt x="1456930" y="185939"/>
                  </a:lnTo>
                  <a:lnTo>
                    <a:pt x="1344175" y="176938"/>
                  </a:lnTo>
                  <a:lnTo>
                    <a:pt x="1231419" y="166505"/>
                  </a:lnTo>
                  <a:lnTo>
                    <a:pt x="1118664" y="154870"/>
                  </a:lnTo>
                  <a:lnTo>
                    <a:pt x="1005908" y="142233"/>
                  </a:lnTo>
                  <a:lnTo>
                    <a:pt x="893153" y="128759"/>
                  </a:lnTo>
                  <a:lnTo>
                    <a:pt x="780397" y="114565"/>
                  </a:lnTo>
                  <a:lnTo>
                    <a:pt x="667642" y="99731"/>
                  </a:lnTo>
                  <a:lnTo>
                    <a:pt x="554886" y="84299"/>
                  </a:lnTo>
                  <a:lnTo>
                    <a:pt x="442131" y="68292"/>
                  </a:lnTo>
                  <a:lnTo>
                    <a:pt x="329375" y="51716"/>
                  </a:lnTo>
                  <a:lnTo>
                    <a:pt x="216619" y="34570"/>
                  </a:lnTo>
                  <a:lnTo>
                    <a:pt x="103864" y="1685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703254"/>
              <a:ext cx="6145984" cy="419331"/>
            </a:xfrm>
            <a:custGeom>
              <a:avLst/>
              <a:pathLst>
                <a:path w="6145984" h="419331">
                  <a:moveTo>
                    <a:pt x="0" y="0"/>
                  </a:moveTo>
                  <a:lnTo>
                    <a:pt x="103864" y="36583"/>
                  </a:lnTo>
                  <a:lnTo>
                    <a:pt x="216619" y="74214"/>
                  </a:lnTo>
                  <a:lnTo>
                    <a:pt x="329375" y="109731"/>
                  </a:lnTo>
                  <a:lnTo>
                    <a:pt x="442131" y="143103"/>
                  </a:lnTo>
                  <a:lnTo>
                    <a:pt x="554886" y="174302"/>
                  </a:lnTo>
                  <a:lnTo>
                    <a:pt x="667642" y="203297"/>
                  </a:lnTo>
                  <a:lnTo>
                    <a:pt x="780397" y="230058"/>
                  </a:lnTo>
                  <a:lnTo>
                    <a:pt x="893153" y="254557"/>
                  </a:lnTo>
                  <a:lnTo>
                    <a:pt x="1005908" y="276762"/>
                  </a:lnTo>
                  <a:lnTo>
                    <a:pt x="1118664" y="296645"/>
                  </a:lnTo>
                  <a:lnTo>
                    <a:pt x="1231419" y="314176"/>
                  </a:lnTo>
                  <a:lnTo>
                    <a:pt x="1344175" y="329324"/>
                  </a:lnTo>
                  <a:lnTo>
                    <a:pt x="1456930" y="342061"/>
                  </a:lnTo>
                  <a:lnTo>
                    <a:pt x="1569686" y="352356"/>
                  </a:lnTo>
                  <a:lnTo>
                    <a:pt x="1682441" y="360180"/>
                  </a:lnTo>
                  <a:lnTo>
                    <a:pt x="1795197" y="365502"/>
                  </a:lnTo>
                  <a:lnTo>
                    <a:pt x="1907952" y="368202"/>
                  </a:lnTo>
                  <a:lnTo>
                    <a:pt x="2020708" y="368805"/>
                  </a:lnTo>
                  <a:lnTo>
                    <a:pt x="2133463" y="368169"/>
                  </a:lnTo>
                  <a:lnTo>
                    <a:pt x="2246219" y="367150"/>
                  </a:lnTo>
                  <a:lnTo>
                    <a:pt x="2358975" y="366388"/>
                  </a:lnTo>
                  <a:lnTo>
                    <a:pt x="2471730" y="365072"/>
                  </a:lnTo>
                  <a:lnTo>
                    <a:pt x="2584486" y="363338"/>
                  </a:lnTo>
                  <a:lnTo>
                    <a:pt x="2697241" y="361591"/>
                  </a:lnTo>
                  <a:lnTo>
                    <a:pt x="2809997" y="360010"/>
                  </a:lnTo>
                  <a:lnTo>
                    <a:pt x="2922752" y="355699"/>
                  </a:lnTo>
                  <a:lnTo>
                    <a:pt x="3035508" y="349563"/>
                  </a:lnTo>
                  <a:lnTo>
                    <a:pt x="3148263" y="344083"/>
                  </a:lnTo>
                  <a:lnTo>
                    <a:pt x="3261019" y="341645"/>
                  </a:lnTo>
                  <a:lnTo>
                    <a:pt x="3373774" y="340602"/>
                  </a:lnTo>
                  <a:lnTo>
                    <a:pt x="3486530" y="339971"/>
                  </a:lnTo>
                  <a:lnTo>
                    <a:pt x="3599285" y="340506"/>
                  </a:lnTo>
                  <a:lnTo>
                    <a:pt x="3712041" y="343005"/>
                  </a:lnTo>
                  <a:lnTo>
                    <a:pt x="3824796" y="347308"/>
                  </a:lnTo>
                  <a:lnTo>
                    <a:pt x="3937552" y="352066"/>
                  </a:lnTo>
                  <a:lnTo>
                    <a:pt x="4050307" y="355905"/>
                  </a:lnTo>
                  <a:lnTo>
                    <a:pt x="4163063" y="359200"/>
                  </a:lnTo>
                  <a:lnTo>
                    <a:pt x="4275819" y="362660"/>
                  </a:lnTo>
                  <a:lnTo>
                    <a:pt x="4388574" y="366123"/>
                  </a:lnTo>
                  <a:lnTo>
                    <a:pt x="4501330" y="369429"/>
                  </a:lnTo>
                  <a:lnTo>
                    <a:pt x="4614085" y="372512"/>
                  </a:lnTo>
                  <a:lnTo>
                    <a:pt x="4726841" y="375622"/>
                  </a:lnTo>
                  <a:lnTo>
                    <a:pt x="4839596" y="378784"/>
                  </a:lnTo>
                  <a:lnTo>
                    <a:pt x="4952352" y="381999"/>
                  </a:lnTo>
                  <a:lnTo>
                    <a:pt x="5065107" y="385268"/>
                  </a:lnTo>
                  <a:lnTo>
                    <a:pt x="5177863" y="388589"/>
                  </a:lnTo>
                  <a:lnTo>
                    <a:pt x="5290618" y="391964"/>
                  </a:lnTo>
                  <a:lnTo>
                    <a:pt x="5403374" y="395392"/>
                  </a:lnTo>
                  <a:lnTo>
                    <a:pt x="5516129" y="398875"/>
                  </a:lnTo>
                  <a:lnTo>
                    <a:pt x="5628885" y="402411"/>
                  </a:lnTo>
                  <a:lnTo>
                    <a:pt x="5741640" y="406001"/>
                  </a:lnTo>
                  <a:lnTo>
                    <a:pt x="5854396" y="409646"/>
                  </a:lnTo>
                  <a:lnTo>
                    <a:pt x="5967151" y="413345"/>
                  </a:lnTo>
                  <a:lnTo>
                    <a:pt x="6079907" y="417099"/>
                  </a:lnTo>
                  <a:lnTo>
                    <a:pt x="6145984" y="41933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932291"/>
              <a:ext cx="6145984" cy="427523"/>
            </a:xfrm>
            <a:custGeom>
              <a:avLst/>
              <a:pathLst>
                <a:path w="6145984" h="427523">
                  <a:moveTo>
                    <a:pt x="0" y="119022"/>
                  </a:moveTo>
                  <a:lnTo>
                    <a:pt x="103864" y="135273"/>
                  </a:lnTo>
                  <a:lnTo>
                    <a:pt x="216619" y="151501"/>
                  </a:lnTo>
                  <a:lnTo>
                    <a:pt x="329375" y="166292"/>
                  </a:lnTo>
                  <a:lnTo>
                    <a:pt x="442131" y="179627"/>
                  </a:lnTo>
                  <a:lnTo>
                    <a:pt x="554886" y="191486"/>
                  </a:lnTo>
                  <a:lnTo>
                    <a:pt x="667642" y="201856"/>
                  </a:lnTo>
                  <a:lnTo>
                    <a:pt x="780397" y="210732"/>
                  </a:lnTo>
                  <a:lnTo>
                    <a:pt x="893153" y="218125"/>
                  </a:lnTo>
                  <a:lnTo>
                    <a:pt x="1005908" y="224068"/>
                  </a:lnTo>
                  <a:lnTo>
                    <a:pt x="1118664" y="228619"/>
                  </a:lnTo>
                  <a:lnTo>
                    <a:pt x="1231419" y="231868"/>
                  </a:lnTo>
                  <a:lnTo>
                    <a:pt x="1344175" y="233929"/>
                  </a:lnTo>
                  <a:lnTo>
                    <a:pt x="1456930" y="234932"/>
                  </a:lnTo>
                  <a:lnTo>
                    <a:pt x="1569686" y="235011"/>
                  </a:lnTo>
                  <a:lnTo>
                    <a:pt x="1682441" y="234281"/>
                  </a:lnTo>
                  <a:lnTo>
                    <a:pt x="1795197" y="232826"/>
                  </a:lnTo>
                  <a:lnTo>
                    <a:pt x="1907952" y="230505"/>
                  </a:lnTo>
                  <a:lnTo>
                    <a:pt x="2020708" y="227226"/>
                  </a:lnTo>
                  <a:lnTo>
                    <a:pt x="2133463" y="223085"/>
                  </a:lnTo>
                  <a:lnTo>
                    <a:pt x="2246219" y="218341"/>
                  </a:lnTo>
                  <a:lnTo>
                    <a:pt x="2358975" y="213218"/>
                  </a:lnTo>
                  <a:lnTo>
                    <a:pt x="2471730" y="206452"/>
                  </a:lnTo>
                  <a:lnTo>
                    <a:pt x="2584486" y="198215"/>
                  </a:lnTo>
                  <a:lnTo>
                    <a:pt x="2697241" y="189650"/>
                  </a:lnTo>
                  <a:lnTo>
                    <a:pt x="2809997" y="182552"/>
                  </a:lnTo>
                  <a:lnTo>
                    <a:pt x="2922752" y="174919"/>
                  </a:lnTo>
                  <a:lnTo>
                    <a:pt x="3035508" y="165891"/>
                  </a:lnTo>
                  <a:lnTo>
                    <a:pt x="3148263" y="156838"/>
                  </a:lnTo>
                  <a:lnTo>
                    <a:pt x="3261019" y="150599"/>
                  </a:lnTo>
                  <a:lnTo>
                    <a:pt x="3373774" y="147957"/>
                  </a:lnTo>
                  <a:lnTo>
                    <a:pt x="3486530" y="146165"/>
                  </a:lnTo>
                  <a:lnTo>
                    <a:pt x="3599285" y="143826"/>
                  </a:lnTo>
                  <a:lnTo>
                    <a:pt x="3712041" y="142204"/>
                  </a:lnTo>
                  <a:lnTo>
                    <a:pt x="3824796" y="142725"/>
                  </a:lnTo>
                  <a:lnTo>
                    <a:pt x="3937552" y="142577"/>
                  </a:lnTo>
                  <a:lnTo>
                    <a:pt x="4050307" y="139641"/>
                  </a:lnTo>
                  <a:lnTo>
                    <a:pt x="4163063" y="134876"/>
                  </a:lnTo>
                  <a:lnTo>
                    <a:pt x="4275819" y="129488"/>
                  </a:lnTo>
                  <a:lnTo>
                    <a:pt x="4388574" y="123393"/>
                  </a:lnTo>
                  <a:lnTo>
                    <a:pt x="4501330" y="116622"/>
                  </a:lnTo>
                  <a:lnTo>
                    <a:pt x="4614085" y="109351"/>
                  </a:lnTo>
                  <a:lnTo>
                    <a:pt x="4726841" y="102077"/>
                  </a:lnTo>
                  <a:lnTo>
                    <a:pt x="4839596" y="94891"/>
                  </a:lnTo>
                  <a:lnTo>
                    <a:pt x="4952352" y="87792"/>
                  </a:lnTo>
                  <a:lnTo>
                    <a:pt x="5065107" y="80739"/>
                  </a:lnTo>
                  <a:lnTo>
                    <a:pt x="5177863" y="73661"/>
                  </a:lnTo>
                  <a:lnTo>
                    <a:pt x="5290618" y="66468"/>
                  </a:lnTo>
                  <a:lnTo>
                    <a:pt x="5403374" y="59069"/>
                  </a:lnTo>
                  <a:lnTo>
                    <a:pt x="5516129" y="51375"/>
                  </a:lnTo>
                  <a:lnTo>
                    <a:pt x="5628885" y="43309"/>
                  </a:lnTo>
                  <a:lnTo>
                    <a:pt x="5741640" y="34804"/>
                  </a:lnTo>
                  <a:lnTo>
                    <a:pt x="5854396" y="25813"/>
                  </a:lnTo>
                  <a:lnTo>
                    <a:pt x="5967151" y="16296"/>
                  </a:lnTo>
                  <a:lnTo>
                    <a:pt x="6079907" y="6230"/>
                  </a:lnTo>
                  <a:lnTo>
                    <a:pt x="6145984" y="0"/>
                  </a:lnTo>
                  <a:lnTo>
                    <a:pt x="6145984" y="247009"/>
                  </a:lnTo>
                  <a:lnTo>
                    <a:pt x="6079907" y="240437"/>
                  </a:lnTo>
                  <a:lnTo>
                    <a:pt x="5967151" y="230516"/>
                  </a:lnTo>
                  <a:lnTo>
                    <a:pt x="5854396" y="221889"/>
                  </a:lnTo>
                  <a:lnTo>
                    <a:pt x="5741640" y="214550"/>
                  </a:lnTo>
                  <a:lnTo>
                    <a:pt x="5628885" y="208482"/>
                  </a:lnTo>
                  <a:lnTo>
                    <a:pt x="5516129" y="203653"/>
                  </a:lnTo>
                  <a:lnTo>
                    <a:pt x="5403374" y="200017"/>
                  </a:lnTo>
                  <a:lnTo>
                    <a:pt x="5290618" y="197516"/>
                  </a:lnTo>
                  <a:lnTo>
                    <a:pt x="5177863" y="196080"/>
                  </a:lnTo>
                  <a:lnTo>
                    <a:pt x="5065107" y="195635"/>
                  </a:lnTo>
                  <a:lnTo>
                    <a:pt x="4952352" y="196112"/>
                  </a:lnTo>
                  <a:lnTo>
                    <a:pt x="4839596" y="197458"/>
                  </a:lnTo>
                  <a:lnTo>
                    <a:pt x="4726841" y="199651"/>
                  </a:lnTo>
                  <a:lnTo>
                    <a:pt x="4614085" y="202709"/>
                  </a:lnTo>
                  <a:lnTo>
                    <a:pt x="4501330" y="206627"/>
                  </a:lnTo>
                  <a:lnTo>
                    <a:pt x="4388574" y="210626"/>
                  </a:lnTo>
                  <a:lnTo>
                    <a:pt x="4275819" y="214613"/>
                  </a:lnTo>
                  <a:lnTo>
                    <a:pt x="4163063" y="218727"/>
                  </a:lnTo>
                  <a:lnTo>
                    <a:pt x="4050307" y="222994"/>
                  </a:lnTo>
                  <a:lnTo>
                    <a:pt x="3937552" y="225523"/>
                  </a:lnTo>
                  <a:lnTo>
                    <a:pt x="3824796" y="225582"/>
                  </a:lnTo>
                  <a:lnTo>
                    <a:pt x="3712041" y="225961"/>
                  </a:lnTo>
                  <a:lnTo>
                    <a:pt x="3599285" y="228357"/>
                  </a:lnTo>
                  <a:lnTo>
                    <a:pt x="3486530" y="230760"/>
                  </a:lnTo>
                  <a:lnTo>
                    <a:pt x="3373774" y="233940"/>
                  </a:lnTo>
                  <a:lnTo>
                    <a:pt x="3261019" y="238484"/>
                  </a:lnTo>
                  <a:lnTo>
                    <a:pt x="3148263" y="244205"/>
                  </a:lnTo>
                  <a:lnTo>
                    <a:pt x="3035508" y="251978"/>
                  </a:lnTo>
                  <a:lnTo>
                    <a:pt x="2922752" y="261225"/>
                  </a:lnTo>
                  <a:lnTo>
                    <a:pt x="2809997" y="269839"/>
                  </a:lnTo>
                  <a:lnTo>
                    <a:pt x="2697241" y="276475"/>
                  </a:lnTo>
                  <a:lnTo>
                    <a:pt x="2584486" y="284321"/>
                  </a:lnTo>
                  <a:lnTo>
                    <a:pt x="2471730" y="292933"/>
                  </a:lnTo>
                  <a:lnTo>
                    <a:pt x="2358975" y="300742"/>
                  </a:lnTo>
                  <a:lnTo>
                    <a:pt x="2246219" y="306245"/>
                  </a:lnTo>
                  <a:lnTo>
                    <a:pt x="2133463" y="311656"/>
                  </a:lnTo>
                  <a:lnTo>
                    <a:pt x="2020708" y="317248"/>
                  </a:lnTo>
                  <a:lnTo>
                    <a:pt x="1907952" y="322634"/>
                  </a:lnTo>
                  <a:lnTo>
                    <a:pt x="1795197" y="327261"/>
                  </a:lnTo>
                  <a:lnTo>
                    <a:pt x="1682441" y="331173"/>
                  </a:lnTo>
                  <a:lnTo>
                    <a:pt x="1569686" y="334984"/>
                  </a:lnTo>
                  <a:lnTo>
                    <a:pt x="1456930" y="338779"/>
                  </a:lnTo>
                  <a:lnTo>
                    <a:pt x="1344175" y="342672"/>
                  </a:lnTo>
                  <a:lnTo>
                    <a:pt x="1231419" y="346793"/>
                  </a:lnTo>
                  <a:lnTo>
                    <a:pt x="1118664" y="351272"/>
                  </a:lnTo>
                  <a:lnTo>
                    <a:pt x="1005908" y="356219"/>
                  </a:lnTo>
                  <a:lnTo>
                    <a:pt x="893153" y="361722"/>
                  </a:lnTo>
                  <a:lnTo>
                    <a:pt x="780397" y="367838"/>
                  </a:lnTo>
                  <a:lnTo>
                    <a:pt x="667642" y="374596"/>
                  </a:lnTo>
                  <a:lnTo>
                    <a:pt x="554886" y="382006"/>
                  </a:lnTo>
                  <a:lnTo>
                    <a:pt x="442131" y="390060"/>
                  </a:lnTo>
                  <a:lnTo>
                    <a:pt x="329375" y="398743"/>
                  </a:lnTo>
                  <a:lnTo>
                    <a:pt x="216619" y="408034"/>
                  </a:lnTo>
                  <a:lnTo>
                    <a:pt x="103864" y="417909"/>
                  </a:lnTo>
                  <a:lnTo>
                    <a:pt x="0" y="42752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932291"/>
              <a:ext cx="6145984" cy="235011"/>
            </a:xfrm>
            <a:custGeom>
              <a:avLst/>
              <a:pathLst>
                <a:path w="6145984" h="235011">
                  <a:moveTo>
                    <a:pt x="0" y="119022"/>
                  </a:moveTo>
                  <a:lnTo>
                    <a:pt x="103864" y="135273"/>
                  </a:lnTo>
                  <a:lnTo>
                    <a:pt x="216619" y="151501"/>
                  </a:lnTo>
                  <a:lnTo>
                    <a:pt x="329375" y="166292"/>
                  </a:lnTo>
                  <a:lnTo>
                    <a:pt x="442131" y="179627"/>
                  </a:lnTo>
                  <a:lnTo>
                    <a:pt x="554886" y="191486"/>
                  </a:lnTo>
                  <a:lnTo>
                    <a:pt x="667642" y="201856"/>
                  </a:lnTo>
                  <a:lnTo>
                    <a:pt x="780397" y="210732"/>
                  </a:lnTo>
                  <a:lnTo>
                    <a:pt x="893153" y="218125"/>
                  </a:lnTo>
                  <a:lnTo>
                    <a:pt x="1005908" y="224068"/>
                  </a:lnTo>
                  <a:lnTo>
                    <a:pt x="1118664" y="228619"/>
                  </a:lnTo>
                  <a:lnTo>
                    <a:pt x="1231419" y="231868"/>
                  </a:lnTo>
                  <a:lnTo>
                    <a:pt x="1344175" y="233929"/>
                  </a:lnTo>
                  <a:lnTo>
                    <a:pt x="1456930" y="234932"/>
                  </a:lnTo>
                  <a:lnTo>
                    <a:pt x="1569686" y="235011"/>
                  </a:lnTo>
                  <a:lnTo>
                    <a:pt x="1682441" y="234281"/>
                  </a:lnTo>
                  <a:lnTo>
                    <a:pt x="1795197" y="232826"/>
                  </a:lnTo>
                  <a:lnTo>
                    <a:pt x="1907952" y="230505"/>
                  </a:lnTo>
                  <a:lnTo>
                    <a:pt x="2020708" y="227226"/>
                  </a:lnTo>
                  <a:lnTo>
                    <a:pt x="2133463" y="223085"/>
                  </a:lnTo>
                  <a:lnTo>
                    <a:pt x="2246219" y="218341"/>
                  </a:lnTo>
                  <a:lnTo>
                    <a:pt x="2358975" y="213218"/>
                  </a:lnTo>
                  <a:lnTo>
                    <a:pt x="2471730" y="206452"/>
                  </a:lnTo>
                  <a:lnTo>
                    <a:pt x="2584486" y="198215"/>
                  </a:lnTo>
                  <a:lnTo>
                    <a:pt x="2697241" y="189650"/>
                  </a:lnTo>
                  <a:lnTo>
                    <a:pt x="2809997" y="182552"/>
                  </a:lnTo>
                  <a:lnTo>
                    <a:pt x="2922752" y="174919"/>
                  </a:lnTo>
                  <a:lnTo>
                    <a:pt x="3035508" y="165891"/>
                  </a:lnTo>
                  <a:lnTo>
                    <a:pt x="3148263" y="156838"/>
                  </a:lnTo>
                  <a:lnTo>
                    <a:pt x="3261019" y="150599"/>
                  </a:lnTo>
                  <a:lnTo>
                    <a:pt x="3373774" y="147957"/>
                  </a:lnTo>
                  <a:lnTo>
                    <a:pt x="3486530" y="146165"/>
                  </a:lnTo>
                  <a:lnTo>
                    <a:pt x="3599285" y="143826"/>
                  </a:lnTo>
                  <a:lnTo>
                    <a:pt x="3712041" y="142204"/>
                  </a:lnTo>
                  <a:lnTo>
                    <a:pt x="3824796" y="142725"/>
                  </a:lnTo>
                  <a:lnTo>
                    <a:pt x="3937552" y="142577"/>
                  </a:lnTo>
                  <a:lnTo>
                    <a:pt x="4050307" y="139641"/>
                  </a:lnTo>
                  <a:lnTo>
                    <a:pt x="4163063" y="134876"/>
                  </a:lnTo>
                  <a:lnTo>
                    <a:pt x="4275819" y="129488"/>
                  </a:lnTo>
                  <a:lnTo>
                    <a:pt x="4388574" y="123393"/>
                  </a:lnTo>
                  <a:lnTo>
                    <a:pt x="4501330" y="116622"/>
                  </a:lnTo>
                  <a:lnTo>
                    <a:pt x="4614085" y="109351"/>
                  </a:lnTo>
                  <a:lnTo>
                    <a:pt x="4726841" y="102077"/>
                  </a:lnTo>
                  <a:lnTo>
                    <a:pt x="4839596" y="94891"/>
                  </a:lnTo>
                  <a:lnTo>
                    <a:pt x="4952352" y="87792"/>
                  </a:lnTo>
                  <a:lnTo>
                    <a:pt x="5065107" y="80739"/>
                  </a:lnTo>
                  <a:lnTo>
                    <a:pt x="5177863" y="73661"/>
                  </a:lnTo>
                  <a:lnTo>
                    <a:pt x="5290618" y="66468"/>
                  </a:lnTo>
                  <a:lnTo>
                    <a:pt x="5403374" y="59069"/>
                  </a:lnTo>
                  <a:lnTo>
                    <a:pt x="5516129" y="51375"/>
                  </a:lnTo>
                  <a:lnTo>
                    <a:pt x="5628885" y="43309"/>
                  </a:lnTo>
                  <a:lnTo>
                    <a:pt x="5741640" y="34804"/>
                  </a:lnTo>
                  <a:lnTo>
                    <a:pt x="5854396" y="25813"/>
                  </a:lnTo>
                  <a:lnTo>
                    <a:pt x="5967151" y="16296"/>
                  </a:lnTo>
                  <a:lnTo>
                    <a:pt x="6079907" y="623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127926"/>
              <a:ext cx="6145984" cy="231888"/>
            </a:xfrm>
            <a:custGeom>
              <a:avLst/>
              <a:pathLst>
                <a:path w="6145984" h="231888">
                  <a:moveTo>
                    <a:pt x="6145984" y="51374"/>
                  </a:moveTo>
                  <a:lnTo>
                    <a:pt x="6079907" y="44802"/>
                  </a:lnTo>
                  <a:lnTo>
                    <a:pt x="5967151" y="34881"/>
                  </a:lnTo>
                  <a:lnTo>
                    <a:pt x="5854396" y="26254"/>
                  </a:lnTo>
                  <a:lnTo>
                    <a:pt x="5741640" y="18915"/>
                  </a:lnTo>
                  <a:lnTo>
                    <a:pt x="5628885" y="12847"/>
                  </a:lnTo>
                  <a:lnTo>
                    <a:pt x="5516129" y="8018"/>
                  </a:lnTo>
                  <a:lnTo>
                    <a:pt x="5403374" y="4382"/>
                  </a:lnTo>
                  <a:lnTo>
                    <a:pt x="5290618" y="1881"/>
                  </a:lnTo>
                  <a:lnTo>
                    <a:pt x="5177863" y="445"/>
                  </a:lnTo>
                  <a:lnTo>
                    <a:pt x="5065107" y="0"/>
                  </a:lnTo>
                  <a:lnTo>
                    <a:pt x="4952352" y="477"/>
                  </a:lnTo>
                  <a:lnTo>
                    <a:pt x="4839596" y="1823"/>
                  </a:lnTo>
                  <a:lnTo>
                    <a:pt x="4726841" y="4016"/>
                  </a:lnTo>
                  <a:lnTo>
                    <a:pt x="4614085" y="7074"/>
                  </a:lnTo>
                  <a:lnTo>
                    <a:pt x="4501330" y="10992"/>
                  </a:lnTo>
                  <a:lnTo>
                    <a:pt x="4388574" y="14991"/>
                  </a:lnTo>
                  <a:lnTo>
                    <a:pt x="4275819" y="18978"/>
                  </a:lnTo>
                  <a:lnTo>
                    <a:pt x="4163063" y="23092"/>
                  </a:lnTo>
                  <a:lnTo>
                    <a:pt x="4050307" y="27359"/>
                  </a:lnTo>
                  <a:lnTo>
                    <a:pt x="3937552" y="29887"/>
                  </a:lnTo>
                  <a:lnTo>
                    <a:pt x="3824796" y="29947"/>
                  </a:lnTo>
                  <a:lnTo>
                    <a:pt x="3712041" y="30326"/>
                  </a:lnTo>
                  <a:lnTo>
                    <a:pt x="3599285" y="32722"/>
                  </a:lnTo>
                  <a:lnTo>
                    <a:pt x="3486530" y="35125"/>
                  </a:lnTo>
                  <a:lnTo>
                    <a:pt x="3373774" y="38305"/>
                  </a:lnTo>
                  <a:lnTo>
                    <a:pt x="3261019" y="42849"/>
                  </a:lnTo>
                  <a:lnTo>
                    <a:pt x="3148263" y="48570"/>
                  </a:lnTo>
                  <a:lnTo>
                    <a:pt x="3035508" y="56343"/>
                  </a:lnTo>
                  <a:lnTo>
                    <a:pt x="2922752" y="65590"/>
                  </a:lnTo>
                  <a:lnTo>
                    <a:pt x="2809997" y="74204"/>
                  </a:lnTo>
                  <a:lnTo>
                    <a:pt x="2697241" y="80840"/>
                  </a:lnTo>
                  <a:lnTo>
                    <a:pt x="2584486" y="88686"/>
                  </a:lnTo>
                  <a:lnTo>
                    <a:pt x="2471730" y="97298"/>
                  </a:lnTo>
                  <a:lnTo>
                    <a:pt x="2358975" y="105107"/>
                  </a:lnTo>
                  <a:lnTo>
                    <a:pt x="2246219" y="110610"/>
                  </a:lnTo>
                  <a:lnTo>
                    <a:pt x="2133463" y="116021"/>
                  </a:lnTo>
                  <a:lnTo>
                    <a:pt x="2020708" y="121613"/>
                  </a:lnTo>
                  <a:lnTo>
                    <a:pt x="1907952" y="126999"/>
                  </a:lnTo>
                  <a:lnTo>
                    <a:pt x="1795197" y="131626"/>
                  </a:lnTo>
                  <a:lnTo>
                    <a:pt x="1682441" y="135538"/>
                  </a:lnTo>
                  <a:lnTo>
                    <a:pt x="1569686" y="139349"/>
                  </a:lnTo>
                  <a:lnTo>
                    <a:pt x="1456930" y="143144"/>
                  </a:lnTo>
                  <a:lnTo>
                    <a:pt x="1344175" y="147037"/>
                  </a:lnTo>
                  <a:lnTo>
                    <a:pt x="1231419" y="151158"/>
                  </a:lnTo>
                  <a:lnTo>
                    <a:pt x="1118664" y="155637"/>
                  </a:lnTo>
                  <a:lnTo>
                    <a:pt x="1005908" y="160584"/>
                  </a:lnTo>
                  <a:lnTo>
                    <a:pt x="893153" y="166087"/>
                  </a:lnTo>
                  <a:lnTo>
                    <a:pt x="780397" y="172203"/>
                  </a:lnTo>
                  <a:lnTo>
                    <a:pt x="667642" y="178961"/>
                  </a:lnTo>
                  <a:lnTo>
                    <a:pt x="554886" y="186371"/>
                  </a:lnTo>
                  <a:lnTo>
                    <a:pt x="442131" y="194425"/>
                  </a:lnTo>
                  <a:lnTo>
                    <a:pt x="329375" y="203108"/>
                  </a:lnTo>
                  <a:lnTo>
                    <a:pt x="216619" y="212399"/>
                  </a:lnTo>
                  <a:lnTo>
                    <a:pt x="103864" y="222274"/>
                  </a:lnTo>
                  <a:lnTo>
                    <a:pt x="0" y="2318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5055625"/>
              <a:ext cx="6145984" cy="166809"/>
            </a:xfrm>
            <a:custGeom>
              <a:avLst/>
              <a:pathLst>
                <a:path w="6145984" h="166809">
                  <a:moveTo>
                    <a:pt x="0" y="149938"/>
                  </a:moveTo>
                  <a:lnTo>
                    <a:pt x="103864" y="153257"/>
                  </a:lnTo>
                  <a:lnTo>
                    <a:pt x="216619" y="156433"/>
                  </a:lnTo>
                  <a:lnTo>
                    <a:pt x="329375" y="159183"/>
                  </a:lnTo>
                  <a:lnTo>
                    <a:pt x="442131" y="161509"/>
                  </a:lnTo>
                  <a:lnTo>
                    <a:pt x="554886" y="163412"/>
                  </a:lnTo>
                  <a:lnTo>
                    <a:pt x="667642" y="164892"/>
                  </a:lnTo>
                  <a:lnTo>
                    <a:pt x="780397" y="165951"/>
                  </a:lnTo>
                  <a:lnTo>
                    <a:pt x="893153" y="166589"/>
                  </a:lnTo>
                  <a:lnTo>
                    <a:pt x="1005908" y="166809"/>
                  </a:lnTo>
                  <a:lnTo>
                    <a:pt x="1118664" y="166611"/>
                  </a:lnTo>
                  <a:lnTo>
                    <a:pt x="1231419" y="165996"/>
                  </a:lnTo>
                  <a:lnTo>
                    <a:pt x="1344175" y="164966"/>
                  </a:lnTo>
                  <a:lnTo>
                    <a:pt x="1456930" y="163521"/>
                  </a:lnTo>
                  <a:lnTo>
                    <a:pt x="1569686" y="161663"/>
                  </a:lnTo>
                  <a:lnTo>
                    <a:pt x="1682441" y="159393"/>
                  </a:lnTo>
                  <a:lnTo>
                    <a:pt x="1795197" y="156709"/>
                  </a:lnTo>
                  <a:lnTo>
                    <a:pt x="1907952" y="153235"/>
                  </a:lnTo>
                  <a:lnTo>
                    <a:pt x="2020708" y="148903"/>
                  </a:lnTo>
                  <a:lnTo>
                    <a:pt x="2133463" y="144036"/>
                  </a:lnTo>
                  <a:lnTo>
                    <a:pt x="2246219" y="138959"/>
                  </a:lnTo>
                  <a:lnTo>
                    <a:pt x="2358975" y="133646"/>
                  </a:lnTo>
                  <a:lnTo>
                    <a:pt x="2471730" y="126358"/>
                  </a:lnTo>
                  <a:lnTo>
                    <a:pt x="2584486" y="117934"/>
                  </a:lnTo>
                  <a:lnTo>
                    <a:pt x="2697241" y="109729"/>
                  </a:lnTo>
                  <a:lnTo>
                    <a:pt x="2809997" y="102861"/>
                  </a:lnTo>
                  <a:lnTo>
                    <a:pt x="2922752" y="94738"/>
                  </a:lnTo>
                  <a:lnTo>
                    <a:pt x="3035508" y="85600"/>
                  </a:lnTo>
                  <a:lnTo>
                    <a:pt x="3148263" y="77187"/>
                  </a:lnTo>
                  <a:lnTo>
                    <a:pt x="3261019" y="71207"/>
                  </a:lnTo>
                  <a:lnTo>
                    <a:pt x="3373774" y="67614"/>
                  </a:lnTo>
                  <a:lnTo>
                    <a:pt x="3486530" y="65128"/>
                  </a:lnTo>
                  <a:lnTo>
                    <a:pt x="3599285" y="62758"/>
                  </a:lnTo>
                  <a:lnTo>
                    <a:pt x="3712041" y="60748"/>
                  </a:lnTo>
                  <a:lnTo>
                    <a:pt x="3824796" y="60819"/>
                  </a:lnTo>
                  <a:lnTo>
                    <a:pt x="3937552" y="60715"/>
                  </a:lnTo>
                  <a:lnTo>
                    <a:pt x="4050307" y="57983"/>
                  </a:lnTo>
                  <a:lnTo>
                    <a:pt x="4163063" y="53467"/>
                  </a:lnTo>
                  <a:lnTo>
                    <a:pt x="4275819" y="48716"/>
                  </a:lnTo>
                  <a:lnTo>
                    <a:pt x="4388574" y="43675"/>
                  </a:lnTo>
                  <a:lnTo>
                    <a:pt x="4501330" y="38290"/>
                  </a:lnTo>
                  <a:lnTo>
                    <a:pt x="4614085" y="32696"/>
                  </a:lnTo>
                  <a:lnTo>
                    <a:pt x="4726841" y="27530"/>
                  </a:lnTo>
                  <a:lnTo>
                    <a:pt x="4839596" y="22840"/>
                  </a:lnTo>
                  <a:lnTo>
                    <a:pt x="4952352" y="18618"/>
                  </a:lnTo>
                  <a:lnTo>
                    <a:pt x="5065107" y="14853"/>
                  </a:lnTo>
                  <a:lnTo>
                    <a:pt x="5177863" y="11536"/>
                  </a:lnTo>
                  <a:lnTo>
                    <a:pt x="5290618" y="8658"/>
                  </a:lnTo>
                  <a:lnTo>
                    <a:pt x="5403374" y="6209"/>
                  </a:lnTo>
                  <a:lnTo>
                    <a:pt x="5516129" y="4180"/>
                  </a:lnTo>
                  <a:lnTo>
                    <a:pt x="5628885" y="2561"/>
                  </a:lnTo>
                  <a:lnTo>
                    <a:pt x="5741640" y="1343"/>
                  </a:lnTo>
                  <a:lnTo>
                    <a:pt x="5854396" y="516"/>
                  </a:lnTo>
                  <a:lnTo>
                    <a:pt x="5967151" y="72"/>
                  </a:lnTo>
                  <a:lnTo>
                    <a:pt x="6079907" y="0"/>
                  </a:lnTo>
                  <a:lnTo>
                    <a:pt x="6145984" y="17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22137"/>
              <a:ext cx="6145984" cy="1072138"/>
            </a:xfrm>
            <a:custGeom>
              <a:avLst/>
              <a:pathLst>
                <a:path w="6145984" h="1072138">
                  <a:moveTo>
                    <a:pt x="0" y="632877"/>
                  </a:moveTo>
                  <a:lnTo>
                    <a:pt x="103864" y="659673"/>
                  </a:lnTo>
                  <a:lnTo>
                    <a:pt x="216619" y="686258"/>
                  </a:lnTo>
                  <a:lnTo>
                    <a:pt x="329375" y="710303"/>
                  </a:lnTo>
                  <a:lnTo>
                    <a:pt x="442131" y="731774"/>
                  </a:lnTo>
                  <a:lnTo>
                    <a:pt x="554886" y="750637"/>
                  </a:lnTo>
                  <a:lnTo>
                    <a:pt x="667642" y="766869"/>
                  </a:lnTo>
                  <a:lnTo>
                    <a:pt x="780397" y="780463"/>
                  </a:lnTo>
                  <a:lnTo>
                    <a:pt x="893153" y="791434"/>
                  </a:lnTo>
                  <a:lnTo>
                    <a:pt x="1005908" y="799833"/>
                  </a:lnTo>
                  <a:lnTo>
                    <a:pt x="1118664" y="805756"/>
                  </a:lnTo>
                  <a:lnTo>
                    <a:pt x="1231419" y="809346"/>
                  </a:lnTo>
                  <a:lnTo>
                    <a:pt x="1344175" y="810788"/>
                  </a:lnTo>
                  <a:lnTo>
                    <a:pt x="1456930" y="810292"/>
                  </a:lnTo>
                  <a:lnTo>
                    <a:pt x="1569686" y="808072"/>
                  </a:lnTo>
                  <a:lnTo>
                    <a:pt x="1682441" y="804318"/>
                  </a:lnTo>
                  <a:lnTo>
                    <a:pt x="1795197" y="799164"/>
                  </a:lnTo>
                  <a:lnTo>
                    <a:pt x="1907952" y="792101"/>
                  </a:lnTo>
                  <a:lnTo>
                    <a:pt x="2020708" y="782961"/>
                  </a:lnTo>
                  <a:lnTo>
                    <a:pt x="2133463" y="772172"/>
                  </a:lnTo>
                  <a:lnTo>
                    <a:pt x="2246219" y="760424"/>
                  </a:lnTo>
                  <a:lnTo>
                    <a:pt x="2358975" y="748262"/>
                  </a:lnTo>
                  <a:lnTo>
                    <a:pt x="2471730" y="733244"/>
                  </a:lnTo>
                  <a:lnTo>
                    <a:pt x="2584486" y="715732"/>
                  </a:lnTo>
                  <a:lnTo>
                    <a:pt x="2697241" y="697780"/>
                  </a:lnTo>
                  <a:lnTo>
                    <a:pt x="2809997" y="682638"/>
                  </a:lnTo>
                  <a:lnTo>
                    <a:pt x="2922752" y="668936"/>
                  </a:lnTo>
                  <a:lnTo>
                    <a:pt x="3035508" y="654307"/>
                  </a:lnTo>
                  <a:lnTo>
                    <a:pt x="3148263" y="639002"/>
                  </a:lnTo>
                  <a:lnTo>
                    <a:pt x="3261019" y="625754"/>
                  </a:lnTo>
                  <a:lnTo>
                    <a:pt x="3373774" y="617748"/>
                  </a:lnTo>
                  <a:lnTo>
                    <a:pt x="3486530" y="610981"/>
                  </a:lnTo>
                  <a:lnTo>
                    <a:pt x="3599285" y="601771"/>
                  </a:lnTo>
                  <a:lnTo>
                    <a:pt x="3712041" y="591080"/>
                  </a:lnTo>
                  <a:lnTo>
                    <a:pt x="3824796" y="582116"/>
                  </a:lnTo>
                  <a:lnTo>
                    <a:pt x="3937552" y="571778"/>
                  </a:lnTo>
                  <a:lnTo>
                    <a:pt x="4050307" y="558068"/>
                  </a:lnTo>
                  <a:lnTo>
                    <a:pt x="4163063" y="542257"/>
                  </a:lnTo>
                  <a:lnTo>
                    <a:pt x="4275819" y="525296"/>
                  </a:lnTo>
                  <a:lnTo>
                    <a:pt x="4388574" y="506746"/>
                  </a:lnTo>
                  <a:lnTo>
                    <a:pt x="4501330" y="486358"/>
                  </a:lnTo>
                  <a:lnTo>
                    <a:pt x="4614085" y="464065"/>
                  </a:lnTo>
                  <a:lnTo>
                    <a:pt x="4726841" y="440315"/>
                  </a:lnTo>
                  <a:lnTo>
                    <a:pt x="4839596" y="415240"/>
                  </a:lnTo>
                  <a:lnTo>
                    <a:pt x="4952352" y="388844"/>
                  </a:lnTo>
                  <a:lnTo>
                    <a:pt x="5065107" y="361063"/>
                  </a:lnTo>
                  <a:lnTo>
                    <a:pt x="5177863" y="331783"/>
                  </a:lnTo>
                  <a:lnTo>
                    <a:pt x="5290618" y="300868"/>
                  </a:lnTo>
                  <a:lnTo>
                    <a:pt x="5403374" y="268170"/>
                  </a:lnTo>
                  <a:lnTo>
                    <a:pt x="5516129" y="233550"/>
                  </a:lnTo>
                  <a:lnTo>
                    <a:pt x="5628885" y="196885"/>
                  </a:lnTo>
                  <a:lnTo>
                    <a:pt x="5741640" y="158075"/>
                  </a:lnTo>
                  <a:lnTo>
                    <a:pt x="5854396" y="117043"/>
                  </a:lnTo>
                  <a:lnTo>
                    <a:pt x="5967151" y="73732"/>
                  </a:lnTo>
                  <a:lnTo>
                    <a:pt x="6079907" y="28107"/>
                  </a:lnTo>
                  <a:lnTo>
                    <a:pt x="6145984" y="0"/>
                  </a:lnTo>
                  <a:lnTo>
                    <a:pt x="6145984" y="401721"/>
                  </a:lnTo>
                  <a:lnTo>
                    <a:pt x="6079907" y="409008"/>
                  </a:lnTo>
                  <a:lnTo>
                    <a:pt x="5967151" y="422126"/>
                  </a:lnTo>
                  <a:lnTo>
                    <a:pt x="5854396" y="435930"/>
                  </a:lnTo>
                  <a:lnTo>
                    <a:pt x="5741640" y="450403"/>
                  </a:lnTo>
                  <a:lnTo>
                    <a:pt x="5628885" y="465514"/>
                  </a:lnTo>
                  <a:lnTo>
                    <a:pt x="5516129" y="481205"/>
                  </a:lnTo>
                  <a:lnTo>
                    <a:pt x="5403374" y="497400"/>
                  </a:lnTo>
                  <a:lnTo>
                    <a:pt x="5290618" y="513997"/>
                  </a:lnTo>
                  <a:lnTo>
                    <a:pt x="5177863" y="530879"/>
                  </a:lnTo>
                  <a:lnTo>
                    <a:pt x="5065107" y="547921"/>
                  </a:lnTo>
                  <a:lnTo>
                    <a:pt x="4952352" y="565008"/>
                  </a:lnTo>
                  <a:lnTo>
                    <a:pt x="4839596" y="582050"/>
                  </a:lnTo>
                  <a:lnTo>
                    <a:pt x="4726841" y="599003"/>
                  </a:lnTo>
                  <a:lnTo>
                    <a:pt x="4614085" y="615895"/>
                  </a:lnTo>
                  <a:lnTo>
                    <a:pt x="4501330" y="632737"/>
                  </a:lnTo>
                  <a:lnTo>
                    <a:pt x="4388574" y="648616"/>
                  </a:lnTo>
                  <a:lnTo>
                    <a:pt x="4275819" y="663737"/>
                  </a:lnTo>
                  <a:lnTo>
                    <a:pt x="4163063" y="678627"/>
                  </a:lnTo>
                  <a:lnTo>
                    <a:pt x="4050307" y="693628"/>
                  </a:lnTo>
                  <a:lnTo>
                    <a:pt x="3937552" y="706676"/>
                  </a:lnTo>
                  <a:lnTo>
                    <a:pt x="3824796" y="716870"/>
                  </a:lnTo>
                  <a:lnTo>
                    <a:pt x="3712041" y="727296"/>
                  </a:lnTo>
                  <a:lnTo>
                    <a:pt x="3599285" y="739247"/>
                  </a:lnTo>
                  <a:lnTo>
                    <a:pt x="3486530" y="748562"/>
                  </a:lnTo>
                  <a:lnTo>
                    <a:pt x="3373774" y="757586"/>
                  </a:lnTo>
                  <a:lnTo>
                    <a:pt x="3261019" y="768685"/>
                  </a:lnTo>
                  <a:lnTo>
                    <a:pt x="3148263" y="781090"/>
                  </a:lnTo>
                  <a:lnTo>
                    <a:pt x="3035508" y="794314"/>
                  </a:lnTo>
                  <a:lnTo>
                    <a:pt x="2922752" y="809299"/>
                  </a:lnTo>
                  <a:lnTo>
                    <a:pt x="2809997" y="824596"/>
                  </a:lnTo>
                  <a:lnTo>
                    <a:pt x="2697241" y="838987"/>
                  </a:lnTo>
                  <a:lnTo>
                    <a:pt x="2584486" y="855770"/>
                  </a:lnTo>
                  <a:lnTo>
                    <a:pt x="2471730" y="873892"/>
                  </a:lnTo>
                  <a:lnTo>
                    <a:pt x="2358975" y="890605"/>
                  </a:lnTo>
                  <a:lnTo>
                    <a:pt x="2246219" y="903385"/>
                  </a:lnTo>
                  <a:lnTo>
                    <a:pt x="2133463" y="916218"/>
                  </a:lnTo>
                  <a:lnTo>
                    <a:pt x="2020708" y="929369"/>
                  </a:lnTo>
                  <a:lnTo>
                    <a:pt x="1907952" y="941934"/>
                  </a:lnTo>
                  <a:lnTo>
                    <a:pt x="1795197" y="952746"/>
                  </a:lnTo>
                  <a:lnTo>
                    <a:pt x="1682441" y="961898"/>
                  </a:lnTo>
                  <a:lnTo>
                    <a:pt x="1569686" y="970663"/>
                  </a:lnTo>
                  <a:lnTo>
                    <a:pt x="1456930" y="979181"/>
                  </a:lnTo>
                  <a:lnTo>
                    <a:pt x="1344175" y="987640"/>
                  </a:lnTo>
                  <a:lnTo>
                    <a:pt x="1231419" y="996254"/>
                  </a:lnTo>
                  <a:lnTo>
                    <a:pt x="1118664" y="1005231"/>
                  </a:lnTo>
                  <a:lnTo>
                    <a:pt x="1005908" y="1014756"/>
                  </a:lnTo>
                  <a:lnTo>
                    <a:pt x="893153" y="1024971"/>
                  </a:lnTo>
                  <a:lnTo>
                    <a:pt x="780397" y="1035970"/>
                  </a:lnTo>
                  <a:lnTo>
                    <a:pt x="667642" y="1047803"/>
                  </a:lnTo>
                  <a:lnTo>
                    <a:pt x="554886" y="1060486"/>
                  </a:lnTo>
                  <a:lnTo>
                    <a:pt x="457728" y="107213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22137"/>
              <a:ext cx="6145984" cy="810788"/>
            </a:xfrm>
            <a:custGeom>
              <a:avLst/>
              <a:pathLst>
                <a:path w="6145984" h="810788">
                  <a:moveTo>
                    <a:pt x="0" y="632877"/>
                  </a:moveTo>
                  <a:lnTo>
                    <a:pt x="103864" y="659673"/>
                  </a:lnTo>
                  <a:lnTo>
                    <a:pt x="216619" y="686258"/>
                  </a:lnTo>
                  <a:lnTo>
                    <a:pt x="329375" y="710303"/>
                  </a:lnTo>
                  <a:lnTo>
                    <a:pt x="442131" y="731774"/>
                  </a:lnTo>
                  <a:lnTo>
                    <a:pt x="554886" y="750637"/>
                  </a:lnTo>
                  <a:lnTo>
                    <a:pt x="667642" y="766869"/>
                  </a:lnTo>
                  <a:lnTo>
                    <a:pt x="780397" y="780463"/>
                  </a:lnTo>
                  <a:lnTo>
                    <a:pt x="893153" y="791434"/>
                  </a:lnTo>
                  <a:lnTo>
                    <a:pt x="1005908" y="799833"/>
                  </a:lnTo>
                  <a:lnTo>
                    <a:pt x="1118664" y="805756"/>
                  </a:lnTo>
                  <a:lnTo>
                    <a:pt x="1231419" y="809346"/>
                  </a:lnTo>
                  <a:lnTo>
                    <a:pt x="1344175" y="810788"/>
                  </a:lnTo>
                  <a:lnTo>
                    <a:pt x="1456930" y="810292"/>
                  </a:lnTo>
                  <a:lnTo>
                    <a:pt x="1569686" y="808072"/>
                  </a:lnTo>
                  <a:lnTo>
                    <a:pt x="1682441" y="804318"/>
                  </a:lnTo>
                  <a:lnTo>
                    <a:pt x="1795197" y="799164"/>
                  </a:lnTo>
                  <a:lnTo>
                    <a:pt x="1907952" y="792101"/>
                  </a:lnTo>
                  <a:lnTo>
                    <a:pt x="2020708" y="782961"/>
                  </a:lnTo>
                  <a:lnTo>
                    <a:pt x="2133463" y="772172"/>
                  </a:lnTo>
                  <a:lnTo>
                    <a:pt x="2246219" y="760424"/>
                  </a:lnTo>
                  <a:lnTo>
                    <a:pt x="2358975" y="748262"/>
                  </a:lnTo>
                  <a:lnTo>
                    <a:pt x="2471730" y="733244"/>
                  </a:lnTo>
                  <a:lnTo>
                    <a:pt x="2584486" y="715732"/>
                  </a:lnTo>
                  <a:lnTo>
                    <a:pt x="2697241" y="697780"/>
                  </a:lnTo>
                  <a:lnTo>
                    <a:pt x="2809997" y="682638"/>
                  </a:lnTo>
                  <a:lnTo>
                    <a:pt x="2922752" y="668936"/>
                  </a:lnTo>
                  <a:lnTo>
                    <a:pt x="3035508" y="654307"/>
                  </a:lnTo>
                  <a:lnTo>
                    <a:pt x="3148263" y="639002"/>
                  </a:lnTo>
                  <a:lnTo>
                    <a:pt x="3261019" y="625754"/>
                  </a:lnTo>
                  <a:lnTo>
                    <a:pt x="3373774" y="617748"/>
                  </a:lnTo>
                  <a:lnTo>
                    <a:pt x="3486530" y="610981"/>
                  </a:lnTo>
                  <a:lnTo>
                    <a:pt x="3599285" y="601771"/>
                  </a:lnTo>
                  <a:lnTo>
                    <a:pt x="3712041" y="591080"/>
                  </a:lnTo>
                  <a:lnTo>
                    <a:pt x="3824796" y="582116"/>
                  </a:lnTo>
                  <a:lnTo>
                    <a:pt x="3937552" y="571778"/>
                  </a:lnTo>
                  <a:lnTo>
                    <a:pt x="4050307" y="558068"/>
                  </a:lnTo>
                  <a:lnTo>
                    <a:pt x="4163063" y="542257"/>
                  </a:lnTo>
                  <a:lnTo>
                    <a:pt x="4275819" y="525296"/>
                  </a:lnTo>
                  <a:lnTo>
                    <a:pt x="4388574" y="506746"/>
                  </a:lnTo>
                  <a:lnTo>
                    <a:pt x="4501330" y="486358"/>
                  </a:lnTo>
                  <a:lnTo>
                    <a:pt x="4614085" y="464065"/>
                  </a:lnTo>
                  <a:lnTo>
                    <a:pt x="4726841" y="440315"/>
                  </a:lnTo>
                  <a:lnTo>
                    <a:pt x="4839596" y="415240"/>
                  </a:lnTo>
                  <a:lnTo>
                    <a:pt x="4952352" y="388844"/>
                  </a:lnTo>
                  <a:lnTo>
                    <a:pt x="5065107" y="361063"/>
                  </a:lnTo>
                  <a:lnTo>
                    <a:pt x="5177863" y="331783"/>
                  </a:lnTo>
                  <a:lnTo>
                    <a:pt x="5290618" y="300868"/>
                  </a:lnTo>
                  <a:lnTo>
                    <a:pt x="5403374" y="268170"/>
                  </a:lnTo>
                  <a:lnTo>
                    <a:pt x="5516129" y="233550"/>
                  </a:lnTo>
                  <a:lnTo>
                    <a:pt x="5628885" y="196885"/>
                  </a:lnTo>
                  <a:lnTo>
                    <a:pt x="5741640" y="158075"/>
                  </a:lnTo>
                  <a:lnTo>
                    <a:pt x="5854396" y="117043"/>
                  </a:lnTo>
                  <a:lnTo>
                    <a:pt x="5967151" y="73732"/>
                  </a:lnTo>
                  <a:lnTo>
                    <a:pt x="6079907" y="2810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399604" y="4723858"/>
              <a:ext cx="5688256" cy="670417"/>
            </a:xfrm>
            <a:custGeom>
              <a:avLst/>
              <a:pathLst>
                <a:path w="5688256" h="670417">
                  <a:moveTo>
                    <a:pt x="5688256" y="0"/>
                  </a:moveTo>
                  <a:lnTo>
                    <a:pt x="5622178" y="7286"/>
                  </a:lnTo>
                  <a:lnTo>
                    <a:pt x="5509423" y="20405"/>
                  </a:lnTo>
                  <a:lnTo>
                    <a:pt x="5396667" y="34209"/>
                  </a:lnTo>
                  <a:lnTo>
                    <a:pt x="5283912" y="48682"/>
                  </a:lnTo>
                  <a:lnTo>
                    <a:pt x="5171156" y="63792"/>
                  </a:lnTo>
                  <a:lnTo>
                    <a:pt x="5058401" y="79484"/>
                  </a:lnTo>
                  <a:lnTo>
                    <a:pt x="4945645" y="95679"/>
                  </a:lnTo>
                  <a:lnTo>
                    <a:pt x="4832890" y="112275"/>
                  </a:lnTo>
                  <a:lnTo>
                    <a:pt x="4720134" y="129157"/>
                  </a:lnTo>
                  <a:lnTo>
                    <a:pt x="4607379" y="146200"/>
                  </a:lnTo>
                  <a:lnTo>
                    <a:pt x="4494623" y="163287"/>
                  </a:lnTo>
                  <a:lnTo>
                    <a:pt x="4381868" y="180329"/>
                  </a:lnTo>
                  <a:lnTo>
                    <a:pt x="4269112" y="197282"/>
                  </a:lnTo>
                  <a:lnTo>
                    <a:pt x="4156357" y="214174"/>
                  </a:lnTo>
                  <a:lnTo>
                    <a:pt x="4043601" y="231016"/>
                  </a:lnTo>
                  <a:lnTo>
                    <a:pt x="3930846" y="246895"/>
                  </a:lnTo>
                  <a:lnTo>
                    <a:pt x="3818090" y="262016"/>
                  </a:lnTo>
                  <a:lnTo>
                    <a:pt x="3705334" y="276906"/>
                  </a:lnTo>
                  <a:lnTo>
                    <a:pt x="3592579" y="291907"/>
                  </a:lnTo>
                  <a:lnTo>
                    <a:pt x="3479823" y="304955"/>
                  </a:lnTo>
                  <a:lnTo>
                    <a:pt x="3367068" y="315148"/>
                  </a:lnTo>
                  <a:lnTo>
                    <a:pt x="3254312" y="325575"/>
                  </a:lnTo>
                  <a:lnTo>
                    <a:pt x="3141557" y="337526"/>
                  </a:lnTo>
                  <a:lnTo>
                    <a:pt x="3028801" y="346840"/>
                  </a:lnTo>
                  <a:lnTo>
                    <a:pt x="2916046" y="355864"/>
                  </a:lnTo>
                  <a:lnTo>
                    <a:pt x="2803290" y="366964"/>
                  </a:lnTo>
                  <a:lnTo>
                    <a:pt x="2690535" y="379369"/>
                  </a:lnTo>
                  <a:lnTo>
                    <a:pt x="2577779" y="392593"/>
                  </a:lnTo>
                  <a:lnTo>
                    <a:pt x="2465024" y="407577"/>
                  </a:lnTo>
                  <a:lnTo>
                    <a:pt x="2352268" y="422875"/>
                  </a:lnTo>
                  <a:lnTo>
                    <a:pt x="2239513" y="437266"/>
                  </a:lnTo>
                  <a:lnTo>
                    <a:pt x="2126757" y="454049"/>
                  </a:lnTo>
                  <a:lnTo>
                    <a:pt x="2014002" y="472171"/>
                  </a:lnTo>
                  <a:lnTo>
                    <a:pt x="1901246" y="488884"/>
                  </a:lnTo>
                  <a:lnTo>
                    <a:pt x="1788490" y="501664"/>
                  </a:lnTo>
                  <a:lnTo>
                    <a:pt x="1675735" y="514497"/>
                  </a:lnTo>
                  <a:lnTo>
                    <a:pt x="1562979" y="527648"/>
                  </a:lnTo>
                  <a:lnTo>
                    <a:pt x="1450224" y="540213"/>
                  </a:lnTo>
                  <a:lnTo>
                    <a:pt x="1337468" y="551025"/>
                  </a:lnTo>
                  <a:lnTo>
                    <a:pt x="1224713" y="560177"/>
                  </a:lnTo>
                  <a:lnTo>
                    <a:pt x="1111957" y="568942"/>
                  </a:lnTo>
                  <a:lnTo>
                    <a:pt x="999202" y="577460"/>
                  </a:lnTo>
                  <a:lnTo>
                    <a:pt x="886446" y="585919"/>
                  </a:lnTo>
                  <a:lnTo>
                    <a:pt x="773691" y="594532"/>
                  </a:lnTo>
                  <a:lnTo>
                    <a:pt x="660935" y="603510"/>
                  </a:lnTo>
                  <a:lnTo>
                    <a:pt x="548180" y="613035"/>
                  </a:lnTo>
                  <a:lnTo>
                    <a:pt x="435424" y="623250"/>
                  </a:lnTo>
                  <a:lnTo>
                    <a:pt x="322669" y="634249"/>
                  </a:lnTo>
                  <a:lnTo>
                    <a:pt x="209913" y="646082"/>
                  </a:lnTo>
                  <a:lnTo>
                    <a:pt x="97158" y="658765"/>
                  </a:lnTo>
                  <a:lnTo>
                    <a:pt x="0" y="6704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522997"/>
              <a:ext cx="6145984" cy="707356"/>
            </a:xfrm>
            <a:custGeom>
              <a:avLst/>
              <a:pathLst>
                <a:path w="6145984" h="707356">
                  <a:moveTo>
                    <a:pt x="0" y="682880"/>
                  </a:moveTo>
                  <a:lnTo>
                    <a:pt x="103864" y="688643"/>
                  </a:lnTo>
                  <a:lnTo>
                    <a:pt x="216619" y="694002"/>
                  </a:lnTo>
                  <a:lnTo>
                    <a:pt x="329375" y="698464"/>
                  </a:lnTo>
                  <a:lnTo>
                    <a:pt x="442131" y="702030"/>
                  </a:lnTo>
                  <a:lnTo>
                    <a:pt x="554886" y="704701"/>
                  </a:lnTo>
                  <a:lnTo>
                    <a:pt x="667642" y="706476"/>
                  </a:lnTo>
                  <a:lnTo>
                    <a:pt x="780397" y="707356"/>
                  </a:lnTo>
                  <a:lnTo>
                    <a:pt x="893153" y="707342"/>
                  </a:lnTo>
                  <a:lnTo>
                    <a:pt x="1005908" y="706434"/>
                  </a:lnTo>
                  <a:lnTo>
                    <a:pt x="1118664" y="704633"/>
                  </a:lnTo>
                  <a:lnTo>
                    <a:pt x="1231419" y="701939"/>
                  </a:lnTo>
                  <a:lnTo>
                    <a:pt x="1344175" y="698353"/>
                  </a:lnTo>
                  <a:lnTo>
                    <a:pt x="1456930" y="693876"/>
                  </a:lnTo>
                  <a:lnTo>
                    <a:pt x="1569686" y="688507"/>
                  </a:lnTo>
                  <a:lnTo>
                    <a:pt x="1682441" y="682248"/>
                  </a:lnTo>
                  <a:lnTo>
                    <a:pt x="1795197" y="675094"/>
                  </a:lnTo>
                  <a:lnTo>
                    <a:pt x="1907952" y="666157"/>
                  </a:lnTo>
                  <a:lnTo>
                    <a:pt x="2020708" y="655305"/>
                  </a:lnTo>
                  <a:lnTo>
                    <a:pt x="2133463" y="643334"/>
                  </a:lnTo>
                  <a:lnTo>
                    <a:pt x="2246219" y="631044"/>
                  </a:lnTo>
                  <a:lnTo>
                    <a:pt x="2358975" y="618573"/>
                  </a:lnTo>
                  <a:lnTo>
                    <a:pt x="2471730" y="602708"/>
                  </a:lnTo>
                  <a:lnTo>
                    <a:pt x="2584486" y="584890"/>
                  </a:lnTo>
                  <a:lnTo>
                    <a:pt x="2697241" y="567523"/>
                  </a:lnTo>
                  <a:lnTo>
                    <a:pt x="2809997" y="552756"/>
                  </a:lnTo>
                  <a:lnTo>
                    <a:pt x="2922752" y="538257"/>
                  </a:lnTo>
                  <a:lnTo>
                    <a:pt x="3035508" y="523450"/>
                  </a:lnTo>
                  <a:lnTo>
                    <a:pt x="3148263" y="509185"/>
                  </a:lnTo>
                  <a:lnTo>
                    <a:pt x="3261019" y="496359"/>
                  </a:lnTo>
                  <a:lnTo>
                    <a:pt x="3373774" y="486806"/>
                  </a:lnTo>
                  <a:lnTo>
                    <a:pt x="3486530" y="478911"/>
                  </a:lnTo>
                  <a:lnTo>
                    <a:pt x="3599285" y="469648"/>
                  </a:lnTo>
                  <a:lnTo>
                    <a:pt x="3712041" y="458327"/>
                  </a:lnTo>
                  <a:lnTo>
                    <a:pt x="3824796" y="448632"/>
                  </a:lnTo>
                  <a:lnTo>
                    <a:pt x="3937552" y="438366"/>
                  </a:lnTo>
                  <a:lnTo>
                    <a:pt x="4050307" y="424987"/>
                  </a:lnTo>
                  <a:lnTo>
                    <a:pt x="4163063" y="409581"/>
                  </a:lnTo>
                  <a:lnTo>
                    <a:pt x="4275819" y="393656"/>
                  </a:lnTo>
                  <a:lnTo>
                    <a:pt x="4388574" y="376821"/>
                  </a:lnTo>
                  <a:lnTo>
                    <a:pt x="4501330" y="358687"/>
                  </a:lnTo>
                  <a:lnTo>
                    <a:pt x="4614085" y="339119"/>
                  </a:lnTo>
                  <a:lnTo>
                    <a:pt x="4726841" y="318799"/>
                  </a:lnTo>
                  <a:lnTo>
                    <a:pt x="4839596" y="297784"/>
                  </a:lnTo>
                  <a:lnTo>
                    <a:pt x="4952352" y="276066"/>
                  </a:lnTo>
                  <a:lnTo>
                    <a:pt x="5065107" y="253631"/>
                  </a:lnTo>
                  <a:lnTo>
                    <a:pt x="5177863" y="230470"/>
                  </a:lnTo>
                  <a:lnTo>
                    <a:pt x="5290618" y="206572"/>
                  </a:lnTo>
                  <a:lnTo>
                    <a:pt x="5403374" y="181924"/>
                  </a:lnTo>
                  <a:lnTo>
                    <a:pt x="5516129" y="156517"/>
                  </a:lnTo>
                  <a:lnTo>
                    <a:pt x="5628885" y="130339"/>
                  </a:lnTo>
                  <a:lnTo>
                    <a:pt x="5741640" y="103379"/>
                  </a:lnTo>
                  <a:lnTo>
                    <a:pt x="5854396" y="75626"/>
                  </a:lnTo>
                  <a:lnTo>
                    <a:pt x="5967151" y="47069"/>
                  </a:lnTo>
                  <a:lnTo>
                    <a:pt x="6079907" y="1769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662238"/>
              <a:ext cx="6145984" cy="732037"/>
            </a:xfrm>
            <a:custGeom>
              <a:avLst/>
              <a:pathLst>
                <a:path w="6145984" h="732037">
                  <a:moveTo>
                    <a:pt x="0" y="309809"/>
                  </a:moveTo>
                  <a:lnTo>
                    <a:pt x="103864" y="325139"/>
                  </a:lnTo>
                  <a:lnTo>
                    <a:pt x="216619" y="339891"/>
                  </a:lnTo>
                  <a:lnTo>
                    <a:pt x="329375" y="352706"/>
                  </a:lnTo>
                  <a:lnTo>
                    <a:pt x="442131" y="363536"/>
                  </a:lnTo>
                  <a:lnTo>
                    <a:pt x="554886" y="372339"/>
                  </a:lnTo>
                  <a:lnTo>
                    <a:pt x="667642" y="379081"/>
                  </a:lnTo>
                  <a:lnTo>
                    <a:pt x="780397" y="383744"/>
                  </a:lnTo>
                  <a:lnTo>
                    <a:pt x="893153" y="386338"/>
                  </a:lnTo>
                  <a:lnTo>
                    <a:pt x="1005908" y="386912"/>
                  </a:lnTo>
                  <a:lnTo>
                    <a:pt x="1118664" y="385564"/>
                  </a:lnTo>
                  <a:lnTo>
                    <a:pt x="1231419" y="382441"/>
                  </a:lnTo>
                  <a:lnTo>
                    <a:pt x="1344175" y="377740"/>
                  </a:lnTo>
                  <a:lnTo>
                    <a:pt x="1456930" y="371684"/>
                  </a:lnTo>
                  <a:lnTo>
                    <a:pt x="1569686" y="364502"/>
                  </a:lnTo>
                  <a:lnTo>
                    <a:pt x="1682441" y="356393"/>
                  </a:lnTo>
                  <a:lnTo>
                    <a:pt x="1795197" y="347499"/>
                  </a:lnTo>
                  <a:lnTo>
                    <a:pt x="1907952" y="338037"/>
                  </a:lnTo>
                  <a:lnTo>
                    <a:pt x="2020708" y="328022"/>
                  </a:lnTo>
                  <a:lnTo>
                    <a:pt x="2133463" y="317348"/>
                  </a:lnTo>
                  <a:lnTo>
                    <a:pt x="2246219" y="306203"/>
                  </a:lnTo>
                  <a:lnTo>
                    <a:pt x="2358975" y="295249"/>
                  </a:lnTo>
                  <a:lnTo>
                    <a:pt x="2471730" y="285052"/>
                  </a:lnTo>
                  <a:lnTo>
                    <a:pt x="2584486" y="274612"/>
                  </a:lnTo>
                  <a:lnTo>
                    <a:pt x="2697241" y="263851"/>
                  </a:lnTo>
                  <a:lnTo>
                    <a:pt x="2809997" y="254255"/>
                  </a:lnTo>
                  <a:lnTo>
                    <a:pt x="2922752" y="246657"/>
                  </a:lnTo>
                  <a:lnTo>
                    <a:pt x="3035508" y="238960"/>
                  </a:lnTo>
                  <a:lnTo>
                    <a:pt x="3148263" y="230518"/>
                  </a:lnTo>
                  <a:lnTo>
                    <a:pt x="3261019" y="223306"/>
                  </a:lnTo>
                  <a:lnTo>
                    <a:pt x="3373774" y="217032"/>
                  </a:lnTo>
                  <a:lnTo>
                    <a:pt x="3486530" y="209967"/>
                  </a:lnTo>
                  <a:lnTo>
                    <a:pt x="3599285" y="203753"/>
                  </a:lnTo>
                  <a:lnTo>
                    <a:pt x="3712041" y="201733"/>
                  </a:lnTo>
                  <a:lnTo>
                    <a:pt x="3824796" y="201722"/>
                  </a:lnTo>
                  <a:lnTo>
                    <a:pt x="3937552" y="201568"/>
                  </a:lnTo>
                  <a:lnTo>
                    <a:pt x="4050307" y="200819"/>
                  </a:lnTo>
                  <a:lnTo>
                    <a:pt x="4163063" y="199828"/>
                  </a:lnTo>
                  <a:lnTo>
                    <a:pt x="4275819" y="198038"/>
                  </a:lnTo>
                  <a:lnTo>
                    <a:pt x="4388574" y="194735"/>
                  </a:lnTo>
                  <a:lnTo>
                    <a:pt x="4501330" y="189410"/>
                  </a:lnTo>
                  <a:lnTo>
                    <a:pt x="4614085" y="182025"/>
                  </a:lnTo>
                  <a:lnTo>
                    <a:pt x="4726841" y="173899"/>
                  </a:lnTo>
                  <a:lnTo>
                    <a:pt x="4839596" y="165263"/>
                  </a:lnTo>
                  <a:lnTo>
                    <a:pt x="4952352" y="156130"/>
                  </a:lnTo>
                  <a:lnTo>
                    <a:pt x="5065107" y="146437"/>
                  </a:lnTo>
                  <a:lnTo>
                    <a:pt x="5177863" y="136070"/>
                  </a:lnTo>
                  <a:lnTo>
                    <a:pt x="5290618" y="124884"/>
                  </a:lnTo>
                  <a:lnTo>
                    <a:pt x="5403374" y="112726"/>
                  </a:lnTo>
                  <a:lnTo>
                    <a:pt x="5516129" y="99453"/>
                  </a:lnTo>
                  <a:lnTo>
                    <a:pt x="5628885" y="84937"/>
                  </a:lnTo>
                  <a:lnTo>
                    <a:pt x="5741640" y="69075"/>
                  </a:lnTo>
                  <a:lnTo>
                    <a:pt x="5854396" y="51791"/>
                  </a:lnTo>
                  <a:lnTo>
                    <a:pt x="5967151" y="33033"/>
                  </a:lnTo>
                  <a:lnTo>
                    <a:pt x="6079907" y="12767"/>
                  </a:lnTo>
                  <a:lnTo>
                    <a:pt x="6145984" y="0"/>
                  </a:lnTo>
                  <a:lnTo>
                    <a:pt x="6145984" y="441953"/>
                  </a:lnTo>
                  <a:lnTo>
                    <a:pt x="6079907" y="431815"/>
                  </a:lnTo>
                  <a:lnTo>
                    <a:pt x="5967151" y="416318"/>
                  </a:lnTo>
                  <a:lnTo>
                    <a:pt x="5854396" y="402614"/>
                  </a:lnTo>
                  <a:lnTo>
                    <a:pt x="5741640" y="390679"/>
                  </a:lnTo>
                  <a:lnTo>
                    <a:pt x="5628885" y="380467"/>
                  </a:lnTo>
                  <a:lnTo>
                    <a:pt x="5516129" y="371911"/>
                  </a:lnTo>
                  <a:lnTo>
                    <a:pt x="5403374" y="364914"/>
                  </a:lnTo>
                  <a:lnTo>
                    <a:pt x="5290618" y="359357"/>
                  </a:lnTo>
                  <a:lnTo>
                    <a:pt x="5177863" y="355104"/>
                  </a:lnTo>
                  <a:lnTo>
                    <a:pt x="5065107" y="352009"/>
                  </a:lnTo>
                  <a:lnTo>
                    <a:pt x="4952352" y="349937"/>
                  </a:lnTo>
                  <a:lnTo>
                    <a:pt x="4839596" y="348778"/>
                  </a:lnTo>
                  <a:lnTo>
                    <a:pt x="4726841" y="348479"/>
                  </a:lnTo>
                  <a:lnTo>
                    <a:pt x="4614085" y="349061"/>
                  </a:lnTo>
                  <a:lnTo>
                    <a:pt x="4501330" y="350448"/>
                  </a:lnTo>
                  <a:lnTo>
                    <a:pt x="4388574" y="350813"/>
                  </a:lnTo>
                  <a:lnTo>
                    <a:pt x="4275819" y="350344"/>
                  </a:lnTo>
                  <a:lnTo>
                    <a:pt x="4163063" y="349855"/>
                  </a:lnTo>
                  <a:lnTo>
                    <a:pt x="4050307" y="349955"/>
                  </a:lnTo>
                  <a:lnTo>
                    <a:pt x="3937552" y="349976"/>
                  </a:lnTo>
                  <a:lnTo>
                    <a:pt x="3824796" y="349970"/>
                  </a:lnTo>
                  <a:lnTo>
                    <a:pt x="3712041" y="351591"/>
                  </a:lnTo>
                  <a:lnTo>
                    <a:pt x="3599285" y="354997"/>
                  </a:lnTo>
                  <a:lnTo>
                    <a:pt x="3486530" y="361326"/>
                  </a:lnTo>
                  <a:lnTo>
                    <a:pt x="3373774" y="370875"/>
                  </a:lnTo>
                  <a:lnTo>
                    <a:pt x="3261019" y="380552"/>
                  </a:lnTo>
                  <a:lnTo>
                    <a:pt x="3148263" y="386837"/>
                  </a:lnTo>
                  <a:lnTo>
                    <a:pt x="3035508" y="392989"/>
                  </a:lnTo>
                  <a:lnTo>
                    <a:pt x="2922752" y="401077"/>
                  </a:lnTo>
                  <a:lnTo>
                    <a:pt x="2809997" y="410430"/>
                  </a:lnTo>
                  <a:lnTo>
                    <a:pt x="2697241" y="419200"/>
                  </a:lnTo>
                  <a:lnTo>
                    <a:pt x="2584486" y="428674"/>
                  </a:lnTo>
                  <a:lnTo>
                    <a:pt x="2471730" y="439786"/>
                  </a:lnTo>
                  <a:lnTo>
                    <a:pt x="2358975" y="451848"/>
                  </a:lnTo>
                  <a:lnTo>
                    <a:pt x="2246219" y="463482"/>
                  </a:lnTo>
                  <a:lnTo>
                    <a:pt x="2133463" y="475821"/>
                  </a:lnTo>
                  <a:lnTo>
                    <a:pt x="2020708" y="489092"/>
                  </a:lnTo>
                  <a:lnTo>
                    <a:pt x="1907952" y="502876"/>
                  </a:lnTo>
                  <a:lnTo>
                    <a:pt x="1795197" y="516463"/>
                  </a:lnTo>
                  <a:lnTo>
                    <a:pt x="1682441" y="529754"/>
                  </a:lnTo>
                  <a:lnTo>
                    <a:pt x="1569686" y="543376"/>
                  </a:lnTo>
                  <a:lnTo>
                    <a:pt x="1456930" y="557488"/>
                  </a:lnTo>
                  <a:lnTo>
                    <a:pt x="1344175" y="572304"/>
                  </a:lnTo>
                  <a:lnTo>
                    <a:pt x="1231419" y="588067"/>
                  </a:lnTo>
                  <a:lnTo>
                    <a:pt x="1118664" y="605015"/>
                  </a:lnTo>
                  <a:lnTo>
                    <a:pt x="1005908" y="623360"/>
                  </a:lnTo>
                  <a:lnTo>
                    <a:pt x="893153" y="643264"/>
                  </a:lnTo>
                  <a:lnTo>
                    <a:pt x="780397" y="664839"/>
                  </a:lnTo>
                  <a:lnTo>
                    <a:pt x="667642" y="688149"/>
                  </a:lnTo>
                  <a:lnTo>
                    <a:pt x="554886" y="713219"/>
                  </a:lnTo>
                  <a:lnTo>
                    <a:pt x="475791" y="73203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62238"/>
              <a:ext cx="6145984" cy="386912"/>
            </a:xfrm>
            <a:custGeom>
              <a:avLst/>
              <a:pathLst>
                <a:path w="6145984" h="386912">
                  <a:moveTo>
                    <a:pt x="0" y="309809"/>
                  </a:moveTo>
                  <a:lnTo>
                    <a:pt x="103864" y="325139"/>
                  </a:lnTo>
                  <a:lnTo>
                    <a:pt x="216619" y="339891"/>
                  </a:lnTo>
                  <a:lnTo>
                    <a:pt x="329375" y="352706"/>
                  </a:lnTo>
                  <a:lnTo>
                    <a:pt x="442131" y="363536"/>
                  </a:lnTo>
                  <a:lnTo>
                    <a:pt x="554886" y="372339"/>
                  </a:lnTo>
                  <a:lnTo>
                    <a:pt x="667642" y="379081"/>
                  </a:lnTo>
                  <a:lnTo>
                    <a:pt x="780397" y="383744"/>
                  </a:lnTo>
                  <a:lnTo>
                    <a:pt x="893153" y="386338"/>
                  </a:lnTo>
                  <a:lnTo>
                    <a:pt x="1005908" y="386912"/>
                  </a:lnTo>
                  <a:lnTo>
                    <a:pt x="1118664" y="385564"/>
                  </a:lnTo>
                  <a:lnTo>
                    <a:pt x="1231419" y="382441"/>
                  </a:lnTo>
                  <a:lnTo>
                    <a:pt x="1344175" y="377740"/>
                  </a:lnTo>
                  <a:lnTo>
                    <a:pt x="1456930" y="371684"/>
                  </a:lnTo>
                  <a:lnTo>
                    <a:pt x="1569686" y="364502"/>
                  </a:lnTo>
                  <a:lnTo>
                    <a:pt x="1682441" y="356393"/>
                  </a:lnTo>
                  <a:lnTo>
                    <a:pt x="1795197" y="347499"/>
                  </a:lnTo>
                  <a:lnTo>
                    <a:pt x="1907952" y="338037"/>
                  </a:lnTo>
                  <a:lnTo>
                    <a:pt x="2020708" y="328022"/>
                  </a:lnTo>
                  <a:lnTo>
                    <a:pt x="2133463" y="317348"/>
                  </a:lnTo>
                  <a:lnTo>
                    <a:pt x="2246219" y="306203"/>
                  </a:lnTo>
                  <a:lnTo>
                    <a:pt x="2358975" y="295249"/>
                  </a:lnTo>
                  <a:lnTo>
                    <a:pt x="2471730" y="285052"/>
                  </a:lnTo>
                  <a:lnTo>
                    <a:pt x="2584486" y="274612"/>
                  </a:lnTo>
                  <a:lnTo>
                    <a:pt x="2697241" y="263851"/>
                  </a:lnTo>
                  <a:lnTo>
                    <a:pt x="2809997" y="254255"/>
                  </a:lnTo>
                  <a:lnTo>
                    <a:pt x="2922752" y="246657"/>
                  </a:lnTo>
                  <a:lnTo>
                    <a:pt x="3035508" y="238960"/>
                  </a:lnTo>
                  <a:lnTo>
                    <a:pt x="3148263" y="230518"/>
                  </a:lnTo>
                  <a:lnTo>
                    <a:pt x="3261019" y="223306"/>
                  </a:lnTo>
                  <a:lnTo>
                    <a:pt x="3373774" y="217032"/>
                  </a:lnTo>
                  <a:lnTo>
                    <a:pt x="3486530" y="209967"/>
                  </a:lnTo>
                  <a:lnTo>
                    <a:pt x="3599285" y="203753"/>
                  </a:lnTo>
                  <a:lnTo>
                    <a:pt x="3712041" y="201733"/>
                  </a:lnTo>
                  <a:lnTo>
                    <a:pt x="3824796" y="201722"/>
                  </a:lnTo>
                  <a:lnTo>
                    <a:pt x="3937552" y="201568"/>
                  </a:lnTo>
                  <a:lnTo>
                    <a:pt x="4050307" y="200819"/>
                  </a:lnTo>
                  <a:lnTo>
                    <a:pt x="4163063" y="199828"/>
                  </a:lnTo>
                  <a:lnTo>
                    <a:pt x="4275819" y="198038"/>
                  </a:lnTo>
                  <a:lnTo>
                    <a:pt x="4388574" y="194735"/>
                  </a:lnTo>
                  <a:lnTo>
                    <a:pt x="4501330" y="189410"/>
                  </a:lnTo>
                  <a:lnTo>
                    <a:pt x="4614085" y="182025"/>
                  </a:lnTo>
                  <a:lnTo>
                    <a:pt x="4726841" y="173899"/>
                  </a:lnTo>
                  <a:lnTo>
                    <a:pt x="4839596" y="165263"/>
                  </a:lnTo>
                  <a:lnTo>
                    <a:pt x="4952352" y="156130"/>
                  </a:lnTo>
                  <a:lnTo>
                    <a:pt x="5065107" y="146437"/>
                  </a:lnTo>
                  <a:lnTo>
                    <a:pt x="5177863" y="136070"/>
                  </a:lnTo>
                  <a:lnTo>
                    <a:pt x="5290618" y="124884"/>
                  </a:lnTo>
                  <a:lnTo>
                    <a:pt x="5403374" y="112726"/>
                  </a:lnTo>
                  <a:lnTo>
                    <a:pt x="5516129" y="99453"/>
                  </a:lnTo>
                  <a:lnTo>
                    <a:pt x="5628885" y="84937"/>
                  </a:lnTo>
                  <a:lnTo>
                    <a:pt x="5741640" y="69075"/>
                  </a:lnTo>
                  <a:lnTo>
                    <a:pt x="5854396" y="51791"/>
                  </a:lnTo>
                  <a:lnTo>
                    <a:pt x="5967151" y="33033"/>
                  </a:lnTo>
                  <a:lnTo>
                    <a:pt x="6079907" y="1276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417668" y="5010718"/>
              <a:ext cx="5670192" cy="383557"/>
            </a:xfrm>
            <a:custGeom>
              <a:avLst/>
              <a:pathLst>
                <a:path w="5670192" h="383557">
                  <a:moveTo>
                    <a:pt x="5670192" y="93473"/>
                  </a:moveTo>
                  <a:lnTo>
                    <a:pt x="5604115" y="83335"/>
                  </a:lnTo>
                  <a:lnTo>
                    <a:pt x="5491360" y="67838"/>
                  </a:lnTo>
                  <a:lnTo>
                    <a:pt x="5378604" y="54134"/>
                  </a:lnTo>
                  <a:lnTo>
                    <a:pt x="5265849" y="42199"/>
                  </a:lnTo>
                  <a:lnTo>
                    <a:pt x="5153093" y="31987"/>
                  </a:lnTo>
                  <a:lnTo>
                    <a:pt x="5040338" y="23431"/>
                  </a:lnTo>
                  <a:lnTo>
                    <a:pt x="4927582" y="16434"/>
                  </a:lnTo>
                  <a:lnTo>
                    <a:pt x="4814827" y="10877"/>
                  </a:lnTo>
                  <a:lnTo>
                    <a:pt x="4702071" y="6624"/>
                  </a:lnTo>
                  <a:lnTo>
                    <a:pt x="4589316" y="3529"/>
                  </a:lnTo>
                  <a:lnTo>
                    <a:pt x="4476560" y="1457"/>
                  </a:lnTo>
                  <a:lnTo>
                    <a:pt x="4363804" y="298"/>
                  </a:lnTo>
                  <a:lnTo>
                    <a:pt x="4251049" y="0"/>
                  </a:lnTo>
                  <a:lnTo>
                    <a:pt x="4138293" y="581"/>
                  </a:lnTo>
                  <a:lnTo>
                    <a:pt x="4025538" y="1968"/>
                  </a:lnTo>
                  <a:lnTo>
                    <a:pt x="3912782" y="2333"/>
                  </a:lnTo>
                  <a:lnTo>
                    <a:pt x="3800027" y="1864"/>
                  </a:lnTo>
                  <a:lnTo>
                    <a:pt x="3687271" y="1375"/>
                  </a:lnTo>
                  <a:lnTo>
                    <a:pt x="3574516" y="1475"/>
                  </a:lnTo>
                  <a:lnTo>
                    <a:pt x="3461760" y="1496"/>
                  </a:lnTo>
                  <a:lnTo>
                    <a:pt x="3349005" y="1490"/>
                  </a:lnTo>
                  <a:lnTo>
                    <a:pt x="3236249" y="3111"/>
                  </a:lnTo>
                  <a:lnTo>
                    <a:pt x="3123494" y="6517"/>
                  </a:lnTo>
                  <a:lnTo>
                    <a:pt x="3010738" y="12846"/>
                  </a:lnTo>
                  <a:lnTo>
                    <a:pt x="2897983" y="22395"/>
                  </a:lnTo>
                  <a:lnTo>
                    <a:pt x="2785227" y="32072"/>
                  </a:lnTo>
                  <a:lnTo>
                    <a:pt x="2672471" y="38357"/>
                  </a:lnTo>
                  <a:lnTo>
                    <a:pt x="2559716" y="44509"/>
                  </a:lnTo>
                  <a:lnTo>
                    <a:pt x="2446960" y="52597"/>
                  </a:lnTo>
                  <a:lnTo>
                    <a:pt x="2334205" y="61950"/>
                  </a:lnTo>
                  <a:lnTo>
                    <a:pt x="2221449" y="70720"/>
                  </a:lnTo>
                  <a:lnTo>
                    <a:pt x="2108694" y="80194"/>
                  </a:lnTo>
                  <a:lnTo>
                    <a:pt x="1995938" y="91306"/>
                  </a:lnTo>
                  <a:lnTo>
                    <a:pt x="1883183" y="103368"/>
                  </a:lnTo>
                  <a:lnTo>
                    <a:pt x="1770427" y="115002"/>
                  </a:lnTo>
                  <a:lnTo>
                    <a:pt x="1657672" y="127341"/>
                  </a:lnTo>
                  <a:lnTo>
                    <a:pt x="1544916" y="140612"/>
                  </a:lnTo>
                  <a:lnTo>
                    <a:pt x="1432161" y="154396"/>
                  </a:lnTo>
                  <a:lnTo>
                    <a:pt x="1319405" y="167983"/>
                  </a:lnTo>
                  <a:lnTo>
                    <a:pt x="1206650" y="181274"/>
                  </a:lnTo>
                  <a:lnTo>
                    <a:pt x="1093894" y="194896"/>
                  </a:lnTo>
                  <a:lnTo>
                    <a:pt x="981139" y="209008"/>
                  </a:lnTo>
                  <a:lnTo>
                    <a:pt x="868383" y="223824"/>
                  </a:lnTo>
                  <a:lnTo>
                    <a:pt x="755627" y="239587"/>
                  </a:lnTo>
                  <a:lnTo>
                    <a:pt x="642872" y="256535"/>
                  </a:lnTo>
                  <a:lnTo>
                    <a:pt x="530116" y="274880"/>
                  </a:lnTo>
                  <a:lnTo>
                    <a:pt x="417361" y="294784"/>
                  </a:lnTo>
                  <a:lnTo>
                    <a:pt x="304605" y="316359"/>
                  </a:lnTo>
                  <a:lnTo>
                    <a:pt x="191850" y="339669"/>
                  </a:lnTo>
                  <a:lnTo>
                    <a:pt x="79094" y="364739"/>
                  </a:lnTo>
                  <a:lnTo>
                    <a:pt x="0" y="3835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883214"/>
              <a:ext cx="6145984" cy="364819"/>
            </a:xfrm>
            <a:custGeom>
              <a:avLst/>
              <a:pathLst>
                <a:path w="6145984" h="364819">
                  <a:moveTo>
                    <a:pt x="0" y="364819"/>
                  </a:moveTo>
                  <a:lnTo>
                    <a:pt x="103864" y="357011"/>
                  </a:lnTo>
                  <a:lnTo>
                    <a:pt x="216619" y="348411"/>
                  </a:lnTo>
                  <a:lnTo>
                    <a:pt x="329375" y="339681"/>
                  </a:lnTo>
                  <a:lnTo>
                    <a:pt x="442131" y="330814"/>
                  </a:lnTo>
                  <a:lnTo>
                    <a:pt x="554886" y="321802"/>
                  </a:lnTo>
                  <a:lnTo>
                    <a:pt x="667642" y="312638"/>
                  </a:lnTo>
                  <a:lnTo>
                    <a:pt x="780397" y="303315"/>
                  </a:lnTo>
                  <a:lnTo>
                    <a:pt x="893153" y="293824"/>
                  </a:lnTo>
                  <a:lnTo>
                    <a:pt x="1005908" y="284159"/>
                  </a:lnTo>
                  <a:lnTo>
                    <a:pt x="1118664" y="274313"/>
                  </a:lnTo>
                  <a:lnTo>
                    <a:pt x="1231419" y="264277"/>
                  </a:lnTo>
                  <a:lnTo>
                    <a:pt x="1344175" y="254045"/>
                  </a:lnTo>
                  <a:lnTo>
                    <a:pt x="1456930" y="243609"/>
                  </a:lnTo>
                  <a:lnTo>
                    <a:pt x="1569686" y="232962"/>
                  </a:lnTo>
                  <a:lnTo>
                    <a:pt x="1682441" y="222097"/>
                  </a:lnTo>
                  <a:lnTo>
                    <a:pt x="1795197" y="211004"/>
                  </a:lnTo>
                  <a:lnTo>
                    <a:pt x="1907952" y="199480"/>
                  </a:lnTo>
                  <a:lnTo>
                    <a:pt x="2020708" y="187580"/>
                  </a:lnTo>
                  <a:lnTo>
                    <a:pt x="2133463" y="175608"/>
                  </a:lnTo>
                  <a:lnTo>
                    <a:pt x="2246219" y="163866"/>
                  </a:lnTo>
                  <a:lnTo>
                    <a:pt x="2358975" y="152572"/>
                  </a:lnTo>
                  <a:lnTo>
                    <a:pt x="2471730" y="141442"/>
                  </a:lnTo>
                  <a:lnTo>
                    <a:pt x="2584486" y="130667"/>
                  </a:lnTo>
                  <a:lnTo>
                    <a:pt x="2697241" y="120549"/>
                  </a:lnTo>
                  <a:lnTo>
                    <a:pt x="2809997" y="111366"/>
                  </a:lnTo>
                  <a:lnTo>
                    <a:pt x="2922752" y="102890"/>
                  </a:lnTo>
                  <a:lnTo>
                    <a:pt x="3035508" y="94998"/>
                  </a:lnTo>
                  <a:lnTo>
                    <a:pt x="3148263" y="87701"/>
                  </a:lnTo>
                  <a:lnTo>
                    <a:pt x="3261019" y="80953"/>
                  </a:lnTo>
                  <a:lnTo>
                    <a:pt x="3373774" y="72977"/>
                  </a:lnTo>
                  <a:lnTo>
                    <a:pt x="3486530" y="64670"/>
                  </a:lnTo>
                  <a:lnTo>
                    <a:pt x="3599285" y="58399"/>
                  </a:lnTo>
                  <a:lnTo>
                    <a:pt x="3712041" y="55686"/>
                  </a:lnTo>
                  <a:lnTo>
                    <a:pt x="3824796" y="54870"/>
                  </a:lnTo>
                  <a:lnTo>
                    <a:pt x="3937552" y="54796"/>
                  </a:lnTo>
                  <a:lnTo>
                    <a:pt x="4050307" y="54411"/>
                  </a:lnTo>
                  <a:lnTo>
                    <a:pt x="4163063" y="53865"/>
                  </a:lnTo>
                  <a:lnTo>
                    <a:pt x="4275819" y="53214"/>
                  </a:lnTo>
                  <a:lnTo>
                    <a:pt x="4388574" y="51797"/>
                  </a:lnTo>
                  <a:lnTo>
                    <a:pt x="4501330" y="48952"/>
                  </a:lnTo>
                  <a:lnTo>
                    <a:pt x="4614085" y="44566"/>
                  </a:lnTo>
                  <a:lnTo>
                    <a:pt x="4726841" y="40213"/>
                  </a:lnTo>
                  <a:lnTo>
                    <a:pt x="4839596" y="36044"/>
                  </a:lnTo>
                  <a:lnTo>
                    <a:pt x="4952352" y="32057"/>
                  </a:lnTo>
                  <a:lnTo>
                    <a:pt x="5065107" y="28247"/>
                  </a:lnTo>
                  <a:lnTo>
                    <a:pt x="5177863" y="24611"/>
                  </a:lnTo>
                  <a:lnTo>
                    <a:pt x="5290618" y="21144"/>
                  </a:lnTo>
                  <a:lnTo>
                    <a:pt x="5403374" y="17843"/>
                  </a:lnTo>
                  <a:lnTo>
                    <a:pt x="5516129" y="14705"/>
                  </a:lnTo>
                  <a:lnTo>
                    <a:pt x="5628885" y="11725"/>
                  </a:lnTo>
                  <a:lnTo>
                    <a:pt x="5741640" y="8900"/>
                  </a:lnTo>
                  <a:lnTo>
                    <a:pt x="5854396" y="6226"/>
                  </a:lnTo>
                  <a:lnTo>
                    <a:pt x="5967151" y="3699"/>
                  </a:lnTo>
                  <a:lnTo>
                    <a:pt x="6079907" y="131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678952"/>
              <a:ext cx="6145984" cy="715323"/>
            </a:xfrm>
            <a:custGeom>
              <a:avLst/>
              <a:pathLst>
                <a:path w="6145984" h="715323">
                  <a:moveTo>
                    <a:pt x="0" y="305098"/>
                  </a:moveTo>
                  <a:lnTo>
                    <a:pt x="103864" y="322052"/>
                  </a:lnTo>
                  <a:lnTo>
                    <a:pt x="216619" y="338472"/>
                  </a:lnTo>
                  <a:lnTo>
                    <a:pt x="329375" y="352862"/>
                  </a:lnTo>
                  <a:lnTo>
                    <a:pt x="442131" y="365179"/>
                  </a:lnTo>
                  <a:lnTo>
                    <a:pt x="554886" y="375381"/>
                  </a:lnTo>
                  <a:lnTo>
                    <a:pt x="667642" y="383437"/>
                  </a:lnTo>
                  <a:lnTo>
                    <a:pt x="780397" y="389331"/>
                  </a:lnTo>
                  <a:lnTo>
                    <a:pt x="893153" y="393073"/>
                  </a:lnTo>
                  <a:lnTo>
                    <a:pt x="1005908" y="394709"/>
                  </a:lnTo>
                  <a:lnTo>
                    <a:pt x="1118664" y="394330"/>
                  </a:lnTo>
                  <a:lnTo>
                    <a:pt x="1231419" y="392077"/>
                  </a:lnTo>
                  <a:lnTo>
                    <a:pt x="1344175" y="388135"/>
                  </a:lnTo>
                  <a:lnTo>
                    <a:pt x="1456930" y="382717"/>
                  </a:lnTo>
                  <a:lnTo>
                    <a:pt x="1569686" y="376036"/>
                  </a:lnTo>
                  <a:lnTo>
                    <a:pt x="1682441" y="368282"/>
                  </a:lnTo>
                  <a:lnTo>
                    <a:pt x="1795197" y="359589"/>
                  </a:lnTo>
                  <a:lnTo>
                    <a:pt x="1907952" y="349911"/>
                  </a:lnTo>
                  <a:lnTo>
                    <a:pt x="2020708" y="339233"/>
                  </a:lnTo>
                  <a:lnTo>
                    <a:pt x="2133463" y="327690"/>
                  </a:lnTo>
                  <a:lnTo>
                    <a:pt x="2246219" y="315690"/>
                  </a:lnTo>
                  <a:lnTo>
                    <a:pt x="2358975" y="303850"/>
                  </a:lnTo>
                  <a:lnTo>
                    <a:pt x="2471730" y="291509"/>
                  </a:lnTo>
                  <a:lnTo>
                    <a:pt x="2584486" y="278346"/>
                  </a:lnTo>
                  <a:lnTo>
                    <a:pt x="2697241" y="265270"/>
                  </a:lnTo>
                  <a:lnTo>
                    <a:pt x="2809997" y="254565"/>
                  </a:lnTo>
                  <a:lnTo>
                    <a:pt x="2922752" y="246074"/>
                  </a:lnTo>
                  <a:lnTo>
                    <a:pt x="3035508" y="237658"/>
                  </a:lnTo>
                  <a:lnTo>
                    <a:pt x="3148263" y="229148"/>
                  </a:lnTo>
                  <a:lnTo>
                    <a:pt x="3261019" y="222894"/>
                  </a:lnTo>
                  <a:lnTo>
                    <a:pt x="3373774" y="220271"/>
                  </a:lnTo>
                  <a:lnTo>
                    <a:pt x="3486530" y="218443"/>
                  </a:lnTo>
                  <a:lnTo>
                    <a:pt x="3599285" y="216440"/>
                  </a:lnTo>
                  <a:lnTo>
                    <a:pt x="3712041" y="216500"/>
                  </a:lnTo>
                  <a:lnTo>
                    <a:pt x="3824796" y="219157"/>
                  </a:lnTo>
                  <a:lnTo>
                    <a:pt x="3937552" y="221474"/>
                  </a:lnTo>
                  <a:lnTo>
                    <a:pt x="4050307" y="221887"/>
                  </a:lnTo>
                  <a:lnTo>
                    <a:pt x="4163063" y="221255"/>
                  </a:lnTo>
                  <a:lnTo>
                    <a:pt x="4275819" y="219725"/>
                  </a:lnTo>
                  <a:lnTo>
                    <a:pt x="4388574" y="216410"/>
                  </a:lnTo>
                  <a:lnTo>
                    <a:pt x="4501330" y="210616"/>
                  </a:lnTo>
                  <a:lnTo>
                    <a:pt x="4614085" y="202260"/>
                  </a:lnTo>
                  <a:lnTo>
                    <a:pt x="4726841" y="193059"/>
                  </a:lnTo>
                  <a:lnTo>
                    <a:pt x="4839596" y="183274"/>
                  </a:lnTo>
                  <a:lnTo>
                    <a:pt x="4952352" y="172915"/>
                  </a:lnTo>
                  <a:lnTo>
                    <a:pt x="5065107" y="161919"/>
                  </a:lnTo>
                  <a:lnTo>
                    <a:pt x="5177863" y="150177"/>
                  </a:lnTo>
                  <a:lnTo>
                    <a:pt x="5290618" y="137549"/>
                  </a:lnTo>
                  <a:lnTo>
                    <a:pt x="5403374" y="123889"/>
                  </a:lnTo>
                  <a:lnTo>
                    <a:pt x="5516129" y="109056"/>
                  </a:lnTo>
                  <a:lnTo>
                    <a:pt x="5628885" y="92930"/>
                  </a:lnTo>
                  <a:lnTo>
                    <a:pt x="5741640" y="75410"/>
                  </a:lnTo>
                  <a:lnTo>
                    <a:pt x="5854396" y="56422"/>
                  </a:lnTo>
                  <a:lnTo>
                    <a:pt x="5967151" y="35913"/>
                  </a:lnTo>
                  <a:lnTo>
                    <a:pt x="6079907" y="13850"/>
                  </a:lnTo>
                  <a:lnTo>
                    <a:pt x="6145984" y="0"/>
                  </a:lnTo>
                  <a:lnTo>
                    <a:pt x="6145984" y="417205"/>
                  </a:lnTo>
                  <a:lnTo>
                    <a:pt x="6079907" y="409433"/>
                  </a:lnTo>
                  <a:lnTo>
                    <a:pt x="5967151" y="397736"/>
                  </a:lnTo>
                  <a:lnTo>
                    <a:pt x="5854396" y="387600"/>
                  </a:lnTo>
                  <a:lnTo>
                    <a:pt x="5741640" y="379006"/>
                  </a:lnTo>
                  <a:lnTo>
                    <a:pt x="5628885" y="371913"/>
                  </a:lnTo>
                  <a:lnTo>
                    <a:pt x="5516129" y="366258"/>
                  </a:lnTo>
                  <a:lnTo>
                    <a:pt x="5403374" y="361955"/>
                  </a:lnTo>
                  <a:lnTo>
                    <a:pt x="5290618" y="358893"/>
                  </a:lnTo>
                  <a:lnTo>
                    <a:pt x="5177863" y="356947"/>
                  </a:lnTo>
                  <a:lnTo>
                    <a:pt x="5065107" y="355980"/>
                  </a:lnTo>
                  <a:lnTo>
                    <a:pt x="4952352" y="355869"/>
                  </a:lnTo>
                  <a:lnTo>
                    <a:pt x="4839596" y="356513"/>
                  </a:lnTo>
                  <a:lnTo>
                    <a:pt x="4726841" y="357864"/>
                  </a:lnTo>
                  <a:lnTo>
                    <a:pt x="4614085" y="359943"/>
                  </a:lnTo>
                  <a:lnTo>
                    <a:pt x="4501330" y="362637"/>
                  </a:lnTo>
                  <a:lnTo>
                    <a:pt x="4388574" y="363749"/>
                  </a:lnTo>
                  <a:lnTo>
                    <a:pt x="4275819" y="363503"/>
                  </a:lnTo>
                  <a:lnTo>
                    <a:pt x="4163063" y="362882"/>
                  </a:lnTo>
                  <a:lnTo>
                    <a:pt x="4050307" y="362673"/>
                  </a:lnTo>
                  <a:lnTo>
                    <a:pt x="3937552" y="361572"/>
                  </a:lnTo>
                  <a:lnTo>
                    <a:pt x="3824796" y="359104"/>
                  </a:lnTo>
                  <a:lnTo>
                    <a:pt x="3712041" y="357966"/>
                  </a:lnTo>
                  <a:lnTo>
                    <a:pt x="3599285" y="359215"/>
                  </a:lnTo>
                  <a:lnTo>
                    <a:pt x="3486530" y="361326"/>
                  </a:lnTo>
                  <a:lnTo>
                    <a:pt x="3373774" y="365500"/>
                  </a:lnTo>
                  <a:lnTo>
                    <a:pt x="3261019" y="371335"/>
                  </a:lnTo>
                  <a:lnTo>
                    <a:pt x="3148263" y="376713"/>
                  </a:lnTo>
                  <a:lnTo>
                    <a:pt x="3035508" y="383062"/>
                  </a:lnTo>
                  <a:lnTo>
                    <a:pt x="2922752" y="391847"/>
                  </a:lnTo>
                  <a:lnTo>
                    <a:pt x="2809997" y="401995"/>
                  </a:lnTo>
                  <a:lnTo>
                    <a:pt x="2697241" y="411920"/>
                  </a:lnTo>
                  <a:lnTo>
                    <a:pt x="2584486" y="423781"/>
                  </a:lnTo>
                  <a:lnTo>
                    <a:pt x="2471730" y="437578"/>
                  </a:lnTo>
                  <a:lnTo>
                    <a:pt x="2358975" y="451680"/>
                  </a:lnTo>
                  <a:lnTo>
                    <a:pt x="2246219" y="464162"/>
                  </a:lnTo>
                  <a:lnTo>
                    <a:pt x="2133463" y="477289"/>
                  </a:lnTo>
                  <a:lnTo>
                    <a:pt x="2020708" y="491284"/>
                  </a:lnTo>
                  <a:lnTo>
                    <a:pt x="1907952" y="505519"/>
                  </a:lnTo>
                  <a:lnTo>
                    <a:pt x="1795197" y="519091"/>
                  </a:lnTo>
                  <a:lnTo>
                    <a:pt x="1682441" y="531936"/>
                  </a:lnTo>
                  <a:lnTo>
                    <a:pt x="1569686" y="544894"/>
                  </a:lnTo>
                  <a:lnTo>
                    <a:pt x="1456930" y="558116"/>
                  </a:lnTo>
                  <a:lnTo>
                    <a:pt x="1344175" y="571805"/>
                  </a:lnTo>
                  <a:lnTo>
                    <a:pt x="1231419" y="586189"/>
                  </a:lnTo>
                  <a:lnTo>
                    <a:pt x="1118664" y="601493"/>
                  </a:lnTo>
                  <a:lnTo>
                    <a:pt x="1005908" y="617916"/>
                  </a:lnTo>
                  <a:lnTo>
                    <a:pt x="893153" y="635612"/>
                  </a:lnTo>
                  <a:lnTo>
                    <a:pt x="780397" y="654687"/>
                  </a:lnTo>
                  <a:lnTo>
                    <a:pt x="667642" y="675199"/>
                  </a:lnTo>
                  <a:lnTo>
                    <a:pt x="554886" y="697173"/>
                  </a:lnTo>
                  <a:lnTo>
                    <a:pt x="467549" y="71532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78952"/>
              <a:ext cx="6145984" cy="394709"/>
            </a:xfrm>
            <a:custGeom>
              <a:avLst/>
              <a:pathLst>
                <a:path w="6145984" h="394709">
                  <a:moveTo>
                    <a:pt x="0" y="305098"/>
                  </a:moveTo>
                  <a:lnTo>
                    <a:pt x="103864" y="322052"/>
                  </a:lnTo>
                  <a:lnTo>
                    <a:pt x="216619" y="338472"/>
                  </a:lnTo>
                  <a:lnTo>
                    <a:pt x="329375" y="352862"/>
                  </a:lnTo>
                  <a:lnTo>
                    <a:pt x="442131" y="365179"/>
                  </a:lnTo>
                  <a:lnTo>
                    <a:pt x="554886" y="375381"/>
                  </a:lnTo>
                  <a:lnTo>
                    <a:pt x="667642" y="383437"/>
                  </a:lnTo>
                  <a:lnTo>
                    <a:pt x="780397" y="389331"/>
                  </a:lnTo>
                  <a:lnTo>
                    <a:pt x="893153" y="393073"/>
                  </a:lnTo>
                  <a:lnTo>
                    <a:pt x="1005908" y="394709"/>
                  </a:lnTo>
                  <a:lnTo>
                    <a:pt x="1118664" y="394330"/>
                  </a:lnTo>
                  <a:lnTo>
                    <a:pt x="1231419" y="392077"/>
                  </a:lnTo>
                  <a:lnTo>
                    <a:pt x="1344175" y="388135"/>
                  </a:lnTo>
                  <a:lnTo>
                    <a:pt x="1456930" y="382717"/>
                  </a:lnTo>
                  <a:lnTo>
                    <a:pt x="1569686" y="376036"/>
                  </a:lnTo>
                  <a:lnTo>
                    <a:pt x="1682441" y="368282"/>
                  </a:lnTo>
                  <a:lnTo>
                    <a:pt x="1795197" y="359589"/>
                  </a:lnTo>
                  <a:lnTo>
                    <a:pt x="1907952" y="349911"/>
                  </a:lnTo>
                  <a:lnTo>
                    <a:pt x="2020708" y="339233"/>
                  </a:lnTo>
                  <a:lnTo>
                    <a:pt x="2133463" y="327690"/>
                  </a:lnTo>
                  <a:lnTo>
                    <a:pt x="2246219" y="315690"/>
                  </a:lnTo>
                  <a:lnTo>
                    <a:pt x="2358975" y="303850"/>
                  </a:lnTo>
                  <a:lnTo>
                    <a:pt x="2471730" y="291509"/>
                  </a:lnTo>
                  <a:lnTo>
                    <a:pt x="2584486" y="278346"/>
                  </a:lnTo>
                  <a:lnTo>
                    <a:pt x="2697241" y="265270"/>
                  </a:lnTo>
                  <a:lnTo>
                    <a:pt x="2809997" y="254565"/>
                  </a:lnTo>
                  <a:lnTo>
                    <a:pt x="2922752" y="246074"/>
                  </a:lnTo>
                  <a:lnTo>
                    <a:pt x="3035508" y="237658"/>
                  </a:lnTo>
                  <a:lnTo>
                    <a:pt x="3148263" y="229148"/>
                  </a:lnTo>
                  <a:lnTo>
                    <a:pt x="3261019" y="222894"/>
                  </a:lnTo>
                  <a:lnTo>
                    <a:pt x="3373774" y="220271"/>
                  </a:lnTo>
                  <a:lnTo>
                    <a:pt x="3486530" y="218443"/>
                  </a:lnTo>
                  <a:lnTo>
                    <a:pt x="3599285" y="216440"/>
                  </a:lnTo>
                  <a:lnTo>
                    <a:pt x="3712041" y="216500"/>
                  </a:lnTo>
                  <a:lnTo>
                    <a:pt x="3824796" y="219157"/>
                  </a:lnTo>
                  <a:lnTo>
                    <a:pt x="3937552" y="221474"/>
                  </a:lnTo>
                  <a:lnTo>
                    <a:pt x="4050307" y="221887"/>
                  </a:lnTo>
                  <a:lnTo>
                    <a:pt x="4163063" y="221255"/>
                  </a:lnTo>
                  <a:lnTo>
                    <a:pt x="4275819" y="219725"/>
                  </a:lnTo>
                  <a:lnTo>
                    <a:pt x="4388574" y="216410"/>
                  </a:lnTo>
                  <a:lnTo>
                    <a:pt x="4501330" y="210616"/>
                  </a:lnTo>
                  <a:lnTo>
                    <a:pt x="4614085" y="202260"/>
                  </a:lnTo>
                  <a:lnTo>
                    <a:pt x="4726841" y="193059"/>
                  </a:lnTo>
                  <a:lnTo>
                    <a:pt x="4839596" y="183274"/>
                  </a:lnTo>
                  <a:lnTo>
                    <a:pt x="4952352" y="172915"/>
                  </a:lnTo>
                  <a:lnTo>
                    <a:pt x="5065107" y="161919"/>
                  </a:lnTo>
                  <a:lnTo>
                    <a:pt x="5177863" y="150177"/>
                  </a:lnTo>
                  <a:lnTo>
                    <a:pt x="5290618" y="137549"/>
                  </a:lnTo>
                  <a:lnTo>
                    <a:pt x="5403374" y="123889"/>
                  </a:lnTo>
                  <a:lnTo>
                    <a:pt x="5516129" y="109056"/>
                  </a:lnTo>
                  <a:lnTo>
                    <a:pt x="5628885" y="92930"/>
                  </a:lnTo>
                  <a:lnTo>
                    <a:pt x="5741640" y="75410"/>
                  </a:lnTo>
                  <a:lnTo>
                    <a:pt x="5854396" y="56422"/>
                  </a:lnTo>
                  <a:lnTo>
                    <a:pt x="5967151" y="35913"/>
                  </a:lnTo>
                  <a:lnTo>
                    <a:pt x="6079907" y="1385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409425" y="5034821"/>
              <a:ext cx="5678435" cy="359454"/>
            </a:xfrm>
            <a:custGeom>
              <a:avLst/>
              <a:pathLst>
                <a:path w="5678435" h="359454">
                  <a:moveTo>
                    <a:pt x="5678435" y="61336"/>
                  </a:moveTo>
                  <a:lnTo>
                    <a:pt x="5612358" y="53563"/>
                  </a:lnTo>
                  <a:lnTo>
                    <a:pt x="5499602" y="41866"/>
                  </a:lnTo>
                  <a:lnTo>
                    <a:pt x="5386847" y="31731"/>
                  </a:lnTo>
                  <a:lnTo>
                    <a:pt x="5274091" y="23136"/>
                  </a:lnTo>
                  <a:lnTo>
                    <a:pt x="5161336" y="16043"/>
                  </a:lnTo>
                  <a:lnTo>
                    <a:pt x="5048580" y="10388"/>
                  </a:lnTo>
                  <a:lnTo>
                    <a:pt x="4935825" y="6085"/>
                  </a:lnTo>
                  <a:lnTo>
                    <a:pt x="4823069" y="3024"/>
                  </a:lnTo>
                  <a:lnTo>
                    <a:pt x="4710314" y="1077"/>
                  </a:lnTo>
                  <a:lnTo>
                    <a:pt x="4597558" y="111"/>
                  </a:lnTo>
                  <a:lnTo>
                    <a:pt x="4484803" y="0"/>
                  </a:lnTo>
                  <a:lnTo>
                    <a:pt x="4372047" y="644"/>
                  </a:lnTo>
                  <a:lnTo>
                    <a:pt x="4259292" y="1994"/>
                  </a:lnTo>
                  <a:lnTo>
                    <a:pt x="4146536" y="4074"/>
                  </a:lnTo>
                  <a:lnTo>
                    <a:pt x="4033781" y="6767"/>
                  </a:lnTo>
                  <a:lnTo>
                    <a:pt x="3921025" y="7879"/>
                  </a:lnTo>
                  <a:lnTo>
                    <a:pt x="3808270" y="7634"/>
                  </a:lnTo>
                  <a:lnTo>
                    <a:pt x="3695514" y="7012"/>
                  </a:lnTo>
                  <a:lnTo>
                    <a:pt x="3582758" y="6803"/>
                  </a:lnTo>
                  <a:lnTo>
                    <a:pt x="3470003" y="5703"/>
                  </a:lnTo>
                  <a:lnTo>
                    <a:pt x="3357247" y="3235"/>
                  </a:lnTo>
                  <a:lnTo>
                    <a:pt x="3244492" y="2097"/>
                  </a:lnTo>
                  <a:lnTo>
                    <a:pt x="3131736" y="3346"/>
                  </a:lnTo>
                  <a:lnTo>
                    <a:pt x="3018981" y="5457"/>
                  </a:lnTo>
                  <a:lnTo>
                    <a:pt x="2906225" y="9630"/>
                  </a:lnTo>
                  <a:lnTo>
                    <a:pt x="2793470" y="15465"/>
                  </a:lnTo>
                  <a:lnTo>
                    <a:pt x="2680714" y="20843"/>
                  </a:lnTo>
                  <a:lnTo>
                    <a:pt x="2567959" y="27193"/>
                  </a:lnTo>
                  <a:lnTo>
                    <a:pt x="2455203" y="35977"/>
                  </a:lnTo>
                  <a:lnTo>
                    <a:pt x="2342448" y="46126"/>
                  </a:lnTo>
                  <a:lnTo>
                    <a:pt x="2229692" y="56051"/>
                  </a:lnTo>
                  <a:lnTo>
                    <a:pt x="2116937" y="67912"/>
                  </a:lnTo>
                  <a:lnTo>
                    <a:pt x="2004181" y="81709"/>
                  </a:lnTo>
                  <a:lnTo>
                    <a:pt x="1891425" y="95810"/>
                  </a:lnTo>
                  <a:lnTo>
                    <a:pt x="1778670" y="108293"/>
                  </a:lnTo>
                  <a:lnTo>
                    <a:pt x="1665914" y="121419"/>
                  </a:lnTo>
                  <a:lnTo>
                    <a:pt x="1553159" y="135415"/>
                  </a:lnTo>
                  <a:lnTo>
                    <a:pt x="1440403" y="149650"/>
                  </a:lnTo>
                  <a:lnTo>
                    <a:pt x="1327648" y="163221"/>
                  </a:lnTo>
                  <a:lnTo>
                    <a:pt x="1214892" y="176067"/>
                  </a:lnTo>
                  <a:lnTo>
                    <a:pt x="1102137" y="189024"/>
                  </a:lnTo>
                  <a:lnTo>
                    <a:pt x="989381" y="202247"/>
                  </a:lnTo>
                  <a:lnTo>
                    <a:pt x="876626" y="215936"/>
                  </a:lnTo>
                  <a:lnTo>
                    <a:pt x="763870" y="230320"/>
                  </a:lnTo>
                  <a:lnTo>
                    <a:pt x="651115" y="245624"/>
                  </a:lnTo>
                  <a:lnTo>
                    <a:pt x="538359" y="262047"/>
                  </a:lnTo>
                  <a:lnTo>
                    <a:pt x="425604" y="279743"/>
                  </a:lnTo>
                  <a:lnTo>
                    <a:pt x="312848" y="298818"/>
                  </a:lnTo>
                  <a:lnTo>
                    <a:pt x="200093" y="319330"/>
                  </a:lnTo>
                  <a:lnTo>
                    <a:pt x="87337" y="341304"/>
                  </a:lnTo>
                  <a:lnTo>
                    <a:pt x="0" y="3594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887554"/>
              <a:ext cx="6145984" cy="357029"/>
            </a:xfrm>
            <a:custGeom>
              <a:avLst/>
              <a:pathLst>
                <a:path w="6145984" h="357029">
                  <a:moveTo>
                    <a:pt x="0" y="357029"/>
                  </a:moveTo>
                  <a:lnTo>
                    <a:pt x="103864" y="352139"/>
                  </a:lnTo>
                  <a:lnTo>
                    <a:pt x="216619" y="346515"/>
                  </a:lnTo>
                  <a:lnTo>
                    <a:pt x="329375" y="340567"/>
                  </a:lnTo>
                  <a:lnTo>
                    <a:pt x="442131" y="334289"/>
                  </a:lnTo>
                  <a:lnTo>
                    <a:pt x="554886" y="327674"/>
                  </a:lnTo>
                  <a:lnTo>
                    <a:pt x="667642" y="320715"/>
                  </a:lnTo>
                  <a:lnTo>
                    <a:pt x="780397" y="313406"/>
                  </a:lnTo>
                  <a:lnTo>
                    <a:pt x="893153" y="305740"/>
                  </a:lnTo>
                  <a:lnTo>
                    <a:pt x="1005908" y="297710"/>
                  </a:lnTo>
                  <a:lnTo>
                    <a:pt x="1118664" y="289309"/>
                  </a:lnTo>
                  <a:lnTo>
                    <a:pt x="1231419" y="280530"/>
                  </a:lnTo>
                  <a:lnTo>
                    <a:pt x="1344175" y="271367"/>
                  </a:lnTo>
                  <a:lnTo>
                    <a:pt x="1456930" y="261814"/>
                  </a:lnTo>
                  <a:lnTo>
                    <a:pt x="1569686" y="251862"/>
                  </a:lnTo>
                  <a:lnTo>
                    <a:pt x="1682441" y="241506"/>
                  </a:lnTo>
                  <a:lnTo>
                    <a:pt x="1795197" y="230737"/>
                  </a:lnTo>
                  <a:lnTo>
                    <a:pt x="1907952" y="219112"/>
                  </a:lnTo>
                  <a:lnTo>
                    <a:pt x="2020708" y="206656"/>
                  </a:lnTo>
                  <a:lnTo>
                    <a:pt x="2133463" y="193887"/>
                  </a:lnTo>
                  <a:lnTo>
                    <a:pt x="2246219" y="181323"/>
                  </a:lnTo>
                  <a:lnTo>
                    <a:pt x="2358975" y="169162"/>
                  </a:lnTo>
                  <a:lnTo>
                    <a:pt x="2471730" y="155941"/>
                  </a:lnTo>
                  <a:lnTo>
                    <a:pt x="2584486" y="142461"/>
                  </a:lnTo>
                  <a:lnTo>
                    <a:pt x="2697241" y="129992"/>
                  </a:lnTo>
                  <a:lnTo>
                    <a:pt x="2809997" y="119677"/>
                  </a:lnTo>
                  <a:lnTo>
                    <a:pt x="2922752" y="110357"/>
                  </a:lnTo>
                  <a:lnTo>
                    <a:pt x="3035508" y="101757"/>
                  </a:lnTo>
                  <a:lnTo>
                    <a:pt x="3148263" y="94327"/>
                  </a:lnTo>
                  <a:lnTo>
                    <a:pt x="3261019" y="88511"/>
                  </a:lnTo>
                  <a:lnTo>
                    <a:pt x="3373774" y="84283"/>
                  </a:lnTo>
                  <a:lnTo>
                    <a:pt x="3486530" y="81282"/>
                  </a:lnTo>
                  <a:lnTo>
                    <a:pt x="3599285" y="79225"/>
                  </a:lnTo>
                  <a:lnTo>
                    <a:pt x="3712041" y="78630"/>
                  </a:lnTo>
                  <a:lnTo>
                    <a:pt x="3824796" y="80528"/>
                  </a:lnTo>
                  <a:lnTo>
                    <a:pt x="3937552" y="82920"/>
                  </a:lnTo>
                  <a:lnTo>
                    <a:pt x="4050307" y="83677"/>
                  </a:lnTo>
                  <a:lnTo>
                    <a:pt x="4163063" y="83466"/>
                  </a:lnTo>
                  <a:lnTo>
                    <a:pt x="4275819" y="83011"/>
                  </a:lnTo>
                  <a:lnTo>
                    <a:pt x="4388574" y="81476"/>
                  </a:lnTo>
                  <a:lnTo>
                    <a:pt x="4501330" y="78023"/>
                  </a:lnTo>
                  <a:lnTo>
                    <a:pt x="4614085" y="72499"/>
                  </a:lnTo>
                  <a:lnTo>
                    <a:pt x="4726841" y="66858"/>
                  </a:lnTo>
                  <a:lnTo>
                    <a:pt x="4839596" y="61291"/>
                  </a:lnTo>
                  <a:lnTo>
                    <a:pt x="4952352" y="55789"/>
                  </a:lnTo>
                  <a:lnTo>
                    <a:pt x="5065107" y="50347"/>
                  </a:lnTo>
                  <a:lnTo>
                    <a:pt x="5177863" y="44959"/>
                  </a:lnTo>
                  <a:lnTo>
                    <a:pt x="5290618" y="39618"/>
                  </a:lnTo>
                  <a:lnTo>
                    <a:pt x="5403374" y="34319"/>
                  </a:lnTo>
                  <a:lnTo>
                    <a:pt x="5516129" y="29054"/>
                  </a:lnTo>
                  <a:lnTo>
                    <a:pt x="5628885" y="23818"/>
                  </a:lnTo>
                  <a:lnTo>
                    <a:pt x="5741640" y="18605"/>
                  </a:lnTo>
                  <a:lnTo>
                    <a:pt x="5854396" y="13408"/>
                  </a:lnTo>
                  <a:lnTo>
                    <a:pt x="5967151" y="8221"/>
                  </a:lnTo>
                  <a:lnTo>
                    <a:pt x="6079907" y="303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08072"/>
              <a:ext cx="6145984" cy="586203"/>
            </a:xfrm>
            <a:custGeom>
              <a:avLst/>
              <a:pathLst>
                <a:path w="6145984" h="586203">
                  <a:moveTo>
                    <a:pt x="0" y="199587"/>
                  </a:moveTo>
                  <a:lnTo>
                    <a:pt x="103864" y="215095"/>
                  </a:lnTo>
                  <a:lnTo>
                    <a:pt x="216619" y="230263"/>
                  </a:lnTo>
                  <a:lnTo>
                    <a:pt x="329375" y="243728"/>
                  </a:lnTo>
                  <a:lnTo>
                    <a:pt x="442131" y="255453"/>
                  </a:lnTo>
                  <a:lnTo>
                    <a:pt x="554886" y="265406"/>
                  </a:lnTo>
                  <a:lnTo>
                    <a:pt x="667642" y="273560"/>
                  </a:lnTo>
                  <a:lnTo>
                    <a:pt x="780397" y="279904"/>
                  </a:lnTo>
                  <a:lnTo>
                    <a:pt x="893153" y="284446"/>
                  </a:lnTo>
                  <a:lnTo>
                    <a:pt x="1005908" y="287228"/>
                  </a:lnTo>
                  <a:lnTo>
                    <a:pt x="1118664" y="288331"/>
                  </a:lnTo>
                  <a:lnTo>
                    <a:pt x="1231419" y="287878"/>
                  </a:lnTo>
                  <a:lnTo>
                    <a:pt x="1344175" y="286027"/>
                  </a:lnTo>
                  <a:lnTo>
                    <a:pt x="1456930" y="282964"/>
                  </a:lnTo>
                  <a:lnTo>
                    <a:pt x="1569686" y="278875"/>
                  </a:lnTo>
                  <a:lnTo>
                    <a:pt x="1682441" y="273923"/>
                  </a:lnTo>
                  <a:lnTo>
                    <a:pt x="1795197" y="268225"/>
                  </a:lnTo>
                  <a:lnTo>
                    <a:pt x="1907952" y="261758"/>
                  </a:lnTo>
                  <a:lnTo>
                    <a:pt x="2020708" y="254490"/>
                  </a:lnTo>
                  <a:lnTo>
                    <a:pt x="2133463" y="246488"/>
                  </a:lnTo>
                  <a:lnTo>
                    <a:pt x="2246219" y="238054"/>
                  </a:lnTo>
                  <a:lnTo>
                    <a:pt x="2358975" y="229679"/>
                  </a:lnTo>
                  <a:lnTo>
                    <a:pt x="2471730" y="220789"/>
                  </a:lnTo>
                  <a:lnTo>
                    <a:pt x="2584486" y="211069"/>
                  </a:lnTo>
                  <a:lnTo>
                    <a:pt x="2697241" y="201253"/>
                  </a:lnTo>
                  <a:lnTo>
                    <a:pt x="2809997" y="193228"/>
                  </a:lnTo>
                  <a:lnTo>
                    <a:pt x="2922752" y="186477"/>
                  </a:lnTo>
                  <a:lnTo>
                    <a:pt x="3035508" y="179312"/>
                  </a:lnTo>
                  <a:lnTo>
                    <a:pt x="3148263" y="171933"/>
                  </a:lnTo>
                  <a:lnTo>
                    <a:pt x="3261019" y="166672"/>
                  </a:lnTo>
                  <a:lnTo>
                    <a:pt x="3373774" y="163939"/>
                  </a:lnTo>
                  <a:lnTo>
                    <a:pt x="3486530" y="161443"/>
                  </a:lnTo>
                  <a:lnTo>
                    <a:pt x="3599285" y="159190"/>
                  </a:lnTo>
                  <a:lnTo>
                    <a:pt x="3712041" y="159536"/>
                  </a:lnTo>
                  <a:lnTo>
                    <a:pt x="3824796" y="162226"/>
                  </a:lnTo>
                  <a:lnTo>
                    <a:pt x="3937552" y="164672"/>
                  </a:lnTo>
                  <a:lnTo>
                    <a:pt x="4050307" y="165517"/>
                  </a:lnTo>
                  <a:lnTo>
                    <a:pt x="4163063" y="165480"/>
                  </a:lnTo>
                  <a:lnTo>
                    <a:pt x="4275819" y="164775"/>
                  </a:lnTo>
                  <a:lnTo>
                    <a:pt x="4388574" y="162770"/>
                  </a:lnTo>
                  <a:lnTo>
                    <a:pt x="4501330" y="158999"/>
                  </a:lnTo>
                  <a:lnTo>
                    <a:pt x="4614085" y="153400"/>
                  </a:lnTo>
                  <a:lnTo>
                    <a:pt x="4726841" y="147087"/>
                  </a:lnTo>
                  <a:lnTo>
                    <a:pt x="4839596" y="140250"/>
                  </a:lnTo>
                  <a:lnTo>
                    <a:pt x="4952352" y="132901"/>
                  </a:lnTo>
                  <a:lnTo>
                    <a:pt x="5065107" y="124988"/>
                  </a:lnTo>
                  <a:lnTo>
                    <a:pt x="5177863" y="116417"/>
                  </a:lnTo>
                  <a:lnTo>
                    <a:pt x="5290618" y="107071"/>
                  </a:lnTo>
                  <a:lnTo>
                    <a:pt x="5403374" y="96825"/>
                  </a:lnTo>
                  <a:lnTo>
                    <a:pt x="5516129" y="85561"/>
                  </a:lnTo>
                  <a:lnTo>
                    <a:pt x="5628885" y="73175"/>
                  </a:lnTo>
                  <a:lnTo>
                    <a:pt x="5741640" y="59585"/>
                  </a:lnTo>
                  <a:lnTo>
                    <a:pt x="5854396" y="44727"/>
                  </a:lnTo>
                  <a:lnTo>
                    <a:pt x="5967151" y="28557"/>
                  </a:lnTo>
                  <a:lnTo>
                    <a:pt x="6079907" y="11051"/>
                  </a:lnTo>
                  <a:lnTo>
                    <a:pt x="6145984" y="0"/>
                  </a:lnTo>
                  <a:lnTo>
                    <a:pt x="6145984" y="358622"/>
                  </a:lnTo>
                  <a:lnTo>
                    <a:pt x="6079907" y="351086"/>
                  </a:lnTo>
                  <a:lnTo>
                    <a:pt x="5967151" y="339574"/>
                  </a:lnTo>
                  <a:lnTo>
                    <a:pt x="5854396" y="329402"/>
                  </a:lnTo>
                  <a:lnTo>
                    <a:pt x="5741640" y="320550"/>
                  </a:lnTo>
                  <a:lnTo>
                    <a:pt x="5628885" y="312983"/>
                  </a:lnTo>
                  <a:lnTo>
                    <a:pt x="5516129" y="306646"/>
                  </a:lnTo>
                  <a:lnTo>
                    <a:pt x="5403374" y="301462"/>
                  </a:lnTo>
                  <a:lnTo>
                    <a:pt x="5290618" y="297334"/>
                  </a:lnTo>
                  <a:lnTo>
                    <a:pt x="5177863" y="294153"/>
                  </a:lnTo>
                  <a:lnTo>
                    <a:pt x="5065107" y="291800"/>
                  </a:lnTo>
                  <a:lnTo>
                    <a:pt x="4952352" y="290166"/>
                  </a:lnTo>
                  <a:lnTo>
                    <a:pt x="4839596" y="289164"/>
                  </a:lnTo>
                  <a:lnTo>
                    <a:pt x="4726841" y="288750"/>
                  </a:lnTo>
                  <a:lnTo>
                    <a:pt x="4614085" y="288941"/>
                  </a:lnTo>
                  <a:lnTo>
                    <a:pt x="4501330" y="289674"/>
                  </a:lnTo>
                  <a:lnTo>
                    <a:pt x="4388574" y="289420"/>
                  </a:lnTo>
                  <a:lnTo>
                    <a:pt x="4275819" y="288364"/>
                  </a:lnTo>
                  <a:lnTo>
                    <a:pt x="4163063" y="287220"/>
                  </a:lnTo>
                  <a:lnTo>
                    <a:pt x="4050307" y="286533"/>
                  </a:lnTo>
                  <a:lnTo>
                    <a:pt x="3937552" y="285097"/>
                  </a:lnTo>
                  <a:lnTo>
                    <a:pt x="3824796" y="282523"/>
                  </a:lnTo>
                  <a:lnTo>
                    <a:pt x="3712041" y="281138"/>
                  </a:lnTo>
                  <a:lnTo>
                    <a:pt x="3599285" y="281917"/>
                  </a:lnTo>
                  <a:lnTo>
                    <a:pt x="3486530" y="284263"/>
                  </a:lnTo>
                  <a:lnTo>
                    <a:pt x="3373774" y="288775"/>
                  </a:lnTo>
                  <a:lnTo>
                    <a:pt x="3261019" y="294269"/>
                  </a:lnTo>
                  <a:lnTo>
                    <a:pt x="3148263" y="298777"/>
                  </a:lnTo>
                  <a:lnTo>
                    <a:pt x="3035508" y="304299"/>
                  </a:lnTo>
                  <a:lnTo>
                    <a:pt x="2922752" y="311781"/>
                  </a:lnTo>
                  <a:lnTo>
                    <a:pt x="2809997" y="319956"/>
                  </a:lnTo>
                  <a:lnTo>
                    <a:pt x="2697241" y="327310"/>
                  </a:lnTo>
                  <a:lnTo>
                    <a:pt x="2584486" y="336083"/>
                  </a:lnTo>
                  <a:lnTo>
                    <a:pt x="2471730" y="346348"/>
                  </a:lnTo>
                  <a:lnTo>
                    <a:pt x="2358975" y="356751"/>
                  </a:lnTo>
                  <a:lnTo>
                    <a:pt x="2246219" y="365678"/>
                  </a:lnTo>
                  <a:lnTo>
                    <a:pt x="2133463" y="375080"/>
                  </a:lnTo>
                  <a:lnTo>
                    <a:pt x="2020708" y="385190"/>
                  </a:lnTo>
                  <a:lnTo>
                    <a:pt x="1907952" y="395517"/>
                  </a:lnTo>
                  <a:lnTo>
                    <a:pt x="1795197" y="405330"/>
                  </a:lnTo>
                  <a:lnTo>
                    <a:pt x="1682441" y="414597"/>
                  </a:lnTo>
                  <a:lnTo>
                    <a:pt x="1569686" y="424022"/>
                  </a:lnTo>
                  <a:lnTo>
                    <a:pt x="1456930" y="433734"/>
                  </a:lnTo>
                  <a:lnTo>
                    <a:pt x="1344175" y="443906"/>
                  </a:lnTo>
                  <a:lnTo>
                    <a:pt x="1231419" y="454733"/>
                  </a:lnTo>
                  <a:lnTo>
                    <a:pt x="1118664" y="466405"/>
                  </a:lnTo>
                  <a:lnTo>
                    <a:pt x="1005908" y="479093"/>
                  </a:lnTo>
                  <a:lnTo>
                    <a:pt x="893153" y="492928"/>
                  </a:lnTo>
                  <a:lnTo>
                    <a:pt x="780397" y="507998"/>
                  </a:lnTo>
                  <a:lnTo>
                    <a:pt x="667642" y="524354"/>
                  </a:lnTo>
                  <a:lnTo>
                    <a:pt x="554886" y="542013"/>
                  </a:lnTo>
                  <a:lnTo>
                    <a:pt x="442131" y="560972"/>
                  </a:lnTo>
                  <a:lnTo>
                    <a:pt x="329375" y="581213"/>
                  </a:lnTo>
                  <a:lnTo>
                    <a:pt x="303204" y="58620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08072"/>
              <a:ext cx="6145984" cy="288331"/>
            </a:xfrm>
            <a:custGeom>
              <a:avLst/>
              <a:pathLst>
                <a:path w="6145984" h="288331">
                  <a:moveTo>
                    <a:pt x="0" y="199587"/>
                  </a:moveTo>
                  <a:lnTo>
                    <a:pt x="103864" y="215095"/>
                  </a:lnTo>
                  <a:lnTo>
                    <a:pt x="216619" y="230263"/>
                  </a:lnTo>
                  <a:lnTo>
                    <a:pt x="329375" y="243728"/>
                  </a:lnTo>
                  <a:lnTo>
                    <a:pt x="442131" y="255453"/>
                  </a:lnTo>
                  <a:lnTo>
                    <a:pt x="554886" y="265406"/>
                  </a:lnTo>
                  <a:lnTo>
                    <a:pt x="667642" y="273560"/>
                  </a:lnTo>
                  <a:lnTo>
                    <a:pt x="780397" y="279904"/>
                  </a:lnTo>
                  <a:lnTo>
                    <a:pt x="893153" y="284446"/>
                  </a:lnTo>
                  <a:lnTo>
                    <a:pt x="1005908" y="287228"/>
                  </a:lnTo>
                  <a:lnTo>
                    <a:pt x="1118664" y="288331"/>
                  </a:lnTo>
                  <a:lnTo>
                    <a:pt x="1231419" y="287878"/>
                  </a:lnTo>
                  <a:lnTo>
                    <a:pt x="1344175" y="286027"/>
                  </a:lnTo>
                  <a:lnTo>
                    <a:pt x="1456930" y="282964"/>
                  </a:lnTo>
                  <a:lnTo>
                    <a:pt x="1569686" y="278875"/>
                  </a:lnTo>
                  <a:lnTo>
                    <a:pt x="1682441" y="273923"/>
                  </a:lnTo>
                  <a:lnTo>
                    <a:pt x="1795197" y="268225"/>
                  </a:lnTo>
                  <a:lnTo>
                    <a:pt x="1907952" y="261758"/>
                  </a:lnTo>
                  <a:lnTo>
                    <a:pt x="2020708" y="254490"/>
                  </a:lnTo>
                  <a:lnTo>
                    <a:pt x="2133463" y="246488"/>
                  </a:lnTo>
                  <a:lnTo>
                    <a:pt x="2246219" y="238054"/>
                  </a:lnTo>
                  <a:lnTo>
                    <a:pt x="2358975" y="229679"/>
                  </a:lnTo>
                  <a:lnTo>
                    <a:pt x="2471730" y="220789"/>
                  </a:lnTo>
                  <a:lnTo>
                    <a:pt x="2584486" y="211069"/>
                  </a:lnTo>
                  <a:lnTo>
                    <a:pt x="2697241" y="201253"/>
                  </a:lnTo>
                  <a:lnTo>
                    <a:pt x="2809997" y="193228"/>
                  </a:lnTo>
                  <a:lnTo>
                    <a:pt x="2922752" y="186477"/>
                  </a:lnTo>
                  <a:lnTo>
                    <a:pt x="3035508" y="179312"/>
                  </a:lnTo>
                  <a:lnTo>
                    <a:pt x="3148263" y="171933"/>
                  </a:lnTo>
                  <a:lnTo>
                    <a:pt x="3261019" y="166672"/>
                  </a:lnTo>
                  <a:lnTo>
                    <a:pt x="3373774" y="163939"/>
                  </a:lnTo>
                  <a:lnTo>
                    <a:pt x="3486530" y="161443"/>
                  </a:lnTo>
                  <a:lnTo>
                    <a:pt x="3599285" y="159190"/>
                  </a:lnTo>
                  <a:lnTo>
                    <a:pt x="3712041" y="159536"/>
                  </a:lnTo>
                  <a:lnTo>
                    <a:pt x="3824796" y="162226"/>
                  </a:lnTo>
                  <a:lnTo>
                    <a:pt x="3937552" y="164672"/>
                  </a:lnTo>
                  <a:lnTo>
                    <a:pt x="4050307" y="165517"/>
                  </a:lnTo>
                  <a:lnTo>
                    <a:pt x="4163063" y="165480"/>
                  </a:lnTo>
                  <a:lnTo>
                    <a:pt x="4275819" y="164775"/>
                  </a:lnTo>
                  <a:lnTo>
                    <a:pt x="4388574" y="162770"/>
                  </a:lnTo>
                  <a:lnTo>
                    <a:pt x="4501330" y="158999"/>
                  </a:lnTo>
                  <a:lnTo>
                    <a:pt x="4614085" y="153400"/>
                  </a:lnTo>
                  <a:lnTo>
                    <a:pt x="4726841" y="147087"/>
                  </a:lnTo>
                  <a:lnTo>
                    <a:pt x="4839596" y="140250"/>
                  </a:lnTo>
                  <a:lnTo>
                    <a:pt x="4952352" y="132901"/>
                  </a:lnTo>
                  <a:lnTo>
                    <a:pt x="5065107" y="124988"/>
                  </a:lnTo>
                  <a:lnTo>
                    <a:pt x="5177863" y="116417"/>
                  </a:lnTo>
                  <a:lnTo>
                    <a:pt x="5290618" y="107071"/>
                  </a:lnTo>
                  <a:lnTo>
                    <a:pt x="5403374" y="96825"/>
                  </a:lnTo>
                  <a:lnTo>
                    <a:pt x="5516129" y="85561"/>
                  </a:lnTo>
                  <a:lnTo>
                    <a:pt x="5628885" y="73175"/>
                  </a:lnTo>
                  <a:lnTo>
                    <a:pt x="5741640" y="59585"/>
                  </a:lnTo>
                  <a:lnTo>
                    <a:pt x="5854396" y="44727"/>
                  </a:lnTo>
                  <a:lnTo>
                    <a:pt x="5967151" y="28557"/>
                  </a:lnTo>
                  <a:lnTo>
                    <a:pt x="6079907" y="1105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45080" y="5089210"/>
              <a:ext cx="5842780" cy="305064"/>
            </a:xfrm>
            <a:custGeom>
              <a:avLst/>
              <a:pathLst>
                <a:path w="5842780" h="305064">
                  <a:moveTo>
                    <a:pt x="5842780" y="77483"/>
                  </a:moveTo>
                  <a:lnTo>
                    <a:pt x="5776703" y="69948"/>
                  </a:lnTo>
                  <a:lnTo>
                    <a:pt x="5663947" y="58435"/>
                  </a:lnTo>
                  <a:lnTo>
                    <a:pt x="5551192" y="48263"/>
                  </a:lnTo>
                  <a:lnTo>
                    <a:pt x="5438436" y="39412"/>
                  </a:lnTo>
                  <a:lnTo>
                    <a:pt x="5325681" y="31845"/>
                  </a:lnTo>
                  <a:lnTo>
                    <a:pt x="5212925" y="25508"/>
                  </a:lnTo>
                  <a:lnTo>
                    <a:pt x="5100170" y="20323"/>
                  </a:lnTo>
                  <a:lnTo>
                    <a:pt x="4987414" y="16196"/>
                  </a:lnTo>
                  <a:lnTo>
                    <a:pt x="4874659" y="13014"/>
                  </a:lnTo>
                  <a:lnTo>
                    <a:pt x="4761903" y="10661"/>
                  </a:lnTo>
                  <a:lnTo>
                    <a:pt x="4649148" y="9027"/>
                  </a:lnTo>
                  <a:lnTo>
                    <a:pt x="4536392" y="8025"/>
                  </a:lnTo>
                  <a:lnTo>
                    <a:pt x="4423637" y="7611"/>
                  </a:lnTo>
                  <a:lnTo>
                    <a:pt x="4310881" y="7803"/>
                  </a:lnTo>
                  <a:lnTo>
                    <a:pt x="4198126" y="8535"/>
                  </a:lnTo>
                  <a:lnTo>
                    <a:pt x="4085370" y="8281"/>
                  </a:lnTo>
                  <a:lnTo>
                    <a:pt x="3972614" y="7225"/>
                  </a:lnTo>
                  <a:lnTo>
                    <a:pt x="3859859" y="6081"/>
                  </a:lnTo>
                  <a:lnTo>
                    <a:pt x="3747103" y="5394"/>
                  </a:lnTo>
                  <a:lnTo>
                    <a:pt x="3634348" y="3959"/>
                  </a:lnTo>
                  <a:lnTo>
                    <a:pt x="3521592" y="1384"/>
                  </a:lnTo>
                  <a:lnTo>
                    <a:pt x="3408837" y="0"/>
                  </a:lnTo>
                  <a:lnTo>
                    <a:pt x="3296081" y="779"/>
                  </a:lnTo>
                  <a:lnTo>
                    <a:pt x="3183326" y="3124"/>
                  </a:lnTo>
                  <a:lnTo>
                    <a:pt x="3070570" y="7636"/>
                  </a:lnTo>
                  <a:lnTo>
                    <a:pt x="2957815" y="13130"/>
                  </a:lnTo>
                  <a:lnTo>
                    <a:pt x="2845059" y="17638"/>
                  </a:lnTo>
                  <a:lnTo>
                    <a:pt x="2732304" y="23160"/>
                  </a:lnTo>
                  <a:lnTo>
                    <a:pt x="2619548" y="30642"/>
                  </a:lnTo>
                  <a:lnTo>
                    <a:pt x="2506793" y="38817"/>
                  </a:lnTo>
                  <a:lnTo>
                    <a:pt x="2394037" y="46171"/>
                  </a:lnTo>
                  <a:lnTo>
                    <a:pt x="2281282" y="54944"/>
                  </a:lnTo>
                  <a:lnTo>
                    <a:pt x="2168526" y="65209"/>
                  </a:lnTo>
                  <a:lnTo>
                    <a:pt x="2055770" y="75612"/>
                  </a:lnTo>
                  <a:lnTo>
                    <a:pt x="1943015" y="84539"/>
                  </a:lnTo>
                  <a:lnTo>
                    <a:pt x="1830259" y="93941"/>
                  </a:lnTo>
                  <a:lnTo>
                    <a:pt x="1717504" y="104052"/>
                  </a:lnTo>
                  <a:lnTo>
                    <a:pt x="1604748" y="114378"/>
                  </a:lnTo>
                  <a:lnTo>
                    <a:pt x="1491993" y="124191"/>
                  </a:lnTo>
                  <a:lnTo>
                    <a:pt x="1379237" y="133458"/>
                  </a:lnTo>
                  <a:lnTo>
                    <a:pt x="1266482" y="142883"/>
                  </a:lnTo>
                  <a:lnTo>
                    <a:pt x="1153726" y="152596"/>
                  </a:lnTo>
                  <a:lnTo>
                    <a:pt x="1040971" y="162768"/>
                  </a:lnTo>
                  <a:lnTo>
                    <a:pt x="928215" y="173594"/>
                  </a:lnTo>
                  <a:lnTo>
                    <a:pt x="815460" y="185267"/>
                  </a:lnTo>
                  <a:lnTo>
                    <a:pt x="702704" y="197955"/>
                  </a:lnTo>
                  <a:lnTo>
                    <a:pt x="589949" y="211789"/>
                  </a:lnTo>
                  <a:lnTo>
                    <a:pt x="477193" y="226860"/>
                  </a:lnTo>
                  <a:lnTo>
                    <a:pt x="364438" y="243215"/>
                  </a:lnTo>
                  <a:lnTo>
                    <a:pt x="251682" y="260874"/>
                  </a:lnTo>
                  <a:lnTo>
                    <a:pt x="138926" y="279833"/>
                  </a:lnTo>
                  <a:lnTo>
                    <a:pt x="26171" y="300074"/>
                  </a:lnTo>
                  <a:lnTo>
                    <a:pt x="0" y="3050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87383"/>
              <a:ext cx="6145984" cy="244225"/>
            </a:xfrm>
            <a:custGeom>
              <a:avLst/>
              <a:pathLst>
                <a:path w="6145984" h="244225">
                  <a:moveTo>
                    <a:pt x="0" y="244225"/>
                  </a:moveTo>
                  <a:lnTo>
                    <a:pt x="103864" y="240957"/>
                  </a:lnTo>
                  <a:lnTo>
                    <a:pt x="216619" y="237176"/>
                  </a:lnTo>
                  <a:lnTo>
                    <a:pt x="329375" y="233159"/>
                  </a:lnTo>
                  <a:lnTo>
                    <a:pt x="442131" y="228901"/>
                  </a:lnTo>
                  <a:lnTo>
                    <a:pt x="554886" y="224398"/>
                  </a:lnTo>
                  <a:lnTo>
                    <a:pt x="667642" y="219646"/>
                  </a:lnTo>
                  <a:lnTo>
                    <a:pt x="780397" y="214640"/>
                  </a:lnTo>
                  <a:lnTo>
                    <a:pt x="893153" y="209376"/>
                  </a:lnTo>
                  <a:lnTo>
                    <a:pt x="1005908" y="203850"/>
                  </a:lnTo>
                  <a:lnTo>
                    <a:pt x="1118664" y="198057"/>
                  </a:lnTo>
                  <a:lnTo>
                    <a:pt x="1231419" y="191994"/>
                  </a:lnTo>
                  <a:lnTo>
                    <a:pt x="1344175" y="185656"/>
                  </a:lnTo>
                  <a:lnTo>
                    <a:pt x="1456930" y="179038"/>
                  </a:lnTo>
                  <a:lnTo>
                    <a:pt x="1569686" y="172137"/>
                  </a:lnTo>
                  <a:lnTo>
                    <a:pt x="1682441" y="164948"/>
                  </a:lnTo>
                  <a:lnTo>
                    <a:pt x="1795197" y="157466"/>
                  </a:lnTo>
                  <a:lnTo>
                    <a:pt x="1907952" y="149326"/>
                  </a:lnTo>
                  <a:lnTo>
                    <a:pt x="2020708" y="140529"/>
                  </a:lnTo>
                  <a:lnTo>
                    <a:pt x="2133463" y="131473"/>
                  </a:lnTo>
                  <a:lnTo>
                    <a:pt x="2246219" y="122555"/>
                  </a:lnTo>
                  <a:lnTo>
                    <a:pt x="2358975" y="113904"/>
                  </a:lnTo>
                  <a:lnTo>
                    <a:pt x="2471730" y="104257"/>
                  </a:lnTo>
                  <a:lnTo>
                    <a:pt x="2584486" y="94265"/>
                  </a:lnTo>
                  <a:lnTo>
                    <a:pt x="2697241" y="84970"/>
                  </a:lnTo>
                  <a:lnTo>
                    <a:pt x="2809997" y="77281"/>
                  </a:lnTo>
                  <a:lnTo>
                    <a:pt x="2922752" y="69818"/>
                  </a:lnTo>
                  <a:lnTo>
                    <a:pt x="3035508" y="62495"/>
                  </a:lnTo>
                  <a:lnTo>
                    <a:pt x="3148263" y="56044"/>
                  </a:lnTo>
                  <a:lnTo>
                    <a:pt x="3261019" y="51159"/>
                  </a:lnTo>
                  <a:lnTo>
                    <a:pt x="3373774" y="47046"/>
                  </a:lnTo>
                  <a:lnTo>
                    <a:pt x="3486530" y="43541"/>
                  </a:lnTo>
                  <a:lnTo>
                    <a:pt x="3599285" y="41243"/>
                  </a:lnTo>
                  <a:lnTo>
                    <a:pt x="3712041" y="41026"/>
                  </a:lnTo>
                  <a:lnTo>
                    <a:pt x="3824796" y="43063"/>
                  </a:lnTo>
                  <a:lnTo>
                    <a:pt x="3937552" y="45573"/>
                  </a:lnTo>
                  <a:lnTo>
                    <a:pt x="4050307" y="46714"/>
                  </a:lnTo>
                  <a:lnTo>
                    <a:pt x="4163063" y="47039"/>
                  </a:lnTo>
                  <a:lnTo>
                    <a:pt x="4275819" y="47258"/>
                  </a:lnTo>
                  <a:lnTo>
                    <a:pt x="4388574" y="46784"/>
                  </a:lnTo>
                  <a:lnTo>
                    <a:pt x="4501330" y="45025"/>
                  </a:lnTo>
                  <a:lnTo>
                    <a:pt x="4614085" y="41859"/>
                  </a:lnTo>
                  <a:lnTo>
                    <a:pt x="4726841" y="38607"/>
                  </a:lnTo>
                  <a:lnTo>
                    <a:pt x="4839596" y="35396"/>
                  </a:lnTo>
                  <a:lnTo>
                    <a:pt x="4952352" y="32222"/>
                  </a:lnTo>
                  <a:lnTo>
                    <a:pt x="5065107" y="29083"/>
                  </a:lnTo>
                  <a:lnTo>
                    <a:pt x="5177863" y="25974"/>
                  </a:lnTo>
                  <a:lnTo>
                    <a:pt x="5290618" y="22891"/>
                  </a:lnTo>
                  <a:lnTo>
                    <a:pt x="5403374" y="19832"/>
                  </a:lnTo>
                  <a:lnTo>
                    <a:pt x="5516129" y="16792"/>
                  </a:lnTo>
                  <a:lnTo>
                    <a:pt x="5628885" y="13768"/>
                  </a:lnTo>
                  <a:lnTo>
                    <a:pt x="5741640" y="10756"/>
                  </a:lnTo>
                  <a:lnTo>
                    <a:pt x="5854396" y="7753"/>
                  </a:lnTo>
                  <a:lnTo>
                    <a:pt x="5967151" y="4755"/>
                  </a:lnTo>
                  <a:lnTo>
                    <a:pt x="6079907" y="175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758408"/>
              <a:ext cx="6145984" cy="460239"/>
            </a:xfrm>
            <a:custGeom>
              <a:avLst/>
              <a:pathLst>
                <a:path w="6145984" h="460239">
                  <a:moveTo>
                    <a:pt x="0" y="0"/>
                  </a:moveTo>
                  <a:lnTo>
                    <a:pt x="103864" y="40197"/>
                  </a:lnTo>
                  <a:lnTo>
                    <a:pt x="216619" y="81202"/>
                  </a:lnTo>
                  <a:lnTo>
                    <a:pt x="329375" y="119531"/>
                  </a:lnTo>
                  <a:lnTo>
                    <a:pt x="442131" y="155139"/>
                  </a:lnTo>
                  <a:lnTo>
                    <a:pt x="554886" y="187984"/>
                  </a:lnTo>
                  <a:lnTo>
                    <a:pt x="667642" y="218028"/>
                  </a:lnTo>
                  <a:lnTo>
                    <a:pt x="780397" y="245244"/>
                  </a:lnTo>
                  <a:lnTo>
                    <a:pt x="893153" y="269618"/>
                  </a:lnTo>
                  <a:lnTo>
                    <a:pt x="1005908" y="291158"/>
                  </a:lnTo>
                  <a:lnTo>
                    <a:pt x="1118664" y="309898"/>
                  </a:lnTo>
                  <a:lnTo>
                    <a:pt x="1231419" y="325901"/>
                  </a:lnTo>
                  <a:lnTo>
                    <a:pt x="1344175" y="339255"/>
                  </a:lnTo>
                  <a:lnTo>
                    <a:pt x="1456930" y="350062"/>
                  </a:lnTo>
                  <a:lnTo>
                    <a:pt x="1569686" y="358429"/>
                  </a:lnTo>
                  <a:lnTo>
                    <a:pt x="1682441" y="364445"/>
                  </a:lnTo>
                  <a:lnTo>
                    <a:pt x="1795197" y="368170"/>
                  </a:lnTo>
                  <a:lnTo>
                    <a:pt x="1907952" y="369959"/>
                  </a:lnTo>
                  <a:lnTo>
                    <a:pt x="2020708" y="370293"/>
                  </a:lnTo>
                  <a:lnTo>
                    <a:pt x="2133463" y="369505"/>
                  </a:lnTo>
                  <a:lnTo>
                    <a:pt x="2246219" y="368089"/>
                  </a:lnTo>
                  <a:lnTo>
                    <a:pt x="2358975" y="366562"/>
                  </a:lnTo>
                  <a:lnTo>
                    <a:pt x="2471730" y="364110"/>
                  </a:lnTo>
                  <a:lnTo>
                    <a:pt x="2584486" y="360640"/>
                  </a:lnTo>
                  <a:lnTo>
                    <a:pt x="2697241" y="356898"/>
                  </a:lnTo>
                  <a:lnTo>
                    <a:pt x="2809997" y="354470"/>
                  </a:lnTo>
                  <a:lnTo>
                    <a:pt x="2922752" y="354022"/>
                  </a:lnTo>
                  <a:lnTo>
                    <a:pt x="3035508" y="353901"/>
                  </a:lnTo>
                  <a:lnTo>
                    <a:pt x="3148263" y="353214"/>
                  </a:lnTo>
                  <a:lnTo>
                    <a:pt x="3261019" y="352592"/>
                  </a:lnTo>
                  <a:lnTo>
                    <a:pt x="3373774" y="354713"/>
                  </a:lnTo>
                  <a:lnTo>
                    <a:pt x="3486530" y="357591"/>
                  </a:lnTo>
                  <a:lnTo>
                    <a:pt x="3599285" y="358650"/>
                  </a:lnTo>
                  <a:lnTo>
                    <a:pt x="3712041" y="358252"/>
                  </a:lnTo>
                  <a:lnTo>
                    <a:pt x="3824796" y="358612"/>
                  </a:lnTo>
                  <a:lnTo>
                    <a:pt x="3937552" y="358013"/>
                  </a:lnTo>
                  <a:lnTo>
                    <a:pt x="4050307" y="355380"/>
                  </a:lnTo>
                  <a:lnTo>
                    <a:pt x="4163063" y="351469"/>
                  </a:lnTo>
                  <a:lnTo>
                    <a:pt x="4275819" y="346825"/>
                  </a:lnTo>
                  <a:lnTo>
                    <a:pt x="4388574" y="341228"/>
                  </a:lnTo>
                  <a:lnTo>
                    <a:pt x="4501330" y="334572"/>
                  </a:lnTo>
                  <a:lnTo>
                    <a:pt x="4614085" y="326998"/>
                  </a:lnTo>
                  <a:lnTo>
                    <a:pt x="4726841" y="319289"/>
                  </a:lnTo>
                  <a:lnTo>
                    <a:pt x="4839596" y="311563"/>
                  </a:lnTo>
                  <a:lnTo>
                    <a:pt x="4952352" y="303819"/>
                  </a:lnTo>
                  <a:lnTo>
                    <a:pt x="5065107" y="296013"/>
                  </a:lnTo>
                  <a:lnTo>
                    <a:pt x="5177863" y="288076"/>
                  </a:lnTo>
                  <a:lnTo>
                    <a:pt x="5290618" y="279920"/>
                  </a:lnTo>
                  <a:lnTo>
                    <a:pt x="5403374" y="271453"/>
                  </a:lnTo>
                  <a:lnTo>
                    <a:pt x="5516129" y="262587"/>
                  </a:lnTo>
                  <a:lnTo>
                    <a:pt x="5628885" y="253247"/>
                  </a:lnTo>
                  <a:lnTo>
                    <a:pt x="5741640" y="243366"/>
                  </a:lnTo>
                  <a:lnTo>
                    <a:pt x="5854396" y="232894"/>
                  </a:lnTo>
                  <a:lnTo>
                    <a:pt x="5967151" y="221796"/>
                  </a:lnTo>
                  <a:lnTo>
                    <a:pt x="6079907" y="210043"/>
                  </a:lnTo>
                  <a:lnTo>
                    <a:pt x="6145984" y="202763"/>
                  </a:lnTo>
                  <a:lnTo>
                    <a:pt x="6145984" y="443586"/>
                  </a:lnTo>
                  <a:lnTo>
                    <a:pt x="6079907" y="438384"/>
                  </a:lnTo>
                  <a:lnTo>
                    <a:pt x="5967151" y="430650"/>
                  </a:lnTo>
                  <a:lnTo>
                    <a:pt x="5854396" y="424059"/>
                  </a:lnTo>
                  <a:lnTo>
                    <a:pt x="5741640" y="418609"/>
                  </a:lnTo>
                  <a:lnTo>
                    <a:pt x="5628885" y="414283"/>
                  </a:lnTo>
                  <a:lnTo>
                    <a:pt x="5516129" y="411051"/>
                  </a:lnTo>
                  <a:lnTo>
                    <a:pt x="5403374" y="408871"/>
                  </a:lnTo>
                  <a:lnTo>
                    <a:pt x="5290618" y="407685"/>
                  </a:lnTo>
                  <a:lnTo>
                    <a:pt x="5177863" y="407429"/>
                  </a:lnTo>
                  <a:lnTo>
                    <a:pt x="5065107" y="408031"/>
                  </a:lnTo>
                  <a:lnTo>
                    <a:pt x="4952352" y="409425"/>
                  </a:lnTo>
                  <a:lnTo>
                    <a:pt x="4839596" y="411561"/>
                  </a:lnTo>
                  <a:lnTo>
                    <a:pt x="4726841" y="414419"/>
                  </a:lnTo>
                  <a:lnTo>
                    <a:pt x="4614085" y="418017"/>
                  </a:lnTo>
                  <a:lnTo>
                    <a:pt x="4501330" y="422323"/>
                  </a:lnTo>
                  <a:lnTo>
                    <a:pt x="4388574" y="426276"/>
                  </a:lnTo>
                  <a:lnTo>
                    <a:pt x="4275819" y="429817"/>
                  </a:lnTo>
                  <a:lnTo>
                    <a:pt x="4163063" y="433220"/>
                  </a:lnTo>
                  <a:lnTo>
                    <a:pt x="4050307" y="436645"/>
                  </a:lnTo>
                  <a:lnTo>
                    <a:pt x="3937552" y="438881"/>
                  </a:lnTo>
                  <a:lnTo>
                    <a:pt x="3824796" y="439393"/>
                  </a:lnTo>
                  <a:lnTo>
                    <a:pt x="3712041" y="439910"/>
                  </a:lnTo>
                  <a:lnTo>
                    <a:pt x="3599285" y="441064"/>
                  </a:lnTo>
                  <a:lnTo>
                    <a:pt x="3486530" y="440067"/>
                  </a:lnTo>
                  <a:lnTo>
                    <a:pt x="3373774" y="438543"/>
                  </a:lnTo>
                  <a:lnTo>
                    <a:pt x="3261019" y="438276"/>
                  </a:lnTo>
                  <a:lnTo>
                    <a:pt x="3148263" y="438392"/>
                  </a:lnTo>
                  <a:lnTo>
                    <a:pt x="3035508" y="437832"/>
                  </a:lnTo>
                  <a:lnTo>
                    <a:pt x="2922752" y="438166"/>
                  </a:lnTo>
                  <a:lnTo>
                    <a:pt x="2809997" y="439571"/>
                  </a:lnTo>
                  <a:lnTo>
                    <a:pt x="2697241" y="441548"/>
                  </a:lnTo>
                  <a:lnTo>
                    <a:pt x="2584486" y="444590"/>
                  </a:lnTo>
                  <a:lnTo>
                    <a:pt x="2471730" y="448425"/>
                  </a:lnTo>
                  <a:lnTo>
                    <a:pt x="2358975" y="451893"/>
                  </a:lnTo>
                  <a:lnTo>
                    <a:pt x="2246219" y="453791"/>
                  </a:lnTo>
                  <a:lnTo>
                    <a:pt x="2133463" y="455857"/>
                  </a:lnTo>
                  <a:lnTo>
                    <a:pt x="2020708" y="458060"/>
                  </a:lnTo>
                  <a:lnTo>
                    <a:pt x="1907952" y="459781"/>
                  </a:lnTo>
                  <a:lnTo>
                    <a:pt x="1795197" y="460239"/>
                  </a:lnTo>
                  <a:lnTo>
                    <a:pt x="1682441" y="458910"/>
                  </a:lnTo>
                  <a:lnTo>
                    <a:pt x="1569686" y="455898"/>
                  </a:lnTo>
                  <a:lnTo>
                    <a:pt x="1456930" y="451307"/>
                  </a:lnTo>
                  <a:lnTo>
                    <a:pt x="1344175" y="445274"/>
                  </a:lnTo>
                  <a:lnTo>
                    <a:pt x="1231419" y="437948"/>
                  </a:lnTo>
                  <a:lnTo>
                    <a:pt x="1118664" y="429478"/>
                  </a:lnTo>
                  <a:lnTo>
                    <a:pt x="1005908" y="419999"/>
                  </a:lnTo>
                  <a:lnTo>
                    <a:pt x="893153" y="409618"/>
                  </a:lnTo>
                  <a:lnTo>
                    <a:pt x="780397" y="398414"/>
                  </a:lnTo>
                  <a:lnTo>
                    <a:pt x="667642" y="386441"/>
                  </a:lnTo>
                  <a:lnTo>
                    <a:pt x="554886" y="373731"/>
                  </a:lnTo>
                  <a:lnTo>
                    <a:pt x="442131" y="360301"/>
                  </a:lnTo>
                  <a:lnTo>
                    <a:pt x="329375" y="346159"/>
                  </a:lnTo>
                  <a:lnTo>
                    <a:pt x="216619" y="331309"/>
                  </a:lnTo>
                  <a:lnTo>
                    <a:pt x="103864" y="315753"/>
                  </a:lnTo>
                  <a:lnTo>
                    <a:pt x="0" y="30077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758408"/>
              <a:ext cx="6145984" cy="370293"/>
            </a:xfrm>
            <a:custGeom>
              <a:avLst/>
              <a:pathLst>
                <a:path w="6145984" h="370293">
                  <a:moveTo>
                    <a:pt x="0" y="0"/>
                  </a:moveTo>
                  <a:lnTo>
                    <a:pt x="103864" y="40197"/>
                  </a:lnTo>
                  <a:lnTo>
                    <a:pt x="216619" y="81202"/>
                  </a:lnTo>
                  <a:lnTo>
                    <a:pt x="329375" y="119531"/>
                  </a:lnTo>
                  <a:lnTo>
                    <a:pt x="442131" y="155139"/>
                  </a:lnTo>
                  <a:lnTo>
                    <a:pt x="554886" y="187984"/>
                  </a:lnTo>
                  <a:lnTo>
                    <a:pt x="667642" y="218028"/>
                  </a:lnTo>
                  <a:lnTo>
                    <a:pt x="780397" y="245244"/>
                  </a:lnTo>
                  <a:lnTo>
                    <a:pt x="893153" y="269618"/>
                  </a:lnTo>
                  <a:lnTo>
                    <a:pt x="1005908" y="291158"/>
                  </a:lnTo>
                  <a:lnTo>
                    <a:pt x="1118664" y="309898"/>
                  </a:lnTo>
                  <a:lnTo>
                    <a:pt x="1231419" y="325901"/>
                  </a:lnTo>
                  <a:lnTo>
                    <a:pt x="1344175" y="339255"/>
                  </a:lnTo>
                  <a:lnTo>
                    <a:pt x="1456930" y="350062"/>
                  </a:lnTo>
                  <a:lnTo>
                    <a:pt x="1569686" y="358429"/>
                  </a:lnTo>
                  <a:lnTo>
                    <a:pt x="1682441" y="364445"/>
                  </a:lnTo>
                  <a:lnTo>
                    <a:pt x="1795197" y="368170"/>
                  </a:lnTo>
                  <a:lnTo>
                    <a:pt x="1907952" y="369959"/>
                  </a:lnTo>
                  <a:lnTo>
                    <a:pt x="2020708" y="370293"/>
                  </a:lnTo>
                  <a:lnTo>
                    <a:pt x="2133463" y="369505"/>
                  </a:lnTo>
                  <a:lnTo>
                    <a:pt x="2246219" y="368089"/>
                  </a:lnTo>
                  <a:lnTo>
                    <a:pt x="2358975" y="366562"/>
                  </a:lnTo>
                  <a:lnTo>
                    <a:pt x="2471730" y="364110"/>
                  </a:lnTo>
                  <a:lnTo>
                    <a:pt x="2584486" y="360640"/>
                  </a:lnTo>
                  <a:lnTo>
                    <a:pt x="2697241" y="356898"/>
                  </a:lnTo>
                  <a:lnTo>
                    <a:pt x="2809997" y="354470"/>
                  </a:lnTo>
                  <a:lnTo>
                    <a:pt x="2922752" y="354022"/>
                  </a:lnTo>
                  <a:lnTo>
                    <a:pt x="3035508" y="353901"/>
                  </a:lnTo>
                  <a:lnTo>
                    <a:pt x="3148263" y="353214"/>
                  </a:lnTo>
                  <a:lnTo>
                    <a:pt x="3261019" y="352592"/>
                  </a:lnTo>
                  <a:lnTo>
                    <a:pt x="3373774" y="354713"/>
                  </a:lnTo>
                  <a:lnTo>
                    <a:pt x="3486530" y="357591"/>
                  </a:lnTo>
                  <a:lnTo>
                    <a:pt x="3599285" y="358650"/>
                  </a:lnTo>
                  <a:lnTo>
                    <a:pt x="3712041" y="358252"/>
                  </a:lnTo>
                  <a:lnTo>
                    <a:pt x="3824796" y="358612"/>
                  </a:lnTo>
                  <a:lnTo>
                    <a:pt x="3937552" y="358013"/>
                  </a:lnTo>
                  <a:lnTo>
                    <a:pt x="4050307" y="355380"/>
                  </a:lnTo>
                  <a:lnTo>
                    <a:pt x="4163063" y="351469"/>
                  </a:lnTo>
                  <a:lnTo>
                    <a:pt x="4275819" y="346825"/>
                  </a:lnTo>
                  <a:lnTo>
                    <a:pt x="4388574" y="341228"/>
                  </a:lnTo>
                  <a:lnTo>
                    <a:pt x="4501330" y="334572"/>
                  </a:lnTo>
                  <a:lnTo>
                    <a:pt x="4614085" y="326998"/>
                  </a:lnTo>
                  <a:lnTo>
                    <a:pt x="4726841" y="319289"/>
                  </a:lnTo>
                  <a:lnTo>
                    <a:pt x="4839596" y="311563"/>
                  </a:lnTo>
                  <a:lnTo>
                    <a:pt x="4952352" y="303819"/>
                  </a:lnTo>
                  <a:lnTo>
                    <a:pt x="5065107" y="296013"/>
                  </a:lnTo>
                  <a:lnTo>
                    <a:pt x="5177863" y="288076"/>
                  </a:lnTo>
                  <a:lnTo>
                    <a:pt x="5290618" y="279920"/>
                  </a:lnTo>
                  <a:lnTo>
                    <a:pt x="5403374" y="271453"/>
                  </a:lnTo>
                  <a:lnTo>
                    <a:pt x="5516129" y="262587"/>
                  </a:lnTo>
                  <a:lnTo>
                    <a:pt x="5628885" y="253247"/>
                  </a:lnTo>
                  <a:lnTo>
                    <a:pt x="5741640" y="243366"/>
                  </a:lnTo>
                  <a:lnTo>
                    <a:pt x="5854396" y="232894"/>
                  </a:lnTo>
                  <a:lnTo>
                    <a:pt x="5967151" y="221796"/>
                  </a:lnTo>
                  <a:lnTo>
                    <a:pt x="6079907" y="210043"/>
                  </a:lnTo>
                  <a:lnTo>
                    <a:pt x="6145984" y="2027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59182"/>
              <a:ext cx="6145984" cy="159466"/>
            </a:xfrm>
            <a:custGeom>
              <a:avLst/>
              <a:pathLst>
                <a:path w="6145984" h="159466">
                  <a:moveTo>
                    <a:pt x="6145984" y="142812"/>
                  </a:moveTo>
                  <a:lnTo>
                    <a:pt x="6079907" y="137611"/>
                  </a:lnTo>
                  <a:lnTo>
                    <a:pt x="5967151" y="129876"/>
                  </a:lnTo>
                  <a:lnTo>
                    <a:pt x="5854396" y="123286"/>
                  </a:lnTo>
                  <a:lnTo>
                    <a:pt x="5741640" y="117836"/>
                  </a:lnTo>
                  <a:lnTo>
                    <a:pt x="5628885" y="113509"/>
                  </a:lnTo>
                  <a:lnTo>
                    <a:pt x="5516129" y="110278"/>
                  </a:lnTo>
                  <a:lnTo>
                    <a:pt x="5403374" y="108097"/>
                  </a:lnTo>
                  <a:lnTo>
                    <a:pt x="5290618" y="106912"/>
                  </a:lnTo>
                  <a:lnTo>
                    <a:pt x="5177863" y="106656"/>
                  </a:lnTo>
                  <a:lnTo>
                    <a:pt x="5065107" y="107257"/>
                  </a:lnTo>
                  <a:lnTo>
                    <a:pt x="4952352" y="108651"/>
                  </a:lnTo>
                  <a:lnTo>
                    <a:pt x="4839596" y="110788"/>
                  </a:lnTo>
                  <a:lnTo>
                    <a:pt x="4726841" y="113646"/>
                  </a:lnTo>
                  <a:lnTo>
                    <a:pt x="4614085" y="117244"/>
                  </a:lnTo>
                  <a:lnTo>
                    <a:pt x="4501330" y="121549"/>
                  </a:lnTo>
                  <a:lnTo>
                    <a:pt x="4388574" y="125503"/>
                  </a:lnTo>
                  <a:lnTo>
                    <a:pt x="4275819" y="129044"/>
                  </a:lnTo>
                  <a:lnTo>
                    <a:pt x="4163063" y="132446"/>
                  </a:lnTo>
                  <a:lnTo>
                    <a:pt x="4050307" y="135872"/>
                  </a:lnTo>
                  <a:lnTo>
                    <a:pt x="3937552" y="138108"/>
                  </a:lnTo>
                  <a:lnTo>
                    <a:pt x="3824796" y="138620"/>
                  </a:lnTo>
                  <a:lnTo>
                    <a:pt x="3712041" y="139137"/>
                  </a:lnTo>
                  <a:lnTo>
                    <a:pt x="3599285" y="140290"/>
                  </a:lnTo>
                  <a:lnTo>
                    <a:pt x="3486530" y="139294"/>
                  </a:lnTo>
                  <a:lnTo>
                    <a:pt x="3373774" y="137770"/>
                  </a:lnTo>
                  <a:lnTo>
                    <a:pt x="3261019" y="137503"/>
                  </a:lnTo>
                  <a:lnTo>
                    <a:pt x="3148263" y="137619"/>
                  </a:lnTo>
                  <a:lnTo>
                    <a:pt x="3035508" y="137059"/>
                  </a:lnTo>
                  <a:lnTo>
                    <a:pt x="2922752" y="137392"/>
                  </a:lnTo>
                  <a:lnTo>
                    <a:pt x="2809997" y="138798"/>
                  </a:lnTo>
                  <a:lnTo>
                    <a:pt x="2697241" y="140775"/>
                  </a:lnTo>
                  <a:lnTo>
                    <a:pt x="2584486" y="143816"/>
                  </a:lnTo>
                  <a:lnTo>
                    <a:pt x="2471730" y="147652"/>
                  </a:lnTo>
                  <a:lnTo>
                    <a:pt x="2358975" y="151120"/>
                  </a:lnTo>
                  <a:lnTo>
                    <a:pt x="2246219" y="153018"/>
                  </a:lnTo>
                  <a:lnTo>
                    <a:pt x="2133463" y="155084"/>
                  </a:lnTo>
                  <a:lnTo>
                    <a:pt x="2020708" y="157287"/>
                  </a:lnTo>
                  <a:lnTo>
                    <a:pt x="1907952" y="159007"/>
                  </a:lnTo>
                  <a:lnTo>
                    <a:pt x="1795197" y="159466"/>
                  </a:lnTo>
                  <a:lnTo>
                    <a:pt x="1682441" y="158137"/>
                  </a:lnTo>
                  <a:lnTo>
                    <a:pt x="1569686" y="155125"/>
                  </a:lnTo>
                  <a:lnTo>
                    <a:pt x="1456930" y="150534"/>
                  </a:lnTo>
                  <a:lnTo>
                    <a:pt x="1344175" y="144500"/>
                  </a:lnTo>
                  <a:lnTo>
                    <a:pt x="1231419" y="137174"/>
                  </a:lnTo>
                  <a:lnTo>
                    <a:pt x="1118664" y="128705"/>
                  </a:lnTo>
                  <a:lnTo>
                    <a:pt x="1005908" y="119226"/>
                  </a:lnTo>
                  <a:lnTo>
                    <a:pt x="893153" y="108844"/>
                  </a:lnTo>
                  <a:lnTo>
                    <a:pt x="780397" y="97641"/>
                  </a:lnTo>
                  <a:lnTo>
                    <a:pt x="667642" y="85667"/>
                  </a:lnTo>
                  <a:lnTo>
                    <a:pt x="554886" y="72957"/>
                  </a:lnTo>
                  <a:lnTo>
                    <a:pt x="442131" y="59527"/>
                  </a:lnTo>
                  <a:lnTo>
                    <a:pt x="329375" y="45386"/>
                  </a:lnTo>
                  <a:lnTo>
                    <a:pt x="216619" y="30536"/>
                  </a:lnTo>
                  <a:lnTo>
                    <a:pt x="103864" y="1498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908795"/>
              <a:ext cx="6145984" cy="264483"/>
            </a:xfrm>
            <a:custGeom>
              <a:avLst/>
              <a:pathLst>
                <a:path w="6145984" h="264483">
                  <a:moveTo>
                    <a:pt x="0" y="0"/>
                  </a:moveTo>
                  <a:lnTo>
                    <a:pt x="103864" y="27588"/>
                  </a:lnTo>
                  <a:lnTo>
                    <a:pt x="216619" y="55869"/>
                  </a:lnTo>
                  <a:lnTo>
                    <a:pt x="329375" y="82458"/>
                  </a:lnTo>
                  <a:lnTo>
                    <a:pt x="442131" y="107333"/>
                  </a:lnTo>
                  <a:lnTo>
                    <a:pt x="554886" y="130470"/>
                  </a:lnTo>
                  <a:lnTo>
                    <a:pt x="667642" y="151848"/>
                  </a:lnTo>
                  <a:lnTo>
                    <a:pt x="780397" y="171442"/>
                  </a:lnTo>
                  <a:lnTo>
                    <a:pt x="893153" y="189231"/>
                  </a:lnTo>
                  <a:lnTo>
                    <a:pt x="1005908" y="205192"/>
                  </a:lnTo>
                  <a:lnTo>
                    <a:pt x="1118664" y="219302"/>
                  </a:lnTo>
                  <a:lnTo>
                    <a:pt x="1231419" y="231538"/>
                  </a:lnTo>
                  <a:lnTo>
                    <a:pt x="1344175" y="241877"/>
                  </a:lnTo>
                  <a:lnTo>
                    <a:pt x="1456930" y="250298"/>
                  </a:lnTo>
                  <a:lnTo>
                    <a:pt x="1569686" y="256777"/>
                  </a:lnTo>
                  <a:lnTo>
                    <a:pt x="1682441" y="261291"/>
                  </a:lnTo>
                  <a:lnTo>
                    <a:pt x="1795197" y="263818"/>
                  </a:lnTo>
                  <a:lnTo>
                    <a:pt x="1907952" y="264483"/>
                  </a:lnTo>
                  <a:lnTo>
                    <a:pt x="2020708" y="263790"/>
                  </a:lnTo>
                  <a:lnTo>
                    <a:pt x="2133463" y="262294"/>
                  </a:lnTo>
                  <a:lnTo>
                    <a:pt x="2246219" y="260553"/>
                  </a:lnTo>
                  <a:lnTo>
                    <a:pt x="2358975" y="258841"/>
                  </a:lnTo>
                  <a:lnTo>
                    <a:pt x="2471730" y="255881"/>
                  </a:lnTo>
                  <a:lnTo>
                    <a:pt x="2584486" y="252228"/>
                  </a:lnTo>
                  <a:lnTo>
                    <a:pt x="2697241" y="248837"/>
                  </a:lnTo>
                  <a:lnTo>
                    <a:pt x="2809997" y="246634"/>
                  </a:lnTo>
                  <a:lnTo>
                    <a:pt x="2922752" y="245707"/>
                  </a:lnTo>
                  <a:lnTo>
                    <a:pt x="3035508" y="245480"/>
                  </a:lnTo>
                  <a:lnTo>
                    <a:pt x="3148263" y="245416"/>
                  </a:lnTo>
                  <a:lnTo>
                    <a:pt x="3261019" y="245048"/>
                  </a:lnTo>
                  <a:lnTo>
                    <a:pt x="3373774" y="246241"/>
                  </a:lnTo>
                  <a:lnTo>
                    <a:pt x="3486530" y="248442"/>
                  </a:lnTo>
                  <a:lnTo>
                    <a:pt x="3599285" y="249470"/>
                  </a:lnTo>
                  <a:lnTo>
                    <a:pt x="3712041" y="248694"/>
                  </a:lnTo>
                  <a:lnTo>
                    <a:pt x="3824796" y="248616"/>
                  </a:lnTo>
                  <a:lnTo>
                    <a:pt x="3937552" y="248060"/>
                  </a:lnTo>
                  <a:lnTo>
                    <a:pt x="4050307" y="245626"/>
                  </a:lnTo>
                  <a:lnTo>
                    <a:pt x="4163063" y="241958"/>
                  </a:lnTo>
                  <a:lnTo>
                    <a:pt x="4275819" y="237934"/>
                  </a:lnTo>
                  <a:lnTo>
                    <a:pt x="4388574" y="233365"/>
                  </a:lnTo>
                  <a:lnTo>
                    <a:pt x="4501330" y="228061"/>
                  </a:lnTo>
                  <a:lnTo>
                    <a:pt x="4614085" y="222121"/>
                  </a:lnTo>
                  <a:lnTo>
                    <a:pt x="4726841" y="216467"/>
                  </a:lnTo>
                  <a:lnTo>
                    <a:pt x="4839596" y="211176"/>
                  </a:lnTo>
                  <a:lnTo>
                    <a:pt x="4952352" y="206235"/>
                  </a:lnTo>
                  <a:lnTo>
                    <a:pt x="5065107" y="201635"/>
                  </a:lnTo>
                  <a:lnTo>
                    <a:pt x="5177863" y="197366"/>
                  </a:lnTo>
                  <a:lnTo>
                    <a:pt x="5290618" y="193416"/>
                  </a:lnTo>
                  <a:lnTo>
                    <a:pt x="5403374" y="189775"/>
                  </a:lnTo>
                  <a:lnTo>
                    <a:pt x="5516129" y="186432"/>
                  </a:lnTo>
                  <a:lnTo>
                    <a:pt x="5628885" y="183378"/>
                  </a:lnTo>
                  <a:lnTo>
                    <a:pt x="5741640" y="180601"/>
                  </a:lnTo>
                  <a:lnTo>
                    <a:pt x="5854396" y="178090"/>
                  </a:lnTo>
                  <a:lnTo>
                    <a:pt x="5967151" y="175836"/>
                  </a:lnTo>
                  <a:lnTo>
                    <a:pt x="6079907" y="173827"/>
                  </a:lnTo>
                  <a:lnTo>
                    <a:pt x="6145984" y="17278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393018"/>
              <a:ext cx="6145984" cy="860778"/>
            </a:xfrm>
            <a:custGeom>
              <a:avLst/>
              <a:pathLst>
                <a:path w="6145984" h="860778">
                  <a:moveTo>
                    <a:pt x="0" y="0"/>
                  </a:moveTo>
                  <a:lnTo>
                    <a:pt x="103864" y="52218"/>
                  </a:lnTo>
                  <a:lnTo>
                    <a:pt x="216619" y="105887"/>
                  </a:lnTo>
                  <a:lnTo>
                    <a:pt x="329375" y="156502"/>
                  </a:lnTo>
                  <a:lnTo>
                    <a:pt x="442131" y="204027"/>
                  </a:lnTo>
                  <a:lnTo>
                    <a:pt x="554886" y="248430"/>
                  </a:lnTo>
                  <a:lnTo>
                    <a:pt x="667642" y="289688"/>
                  </a:lnTo>
                  <a:lnTo>
                    <a:pt x="780397" y="327790"/>
                  </a:lnTo>
                  <a:lnTo>
                    <a:pt x="893153" y="362753"/>
                  </a:lnTo>
                  <a:lnTo>
                    <a:pt x="1005908" y="394626"/>
                  </a:lnTo>
                  <a:lnTo>
                    <a:pt x="1118664" y="423502"/>
                  </a:lnTo>
                  <a:lnTo>
                    <a:pt x="1231419" y="449520"/>
                  </a:lnTo>
                  <a:lnTo>
                    <a:pt x="1344175" y="472861"/>
                  </a:lnTo>
                  <a:lnTo>
                    <a:pt x="1456930" y="493731"/>
                  </a:lnTo>
                  <a:lnTo>
                    <a:pt x="1569686" y="512339"/>
                  </a:lnTo>
                  <a:lnTo>
                    <a:pt x="1682441" y="528870"/>
                  </a:lnTo>
                  <a:lnTo>
                    <a:pt x="1795197" y="543458"/>
                  </a:lnTo>
                  <a:lnTo>
                    <a:pt x="1907952" y="556367"/>
                  </a:lnTo>
                  <a:lnTo>
                    <a:pt x="2020708" y="567662"/>
                  </a:lnTo>
                  <a:lnTo>
                    <a:pt x="2133463" y="577243"/>
                  </a:lnTo>
                  <a:lnTo>
                    <a:pt x="2246219" y="585270"/>
                  </a:lnTo>
                  <a:lnTo>
                    <a:pt x="2358975" y="591876"/>
                  </a:lnTo>
                  <a:lnTo>
                    <a:pt x="2471730" y="595102"/>
                  </a:lnTo>
                  <a:lnTo>
                    <a:pt x="2584486" y="595303"/>
                  </a:lnTo>
                  <a:lnTo>
                    <a:pt x="2697241" y="594359"/>
                  </a:lnTo>
                  <a:lnTo>
                    <a:pt x="2809997" y="595219"/>
                  </a:lnTo>
                  <a:lnTo>
                    <a:pt x="2922752" y="595147"/>
                  </a:lnTo>
                  <a:lnTo>
                    <a:pt x="3035508" y="592576"/>
                  </a:lnTo>
                  <a:lnTo>
                    <a:pt x="3148263" y="589267"/>
                  </a:lnTo>
                  <a:lnTo>
                    <a:pt x="3261019" y="589378"/>
                  </a:lnTo>
                  <a:lnTo>
                    <a:pt x="3373774" y="595623"/>
                  </a:lnTo>
                  <a:lnTo>
                    <a:pt x="3486530" y="603191"/>
                  </a:lnTo>
                  <a:lnTo>
                    <a:pt x="3599285" y="608158"/>
                  </a:lnTo>
                  <a:lnTo>
                    <a:pt x="3712041" y="611078"/>
                  </a:lnTo>
                  <a:lnTo>
                    <a:pt x="3824796" y="615056"/>
                  </a:lnTo>
                  <a:lnTo>
                    <a:pt x="3937552" y="617753"/>
                  </a:lnTo>
                  <a:lnTo>
                    <a:pt x="4050307" y="617933"/>
                  </a:lnTo>
                  <a:lnTo>
                    <a:pt x="4163063" y="616654"/>
                  </a:lnTo>
                  <a:lnTo>
                    <a:pt x="4275819" y="614524"/>
                  </a:lnTo>
                  <a:lnTo>
                    <a:pt x="4388574" y="611251"/>
                  </a:lnTo>
                  <a:lnTo>
                    <a:pt x="4501330" y="606727"/>
                  </a:lnTo>
                  <a:lnTo>
                    <a:pt x="4614085" y="601074"/>
                  </a:lnTo>
                  <a:lnTo>
                    <a:pt x="4726841" y="594988"/>
                  </a:lnTo>
                  <a:lnTo>
                    <a:pt x="4839596" y="588615"/>
                  </a:lnTo>
                  <a:lnTo>
                    <a:pt x="4952352" y="581961"/>
                  </a:lnTo>
                  <a:lnTo>
                    <a:pt x="5065107" y="574963"/>
                  </a:lnTo>
                  <a:lnTo>
                    <a:pt x="5177863" y="567512"/>
                  </a:lnTo>
                  <a:lnTo>
                    <a:pt x="5290618" y="559471"/>
                  </a:lnTo>
                  <a:lnTo>
                    <a:pt x="5403374" y="550698"/>
                  </a:lnTo>
                  <a:lnTo>
                    <a:pt x="5516129" y="541058"/>
                  </a:lnTo>
                  <a:lnTo>
                    <a:pt x="5628885" y="530429"/>
                  </a:lnTo>
                  <a:lnTo>
                    <a:pt x="5741640" y="518714"/>
                  </a:lnTo>
                  <a:lnTo>
                    <a:pt x="5854396" y="505837"/>
                  </a:lnTo>
                  <a:lnTo>
                    <a:pt x="5967151" y="491745"/>
                  </a:lnTo>
                  <a:lnTo>
                    <a:pt x="6079907" y="476402"/>
                  </a:lnTo>
                  <a:lnTo>
                    <a:pt x="6145984" y="466665"/>
                  </a:lnTo>
                  <a:lnTo>
                    <a:pt x="6145984" y="860778"/>
                  </a:lnTo>
                  <a:lnTo>
                    <a:pt x="6079907" y="850089"/>
                  </a:lnTo>
                  <a:lnTo>
                    <a:pt x="5967151" y="833541"/>
                  </a:lnTo>
                  <a:lnTo>
                    <a:pt x="5854396" y="818685"/>
                  </a:lnTo>
                  <a:lnTo>
                    <a:pt x="5741640" y="805505"/>
                  </a:lnTo>
                  <a:lnTo>
                    <a:pt x="5628885" y="793970"/>
                  </a:lnTo>
                  <a:lnTo>
                    <a:pt x="5516129" y="784023"/>
                  </a:lnTo>
                  <a:lnTo>
                    <a:pt x="5403374" y="775587"/>
                  </a:lnTo>
                  <a:lnTo>
                    <a:pt x="5290618" y="768564"/>
                  </a:lnTo>
                  <a:lnTo>
                    <a:pt x="5177863" y="762836"/>
                  </a:lnTo>
                  <a:lnTo>
                    <a:pt x="5065107" y="758283"/>
                  </a:lnTo>
                  <a:lnTo>
                    <a:pt x="4952352" y="754789"/>
                  </a:lnTo>
                  <a:lnTo>
                    <a:pt x="4839596" y="752266"/>
                  </a:lnTo>
                  <a:lnTo>
                    <a:pt x="4726841" y="750671"/>
                  </a:lnTo>
                  <a:lnTo>
                    <a:pt x="4614085" y="750029"/>
                  </a:lnTo>
                  <a:lnTo>
                    <a:pt x="4501330" y="750334"/>
                  </a:lnTo>
                  <a:lnTo>
                    <a:pt x="4388574" y="750434"/>
                  </a:lnTo>
                  <a:lnTo>
                    <a:pt x="4275819" y="750343"/>
                  </a:lnTo>
                  <a:lnTo>
                    <a:pt x="4163063" y="750441"/>
                  </a:lnTo>
                  <a:lnTo>
                    <a:pt x="4050307" y="750925"/>
                  </a:lnTo>
                  <a:lnTo>
                    <a:pt x="3937552" y="750097"/>
                  </a:lnTo>
                  <a:lnTo>
                    <a:pt x="3824796" y="747258"/>
                  </a:lnTo>
                  <a:lnTo>
                    <a:pt x="3712041" y="744714"/>
                  </a:lnTo>
                  <a:lnTo>
                    <a:pt x="3599285" y="743031"/>
                  </a:lnTo>
                  <a:lnTo>
                    <a:pt x="3486530" y="738165"/>
                  </a:lnTo>
                  <a:lnTo>
                    <a:pt x="3373774" y="732812"/>
                  </a:lnTo>
                  <a:lnTo>
                    <a:pt x="3261019" y="729603"/>
                  </a:lnTo>
                  <a:lnTo>
                    <a:pt x="3148263" y="728664"/>
                  </a:lnTo>
                  <a:lnTo>
                    <a:pt x="3035508" y="729931"/>
                  </a:lnTo>
                  <a:lnTo>
                    <a:pt x="2922752" y="732851"/>
                  </a:lnTo>
                  <a:lnTo>
                    <a:pt x="2809997" y="734488"/>
                  </a:lnTo>
                  <a:lnTo>
                    <a:pt x="2697241" y="732892"/>
                  </a:lnTo>
                  <a:lnTo>
                    <a:pt x="2584486" y="732689"/>
                  </a:lnTo>
                  <a:lnTo>
                    <a:pt x="2471730" y="733086"/>
                  </a:lnTo>
                  <a:lnTo>
                    <a:pt x="2358975" y="731523"/>
                  </a:lnTo>
                  <a:lnTo>
                    <a:pt x="2246219" y="725523"/>
                  </a:lnTo>
                  <a:lnTo>
                    <a:pt x="2133463" y="718561"/>
                  </a:lnTo>
                  <a:lnTo>
                    <a:pt x="2020708" y="711297"/>
                  </a:lnTo>
                  <a:lnTo>
                    <a:pt x="1907952" y="703363"/>
                  </a:lnTo>
                  <a:lnTo>
                    <a:pt x="1795197" y="694131"/>
                  </a:lnTo>
                  <a:lnTo>
                    <a:pt x="1682441" y="683466"/>
                  </a:lnTo>
                  <a:lnTo>
                    <a:pt x="1569686" y="671850"/>
                  </a:lnTo>
                  <a:lnTo>
                    <a:pt x="1456930" y="659422"/>
                  </a:lnTo>
                  <a:lnTo>
                    <a:pt x="1344175" y="646364"/>
                  </a:lnTo>
                  <a:lnTo>
                    <a:pt x="1231419" y="632888"/>
                  </a:lnTo>
                  <a:lnTo>
                    <a:pt x="1118664" y="619199"/>
                  </a:lnTo>
                  <a:lnTo>
                    <a:pt x="1005908" y="605479"/>
                  </a:lnTo>
                  <a:lnTo>
                    <a:pt x="893153" y="591868"/>
                  </a:lnTo>
                  <a:lnTo>
                    <a:pt x="780397" y="578458"/>
                  </a:lnTo>
                  <a:lnTo>
                    <a:pt x="667642" y="565301"/>
                  </a:lnTo>
                  <a:lnTo>
                    <a:pt x="554886" y="552411"/>
                  </a:lnTo>
                  <a:lnTo>
                    <a:pt x="442131" y="539781"/>
                  </a:lnTo>
                  <a:lnTo>
                    <a:pt x="329375" y="527386"/>
                  </a:lnTo>
                  <a:lnTo>
                    <a:pt x="216619" y="515195"/>
                  </a:lnTo>
                  <a:lnTo>
                    <a:pt x="103864" y="503174"/>
                  </a:lnTo>
                  <a:lnTo>
                    <a:pt x="0" y="49222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93018"/>
              <a:ext cx="6145984" cy="617933"/>
            </a:xfrm>
            <a:custGeom>
              <a:avLst/>
              <a:pathLst>
                <a:path w="6145984" h="617933">
                  <a:moveTo>
                    <a:pt x="0" y="0"/>
                  </a:moveTo>
                  <a:lnTo>
                    <a:pt x="103864" y="52218"/>
                  </a:lnTo>
                  <a:lnTo>
                    <a:pt x="216619" y="105887"/>
                  </a:lnTo>
                  <a:lnTo>
                    <a:pt x="329375" y="156502"/>
                  </a:lnTo>
                  <a:lnTo>
                    <a:pt x="442131" y="204027"/>
                  </a:lnTo>
                  <a:lnTo>
                    <a:pt x="554886" y="248430"/>
                  </a:lnTo>
                  <a:lnTo>
                    <a:pt x="667642" y="289688"/>
                  </a:lnTo>
                  <a:lnTo>
                    <a:pt x="780397" y="327790"/>
                  </a:lnTo>
                  <a:lnTo>
                    <a:pt x="893153" y="362753"/>
                  </a:lnTo>
                  <a:lnTo>
                    <a:pt x="1005908" y="394626"/>
                  </a:lnTo>
                  <a:lnTo>
                    <a:pt x="1118664" y="423502"/>
                  </a:lnTo>
                  <a:lnTo>
                    <a:pt x="1231419" y="449520"/>
                  </a:lnTo>
                  <a:lnTo>
                    <a:pt x="1344175" y="472861"/>
                  </a:lnTo>
                  <a:lnTo>
                    <a:pt x="1456930" y="493731"/>
                  </a:lnTo>
                  <a:lnTo>
                    <a:pt x="1569686" y="512339"/>
                  </a:lnTo>
                  <a:lnTo>
                    <a:pt x="1682441" y="528870"/>
                  </a:lnTo>
                  <a:lnTo>
                    <a:pt x="1795197" y="543458"/>
                  </a:lnTo>
                  <a:lnTo>
                    <a:pt x="1907952" y="556367"/>
                  </a:lnTo>
                  <a:lnTo>
                    <a:pt x="2020708" y="567662"/>
                  </a:lnTo>
                  <a:lnTo>
                    <a:pt x="2133463" y="577243"/>
                  </a:lnTo>
                  <a:lnTo>
                    <a:pt x="2246219" y="585270"/>
                  </a:lnTo>
                  <a:lnTo>
                    <a:pt x="2358975" y="591876"/>
                  </a:lnTo>
                  <a:lnTo>
                    <a:pt x="2471730" y="595102"/>
                  </a:lnTo>
                  <a:lnTo>
                    <a:pt x="2584486" y="595303"/>
                  </a:lnTo>
                  <a:lnTo>
                    <a:pt x="2697241" y="594359"/>
                  </a:lnTo>
                  <a:lnTo>
                    <a:pt x="2809997" y="595219"/>
                  </a:lnTo>
                  <a:lnTo>
                    <a:pt x="2922752" y="595147"/>
                  </a:lnTo>
                  <a:lnTo>
                    <a:pt x="3035508" y="592576"/>
                  </a:lnTo>
                  <a:lnTo>
                    <a:pt x="3148263" y="589267"/>
                  </a:lnTo>
                  <a:lnTo>
                    <a:pt x="3261019" y="589378"/>
                  </a:lnTo>
                  <a:lnTo>
                    <a:pt x="3373774" y="595623"/>
                  </a:lnTo>
                  <a:lnTo>
                    <a:pt x="3486530" y="603191"/>
                  </a:lnTo>
                  <a:lnTo>
                    <a:pt x="3599285" y="608158"/>
                  </a:lnTo>
                  <a:lnTo>
                    <a:pt x="3712041" y="611078"/>
                  </a:lnTo>
                  <a:lnTo>
                    <a:pt x="3824796" y="615056"/>
                  </a:lnTo>
                  <a:lnTo>
                    <a:pt x="3937552" y="617753"/>
                  </a:lnTo>
                  <a:lnTo>
                    <a:pt x="4050307" y="617933"/>
                  </a:lnTo>
                  <a:lnTo>
                    <a:pt x="4163063" y="616654"/>
                  </a:lnTo>
                  <a:lnTo>
                    <a:pt x="4275819" y="614524"/>
                  </a:lnTo>
                  <a:lnTo>
                    <a:pt x="4388574" y="611251"/>
                  </a:lnTo>
                  <a:lnTo>
                    <a:pt x="4501330" y="606727"/>
                  </a:lnTo>
                  <a:lnTo>
                    <a:pt x="4614085" y="601074"/>
                  </a:lnTo>
                  <a:lnTo>
                    <a:pt x="4726841" y="594988"/>
                  </a:lnTo>
                  <a:lnTo>
                    <a:pt x="4839596" y="588615"/>
                  </a:lnTo>
                  <a:lnTo>
                    <a:pt x="4952352" y="581961"/>
                  </a:lnTo>
                  <a:lnTo>
                    <a:pt x="5065107" y="574963"/>
                  </a:lnTo>
                  <a:lnTo>
                    <a:pt x="5177863" y="567512"/>
                  </a:lnTo>
                  <a:lnTo>
                    <a:pt x="5290618" y="559471"/>
                  </a:lnTo>
                  <a:lnTo>
                    <a:pt x="5403374" y="550698"/>
                  </a:lnTo>
                  <a:lnTo>
                    <a:pt x="5516129" y="541058"/>
                  </a:lnTo>
                  <a:lnTo>
                    <a:pt x="5628885" y="530429"/>
                  </a:lnTo>
                  <a:lnTo>
                    <a:pt x="5741640" y="518714"/>
                  </a:lnTo>
                  <a:lnTo>
                    <a:pt x="5854396" y="505837"/>
                  </a:lnTo>
                  <a:lnTo>
                    <a:pt x="5967151" y="491745"/>
                  </a:lnTo>
                  <a:lnTo>
                    <a:pt x="6079907" y="476402"/>
                  </a:lnTo>
                  <a:lnTo>
                    <a:pt x="6145984" y="4666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85243"/>
              <a:ext cx="6145984" cy="368553"/>
            </a:xfrm>
            <a:custGeom>
              <a:avLst/>
              <a:pathLst>
                <a:path w="6145984" h="368553">
                  <a:moveTo>
                    <a:pt x="6145984" y="368553"/>
                  </a:moveTo>
                  <a:lnTo>
                    <a:pt x="6079907" y="357864"/>
                  </a:lnTo>
                  <a:lnTo>
                    <a:pt x="5967151" y="341316"/>
                  </a:lnTo>
                  <a:lnTo>
                    <a:pt x="5854396" y="326460"/>
                  </a:lnTo>
                  <a:lnTo>
                    <a:pt x="5741640" y="313281"/>
                  </a:lnTo>
                  <a:lnTo>
                    <a:pt x="5628885" y="301745"/>
                  </a:lnTo>
                  <a:lnTo>
                    <a:pt x="5516129" y="291798"/>
                  </a:lnTo>
                  <a:lnTo>
                    <a:pt x="5403374" y="283362"/>
                  </a:lnTo>
                  <a:lnTo>
                    <a:pt x="5290618" y="276339"/>
                  </a:lnTo>
                  <a:lnTo>
                    <a:pt x="5177863" y="270612"/>
                  </a:lnTo>
                  <a:lnTo>
                    <a:pt x="5065107" y="266058"/>
                  </a:lnTo>
                  <a:lnTo>
                    <a:pt x="4952352" y="262564"/>
                  </a:lnTo>
                  <a:lnTo>
                    <a:pt x="4839596" y="260041"/>
                  </a:lnTo>
                  <a:lnTo>
                    <a:pt x="4726841" y="258446"/>
                  </a:lnTo>
                  <a:lnTo>
                    <a:pt x="4614085" y="257805"/>
                  </a:lnTo>
                  <a:lnTo>
                    <a:pt x="4501330" y="258109"/>
                  </a:lnTo>
                  <a:lnTo>
                    <a:pt x="4388574" y="258210"/>
                  </a:lnTo>
                  <a:lnTo>
                    <a:pt x="4275819" y="258119"/>
                  </a:lnTo>
                  <a:lnTo>
                    <a:pt x="4163063" y="258216"/>
                  </a:lnTo>
                  <a:lnTo>
                    <a:pt x="4050307" y="258701"/>
                  </a:lnTo>
                  <a:lnTo>
                    <a:pt x="3937552" y="257872"/>
                  </a:lnTo>
                  <a:lnTo>
                    <a:pt x="3824796" y="255033"/>
                  </a:lnTo>
                  <a:lnTo>
                    <a:pt x="3712041" y="252489"/>
                  </a:lnTo>
                  <a:lnTo>
                    <a:pt x="3599285" y="250806"/>
                  </a:lnTo>
                  <a:lnTo>
                    <a:pt x="3486530" y="245941"/>
                  </a:lnTo>
                  <a:lnTo>
                    <a:pt x="3373774" y="240588"/>
                  </a:lnTo>
                  <a:lnTo>
                    <a:pt x="3261019" y="237378"/>
                  </a:lnTo>
                  <a:lnTo>
                    <a:pt x="3148263" y="236439"/>
                  </a:lnTo>
                  <a:lnTo>
                    <a:pt x="3035508" y="237707"/>
                  </a:lnTo>
                  <a:lnTo>
                    <a:pt x="2922752" y="240626"/>
                  </a:lnTo>
                  <a:lnTo>
                    <a:pt x="2809997" y="242264"/>
                  </a:lnTo>
                  <a:lnTo>
                    <a:pt x="2697241" y="240667"/>
                  </a:lnTo>
                  <a:lnTo>
                    <a:pt x="2584486" y="240464"/>
                  </a:lnTo>
                  <a:lnTo>
                    <a:pt x="2471730" y="240861"/>
                  </a:lnTo>
                  <a:lnTo>
                    <a:pt x="2358975" y="239299"/>
                  </a:lnTo>
                  <a:lnTo>
                    <a:pt x="2246219" y="233299"/>
                  </a:lnTo>
                  <a:lnTo>
                    <a:pt x="2133463" y="226336"/>
                  </a:lnTo>
                  <a:lnTo>
                    <a:pt x="2020708" y="219072"/>
                  </a:lnTo>
                  <a:lnTo>
                    <a:pt x="1907952" y="211138"/>
                  </a:lnTo>
                  <a:lnTo>
                    <a:pt x="1795197" y="201907"/>
                  </a:lnTo>
                  <a:lnTo>
                    <a:pt x="1682441" y="191241"/>
                  </a:lnTo>
                  <a:lnTo>
                    <a:pt x="1569686" y="179626"/>
                  </a:lnTo>
                  <a:lnTo>
                    <a:pt x="1456930" y="167197"/>
                  </a:lnTo>
                  <a:lnTo>
                    <a:pt x="1344175" y="154140"/>
                  </a:lnTo>
                  <a:lnTo>
                    <a:pt x="1231419" y="140663"/>
                  </a:lnTo>
                  <a:lnTo>
                    <a:pt x="1118664" y="126974"/>
                  </a:lnTo>
                  <a:lnTo>
                    <a:pt x="1005908" y="113254"/>
                  </a:lnTo>
                  <a:lnTo>
                    <a:pt x="893153" y="99643"/>
                  </a:lnTo>
                  <a:lnTo>
                    <a:pt x="780397" y="86234"/>
                  </a:lnTo>
                  <a:lnTo>
                    <a:pt x="667642" y="73076"/>
                  </a:lnTo>
                  <a:lnTo>
                    <a:pt x="554886" y="60186"/>
                  </a:lnTo>
                  <a:lnTo>
                    <a:pt x="442131" y="47556"/>
                  </a:lnTo>
                  <a:lnTo>
                    <a:pt x="329375" y="35161"/>
                  </a:lnTo>
                  <a:lnTo>
                    <a:pt x="216619" y="22971"/>
                  </a:lnTo>
                  <a:lnTo>
                    <a:pt x="103864" y="1094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639130"/>
              <a:ext cx="6145984" cy="438317"/>
            </a:xfrm>
            <a:custGeom>
              <a:avLst/>
              <a:pathLst>
                <a:path w="6145984" h="438317">
                  <a:moveTo>
                    <a:pt x="0" y="0"/>
                  </a:moveTo>
                  <a:lnTo>
                    <a:pt x="103864" y="31584"/>
                  </a:lnTo>
                  <a:lnTo>
                    <a:pt x="216619" y="64429"/>
                  </a:lnTo>
                  <a:lnTo>
                    <a:pt x="329375" y="95832"/>
                  </a:lnTo>
                  <a:lnTo>
                    <a:pt x="442131" y="125792"/>
                  </a:lnTo>
                  <a:lnTo>
                    <a:pt x="554886" y="154308"/>
                  </a:lnTo>
                  <a:lnTo>
                    <a:pt x="667642" y="181382"/>
                  </a:lnTo>
                  <a:lnTo>
                    <a:pt x="780397" y="207012"/>
                  </a:lnTo>
                  <a:lnTo>
                    <a:pt x="893153" y="231198"/>
                  </a:lnTo>
                  <a:lnTo>
                    <a:pt x="1005908" y="253940"/>
                  </a:lnTo>
                  <a:lnTo>
                    <a:pt x="1118664" y="275238"/>
                  </a:lnTo>
                  <a:lnTo>
                    <a:pt x="1231419" y="295092"/>
                  </a:lnTo>
                  <a:lnTo>
                    <a:pt x="1344175" y="313500"/>
                  </a:lnTo>
                  <a:lnTo>
                    <a:pt x="1456930" y="330464"/>
                  </a:lnTo>
                  <a:lnTo>
                    <a:pt x="1569686" y="345983"/>
                  </a:lnTo>
                  <a:lnTo>
                    <a:pt x="1682441" y="360056"/>
                  </a:lnTo>
                  <a:lnTo>
                    <a:pt x="1795197" y="372682"/>
                  </a:lnTo>
                  <a:lnTo>
                    <a:pt x="1907952" y="383752"/>
                  </a:lnTo>
                  <a:lnTo>
                    <a:pt x="2020708" y="393367"/>
                  </a:lnTo>
                  <a:lnTo>
                    <a:pt x="2133463" y="401790"/>
                  </a:lnTo>
                  <a:lnTo>
                    <a:pt x="2246219" y="409284"/>
                  </a:lnTo>
                  <a:lnTo>
                    <a:pt x="2358975" y="415587"/>
                  </a:lnTo>
                  <a:lnTo>
                    <a:pt x="2471730" y="417982"/>
                  </a:lnTo>
                  <a:lnTo>
                    <a:pt x="2584486" y="417884"/>
                  </a:lnTo>
                  <a:lnTo>
                    <a:pt x="2697241" y="417513"/>
                  </a:lnTo>
                  <a:lnTo>
                    <a:pt x="2809997" y="418741"/>
                  </a:lnTo>
                  <a:lnTo>
                    <a:pt x="2922752" y="417886"/>
                  </a:lnTo>
                  <a:lnTo>
                    <a:pt x="3035508" y="415141"/>
                  </a:lnTo>
                  <a:lnTo>
                    <a:pt x="3148263" y="412853"/>
                  </a:lnTo>
                  <a:lnTo>
                    <a:pt x="3261019" y="413378"/>
                  </a:lnTo>
                  <a:lnTo>
                    <a:pt x="3373774" y="418105"/>
                  </a:lnTo>
                  <a:lnTo>
                    <a:pt x="3486530" y="424566"/>
                  </a:lnTo>
                  <a:lnTo>
                    <a:pt x="3599285" y="429482"/>
                  </a:lnTo>
                  <a:lnTo>
                    <a:pt x="3712041" y="431784"/>
                  </a:lnTo>
                  <a:lnTo>
                    <a:pt x="3824796" y="435045"/>
                  </a:lnTo>
                  <a:lnTo>
                    <a:pt x="3937552" y="437813"/>
                  </a:lnTo>
                  <a:lnTo>
                    <a:pt x="4050307" y="438317"/>
                  </a:lnTo>
                  <a:lnTo>
                    <a:pt x="4163063" y="437435"/>
                  </a:lnTo>
                  <a:lnTo>
                    <a:pt x="4275819" y="436321"/>
                  </a:lnTo>
                  <a:lnTo>
                    <a:pt x="4388574" y="434731"/>
                  </a:lnTo>
                  <a:lnTo>
                    <a:pt x="4501330" y="432418"/>
                  </a:lnTo>
                  <a:lnTo>
                    <a:pt x="4614085" y="429439"/>
                  </a:lnTo>
                  <a:lnTo>
                    <a:pt x="4726841" y="426717"/>
                  </a:lnTo>
                  <a:lnTo>
                    <a:pt x="4839596" y="424328"/>
                  </a:lnTo>
                  <a:lnTo>
                    <a:pt x="4952352" y="422263"/>
                  </a:lnTo>
                  <a:lnTo>
                    <a:pt x="5065107" y="420511"/>
                  </a:lnTo>
                  <a:lnTo>
                    <a:pt x="5177863" y="419062"/>
                  </a:lnTo>
                  <a:lnTo>
                    <a:pt x="5290618" y="417905"/>
                  </a:lnTo>
                  <a:lnTo>
                    <a:pt x="5403374" y="417030"/>
                  </a:lnTo>
                  <a:lnTo>
                    <a:pt x="5516129" y="416428"/>
                  </a:lnTo>
                  <a:lnTo>
                    <a:pt x="5628885" y="416087"/>
                  </a:lnTo>
                  <a:lnTo>
                    <a:pt x="5741640" y="415997"/>
                  </a:lnTo>
                  <a:lnTo>
                    <a:pt x="5854396" y="416149"/>
                  </a:lnTo>
                  <a:lnTo>
                    <a:pt x="5967151" y="416531"/>
                  </a:lnTo>
                  <a:lnTo>
                    <a:pt x="6079907" y="417133"/>
                  </a:lnTo>
                  <a:lnTo>
                    <a:pt x="6145984" y="417609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510441"/>
              <a:ext cx="6145984" cy="861044"/>
            </a:xfrm>
            <a:custGeom>
              <a:avLst/>
              <a:pathLst>
                <a:path w="6145984" h="861044">
                  <a:moveTo>
                    <a:pt x="0" y="0"/>
                  </a:moveTo>
                  <a:lnTo>
                    <a:pt x="103864" y="52599"/>
                  </a:lnTo>
                  <a:lnTo>
                    <a:pt x="216619" y="106366"/>
                  </a:lnTo>
                  <a:lnTo>
                    <a:pt x="329375" y="156734"/>
                  </a:lnTo>
                  <a:lnTo>
                    <a:pt x="442131" y="203641"/>
                  </a:lnTo>
                  <a:lnTo>
                    <a:pt x="554886" y="247027"/>
                  </a:lnTo>
                  <a:lnTo>
                    <a:pt x="667642" y="286838"/>
                  </a:lnTo>
                  <a:lnTo>
                    <a:pt x="780397" y="323034"/>
                  </a:lnTo>
                  <a:lnTo>
                    <a:pt x="893153" y="355595"/>
                  </a:lnTo>
                  <a:lnTo>
                    <a:pt x="1005908" y="384531"/>
                  </a:lnTo>
                  <a:lnTo>
                    <a:pt x="1118664" y="409890"/>
                  </a:lnTo>
                  <a:lnTo>
                    <a:pt x="1231419" y="431758"/>
                  </a:lnTo>
                  <a:lnTo>
                    <a:pt x="1344175" y="450257"/>
                  </a:lnTo>
                  <a:lnTo>
                    <a:pt x="1456930" y="465531"/>
                  </a:lnTo>
                  <a:lnTo>
                    <a:pt x="1569686" y="477727"/>
                  </a:lnTo>
                  <a:lnTo>
                    <a:pt x="1682441" y="486970"/>
                  </a:lnTo>
                  <a:lnTo>
                    <a:pt x="1795197" y="493343"/>
                  </a:lnTo>
                  <a:lnTo>
                    <a:pt x="1907952" y="497113"/>
                  </a:lnTo>
                  <a:lnTo>
                    <a:pt x="2020708" y="498823"/>
                  </a:lnTo>
                  <a:lnTo>
                    <a:pt x="2133463" y="499014"/>
                  </a:lnTo>
                  <a:lnTo>
                    <a:pt x="2246219" y="498448"/>
                  </a:lnTo>
                  <a:lnTo>
                    <a:pt x="2358975" y="498131"/>
                  </a:lnTo>
                  <a:lnTo>
                    <a:pt x="2471730" y="498135"/>
                  </a:lnTo>
                  <a:lnTo>
                    <a:pt x="2584486" y="497773"/>
                  </a:lnTo>
                  <a:lnTo>
                    <a:pt x="2697241" y="497207"/>
                  </a:lnTo>
                  <a:lnTo>
                    <a:pt x="2809997" y="497837"/>
                  </a:lnTo>
                  <a:lnTo>
                    <a:pt x="2922752" y="501058"/>
                  </a:lnTo>
                  <a:lnTo>
                    <a:pt x="3035508" y="504904"/>
                  </a:lnTo>
                  <a:lnTo>
                    <a:pt x="3148263" y="508154"/>
                  </a:lnTo>
                  <a:lnTo>
                    <a:pt x="3261019" y="511685"/>
                  </a:lnTo>
                  <a:lnTo>
                    <a:pt x="3373774" y="517921"/>
                  </a:lnTo>
                  <a:lnTo>
                    <a:pt x="3486530" y="524676"/>
                  </a:lnTo>
                  <a:lnTo>
                    <a:pt x="3599285" y="530026"/>
                  </a:lnTo>
                  <a:lnTo>
                    <a:pt x="3712041" y="534543"/>
                  </a:lnTo>
                  <a:lnTo>
                    <a:pt x="3824796" y="538833"/>
                  </a:lnTo>
                  <a:lnTo>
                    <a:pt x="3937552" y="542566"/>
                  </a:lnTo>
                  <a:lnTo>
                    <a:pt x="4050307" y="546562"/>
                  </a:lnTo>
                  <a:lnTo>
                    <a:pt x="4163063" y="550816"/>
                  </a:lnTo>
                  <a:lnTo>
                    <a:pt x="4275819" y="554641"/>
                  </a:lnTo>
                  <a:lnTo>
                    <a:pt x="4388574" y="558046"/>
                  </a:lnTo>
                  <a:lnTo>
                    <a:pt x="4501330" y="561200"/>
                  </a:lnTo>
                  <a:lnTo>
                    <a:pt x="4614085" y="564134"/>
                  </a:lnTo>
                  <a:lnTo>
                    <a:pt x="4726841" y="566418"/>
                  </a:lnTo>
                  <a:lnTo>
                    <a:pt x="4839596" y="568092"/>
                  </a:lnTo>
                  <a:lnTo>
                    <a:pt x="4952352" y="569171"/>
                  </a:lnTo>
                  <a:lnTo>
                    <a:pt x="5065107" y="569612"/>
                  </a:lnTo>
                  <a:lnTo>
                    <a:pt x="5177863" y="569332"/>
                  </a:lnTo>
                  <a:lnTo>
                    <a:pt x="5290618" y="568227"/>
                  </a:lnTo>
                  <a:lnTo>
                    <a:pt x="5403374" y="566185"/>
                  </a:lnTo>
                  <a:lnTo>
                    <a:pt x="5516129" y="563101"/>
                  </a:lnTo>
                  <a:lnTo>
                    <a:pt x="5628885" y="558883"/>
                  </a:lnTo>
                  <a:lnTo>
                    <a:pt x="5741640" y="553457"/>
                  </a:lnTo>
                  <a:lnTo>
                    <a:pt x="5854396" y="546771"/>
                  </a:lnTo>
                  <a:lnTo>
                    <a:pt x="5967151" y="538790"/>
                  </a:lnTo>
                  <a:lnTo>
                    <a:pt x="6079907" y="529494"/>
                  </a:lnTo>
                  <a:lnTo>
                    <a:pt x="6145984" y="523272"/>
                  </a:lnTo>
                  <a:lnTo>
                    <a:pt x="6145984" y="861044"/>
                  </a:lnTo>
                  <a:lnTo>
                    <a:pt x="6079907" y="849760"/>
                  </a:lnTo>
                  <a:lnTo>
                    <a:pt x="5967151" y="831724"/>
                  </a:lnTo>
                  <a:lnTo>
                    <a:pt x="5854396" y="814895"/>
                  </a:lnTo>
                  <a:lnTo>
                    <a:pt x="5741640" y="799250"/>
                  </a:lnTo>
                  <a:lnTo>
                    <a:pt x="5628885" y="784748"/>
                  </a:lnTo>
                  <a:lnTo>
                    <a:pt x="5516129" y="771332"/>
                  </a:lnTo>
                  <a:lnTo>
                    <a:pt x="5403374" y="758924"/>
                  </a:lnTo>
                  <a:lnTo>
                    <a:pt x="5290618" y="747428"/>
                  </a:lnTo>
                  <a:lnTo>
                    <a:pt x="5177863" y="736734"/>
                  </a:lnTo>
                  <a:lnTo>
                    <a:pt x="5065107" y="726725"/>
                  </a:lnTo>
                  <a:lnTo>
                    <a:pt x="4952352" y="717292"/>
                  </a:lnTo>
                  <a:lnTo>
                    <a:pt x="4839596" y="708348"/>
                  </a:lnTo>
                  <a:lnTo>
                    <a:pt x="4726841" y="699845"/>
                  </a:lnTo>
                  <a:lnTo>
                    <a:pt x="4614085" y="691795"/>
                  </a:lnTo>
                  <a:lnTo>
                    <a:pt x="4501330" y="684276"/>
                  </a:lnTo>
                  <a:lnTo>
                    <a:pt x="4388574" y="677332"/>
                  </a:lnTo>
                  <a:lnTo>
                    <a:pt x="4275819" y="671044"/>
                  </a:lnTo>
                  <a:lnTo>
                    <a:pt x="4163063" y="665478"/>
                  </a:lnTo>
                  <a:lnTo>
                    <a:pt x="4050307" y="660542"/>
                  </a:lnTo>
                  <a:lnTo>
                    <a:pt x="3937552" y="655990"/>
                  </a:lnTo>
                  <a:lnTo>
                    <a:pt x="3824796" y="652135"/>
                  </a:lnTo>
                  <a:lnTo>
                    <a:pt x="3712041" y="649075"/>
                  </a:lnTo>
                  <a:lnTo>
                    <a:pt x="3599285" y="645618"/>
                  </a:lnTo>
                  <a:lnTo>
                    <a:pt x="3486530" y="640355"/>
                  </a:lnTo>
                  <a:lnTo>
                    <a:pt x="3373774" y="635499"/>
                  </a:lnTo>
                  <a:lnTo>
                    <a:pt x="3261019" y="631864"/>
                  </a:lnTo>
                  <a:lnTo>
                    <a:pt x="3148263" y="627623"/>
                  </a:lnTo>
                  <a:lnTo>
                    <a:pt x="3035508" y="622624"/>
                  </a:lnTo>
                  <a:lnTo>
                    <a:pt x="2922752" y="619076"/>
                  </a:lnTo>
                  <a:lnTo>
                    <a:pt x="2809997" y="617197"/>
                  </a:lnTo>
                  <a:lnTo>
                    <a:pt x="2697241" y="615935"/>
                  </a:lnTo>
                  <a:lnTo>
                    <a:pt x="2584486" y="615519"/>
                  </a:lnTo>
                  <a:lnTo>
                    <a:pt x="2471730" y="616393"/>
                  </a:lnTo>
                  <a:lnTo>
                    <a:pt x="2358975" y="617815"/>
                  </a:lnTo>
                  <a:lnTo>
                    <a:pt x="2246219" y="618651"/>
                  </a:lnTo>
                  <a:lnTo>
                    <a:pt x="2133463" y="620130"/>
                  </a:lnTo>
                  <a:lnTo>
                    <a:pt x="2020708" y="621924"/>
                  </a:lnTo>
                  <a:lnTo>
                    <a:pt x="1907952" y="623094"/>
                  </a:lnTo>
                  <a:lnTo>
                    <a:pt x="1795197" y="622477"/>
                  </a:lnTo>
                  <a:lnTo>
                    <a:pt x="1682441" y="619465"/>
                  </a:lnTo>
                  <a:lnTo>
                    <a:pt x="1569686" y="614435"/>
                  </a:lnTo>
                  <a:lnTo>
                    <a:pt x="1456930" y="607535"/>
                  </a:lnTo>
                  <a:lnTo>
                    <a:pt x="1344175" y="598957"/>
                  </a:lnTo>
                  <a:lnTo>
                    <a:pt x="1231419" y="588912"/>
                  </a:lnTo>
                  <a:lnTo>
                    <a:pt x="1118664" y="577611"/>
                  </a:lnTo>
                  <a:lnTo>
                    <a:pt x="1005908" y="565241"/>
                  </a:lnTo>
                  <a:lnTo>
                    <a:pt x="893153" y="551956"/>
                  </a:lnTo>
                  <a:lnTo>
                    <a:pt x="780397" y="537867"/>
                  </a:lnTo>
                  <a:lnTo>
                    <a:pt x="667642" y="523050"/>
                  </a:lnTo>
                  <a:lnTo>
                    <a:pt x="554886" y="507551"/>
                  </a:lnTo>
                  <a:lnTo>
                    <a:pt x="442131" y="491396"/>
                  </a:lnTo>
                  <a:lnTo>
                    <a:pt x="329375" y="474597"/>
                  </a:lnTo>
                  <a:lnTo>
                    <a:pt x="216619" y="457160"/>
                  </a:lnTo>
                  <a:lnTo>
                    <a:pt x="103864" y="439088"/>
                  </a:lnTo>
                  <a:lnTo>
                    <a:pt x="0" y="42185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10441"/>
              <a:ext cx="6145984" cy="569612"/>
            </a:xfrm>
            <a:custGeom>
              <a:avLst/>
              <a:pathLst>
                <a:path w="6145984" h="569612">
                  <a:moveTo>
                    <a:pt x="0" y="0"/>
                  </a:moveTo>
                  <a:lnTo>
                    <a:pt x="103864" y="52599"/>
                  </a:lnTo>
                  <a:lnTo>
                    <a:pt x="216619" y="106366"/>
                  </a:lnTo>
                  <a:lnTo>
                    <a:pt x="329375" y="156734"/>
                  </a:lnTo>
                  <a:lnTo>
                    <a:pt x="442131" y="203641"/>
                  </a:lnTo>
                  <a:lnTo>
                    <a:pt x="554886" y="247027"/>
                  </a:lnTo>
                  <a:lnTo>
                    <a:pt x="667642" y="286838"/>
                  </a:lnTo>
                  <a:lnTo>
                    <a:pt x="780397" y="323034"/>
                  </a:lnTo>
                  <a:lnTo>
                    <a:pt x="893153" y="355595"/>
                  </a:lnTo>
                  <a:lnTo>
                    <a:pt x="1005908" y="384531"/>
                  </a:lnTo>
                  <a:lnTo>
                    <a:pt x="1118664" y="409890"/>
                  </a:lnTo>
                  <a:lnTo>
                    <a:pt x="1231419" y="431758"/>
                  </a:lnTo>
                  <a:lnTo>
                    <a:pt x="1344175" y="450257"/>
                  </a:lnTo>
                  <a:lnTo>
                    <a:pt x="1456930" y="465531"/>
                  </a:lnTo>
                  <a:lnTo>
                    <a:pt x="1569686" y="477727"/>
                  </a:lnTo>
                  <a:lnTo>
                    <a:pt x="1682441" y="486970"/>
                  </a:lnTo>
                  <a:lnTo>
                    <a:pt x="1795197" y="493343"/>
                  </a:lnTo>
                  <a:lnTo>
                    <a:pt x="1907952" y="497113"/>
                  </a:lnTo>
                  <a:lnTo>
                    <a:pt x="2020708" y="498823"/>
                  </a:lnTo>
                  <a:lnTo>
                    <a:pt x="2133463" y="499014"/>
                  </a:lnTo>
                  <a:lnTo>
                    <a:pt x="2246219" y="498448"/>
                  </a:lnTo>
                  <a:lnTo>
                    <a:pt x="2358975" y="498131"/>
                  </a:lnTo>
                  <a:lnTo>
                    <a:pt x="2471730" y="498135"/>
                  </a:lnTo>
                  <a:lnTo>
                    <a:pt x="2584486" y="497773"/>
                  </a:lnTo>
                  <a:lnTo>
                    <a:pt x="2697241" y="497207"/>
                  </a:lnTo>
                  <a:lnTo>
                    <a:pt x="2809997" y="497837"/>
                  </a:lnTo>
                  <a:lnTo>
                    <a:pt x="2922752" y="501058"/>
                  </a:lnTo>
                  <a:lnTo>
                    <a:pt x="3035508" y="504904"/>
                  </a:lnTo>
                  <a:lnTo>
                    <a:pt x="3148263" y="508154"/>
                  </a:lnTo>
                  <a:lnTo>
                    <a:pt x="3261019" y="511685"/>
                  </a:lnTo>
                  <a:lnTo>
                    <a:pt x="3373774" y="517921"/>
                  </a:lnTo>
                  <a:lnTo>
                    <a:pt x="3486530" y="524676"/>
                  </a:lnTo>
                  <a:lnTo>
                    <a:pt x="3599285" y="530026"/>
                  </a:lnTo>
                  <a:lnTo>
                    <a:pt x="3712041" y="534543"/>
                  </a:lnTo>
                  <a:lnTo>
                    <a:pt x="3824796" y="538833"/>
                  </a:lnTo>
                  <a:lnTo>
                    <a:pt x="3937552" y="542566"/>
                  </a:lnTo>
                  <a:lnTo>
                    <a:pt x="4050307" y="546562"/>
                  </a:lnTo>
                  <a:lnTo>
                    <a:pt x="4163063" y="550816"/>
                  </a:lnTo>
                  <a:lnTo>
                    <a:pt x="4275819" y="554641"/>
                  </a:lnTo>
                  <a:lnTo>
                    <a:pt x="4388574" y="558046"/>
                  </a:lnTo>
                  <a:lnTo>
                    <a:pt x="4501330" y="561200"/>
                  </a:lnTo>
                  <a:lnTo>
                    <a:pt x="4614085" y="564134"/>
                  </a:lnTo>
                  <a:lnTo>
                    <a:pt x="4726841" y="566418"/>
                  </a:lnTo>
                  <a:lnTo>
                    <a:pt x="4839596" y="568092"/>
                  </a:lnTo>
                  <a:lnTo>
                    <a:pt x="4952352" y="569171"/>
                  </a:lnTo>
                  <a:lnTo>
                    <a:pt x="5065107" y="569612"/>
                  </a:lnTo>
                  <a:lnTo>
                    <a:pt x="5177863" y="569332"/>
                  </a:lnTo>
                  <a:lnTo>
                    <a:pt x="5290618" y="568227"/>
                  </a:lnTo>
                  <a:lnTo>
                    <a:pt x="5403374" y="566185"/>
                  </a:lnTo>
                  <a:lnTo>
                    <a:pt x="5516129" y="563101"/>
                  </a:lnTo>
                  <a:lnTo>
                    <a:pt x="5628885" y="558883"/>
                  </a:lnTo>
                  <a:lnTo>
                    <a:pt x="5741640" y="553457"/>
                  </a:lnTo>
                  <a:lnTo>
                    <a:pt x="5854396" y="546771"/>
                  </a:lnTo>
                  <a:lnTo>
                    <a:pt x="5967151" y="538790"/>
                  </a:lnTo>
                  <a:lnTo>
                    <a:pt x="6079907" y="529494"/>
                  </a:lnTo>
                  <a:lnTo>
                    <a:pt x="6145984" y="5232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932299"/>
              <a:ext cx="6145984" cy="439186"/>
            </a:xfrm>
            <a:custGeom>
              <a:avLst/>
              <a:pathLst>
                <a:path w="6145984" h="439186">
                  <a:moveTo>
                    <a:pt x="6145984" y="439186"/>
                  </a:moveTo>
                  <a:lnTo>
                    <a:pt x="6079907" y="427903"/>
                  </a:lnTo>
                  <a:lnTo>
                    <a:pt x="5967151" y="409866"/>
                  </a:lnTo>
                  <a:lnTo>
                    <a:pt x="5854396" y="393038"/>
                  </a:lnTo>
                  <a:lnTo>
                    <a:pt x="5741640" y="377392"/>
                  </a:lnTo>
                  <a:lnTo>
                    <a:pt x="5628885" y="362890"/>
                  </a:lnTo>
                  <a:lnTo>
                    <a:pt x="5516129" y="349474"/>
                  </a:lnTo>
                  <a:lnTo>
                    <a:pt x="5403374" y="337067"/>
                  </a:lnTo>
                  <a:lnTo>
                    <a:pt x="5290618" y="325571"/>
                  </a:lnTo>
                  <a:lnTo>
                    <a:pt x="5177863" y="314876"/>
                  </a:lnTo>
                  <a:lnTo>
                    <a:pt x="5065107" y="304867"/>
                  </a:lnTo>
                  <a:lnTo>
                    <a:pt x="4952352" y="295434"/>
                  </a:lnTo>
                  <a:lnTo>
                    <a:pt x="4839596" y="286490"/>
                  </a:lnTo>
                  <a:lnTo>
                    <a:pt x="4726841" y="277988"/>
                  </a:lnTo>
                  <a:lnTo>
                    <a:pt x="4614085" y="269937"/>
                  </a:lnTo>
                  <a:lnTo>
                    <a:pt x="4501330" y="262419"/>
                  </a:lnTo>
                  <a:lnTo>
                    <a:pt x="4388574" y="255474"/>
                  </a:lnTo>
                  <a:lnTo>
                    <a:pt x="4275819" y="249186"/>
                  </a:lnTo>
                  <a:lnTo>
                    <a:pt x="4163063" y="243620"/>
                  </a:lnTo>
                  <a:lnTo>
                    <a:pt x="4050307" y="238685"/>
                  </a:lnTo>
                  <a:lnTo>
                    <a:pt x="3937552" y="234133"/>
                  </a:lnTo>
                  <a:lnTo>
                    <a:pt x="3824796" y="230278"/>
                  </a:lnTo>
                  <a:lnTo>
                    <a:pt x="3712041" y="227217"/>
                  </a:lnTo>
                  <a:lnTo>
                    <a:pt x="3599285" y="223760"/>
                  </a:lnTo>
                  <a:lnTo>
                    <a:pt x="3486530" y="218498"/>
                  </a:lnTo>
                  <a:lnTo>
                    <a:pt x="3373774" y="213641"/>
                  </a:lnTo>
                  <a:lnTo>
                    <a:pt x="3261019" y="210006"/>
                  </a:lnTo>
                  <a:lnTo>
                    <a:pt x="3148263" y="205766"/>
                  </a:lnTo>
                  <a:lnTo>
                    <a:pt x="3035508" y="200766"/>
                  </a:lnTo>
                  <a:lnTo>
                    <a:pt x="2922752" y="197218"/>
                  </a:lnTo>
                  <a:lnTo>
                    <a:pt x="2809997" y="195339"/>
                  </a:lnTo>
                  <a:lnTo>
                    <a:pt x="2697241" y="194077"/>
                  </a:lnTo>
                  <a:lnTo>
                    <a:pt x="2584486" y="193661"/>
                  </a:lnTo>
                  <a:lnTo>
                    <a:pt x="2471730" y="194536"/>
                  </a:lnTo>
                  <a:lnTo>
                    <a:pt x="2358975" y="195957"/>
                  </a:lnTo>
                  <a:lnTo>
                    <a:pt x="2246219" y="196793"/>
                  </a:lnTo>
                  <a:lnTo>
                    <a:pt x="2133463" y="198272"/>
                  </a:lnTo>
                  <a:lnTo>
                    <a:pt x="2020708" y="200066"/>
                  </a:lnTo>
                  <a:lnTo>
                    <a:pt x="1907952" y="201236"/>
                  </a:lnTo>
                  <a:lnTo>
                    <a:pt x="1795197" y="200619"/>
                  </a:lnTo>
                  <a:lnTo>
                    <a:pt x="1682441" y="197608"/>
                  </a:lnTo>
                  <a:lnTo>
                    <a:pt x="1569686" y="192577"/>
                  </a:lnTo>
                  <a:lnTo>
                    <a:pt x="1456930" y="185677"/>
                  </a:lnTo>
                  <a:lnTo>
                    <a:pt x="1344175" y="177099"/>
                  </a:lnTo>
                  <a:lnTo>
                    <a:pt x="1231419" y="167054"/>
                  </a:lnTo>
                  <a:lnTo>
                    <a:pt x="1118664" y="155753"/>
                  </a:lnTo>
                  <a:lnTo>
                    <a:pt x="1005908" y="143384"/>
                  </a:lnTo>
                  <a:lnTo>
                    <a:pt x="893153" y="130098"/>
                  </a:lnTo>
                  <a:lnTo>
                    <a:pt x="780397" y="116009"/>
                  </a:lnTo>
                  <a:lnTo>
                    <a:pt x="667642" y="101192"/>
                  </a:lnTo>
                  <a:lnTo>
                    <a:pt x="554886" y="85694"/>
                  </a:lnTo>
                  <a:lnTo>
                    <a:pt x="442131" y="69539"/>
                  </a:lnTo>
                  <a:lnTo>
                    <a:pt x="329375" y="52740"/>
                  </a:lnTo>
                  <a:lnTo>
                    <a:pt x="216619" y="35303"/>
                  </a:lnTo>
                  <a:lnTo>
                    <a:pt x="103864" y="1723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721370"/>
              <a:ext cx="6145984" cy="481229"/>
            </a:xfrm>
            <a:custGeom>
              <a:avLst/>
              <a:pathLst>
                <a:path w="6145984" h="481229">
                  <a:moveTo>
                    <a:pt x="0" y="0"/>
                  </a:moveTo>
                  <a:lnTo>
                    <a:pt x="103864" y="34915"/>
                  </a:lnTo>
                  <a:lnTo>
                    <a:pt x="216619" y="70834"/>
                  </a:lnTo>
                  <a:lnTo>
                    <a:pt x="329375" y="104737"/>
                  </a:lnTo>
                  <a:lnTo>
                    <a:pt x="442131" y="136590"/>
                  </a:lnTo>
                  <a:lnTo>
                    <a:pt x="554886" y="166360"/>
                  </a:lnTo>
                  <a:lnTo>
                    <a:pt x="667642" y="194015"/>
                  </a:lnTo>
                  <a:lnTo>
                    <a:pt x="780397" y="219521"/>
                  </a:lnTo>
                  <a:lnTo>
                    <a:pt x="893153" y="242846"/>
                  </a:lnTo>
                  <a:lnTo>
                    <a:pt x="1005908" y="263957"/>
                  </a:lnTo>
                  <a:lnTo>
                    <a:pt x="1118664" y="282822"/>
                  </a:lnTo>
                  <a:lnTo>
                    <a:pt x="1231419" y="299406"/>
                  </a:lnTo>
                  <a:lnTo>
                    <a:pt x="1344175" y="313678"/>
                  </a:lnTo>
                  <a:lnTo>
                    <a:pt x="1456930" y="325604"/>
                  </a:lnTo>
                  <a:lnTo>
                    <a:pt x="1569686" y="335152"/>
                  </a:lnTo>
                  <a:lnTo>
                    <a:pt x="1682441" y="342289"/>
                  </a:lnTo>
                  <a:lnTo>
                    <a:pt x="1795197" y="346981"/>
                  </a:lnTo>
                  <a:lnTo>
                    <a:pt x="1907952" y="349174"/>
                  </a:lnTo>
                  <a:lnTo>
                    <a:pt x="2020708" y="349445"/>
                  </a:lnTo>
                  <a:lnTo>
                    <a:pt x="2133463" y="348643"/>
                  </a:lnTo>
                  <a:lnTo>
                    <a:pt x="2246219" y="347620"/>
                  </a:lnTo>
                  <a:lnTo>
                    <a:pt x="2358975" y="347044"/>
                  </a:lnTo>
                  <a:lnTo>
                    <a:pt x="2471730" y="346335"/>
                  </a:lnTo>
                  <a:lnTo>
                    <a:pt x="2584486" y="345717"/>
                  </a:lnTo>
                  <a:lnTo>
                    <a:pt x="2697241" y="345642"/>
                  </a:lnTo>
                  <a:lnTo>
                    <a:pt x="2809997" y="346588"/>
                  </a:lnTo>
                  <a:lnTo>
                    <a:pt x="2922752" y="349138"/>
                  </a:lnTo>
                  <a:lnTo>
                    <a:pt x="3035508" y="352835"/>
                  </a:lnTo>
                  <a:lnTo>
                    <a:pt x="3148263" y="356960"/>
                  </a:lnTo>
                  <a:lnTo>
                    <a:pt x="3261019" y="360845"/>
                  </a:lnTo>
                  <a:lnTo>
                    <a:pt x="3373774" y="365781"/>
                  </a:lnTo>
                  <a:lnTo>
                    <a:pt x="3486530" y="371587"/>
                  </a:lnTo>
                  <a:lnTo>
                    <a:pt x="3599285" y="376893"/>
                  </a:lnTo>
                  <a:lnTo>
                    <a:pt x="3712041" y="380880"/>
                  </a:lnTo>
                  <a:lnTo>
                    <a:pt x="3824796" y="384555"/>
                  </a:lnTo>
                  <a:lnTo>
                    <a:pt x="3937552" y="388349"/>
                  </a:lnTo>
                  <a:lnTo>
                    <a:pt x="4050307" y="392623"/>
                  </a:lnTo>
                  <a:lnTo>
                    <a:pt x="4163063" y="397218"/>
                  </a:lnTo>
                  <a:lnTo>
                    <a:pt x="4275819" y="401913"/>
                  </a:lnTo>
                  <a:lnTo>
                    <a:pt x="4388574" y="406760"/>
                  </a:lnTo>
                  <a:lnTo>
                    <a:pt x="4501330" y="411809"/>
                  </a:lnTo>
                  <a:lnTo>
                    <a:pt x="4614085" y="417036"/>
                  </a:lnTo>
                  <a:lnTo>
                    <a:pt x="4726841" y="422203"/>
                  </a:lnTo>
                  <a:lnTo>
                    <a:pt x="4839596" y="427291"/>
                  </a:lnTo>
                  <a:lnTo>
                    <a:pt x="4952352" y="432303"/>
                  </a:lnTo>
                  <a:lnTo>
                    <a:pt x="5065107" y="437239"/>
                  </a:lnTo>
                  <a:lnTo>
                    <a:pt x="5177863" y="442104"/>
                  </a:lnTo>
                  <a:lnTo>
                    <a:pt x="5290618" y="446899"/>
                  </a:lnTo>
                  <a:lnTo>
                    <a:pt x="5403374" y="451626"/>
                  </a:lnTo>
                  <a:lnTo>
                    <a:pt x="5516129" y="456288"/>
                  </a:lnTo>
                  <a:lnTo>
                    <a:pt x="5628885" y="460886"/>
                  </a:lnTo>
                  <a:lnTo>
                    <a:pt x="5741640" y="465425"/>
                  </a:lnTo>
                  <a:lnTo>
                    <a:pt x="5854396" y="469905"/>
                  </a:lnTo>
                  <a:lnTo>
                    <a:pt x="5967151" y="474328"/>
                  </a:lnTo>
                  <a:lnTo>
                    <a:pt x="6079907" y="478698"/>
                  </a:lnTo>
                  <a:lnTo>
                    <a:pt x="6145984" y="48122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503246"/>
              <a:ext cx="6145984" cy="856166"/>
            </a:xfrm>
            <a:custGeom>
              <a:avLst/>
              <a:pathLst>
                <a:path w="6145984" h="856166">
                  <a:moveTo>
                    <a:pt x="0" y="0"/>
                  </a:moveTo>
                  <a:lnTo>
                    <a:pt x="103864" y="52945"/>
                  </a:lnTo>
                  <a:lnTo>
                    <a:pt x="216619" y="107201"/>
                  </a:lnTo>
                  <a:lnTo>
                    <a:pt x="329375" y="158176"/>
                  </a:lnTo>
                  <a:lnTo>
                    <a:pt x="442131" y="205810"/>
                  </a:lnTo>
                  <a:lnTo>
                    <a:pt x="554886" y="250048"/>
                  </a:lnTo>
                  <a:lnTo>
                    <a:pt x="667642" y="290840"/>
                  </a:lnTo>
                  <a:lnTo>
                    <a:pt x="780397" y="328149"/>
                  </a:lnTo>
                  <a:lnTo>
                    <a:pt x="893153" y="361959"/>
                  </a:lnTo>
                  <a:lnTo>
                    <a:pt x="1005908" y="392279"/>
                  </a:lnTo>
                  <a:lnTo>
                    <a:pt x="1118664" y="419157"/>
                  </a:lnTo>
                  <a:lnTo>
                    <a:pt x="1231419" y="442679"/>
                  </a:lnTo>
                  <a:lnTo>
                    <a:pt x="1344175" y="462964"/>
                  </a:lnTo>
                  <a:lnTo>
                    <a:pt x="1456930" y="480152"/>
                  </a:lnTo>
                  <a:lnTo>
                    <a:pt x="1569686" y="494386"/>
                  </a:lnTo>
                  <a:lnTo>
                    <a:pt x="1682441" y="505788"/>
                  </a:lnTo>
                  <a:lnTo>
                    <a:pt x="1795197" y="514441"/>
                  </a:lnTo>
                  <a:lnTo>
                    <a:pt x="1907952" y="520782"/>
                  </a:lnTo>
                  <a:lnTo>
                    <a:pt x="2020708" y="525341"/>
                  </a:lnTo>
                  <a:lnTo>
                    <a:pt x="2133463" y="528445"/>
                  </a:lnTo>
                  <a:lnTo>
                    <a:pt x="2246219" y="530638"/>
                  </a:lnTo>
                  <a:lnTo>
                    <a:pt x="2358975" y="532847"/>
                  </a:lnTo>
                  <a:lnTo>
                    <a:pt x="2471730" y="535827"/>
                  </a:lnTo>
                  <a:lnTo>
                    <a:pt x="2584486" y="538480"/>
                  </a:lnTo>
                  <a:lnTo>
                    <a:pt x="2697241" y="540296"/>
                  </a:lnTo>
                  <a:lnTo>
                    <a:pt x="2809997" y="541948"/>
                  </a:lnTo>
                  <a:lnTo>
                    <a:pt x="2922752" y="544275"/>
                  </a:lnTo>
                  <a:lnTo>
                    <a:pt x="3035508" y="545936"/>
                  </a:lnTo>
                  <a:lnTo>
                    <a:pt x="3148263" y="546506"/>
                  </a:lnTo>
                  <a:lnTo>
                    <a:pt x="3261019" y="547513"/>
                  </a:lnTo>
                  <a:lnTo>
                    <a:pt x="3373774" y="549456"/>
                  </a:lnTo>
                  <a:lnTo>
                    <a:pt x="3486530" y="550645"/>
                  </a:lnTo>
                  <a:lnTo>
                    <a:pt x="3599285" y="551280"/>
                  </a:lnTo>
                  <a:lnTo>
                    <a:pt x="3712041" y="552762"/>
                  </a:lnTo>
                  <a:lnTo>
                    <a:pt x="3824796" y="553699"/>
                  </a:lnTo>
                  <a:lnTo>
                    <a:pt x="3937552" y="554248"/>
                  </a:lnTo>
                  <a:lnTo>
                    <a:pt x="4050307" y="555843"/>
                  </a:lnTo>
                  <a:lnTo>
                    <a:pt x="4163063" y="558203"/>
                  </a:lnTo>
                  <a:lnTo>
                    <a:pt x="4275819" y="560277"/>
                  </a:lnTo>
                  <a:lnTo>
                    <a:pt x="4388574" y="562172"/>
                  </a:lnTo>
                  <a:lnTo>
                    <a:pt x="4501330" y="564142"/>
                  </a:lnTo>
                  <a:lnTo>
                    <a:pt x="4614085" y="566246"/>
                  </a:lnTo>
                  <a:lnTo>
                    <a:pt x="4726841" y="567875"/>
                  </a:lnTo>
                  <a:lnTo>
                    <a:pt x="4839596" y="569052"/>
                  </a:lnTo>
                  <a:lnTo>
                    <a:pt x="4952352" y="569791"/>
                  </a:lnTo>
                  <a:lnTo>
                    <a:pt x="5065107" y="570051"/>
                  </a:lnTo>
                  <a:lnTo>
                    <a:pt x="5177863" y="569756"/>
                  </a:lnTo>
                  <a:lnTo>
                    <a:pt x="5290618" y="568804"/>
                  </a:lnTo>
                  <a:lnTo>
                    <a:pt x="5403374" y="567089"/>
                  </a:lnTo>
                  <a:lnTo>
                    <a:pt x="5516129" y="564511"/>
                  </a:lnTo>
                  <a:lnTo>
                    <a:pt x="5628885" y="560983"/>
                  </a:lnTo>
                  <a:lnTo>
                    <a:pt x="5741640" y="556435"/>
                  </a:lnTo>
                  <a:lnTo>
                    <a:pt x="5854396" y="550816"/>
                  </a:lnTo>
                  <a:lnTo>
                    <a:pt x="5967151" y="544095"/>
                  </a:lnTo>
                  <a:lnTo>
                    <a:pt x="6079907" y="536253"/>
                  </a:lnTo>
                  <a:lnTo>
                    <a:pt x="6145984" y="530997"/>
                  </a:lnTo>
                  <a:lnTo>
                    <a:pt x="6145984" y="856166"/>
                  </a:lnTo>
                  <a:lnTo>
                    <a:pt x="6079907" y="844569"/>
                  </a:lnTo>
                  <a:lnTo>
                    <a:pt x="5967151" y="826099"/>
                  </a:lnTo>
                  <a:lnTo>
                    <a:pt x="5854396" y="808936"/>
                  </a:lnTo>
                  <a:lnTo>
                    <a:pt x="5741640" y="793056"/>
                  </a:lnTo>
                  <a:lnTo>
                    <a:pt x="5628885" y="778421"/>
                  </a:lnTo>
                  <a:lnTo>
                    <a:pt x="5516129" y="764973"/>
                  </a:lnTo>
                  <a:lnTo>
                    <a:pt x="5403374" y="752637"/>
                  </a:lnTo>
                  <a:lnTo>
                    <a:pt x="5290618" y="741319"/>
                  </a:lnTo>
                  <a:lnTo>
                    <a:pt x="5177863" y="730911"/>
                  </a:lnTo>
                  <a:lnTo>
                    <a:pt x="5065107" y="721302"/>
                  </a:lnTo>
                  <a:lnTo>
                    <a:pt x="4952352" y="712385"/>
                  </a:lnTo>
                  <a:lnTo>
                    <a:pt x="4839596" y="704074"/>
                  </a:lnTo>
                  <a:lnTo>
                    <a:pt x="4726841" y="696324"/>
                  </a:lnTo>
                  <a:lnTo>
                    <a:pt x="4614085" y="689143"/>
                  </a:lnTo>
                  <a:lnTo>
                    <a:pt x="4501330" y="682627"/>
                  </a:lnTo>
                  <a:lnTo>
                    <a:pt x="4388574" y="677007"/>
                  </a:lnTo>
                  <a:lnTo>
                    <a:pt x="4275819" y="672337"/>
                  </a:lnTo>
                  <a:lnTo>
                    <a:pt x="4163063" y="668586"/>
                  </a:lnTo>
                  <a:lnTo>
                    <a:pt x="4050307" y="665571"/>
                  </a:lnTo>
                  <a:lnTo>
                    <a:pt x="3937552" y="663440"/>
                  </a:lnTo>
                  <a:lnTo>
                    <a:pt x="3824796" y="662773"/>
                  </a:lnTo>
                  <a:lnTo>
                    <a:pt x="3712041" y="663020"/>
                  </a:lnTo>
                  <a:lnTo>
                    <a:pt x="3599285" y="662559"/>
                  </a:lnTo>
                  <a:lnTo>
                    <a:pt x="3486530" y="662008"/>
                  </a:lnTo>
                  <a:lnTo>
                    <a:pt x="3373774" y="662647"/>
                  </a:lnTo>
                  <a:lnTo>
                    <a:pt x="3261019" y="663207"/>
                  </a:lnTo>
                  <a:lnTo>
                    <a:pt x="3148263" y="661518"/>
                  </a:lnTo>
                  <a:lnTo>
                    <a:pt x="3035508" y="659263"/>
                  </a:lnTo>
                  <a:lnTo>
                    <a:pt x="2922752" y="657890"/>
                  </a:lnTo>
                  <a:lnTo>
                    <a:pt x="2809997" y="656854"/>
                  </a:lnTo>
                  <a:lnTo>
                    <a:pt x="2697241" y="654594"/>
                  </a:lnTo>
                  <a:lnTo>
                    <a:pt x="2584486" y="651832"/>
                  </a:lnTo>
                  <a:lnTo>
                    <a:pt x="2471730" y="649674"/>
                  </a:lnTo>
                  <a:lnTo>
                    <a:pt x="2358975" y="648065"/>
                  </a:lnTo>
                  <a:lnTo>
                    <a:pt x="2246219" y="646356"/>
                  </a:lnTo>
                  <a:lnTo>
                    <a:pt x="2133463" y="645042"/>
                  </a:lnTo>
                  <a:lnTo>
                    <a:pt x="2020708" y="643849"/>
                  </a:lnTo>
                  <a:lnTo>
                    <a:pt x="1907952" y="642063"/>
                  </a:lnTo>
                  <a:lnTo>
                    <a:pt x="1795197" y="638757"/>
                  </a:lnTo>
                  <a:lnTo>
                    <a:pt x="1682441" y="633340"/>
                  </a:lnTo>
                  <a:lnTo>
                    <a:pt x="1569686" y="625993"/>
                  </a:lnTo>
                  <a:lnTo>
                    <a:pt x="1456930" y="616857"/>
                  </a:lnTo>
                  <a:lnTo>
                    <a:pt x="1344175" y="606115"/>
                  </a:lnTo>
                  <a:lnTo>
                    <a:pt x="1231419" y="593970"/>
                  </a:lnTo>
                  <a:lnTo>
                    <a:pt x="1118664" y="580620"/>
                  </a:lnTo>
                  <a:lnTo>
                    <a:pt x="1005908" y="566246"/>
                  </a:lnTo>
                  <a:lnTo>
                    <a:pt x="893153" y="550993"/>
                  </a:lnTo>
                  <a:lnTo>
                    <a:pt x="780397" y="534967"/>
                  </a:lnTo>
                  <a:lnTo>
                    <a:pt x="667642" y="518239"/>
                  </a:lnTo>
                  <a:lnTo>
                    <a:pt x="554886" y="500852"/>
                  </a:lnTo>
                  <a:lnTo>
                    <a:pt x="442131" y="482829"/>
                  </a:lnTo>
                  <a:lnTo>
                    <a:pt x="329375" y="464179"/>
                  </a:lnTo>
                  <a:lnTo>
                    <a:pt x="216619" y="444907"/>
                  </a:lnTo>
                  <a:lnTo>
                    <a:pt x="103864" y="425014"/>
                  </a:lnTo>
                  <a:lnTo>
                    <a:pt x="0" y="40611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03246"/>
              <a:ext cx="6145984" cy="570051"/>
            </a:xfrm>
            <a:custGeom>
              <a:avLst/>
              <a:pathLst>
                <a:path w="6145984" h="570051">
                  <a:moveTo>
                    <a:pt x="0" y="0"/>
                  </a:moveTo>
                  <a:lnTo>
                    <a:pt x="103864" y="52945"/>
                  </a:lnTo>
                  <a:lnTo>
                    <a:pt x="216619" y="107201"/>
                  </a:lnTo>
                  <a:lnTo>
                    <a:pt x="329375" y="158176"/>
                  </a:lnTo>
                  <a:lnTo>
                    <a:pt x="442131" y="205810"/>
                  </a:lnTo>
                  <a:lnTo>
                    <a:pt x="554886" y="250048"/>
                  </a:lnTo>
                  <a:lnTo>
                    <a:pt x="667642" y="290840"/>
                  </a:lnTo>
                  <a:lnTo>
                    <a:pt x="780397" y="328149"/>
                  </a:lnTo>
                  <a:lnTo>
                    <a:pt x="893153" y="361959"/>
                  </a:lnTo>
                  <a:lnTo>
                    <a:pt x="1005908" y="392279"/>
                  </a:lnTo>
                  <a:lnTo>
                    <a:pt x="1118664" y="419157"/>
                  </a:lnTo>
                  <a:lnTo>
                    <a:pt x="1231419" y="442679"/>
                  </a:lnTo>
                  <a:lnTo>
                    <a:pt x="1344175" y="462964"/>
                  </a:lnTo>
                  <a:lnTo>
                    <a:pt x="1456930" y="480152"/>
                  </a:lnTo>
                  <a:lnTo>
                    <a:pt x="1569686" y="494386"/>
                  </a:lnTo>
                  <a:lnTo>
                    <a:pt x="1682441" y="505788"/>
                  </a:lnTo>
                  <a:lnTo>
                    <a:pt x="1795197" y="514441"/>
                  </a:lnTo>
                  <a:lnTo>
                    <a:pt x="1907952" y="520782"/>
                  </a:lnTo>
                  <a:lnTo>
                    <a:pt x="2020708" y="525341"/>
                  </a:lnTo>
                  <a:lnTo>
                    <a:pt x="2133463" y="528445"/>
                  </a:lnTo>
                  <a:lnTo>
                    <a:pt x="2246219" y="530638"/>
                  </a:lnTo>
                  <a:lnTo>
                    <a:pt x="2358975" y="532847"/>
                  </a:lnTo>
                  <a:lnTo>
                    <a:pt x="2471730" y="535827"/>
                  </a:lnTo>
                  <a:lnTo>
                    <a:pt x="2584486" y="538480"/>
                  </a:lnTo>
                  <a:lnTo>
                    <a:pt x="2697241" y="540296"/>
                  </a:lnTo>
                  <a:lnTo>
                    <a:pt x="2809997" y="541948"/>
                  </a:lnTo>
                  <a:lnTo>
                    <a:pt x="2922752" y="544275"/>
                  </a:lnTo>
                  <a:lnTo>
                    <a:pt x="3035508" y="545936"/>
                  </a:lnTo>
                  <a:lnTo>
                    <a:pt x="3148263" y="546506"/>
                  </a:lnTo>
                  <a:lnTo>
                    <a:pt x="3261019" y="547513"/>
                  </a:lnTo>
                  <a:lnTo>
                    <a:pt x="3373774" y="549456"/>
                  </a:lnTo>
                  <a:lnTo>
                    <a:pt x="3486530" y="550645"/>
                  </a:lnTo>
                  <a:lnTo>
                    <a:pt x="3599285" y="551280"/>
                  </a:lnTo>
                  <a:lnTo>
                    <a:pt x="3712041" y="552762"/>
                  </a:lnTo>
                  <a:lnTo>
                    <a:pt x="3824796" y="553699"/>
                  </a:lnTo>
                  <a:lnTo>
                    <a:pt x="3937552" y="554248"/>
                  </a:lnTo>
                  <a:lnTo>
                    <a:pt x="4050307" y="555843"/>
                  </a:lnTo>
                  <a:lnTo>
                    <a:pt x="4163063" y="558203"/>
                  </a:lnTo>
                  <a:lnTo>
                    <a:pt x="4275819" y="560277"/>
                  </a:lnTo>
                  <a:lnTo>
                    <a:pt x="4388574" y="562172"/>
                  </a:lnTo>
                  <a:lnTo>
                    <a:pt x="4501330" y="564142"/>
                  </a:lnTo>
                  <a:lnTo>
                    <a:pt x="4614085" y="566246"/>
                  </a:lnTo>
                  <a:lnTo>
                    <a:pt x="4726841" y="567875"/>
                  </a:lnTo>
                  <a:lnTo>
                    <a:pt x="4839596" y="569052"/>
                  </a:lnTo>
                  <a:lnTo>
                    <a:pt x="4952352" y="569791"/>
                  </a:lnTo>
                  <a:lnTo>
                    <a:pt x="5065107" y="570051"/>
                  </a:lnTo>
                  <a:lnTo>
                    <a:pt x="5177863" y="569756"/>
                  </a:lnTo>
                  <a:lnTo>
                    <a:pt x="5290618" y="568804"/>
                  </a:lnTo>
                  <a:lnTo>
                    <a:pt x="5403374" y="567089"/>
                  </a:lnTo>
                  <a:lnTo>
                    <a:pt x="5516129" y="564511"/>
                  </a:lnTo>
                  <a:lnTo>
                    <a:pt x="5628885" y="560983"/>
                  </a:lnTo>
                  <a:lnTo>
                    <a:pt x="5741640" y="556435"/>
                  </a:lnTo>
                  <a:lnTo>
                    <a:pt x="5854396" y="550816"/>
                  </a:lnTo>
                  <a:lnTo>
                    <a:pt x="5967151" y="544095"/>
                  </a:lnTo>
                  <a:lnTo>
                    <a:pt x="6079907" y="536253"/>
                  </a:lnTo>
                  <a:lnTo>
                    <a:pt x="6145984" y="5309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09364"/>
              <a:ext cx="6145984" cy="450049"/>
            </a:xfrm>
            <a:custGeom>
              <a:avLst/>
              <a:pathLst>
                <a:path w="6145984" h="450049">
                  <a:moveTo>
                    <a:pt x="6145984" y="450049"/>
                  </a:moveTo>
                  <a:lnTo>
                    <a:pt x="6079907" y="438451"/>
                  </a:lnTo>
                  <a:lnTo>
                    <a:pt x="5967151" y="419981"/>
                  </a:lnTo>
                  <a:lnTo>
                    <a:pt x="5854396" y="402818"/>
                  </a:lnTo>
                  <a:lnTo>
                    <a:pt x="5741640" y="386939"/>
                  </a:lnTo>
                  <a:lnTo>
                    <a:pt x="5628885" y="372303"/>
                  </a:lnTo>
                  <a:lnTo>
                    <a:pt x="5516129" y="358856"/>
                  </a:lnTo>
                  <a:lnTo>
                    <a:pt x="5403374" y="346519"/>
                  </a:lnTo>
                  <a:lnTo>
                    <a:pt x="5290618" y="335201"/>
                  </a:lnTo>
                  <a:lnTo>
                    <a:pt x="5177863" y="324794"/>
                  </a:lnTo>
                  <a:lnTo>
                    <a:pt x="5065107" y="315184"/>
                  </a:lnTo>
                  <a:lnTo>
                    <a:pt x="4952352" y="306267"/>
                  </a:lnTo>
                  <a:lnTo>
                    <a:pt x="4839596" y="297957"/>
                  </a:lnTo>
                  <a:lnTo>
                    <a:pt x="4726841" y="290206"/>
                  </a:lnTo>
                  <a:lnTo>
                    <a:pt x="4614085" y="283026"/>
                  </a:lnTo>
                  <a:lnTo>
                    <a:pt x="4501330" y="276509"/>
                  </a:lnTo>
                  <a:lnTo>
                    <a:pt x="4388574" y="270890"/>
                  </a:lnTo>
                  <a:lnTo>
                    <a:pt x="4275819" y="266220"/>
                  </a:lnTo>
                  <a:lnTo>
                    <a:pt x="4163063" y="262468"/>
                  </a:lnTo>
                  <a:lnTo>
                    <a:pt x="4050307" y="259453"/>
                  </a:lnTo>
                  <a:lnTo>
                    <a:pt x="3937552" y="257323"/>
                  </a:lnTo>
                  <a:lnTo>
                    <a:pt x="3824796" y="256656"/>
                  </a:lnTo>
                  <a:lnTo>
                    <a:pt x="3712041" y="256903"/>
                  </a:lnTo>
                  <a:lnTo>
                    <a:pt x="3599285" y="256441"/>
                  </a:lnTo>
                  <a:lnTo>
                    <a:pt x="3486530" y="255891"/>
                  </a:lnTo>
                  <a:lnTo>
                    <a:pt x="3373774" y="256529"/>
                  </a:lnTo>
                  <a:lnTo>
                    <a:pt x="3261019" y="257090"/>
                  </a:lnTo>
                  <a:lnTo>
                    <a:pt x="3148263" y="255400"/>
                  </a:lnTo>
                  <a:lnTo>
                    <a:pt x="3035508" y="253146"/>
                  </a:lnTo>
                  <a:lnTo>
                    <a:pt x="2922752" y="251772"/>
                  </a:lnTo>
                  <a:lnTo>
                    <a:pt x="2809997" y="250737"/>
                  </a:lnTo>
                  <a:lnTo>
                    <a:pt x="2697241" y="248476"/>
                  </a:lnTo>
                  <a:lnTo>
                    <a:pt x="2584486" y="245714"/>
                  </a:lnTo>
                  <a:lnTo>
                    <a:pt x="2471730" y="243556"/>
                  </a:lnTo>
                  <a:lnTo>
                    <a:pt x="2358975" y="241948"/>
                  </a:lnTo>
                  <a:lnTo>
                    <a:pt x="2246219" y="240239"/>
                  </a:lnTo>
                  <a:lnTo>
                    <a:pt x="2133463" y="238924"/>
                  </a:lnTo>
                  <a:lnTo>
                    <a:pt x="2020708" y="237731"/>
                  </a:lnTo>
                  <a:lnTo>
                    <a:pt x="1907952" y="235945"/>
                  </a:lnTo>
                  <a:lnTo>
                    <a:pt x="1795197" y="232639"/>
                  </a:lnTo>
                  <a:lnTo>
                    <a:pt x="1682441" y="227222"/>
                  </a:lnTo>
                  <a:lnTo>
                    <a:pt x="1569686" y="219875"/>
                  </a:lnTo>
                  <a:lnTo>
                    <a:pt x="1456930" y="210740"/>
                  </a:lnTo>
                  <a:lnTo>
                    <a:pt x="1344175" y="199998"/>
                  </a:lnTo>
                  <a:lnTo>
                    <a:pt x="1231419" y="187852"/>
                  </a:lnTo>
                  <a:lnTo>
                    <a:pt x="1118664" y="174502"/>
                  </a:lnTo>
                  <a:lnTo>
                    <a:pt x="1005908" y="160129"/>
                  </a:lnTo>
                  <a:lnTo>
                    <a:pt x="893153" y="144875"/>
                  </a:lnTo>
                  <a:lnTo>
                    <a:pt x="780397" y="128849"/>
                  </a:lnTo>
                  <a:lnTo>
                    <a:pt x="667642" y="112121"/>
                  </a:lnTo>
                  <a:lnTo>
                    <a:pt x="554886" y="94734"/>
                  </a:lnTo>
                  <a:lnTo>
                    <a:pt x="442131" y="76711"/>
                  </a:lnTo>
                  <a:lnTo>
                    <a:pt x="329375" y="58062"/>
                  </a:lnTo>
                  <a:lnTo>
                    <a:pt x="216619" y="38790"/>
                  </a:lnTo>
                  <a:lnTo>
                    <a:pt x="103864" y="1889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06305"/>
              <a:ext cx="6145984" cy="490523"/>
            </a:xfrm>
            <a:custGeom>
              <a:avLst/>
              <a:pathLst>
                <a:path w="6145984" h="490523">
                  <a:moveTo>
                    <a:pt x="0" y="0"/>
                  </a:moveTo>
                  <a:lnTo>
                    <a:pt x="103864" y="35921"/>
                  </a:lnTo>
                  <a:lnTo>
                    <a:pt x="216619" y="72995"/>
                  </a:lnTo>
                  <a:lnTo>
                    <a:pt x="329375" y="108119"/>
                  </a:lnTo>
                  <a:lnTo>
                    <a:pt x="442131" y="141261"/>
                  </a:lnTo>
                  <a:lnTo>
                    <a:pt x="554886" y="172391"/>
                  </a:lnTo>
                  <a:lnTo>
                    <a:pt x="667642" y="201481"/>
                  </a:lnTo>
                  <a:lnTo>
                    <a:pt x="780397" y="228499"/>
                  </a:lnTo>
                  <a:lnTo>
                    <a:pt x="893153" y="253417"/>
                  </a:lnTo>
                  <a:lnTo>
                    <a:pt x="1005908" y="276204"/>
                  </a:lnTo>
                  <a:lnTo>
                    <a:pt x="1118664" y="296830"/>
                  </a:lnTo>
                  <a:lnTo>
                    <a:pt x="1231419" y="315266"/>
                  </a:lnTo>
                  <a:lnTo>
                    <a:pt x="1344175" y="331481"/>
                  </a:lnTo>
                  <a:lnTo>
                    <a:pt x="1456930" y="345446"/>
                  </a:lnTo>
                  <a:lnTo>
                    <a:pt x="1569686" y="357130"/>
                  </a:lnTo>
                  <a:lnTo>
                    <a:pt x="1682441" y="366505"/>
                  </a:lnTo>
                  <a:lnTo>
                    <a:pt x="1795197" y="373540"/>
                  </a:lnTo>
                  <a:lnTo>
                    <a:pt x="1907952" y="378364"/>
                  </a:lnTo>
                  <a:lnTo>
                    <a:pt x="2020708" y="381536"/>
                  </a:lnTo>
                  <a:lnTo>
                    <a:pt x="2133463" y="383685"/>
                  </a:lnTo>
                  <a:lnTo>
                    <a:pt x="2246219" y="385438"/>
                  </a:lnTo>
                  <a:lnTo>
                    <a:pt x="2358975" y="387398"/>
                  </a:lnTo>
                  <a:lnTo>
                    <a:pt x="2471730" y="389692"/>
                  </a:lnTo>
                  <a:lnTo>
                    <a:pt x="2584486" y="392097"/>
                  </a:lnTo>
                  <a:lnTo>
                    <a:pt x="2697241" y="394386"/>
                  </a:lnTo>
                  <a:lnTo>
                    <a:pt x="2809997" y="396342"/>
                  </a:lnTo>
                  <a:lnTo>
                    <a:pt x="2922752" y="398024"/>
                  </a:lnTo>
                  <a:lnTo>
                    <a:pt x="3035508" y="399541"/>
                  </a:lnTo>
                  <a:lnTo>
                    <a:pt x="3148263" y="400953"/>
                  </a:lnTo>
                  <a:lnTo>
                    <a:pt x="3261019" y="402301"/>
                  </a:lnTo>
                  <a:lnTo>
                    <a:pt x="3373774" y="402993"/>
                  </a:lnTo>
                  <a:lnTo>
                    <a:pt x="3486530" y="403268"/>
                  </a:lnTo>
                  <a:lnTo>
                    <a:pt x="3599285" y="403861"/>
                  </a:lnTo>
                  <a:lnTo>
                    <a:pt x="3712041" y="404832"/>
                  </a:lnTo>
                  <a:lnTo>
                    <a:pt x="3824796" y="405177"/>
                  </a:lnTo>
                  <a:lnTo>
                    <a:pt x="3937552" y="405785"/>
                  </a:lnTo>
                  <a:lnTo>
                    <a:pt x="4050307" y="407648"/>
                  </a:lnTo>
                  <a:lnTo>
                    <a:pt x="4163063" y="410336"/>
                  </a:lnTo>
                  <a:lnTo>
                    <a:pt x="4275819" y="413249"/>
                  </a:lnTo>
                  <a:lnTo>
                    <a:pt x="4388574" y="416531"/>
                  </a:lnTo>
                  <a:lnTo>
                    <a:pt x="4501330" y="420326"/>
                  </a:lnTo>
                  <a:lnTo>
                    <a:pt x="4614085" y="424636"/>
                  </a:lnTo>
                  <a:lnTo>
                    <a:pt x="4726841" y="429041"/>
                  </a:lnTo>
                  <a:lnTo>
                    <a:pt x="4839596" y="433504"/>
                  </a:lnTo>
                  <a:lnTo>
                    <a:pt x="4952352" y="438029"/>
                  </a:lnTo>
                  <a:lnTo>
                    <a:pt x="5065107" y="442618"/>
                  </a:lnTo>
                  <a:lnTo>
                    <a:pt x="5177863" y="447275"/>
                  </a:lnTo>
                  <a:lnTo>
                    <a:pt x="5290618" y="452002"/>
                  </a:lnTo>
                  <a:lnTo>
                    <a:pt x="5403374" y="456804"/>
                  </a:lnTo>
                  <a:lnTo>
                    <a:pt x="5516129" y="461683"/>
                  </a:lnTo>
                  <a:lnTo>
                    <a:pt x="5628885" y="466643"/>
                  </a:lnTo>
                  <a:lnTo>
                    <a:pt x="5741640" y="471687"/>
                  </a:lnTo>
                  <a:lnTo>
                    <a:pt x="5854396" y="476817"/>
                  </a:lnTo>
                  <a:lnTo>
                    <a:pt x="5967151" y="482038"/>
                  </a:lnTo>
                  <a:lnTo>
                    <a:pt x="6079907" y="487352"/>
                  </a:lnTo>
                  <a:lnTo>
                    <a:pt x="6145984" y="49052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536406"/>
              <a:ext cx="6145984" cy="804868"/>
            </a:xfrm>
            <a:custGeom>
              <a:avLst/>
              <a:pathLst>
                <a:path w="6145984" h="804868">
                  <a:moveTo>
                    <a:pt x="0" y="0"/>
                  </a:moveTo>
                  <a:lnTo>
                    <a:pt x="103864" y="54727"/>
                  </a:lnTo>
                  <a:lnTo>
                    <a:pt x="216619" y="110767"/>
                  </a:lnTo>
                  <a:lnTo>
                    <a:pt x="329375" y="163378"/>
                  </a:lnTo>
                  <a:lnTo>
                    <a:pt x="442131" y="212503"/>
                  </a:lnTo>
                  <a:lnTo>
                    <a:pt x="554886" y="258087"/>
                  </a:lnTo>
                  <a:lnTo>
                    <a:pt x="667642" y="300082"/>
                  </a:lnTo>
                  <a:lnTo>
                    <a:pt x="780397" y="338449"/>
                  </a:lnTo>
                  <a:lnTo>
                    <a:pt x="893153" y="373168"/>
                  </a:lnTo>
                  <a:lnTo>
                    <a:pt x="1005908" y="404245"/>
                  </a:lnTo>
                  <a:lnTo>
                    <a:pt x="1118664" y="431717"/>
                  </a:lnTo>
                  <a:lnTo>
                    <a:pt x="1231419" y="455653"/>
                  </a:lnTo>
                  <a:lnTo>
                    <a:pt x="1344175" y="476155"/>
                  </a:lnTo>
                  <a:lnTo>
                    <a:pt x="1456930" y="493343"/>
                  </a:lnTo>
                  <a:lnTo>
                    <a:pt x="1569686" y="507337"/>
                  </a:lnTo>
                  <a:lnTo>
                    <a:pt x="1682441" y="518243"/>
                  </a:lnTo>
                  <a:lnTo>
                    <a:pt x="1795197" y="526125"/>
                  </a:lnTo>
                  <a:lnTo>
                    <a:pt x="1907952" y="531085"/>
                  </a:lnTo>
                  <a:lnTo>
                    <a:pt x="2020708" y="533628"/>
                  </a:lnTo>
                  <a:lnTo>
                    <a:pt x="2133463" y="534408"/>
                  </a:lnTo>
                  <a:lnTo>
                    <a:pt x="2246219" y="534272"/>
                  </a:lnTo>
                  <a:lnTo>
                    <a:pt x="2358975" y="534235"/>
                  </a:lnTo>
                  <a:lnTo>
                    <a:pt x="2471730" y="534230"/>
                  </a:lnTo>
                  <a:lnTo>
                    <a:pt x="2584486" y="533654"/>
                  </a:lnTo>
                  <a:lnTo>
                    <a:pt x="2697241" y="532671"/>
                  </a:lnTo>
                  <a:lnTo>
                    <a:pt x="2809997" y="532476"/>
                  </a:lnTo>
                  <a:lnTo>
                    <a:pt x="2922752" y="533895"/>
                  </a:lnTo>
                  <a:lnTo>
                    <a:pt x="3035508" y="535359"/>
                  </a:lnTo>
                  <a:lnTo>
                    <a:pt x="3148263" y="536124"/>
                  </a:lnTo>
                  <a:lnTo>
                    <a:pt x="3261019" y="537214"/>
                  </a:lnTo>
                  <a:lnTo>
                    <a:pt x="3373774" y="540123"/>
                  </a:lnTo>
                  <a:lnTo>
                    <a:pt x="3486530" y="543073"/>
                  </a:lnTo>
                  <a:lnTo>
                    <a:pt x="3599285" y="545029"/>
                  </a:lnTo>
                  <a:lnTo>
                    <a:pt x="3712041" y="546749"/>
                  </a:lnTo>
                  <a:lnTo>
                    <a:pt x="3824796" y="548206"/>
                  </a:lnTo>
                  <a:lnTo>
                    <a:pt x="3937552" y="549245"/>
                  </a:lnTo>
                  <a:lnTo>
                    <a:pt x="4050307" y="550743"/>
                  </a:lnTo>
                  <a:lnTo>
                    <a:pt x="4163063" y="552670"/>
                  </a:lnTo>
                  <a:lnTo>
                    <a:pt x="4275819" y="554346"/>
                  </a:lnTo>
                  <a:lnTo>
                    <a:pt x="4388574" y="555775"/>
                  </a:lnTo>
                  <a:lnTo>
                    <a:pt x="4501330" y="557093"/>
                  </a:lnTo>
                  <a:lnTo>
                    <a:pt x="4614085" y="558324"/>
                  </a:lnTo>
                  <a:lnTo>
                    <a:pt x="4726841" y="559107"/>
                  </a:lnTo>
                  <a:lnTo>
                    <a:pt x="4839596" y="559475"/>
                  </a:lnTo>
                  <a:lnTo>
                    <a:pt x="4952352" y="559441"/>
                  </a:lnTo>
                  <a:lnTo>
                    <a:pt x="5065107" y="558969"/>
                  </a:lnTo>
                  <a:lnTo>
                    <a:pt x="5177863" y="557988"/>
                  </a:lnTo>
                  <a:lnTo>
                    <a:pt x="5290618" y="556409"/>
                  </a:lnTo>
                  <a:lnTo>
                    <a:pt x="5403374" y="554135"/>
                  </a:lnTo>
                  <a:lnTo>
                    <a:pt x="5516129" y="551078"/>
                  </a:lnTo>
                  <a:lnTo>
                    <a:pt x="5628885" y="547159"/>
                  </a:lnTo>
                  <a:lnTo>
                    <a:pt x="5741640" y="542315"/>
                  </a:lnTo>
                  <a:lnTo>
                    <a:pt x="5854396" y="536500"/>
                  </a:lnTo>
                  <a:lnTo>
                    <a:pt x="5967151" y="529685"/>
                  </a:lnTo>
                  <a:lnTo>
                    <a:pt x="6079907" y="521853"/>
                  </a:lnTo>
                  <a:lnTo>
                    <a:pt x="6145984" y="516664"/>
                  </a:lnTo>
                  <a:lnTo>
                    <a:pt x="6145984" y="804868"/>
                  </a:lnTo>
                  <a:lnTo>
                    <a:pt x="6079907" y="795120"/>
                  </a:lnTo>
                  <a:lnTo>
                    <a:pt x="5967151" y="779631"/>
                  </a:lnTo>
                  <a:lnTo>
                    <a:pt x="5854396" y="765277"/>
                  </a:lnTo>
                  <a:lnTo>
                    <a:pt x="5741640" y="752037"/>
                  </a:lnTo>
                  <a:lnTo>
                    <a:pt x="5628885" y="739879"/>
                  </a:lnTo>
                  <a:lnTo>
                    <a:pt x="5516129" y="728752"/>
                  </a:lnTo>
                  <a:lnTo>
                    <a:pt x="5403374" y="718591"/>
                  </a:lnTo>
                  <a:lnTo>
                    <a:pt x="5290618" y="709313"/>
                  </a:lnTo>
                  <a:lnTo>
                    <a:pt x="5177863" y="700824"/>
                  </a:lnTo>
                  <a:lnTo>
                    <a:pt x="5065107" y="693026"/>
                  </a:lnTo>
                  <a:lnTo>
                    <a:pt x="4952352" y="685826"/>
                  </a:lnTo>
                  <a:lnTo>
                    <a:pt x="4839596" y="679148"/>
                  </a:lnTo>
                  <a:lnTo>
                    <a:pt x="4726841" y="672954"/>
                  </a:lnTo>
                  <a:lnTo>
                    <a:pt x="4614085" y="667251"/>
                  </a:lnTo>
                  <a:lnTo>
                    <a:pt x="4501330" y="662108"/>
                  </a:lnTo>
                  <a:lnTo>
                    <a:pt x="4388574" y="657556"/>
                  </a:lnTo>
                  <a:lnTo>
                    <a:pt x="4275819" y="653667"/>
                  </a:lnTo>
                  <a:lnTo>
                    <a:pt x="4163063" y="650505"/>
                  </a:lnTo>
                  <a:lnTo>
                    <a:pt x="4050307" y="647997"/>
                  </a:lnTo>
                  <a:lnTo>
                    <a:pt x="3937552" y="646025"/>
                  </a:lnTo>
                  <a:lnTo>
                    <a:pt x="3824796" y="644881"/>
                  </a:lnTo>
                  <a:lnTo>
                    <a:pt x="3712041" y="644473"/>
                  </a:lnTo>
                  <a:lnTo>
                    <a:pt x="3599285" y="643657"/>
                  </a:lnTo>
                  <a:lnTo>
                    <a:pt x="3486530" y="641776"/>
                  </a:lnTo>
                  <a:lnTo>
                    <a:pt x="3373774" y="640447"/>
                  </a:lnTo>
                  <a:lnTo>
                    <a:pt x="3261019" y="639756"/>
                  </a:lnTo>
                  <a:lnTo>
                    <a:pt x="3148263" y="638062"/>
                  </a:lnTo>
                  <a:lnTo>
                    <a:pt x="3035508" y="635804"/>
                  </a:lnTo>
                  <a:lnTo>
                    <a:pt x="2922752" y="634595"/>
                  </a:lnTo>
                  <a:lnTo>
                    <a:pt x="2809997" y="634320"/>
                  </a:lnTo>
                  <a:lnTo>
                    <a:pt x="2697241" y="633976"/>
                  </a:lnTo>
                  <a:lnTo>
                    <a:pt x="2584486" y="634121"/>
                  </a:lnTo>
                  <a:lnTo>
                    <a:pt x="2471730" y="635134"/>
                  </a:lnTo>
                  <a:lnTo>
                    <a:pt x="2358975" y="636355"/>
                  </a:lnTo>
                  <a:lnTo>
                    <a:pt x="2246219" y="636836"/>
                  </a:lnTo>
                  <a:lnTo>
                    <a:pt x="2133463" y="637751"/>
                  </a:lnTo>
                  <a:lnTo>
                    <a:pt x="2020708" y="638664"/>
                  </a:lnTo>
                  <a:lnTo>
                    <a:pt x="1907952" y="638579"/>
                  </a:lnTo>
                  <a:lnTo>
                    <a:pt x="1795197" y="636309"/>
                  </a:lnTo>
                  <a:lnTo>
                    <a:pt x="1682441" y="631294"/>
                  </a:lnTo>
                  <a:lnTo>
                    <a:pt x="1569686" y="623984"/>
                  </a:lnTo>
                  <a:lnTo>
                    <a:pt x="1456930" y="614508"/>
                  </a:lnTo>
                  <a:lnTo>
                    <a:pt x="1344175" y="603033"/>
                  </a:lnTo>
                  <a:lnTo>
                    <a:pt x="1231419" y="589745"/>
                  </a:lnTo>
                  <a:lnTo>
                    <a:pt x="1118664" y="574824"/>
                  </a:lnTo>
                  <a:lnTo>
                    <a:pt x="1005908" y="558436"/>
                  </a:lnTo>
                  <a:lnTo>
                    <a:pt x="893153" y="540713"/>
                  </a:lnTo>
                  <a:lnTo>
                    <a:pt x="780397" y="521755"/>
                  </a:lnTo>
                  <a:lnTo>
                    <a:pt x="667642" y="501630"/>
                  </a:lnTo>
                  <a:lnTo>
                    <a:pt x="554886" y="480380"/>
                  </a:lnTo>
                  <a:lnTo>
                    <a:pt x="442131" y="458031"/>
                  </a:lnTo>
                  <a:lnTo>
                    <a:pt x="329375" y="434596"/>
                  </a:lnTo>
                  <a:lnTo>
                    <a:pt x="216619" y="410083"/>
                  </a:lnTo>
                  <a:lnTo>
                    <a:pt x="103864" y="384499"/>
                  </a:lnTo>
                  <a:lnTo>
                    <a:pt x="0" y="35995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36406"/>
              <a:ext cx="6145984" cy="559475"/>
            </a:xfrm>
            <a:custGeom>
              <a:avLst/>
              <a:pathLst>
                <a:path w="6145984" h="559475">
                  <a:moveTo>
                    <a:pt x="0" y="0"/>
                  </a:moveTo>
                  <a:lnTo>
                    <a:pt x="103864" y="54727"/>
                  </a:lnTo>
                  <a:lnTo>
                    <a:pt x="216619" y="110767"/>
                  </a:lnTo>
                  <a:lnTo>
                    <a:pt x="329375" y="163378"/>
                  </a:lnTo>
                  <a:lnTo>
                    <a:pt x="442131" y="212503"/>
                  </a:lnTo>
                  <a:lnTo>
                    <a:pt x="554886" y="258087"/>
                  </a:lnTo>
                  <a:lnTo>
                    <a:pt x="667642" y="300082"/>
                  </a:lnTo>
                  <a:lnTo>
                    <a:pt x="780397" y="338449"/>
                  </a:lnTo>
                  <a:lnTo>
                    <a:pt x="893153" y="373168"/>
                  </a:lnTo>
                  <a:lnTo>
                    <a:pt x="1005908" y="404245"/>
                  </a:lnTo>
                  <a:lnTo>
                    <a:pt x="1118664" y="431717"/>
                  </a:lnTo>
                  <a:lnTo>
                    <a:pt x="1231419" y="455653"/>
                  </a:lnTo>
                  <a:lnTo>
                    <a:pt x="1344175" y="476155"/>
                  </a:lnTo>
                  <a:lnTo>
                    <a:pt x="1456930" y="493343"/>
                  </a:lnTo>
                  <a:lnTo>
                    <a:pt x="1569686" y="507337"/>
                  </a:lnTo>
                  <a:lnTo>
                    <a:pt x="1682441" y="518243"/>
                  </a:lnTo>
                  <a:lnTo>
                    <a:pt x="1795197" y="526125"/>
                  </a:lnTo>
                  <a:lnTo>
                    <a:pt x="1907952" y="531085"/>
                  </a:lnTo>
                  <a:lnTo>
                    <a:pt x="2020708" y="533628"/>
                  </a:lnTo>
                  <a:lnTo>
                    <a:pt x="2133463" y="534408"/>
                  </a:lnTo>
                  <a:lnTo>
                    <a:pt x="2246219" y="534272"/>
                  </a:lnTo>
                  <a:lnTo>
                    <a:pt x="2358975" y="534235"/>
                  </a:lnTo>
                  <a:lnTo>
                    <a:pt x="2471730" y="534230"/>
                  </a:lnTo>
                  <a:lnTo>
                    <a:pt x="2584486" y="533654"/>
                  </a:lnTo>
                  <a:lnTo>
                    <a:pt x="2697241" y="532671"/>
                  </a:lnTo>
                  <a:lnTo>
                    <a:pt x="2809997" y="532476"/>
                  </a:lnTo>
                  <a:lnTo>
                    <a:pt x="2922752" y="533895"/>
                  </a:lnTo>
                  <a:lnTo>
                    <a:pt x="3035508" y="535359"/>
                  </a:lnTo>
                  <a:lnTo>
                    <a:pt x="3148263" y="536124"/>
                  </a:lnTo>
                  <a:lnTo>
                    <a:pt x="3261019" y="537214"/>
                  </a:lnTo>
                  <a:lnTo>
                    <a:pt x="3373774" y="540123"/>
                  </a:lnTo>
                  <a:lnTo>
                    <a:pt x="3486530" y="543073"/>
                  </a:lnTo>
                  <a:lnTo>
                    <a:pt x="3599285" y="545029"/>
                  </a:lnTo>
                  <a:lnTo>
                    <a:pt x="3712041" y="546749"/>
                  </a:lnTo>
                  <a:lnTo>
                    <a:pt x="3824796" y="548206"/>
                  </a:lnTo>
                  <a:lnTo>
                    <a:pt x="3937552" y="549245"/>
                  </a:lnTo>
                  <a:lnTo>
                    <a:pt x="4050307" y="550743"/>
                  </a:lnTo>
                  <a:lnTo>
                    <a:pt x="4163063" y="552670"/>
                  </a:lnTo>
                  <a:lnTo>
                    <a:pt x="4275819" y="554346"/>
                  </a:lnTo>
                  <a:lnTo>
                    <a:pt x="4388574" y="555775"/>
                  </a:lnTo>
                  <a:lnTo>
                    <a:pt x="4501330" y="557093"/>
                  </a:lnTo>
                  <a:lnTo>
                    <a:pt x="4614085" y="558324"/>
                  </a:lnTo>
                  <a:lnTo>
                    <a:pt x="4726841" y="559107"/>
                  </a:lnTo>
                  <a:lnTo>
                    <a:pt x="4839596" y="559475"/>
                  </a:lnTo>
                  <a:lnTo>
                    <a:pt x="4952352" y="559441"/>
                  </a:lnTo>
                  <a:lnTo>
                    <a:pt x="5065107" y="558969"/>
                  </a:lnTo>
                  <a:lnTo>
                    <a:pt x="5177863" y="557988"/>
                  </a:lnTo>
                  <a:lnTo>
                    <a:pt x="5290618" y="556409"/>
                  </a:lnTo>
                  <a:lnTo>
                    <a:pt x="5403374" y="554135"/>
                  </a:lnTo>
                  <a:lnTo>
                    <a:pt x="5516129" y="551078"/>
                  </a:lnTo>
                  <a:lnTo>
                    <a:pt x="5628885" y="547159"/>
                  </a:lnTo>
                  <a:lnTo>
                    <a:pt x="5741640" y="542315"/>
                  </a:lnTo>
                  <a:lnTo>
                    <a:pt x="5854396" y="536500"/>
                  </a:lnTo>
                  <a:lnTo>
                    <a:pt x="5967151" y="529685"/>
                  </a:lnTo>
                  <a:lnTo>
                    <a:pt x="6079907" y="521853"/>
                  </a:lnTo>
                  <a:lnTo>
                    <a:pt x="6145984" y="5166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96357"/>
              <a:ext cx="6145984" cy="444917"/>
            </a:xfrm>
            <a:custGeom>
              <a:avLst/>
              <a:pathLst>
                <a:path w="6145984" h="444917">
                  <a:moveTo>
                    <a:pt x="6145984" y="444917"/>
                  </a:moveTo>
                  <a:lnTo>
                    <a:pt x="6079907" y="435169"/>
                  </a:lnTo>
                  <a:lnTo>
                    <a:pt x="5967151" y="419680"/>
                  </a:lnTo>
                  <a:lnTo>
                    <a:pt x="5854396" y="405326"/>
                  </a:lnTo>
                  <a:lnTo>
                    <a:pt x="5741640" y="392087"/>
                  </a:lnTo>
                  <a:lnTo>
                    <a:pt x="5628885" y="379928"/>
                  </a:lnTo>
                  <a:lnTo>
                    <a:pt x="5516129" y="368801"/>
                  </a:lnTo>
                  <a:lnTo>
                    <a:pt x="5403374" y="358640"/>
                  </a:lnTo>
                  <a:lnTo>
                    <a:pt x="5290618" y="349362"/>
                  </a:lnTo>
                  <a:lnTo>
                    <a:pt x="5177863" y="340873"/>
                  </a:lnTo>
                  <a:lnTo>
                    <a:pt x="5065107" y="333075"/>
                  </a:lnTo>
                  <a:lnTo>
                    <a:pt x="4952352" y="325875"/>
                  </a:lnTo>
                  <a:lnTo>
                    <a:pt x="4839596" y="319198"/>
                  </a:lnTo>
                  <a:lnTo>
                    <a:pt x="4726841" y="313003"/>
                  </a:lnTo>
                  <a:lnTo>
                    <a:pt x="4614085" y="307300"/>
                  </a:lnTo>
                  <a:lnTo>
                    <a:pt x="4501330" y="302157"/>
                  </a:lnTo>
                  <a:lnTo>
                    <a:pt x="4388574" y="297605"/>
                  </a:lnTo>
                  <a:lnTo>
                    <a:pt x="4275819" y="293716"/>
                  </a:lnTo>
                  <a:lnTo>
                    <a:pt x="4163063" y="290554"/>
                  </a:lnTo>
                  <a:lnTo>
                    <a:pt x="4050307" y="288046"/>
                  </a:lnTo>
                  <a:lnTo>
                    <a:pt x="3937552" y="286074"/>
                  </a:lnTo>
                  <a:lnTo>
                    <a:pt x="3824796" y="284930"/>
                  </a:lnTo>
                  <a:lnTo>
                    <a:pt x="3712041" y="284523"/>
                  </a:lnTo>
                  <a:lnTo>
                    <a:pt x="3599285" y="283707"/>
                  </a:lnTo>
                  <a:lnTo>
                    <a:pt x="3486530" y="281825"/>
                  </a:lnTo>
                  <a:lnTo>
                    <a:pt x="3373774" y="280496"/>
                  </a:lnTo>
                  <a:lnTo>
                    <a:pt x="3261019" y="279806"/>
                  </a:lnTo>
                  <a:lnTo>
                    <a:pt x="3148263" y="278111"/>
                  </a:lnTo>
                  <a:lnTo>
                    <a:pt x="3035508" y="275853"/>
                  </a:lnTo>
                  <a:lnTo>
                    <a:pt x="2922752" y="274644"/>
                  </a:lnTo>
                  <a:lnTo>
                    <a:pt x="2809997" y="274370"/>
                  </a:lnTo>
                  <a:lnTo>
                    <a:pt x="2697241" y="274026"/>
                  </a:lnTo>
                  <a:lnTo>
                    <a:pt x="2584486" y="274170"/>
                  </a:lnTo>
                  <a:lnTo>
                    <a:pt x="2471730" y="275183"/>
                  </a:lnTo>
                  <a:lnTo>
                    <a:pt x="2358975" y="276405"/>
                  </a:lnTo>
                  <a:lnTo>
                    <a:pt x="2246219" y="276885"/>
                  </a:lnTo>
                  <a:lnTo>
                    <a:pt x="2133463" y="277800"/>
                  </a:lnTo>
                  <a:lnTo>
                    <a:pt x="2020708" y="278714"/>
                  </a:lnTo>
                  <a:lnTo>
                    <a:pt x="1907952" y="278629"/>
                  </a:lnTo>
                  <a:lnTo>
                    <a:pt x="1795197" y="276358"/>
                  </a:lnTo>
                  <a:lnTo>
                    <a:pt x="1682441" y="271344"/>
                  </a:lnTo>
                  <a:lnTo>
                    <a:pt x="1569686" y="264033"/>
                  </a:lnTo>
                  <a:lnTo>
                    <a:pt x="1456930" y="254557"/>
                  </a:lnTo>
                  <a:lnTo>
                    <a:pt x="1344175" y="243083"/>
                  </a:lnTo>
                  <a:lnTo>
                    <a:pt x="1231419" y="229794"/>
                  </a:lnTo>
                  <a:lnTo>
                    <a:pt x="1118664" y="214874"/>
                  </a:lnTo>
                  <a:lnTo>
                    <a:pt x="1005908" y="198485"/>
                  </a:lnTo>
                  <a:lnTo>
                    <a:pt x="893153" y="180763"/>
                  </a:lnTo>
                  <a:lnTo>
                    <a:pt x="780397" y="161805"/>
                  </a:lnTo>
                  <a:lnTo>
                    <a:pt x="667642" y="141679"/>
                  </a:lnTo>
                  <a:lnTo>
                    <a:pt x="554886" y="120429"/>
                  </a:lnTo>
                  <a:lnTo>
                    <a:pt x="442131" y="98080"/>
                  </a:lnTo>
                  <a:lnTo>
                    <a:pt x="329375" y="74645"/>
                  </a:lnTo>
                  <a:lnTo>
                    <a:pt x="216619" y="50132"/>
                  </a:lnTo>
                  <a:lnTo>
                    <a:pt x="103864" y="2454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716382"/>
              <a:ext cx="6145984" cy="480790"/>
            </a:xfrm>
            <a:custGeom>
              <a:avLst/>
              <a:pathLst>
                <a:path w="6145984" h="480790">
                  <a:moveTo>
                    <a:pt x="0" y="0"/>
                  </a:moveTo>
                  <a:lnTo>
                    <a:pt x="103864" y="39638"/>
                  </a:lnTo>
                  <a:lnTo>
                    <a:pt x="216619" y="80450"/>
                  </a:lnTo>
                  <a:lnTo>
                    <a:pt x="329375" y="119012"/>
                  </a:lnTo>
                  <a:lnTo>
                    <a:pt x="442131" y="155292"/>
                  </a:lnTo>
                  <a:lnTo>
                    <a:pt x="554886" y="189258"/>
                  </a:lnTo>
                  <a:lnTo>
                    <a:pt x="667642" y="220880"/>
                  </a:lnTo>
                  <a:lnTo>
                    <a:pt x="780397" y="250127"/>
                  </a:lnTo>
                  <a:lnTo>
                    <a:pt x="893153" y="276965"/>
                  </a:lnTo>
                  <a:lnTo>
                    <a:pt x="1005908" y="301365"/>
                  </a:lnTo>
                  <a:lnTo>
                    <a:pt x="1118664" y="323295"/>
                  </a:lnTo>
                  <a:lnTo>
                    <a:pt x="1231419" y="342723"/>
                  </a:lnTo>
                  <a:lnTo>
                    <a:pt x="1344175" y="359619"/>
                  </a:lnTo>
                  <a:lnTo>
                    <a:pt x="1456930" y="373950"/>
                  </a:lnTo>
                  <a:lnTo>
                    <a:pt x="1569686" y="385685"/>
                  </a:lnTo>
                  <a:lnTo>
                    <a:pt x="1682441" y="394793"/>
                  </a:lnTo>
                  <a:lnTo>
                    <a:pt x="1795197" y="401242"/>
                  </a:lnTo>
                  <a:lnTo>
                    <a:pt x="1907952" y="404857"/>
                  </a:lnTo>
                  <a:lnTo>
                    <a:pt x="2020708" y="406171"/>
                  </a:lnTo>
                  <a:lnTo>
                    <a:pt x="2133463" y="406104"/>
                  </a:lnTo>
                  <a:lnTo>
                    <a:pt x="2246219" y="405579"/>
                  </a:lnTo>
                  <a:lnTo>
                    <a:pt x="2358975" y="405320"/>
                  </a:lnTo>
                  <a:lnTo>
                    <a:pt x="2471730" y="404706"/>
                  </a:lnTo>
                  <a:lnTo>
                    <a:pt x="2584486" y="403912"/>
                  </a:lnTo>
                  <a:lnTo>
                    <a:pt x="2697241" y="403348"/>
                  </a:lnTo>
                  <a:lnTo>
                    <a:pt x="2809997" y="403423"/>
                  </a:lnTo>
                  <a:lnTo>
                    <a:pt x="2922752" y="404270"/>
                  </a:lnTo>
                  <a:lnTo>
                    <a:pt x="3035508" y="405606"/>
                  </a:lnTo>
                  <a:lnTo>
                    <a:pt x="3148263" y="407117"/>
                  </a:lnTo>
                  <a:lnTo>
                    <a:pt x="3261019" y="408510"/>
                  </a:lnTo>
                  <a:lnTo>
                    <a:pt x="3373774" y="410310"/>
                  </a:lnTo>
                  <a:lnTo>
                    <a:pt x="3486530" y="412449"/>
                  </a:lnTo>
                  <a:lnTo>
                    <a:pt x="3599285" y="414368"/>
                  </a:lnTo>
                  <a:lnTo>
                    <a:pt x="3712041" y="415636"/>
                  </a:lnTo>
                  <a:lnTo>
                    <a:pt x="3824796" y="416568"/>
                  </a:lnTo>
                  <a:lnTo>
                    <a:pt x="3937552" y="417660"/>
                  </a:lnTo>
                  <a:lnTo>
                    <a:pt x="4050307" y="419394"/>
                  </a:lnTo>
                  <a:lnTo>
                    <a:pt x="4163063" y="421612"/>
                  </a:lnTo>
                  <a:lnTo>
                    <a:pt x="4275819" y="424031"/>
                  </a:lnTo>
                  <a:lnTo>
                    <a:pt x="4388574" y="426690"/>
                  </a:lnTo>
                  <a:lnTo>
                    <a:pt x="4501330" y="429625"/>
                  </a:lnTo>
                  <a:lnTo>
                    <a:pt x="4614085" y="432812"/>
                  </a:lnTo>
                  <a:lnTo>
                    <a:pt x="4726841" y="436055"/>
                  </a:lnTo>
                  <a:lnTo>
                    <a:pt x="4839596" y="439336"/>
                  </a:lnTo>
                  <a:lnTo>
                    <a:pt x="4952352" y="442658"/>
                  </a:lnTo>
                  <a:lnTo>
                    <a:pt x="5065107" y="446022"/>
                  </a:lnTo>
                  <a:lnTo>
                    <a:pt x="5177863" y="449431"/>
                  </a:lnTo>
                  <a:lnTo>
                    <a:pt x="5290618" y="452885"/>
                  </a:lnTo>
                  <a:lnTo>
                    <a:pt x="5403374" y="456388"/>
                  </a:lnTo>
                  <a:lnTo>
                    <a:pt x="5516129" y="459940"/>
                  </a:lnTo>
                  <a:lnTo>
                    <a:pt x="5628885" y="463543"/>
                  </a:lnTo>
                  <a:lnTo>
                    <a:pt x="5741640" y="467201"/>
                  </a:lnTo>
                  <a:lnTo>
                    <a:pt x="5854396" y="470913"/>
                  </a:lnTo>
                  <a:lnTo>
                    <a:pt x="5967151" y="474683"/>
                  </a:lnTo>
                  <a:lnTo>
                    <a:pt x="6079907" y="478511"/>
                  </a:lnTo>
                  <a:lnTo>
                    <a:pt x="6145984" y="48079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2026-10-16T11:13:10Z</dcterms:modified>
  <cp:category/>
</cp:coreProperties>
</file>