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Relationship Id="rId9" Type="http://schemas.openxmlformats.org/officeDocument/2006/relationships/slide" Target="slides/slide2.xml"/>
<Relationship Id="rId10" Type="http://schemas.openxmlformats.org/officeDocument/2006/relationships/slide" Target="slides/slide3.xml"/>
<Relationship Id="rId11" Type="http://schemas.openxmlformats.org/officeDocument/2006/relationships/slide" Target="slides/slide4.xml"/>
<Relationship Id="rId12" Type="http://schemas.openxmlformats.org/officeDocument/2006/relationships/slide" Target="slides/slide5.xml"/>
<Relationship Id="rId13" Type="http://schemas.openxmlformats.org/officeDocument/2006/relationships/slide" Target="slides/slide6.xml"/>
<Relationship Id="rId14" Type="http://schemas.openxmlformats.org/officeDocument/2006/relationships/slide" Target="slides/slide7.xml"/>
<Relationship Id="rId15" Type="http://schemas.openxmlformats.org/officeDocument/2006/relationships/slide" Target="slides/slide8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2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3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4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5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6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7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8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22123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281759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41395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01031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01941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361577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21213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680849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g21"/>
            <p:cNvSpPr/>
            <p:nvPr/>
          </p:nvSpPr>
          <p:spPr>
            <a:xfrm>
              <a:off x="941876" y="2253295"/>
              <a:ext cx="6145984" cy="3140980"/>
            </a:xfrm>
            <a:custGeom>
              <a:avLst/>
              <a:pathLst>
                <a:path w="6145984" h="3140980">
                  <a:moveTo>
                    <a:pt x="0" y="0"/>
                  </a:moveTo>
                  <a:lnTo>
                    <a:pt x="103864" y="68332"/>
                  </a:lnTo>
                  <a:lnTo>
                    <a:pt x="216619" y="141966"/>
                  </a:lnTo>
                  <a:lnTo>
                    <a:pt x="329375" y="215025"/>
                  </a:lnTo>
                  <a:lnTo>
                    <a:pt x="442131" y="287486"/>
                  </a:lnTo>
                  <a:lnTo>
                    <a:pt x="554886" y="359330"/>
                  </a:lnTo>
                  <a:lnTo>
                    <a:pt x="667642" y="430553"/>
                  </a:lnTo>
                  <a:lnTo>
                    <a:pt x="780397" y="501181"/>
                  </a:lnTo>
                  <a:lnTo>
                    <a:pt x="893153" y="571284"/>
                  </a:lnTo>
                  <a:lnTo>
                    <a:pt x="1005908" y="640999"/>
                  </a:lnTo>
                  <a:lnTo>
                    <a:pt x="1118664" y="710543"/>
                  </a:lnTo>
                  <a:lnTo>
                    <a:pt x="1231419" y="780223"/>
                  </a:lnTo>
                  <a:lnTo>
                    <a:pt x="1344175" y="850421"/>
                  </a:lnTo>
                  <a:lnTo>
                    <a:pt x="1456930" y="921572"/>
                  </a:lnTo>
                  <a:lnTo>
                    <a:pt x="1569686" y="994112"/>
                  </a:lnTo>
                  <a:lnTo>
                    <a:pt x="1682441" y="1068433"/>
                  </a:lnTo>
                  <a:lnTo>
                    <a:pt x="1795197" y="1144844"/>
                  </a:lnTo>
                  <a:lnTo>
                    <a:pt x="1907952" y="1226424"/>
                  </a:lnTo>
                  <a:lnTo>
                    <a:pt x="2020708" y="1312796"/>
                  </a:lnTo>
                  <a:lnTo>
                    <a:pt x="2133463" y="1400243"/>
                  </a:lnTo>
                  <a:lnTo>
                    <a:pt x="2246219" y="1485539"/>
                  </a:lnTo>
                  <a:lnTo>
                    <a:pt x="2358975" y="1567591"/>
                  </a:lnTo>
                  <a:lnTo>
                    <a:pt x="2471730" y="1652841"/>
                  </a:lnTo>
                  <a:lnTo>
                    <a:pt x="2584486" y="1737220"/>
                  </a:lnTo>
                  <a:lnTo>
                    <a:pt x="2697241" y="1816399"/>
                  </a:lnTo>
                  <a:lnTo>
                    <a:pt x="2809997" y="1888998"/>
                  </a:lnTo>
                  <a:lnTo>
                    <a:pt x="2922752" y="1958704"/>
                  </a:lnTo>
                  <a:lnTo>
                    <a:pt x="3035508" y="2023619"/>
                  </a:lnTo>
                  <a:lnTo>
                    <a:pt x="3148263" y="2082755"/>
                  </a:lnTo>
                  <a:lnTo>
                    <a:pt x="3261019" y="2139564"/>
                  </a:lnTo>
                  <a:lnTo>
                    <a:pt x="3373774" y="2194176"/>
                  </a:lnTo>
                  <a:lnTo>
                    <a:pt x="3486530" y="2243253"/>
                  </a:lnTo>
                  <a:lnTo>
                    <a:pt x="3599285" y="2288637"/>
                  </a:lnTo>
                  <a:lnTo>
                    <a:pt x="3712041" y="2334244"/>
                  </a:lnTo>
                  <a:lnTo>
                    <a:pt x="3824796" y="2375634"/>
                  </a:lnTo>
                  <a:lnTo>
                    <a:pt x="3937552" y="2412949"/>
                  </a:lnTo>
                  <a:lnTo>
                    <a:pt x="4050307" y="2449352"/>
                  </a:lnTo>
                  <a:lnTo>
                    <a:pt x="4163063" y="2483889"/>
                  </a:lnTo>
                  <a:lnTo>
                    <a:pt x="4275819" y="2514143"/>
                  </a:lnTo>
                  <a:lnTo>
                    <a:pt x="4388574" y="2540553"/>
                  </a:lnTo>
                  <a:lnTo>
                    <a:pt x="4501330" y="2563907"/>
                  </a:lnTo>
                  <a:lnTo>
                    <a:pt x="4614085" y="2584773"/>
                  </a:lnTo>
                  <a:lnTo>
                    <a:pt x="4726841" y="2602699"/>
                  </a:lnTo>
                  <a:lnTo>
                    <a:pt x="4839596" y="2617796"/>
                  </a:lnTo>
                  <a:lnTo>
                    <a:pt x="4952352" y="2630085"/>
                  </a:lnTo>
                  <a:lnTo>
                    <a:pt x="5065107" y="2639458"/>
                  </a:lnTo>
                  <a:lnTo>
                    <a:pt x="5177863" y="2645722"/>
                  </a:lnTo>
                  <a:lnTo>
                    <a:pt x="5290618" y="2648632"/>
                  </a:lnTo>
                  <a:lnTo>
                    <a:pt x="5403374" y="2647932"/>
                  </a:lnTo>
                  <a:lnTo>
                    <a:pt x="5516129" y="2643374"/>
                  </a:lnTo>
                  <a:lnTo>
                    <a:pt x="5628885" y="2634745"/>
                  </a:lnTo>
                  <a:lnTo>
                    <a:pt x="5741640" y="2621872"/>
                  </a:lnTo>
                  <a:lnTo>
                    <a:pt x="5854396" y="2604623"/>
                  </a:lnTo>
                  <a:lnTo>
                    <a:pt x="5967151" y="2582910"/>
                  </a:lnTo>
                  <a:lnTo>
                    <a:pt x="6079907" y="2556679"/>
                  </a:lnTo>
                  <a:lnTo>
                    <a:pt x="6145984" y="2538642"/>
                  </a:lnTo>
                  <a:lnTo>
                    <a:pt x="6145984" y="3140980"/>
                  </a:lnTo>
                  <a:lnTo>
                    <a:pt x="5655696" y="3140980"/>
                  </a:lnTo>
                  <a:lnTo>
                    <a:pt x="5628885" y="3133577"/>
                  </a:lnTo>
                  <a:lnTo>
                    <a:pt x="5516129" y="3103260"/>
                  </a:lnTo>
                  <a:lnTo>
                    <a:pt x="5403374" y="3073602"/>
                  </a:lnTo>
                  <a:lnTo>
                    <a:pt x="5290618" y="3044404"/>
                  </a:lnTo>
                  <a:lnTo>
                    <a:pt x="5177863" y="3015434"/>
                  </a:lnTo>
                  <a:lnTo>
                    <a:pt x="5065107" y="2986446"/>
                  </a:lnTo>
                  <a:lnTo>
                    <a:pt x="4952352" y="2957214"/>
                  </a:lnTo>
                  <a:lnTo>
                    <a:pt x="4839596" y="2927555"/>
                  </a:lnTo>
                  <a:lnTo>
                    <a:pt x="4726841" y="2897377"/>
                  </a:lnTo>
                  <a:lnTo>
                    <a:pt x="4614085" y="2866716"/>
                  </a:lnTo>
                  <a:lnTo>
                    <a:pt x="4501330" y="2835726"/>
                  </a:lnTo>
                  <a:lnTo>
                    <a:pt x="4388574" y="2804000"/>
                  </a:lnTo>
                  <a:lnTo>
                    <a:pt x="4275819" y="2771223"/>
                  </a:lnTo>
                  <a:lnTo>
                    <a:pt x="4163063" y="2737123"/>
                  </a:lnTo>
                  <a:lnTo>
                    <a:pt x="4050307" y="2701081"/>
                  </a:lnTo>
                  <a:lnTo>
                    <a:pt x="3937552" y="2663450"/>
                  </a:lnTo>
                  <a:lnTo>
                    <a:pt x="3824796" y="2625865"/>
                  </a:lnTo>
                  <a:lnTo>
                    <a:pt x="3712041" y="2587192"/>
                  </a:lnTo>
                  <a:lnTo>
                    <a:pt x="3599285" y="2543925"/>
                  </a:lnTo>
                  <a:lnTo>
                    <a:pt x="3486530" y="2498734"/>
                  </a:lnTo>
                  <a:lnTo>
                    <a:pt x="3373774" y="2453850"/>
                  </a:lnTo>
                  <a:lnTo>
                    <a:pt x="3261019" y="2404982"/>
                  </a:lnTo>
                  <a:lnTo>
                    <a:pt x="3148263" y="2346607"/>
                  </a:lnTo>
                  <a:lnTo>
                    <a:pt x="3035508" y="2283607"/>
                  </a:lnTo>
                  <a:lnTo>
                    <a:pt x="2922752" y="2219351"/>
                  </a:lnTo>
                  <a:lnTo>
                    <a:pt x="2809997" y="2152609"/>
                  </a:lnTo>
                  <a:lnTo>
                    <a:pt x="2697241" y="2078614"/>
                  </a:lnTo>
                  <a:lnTo>
                    <a:pt x="2584486" y="1997264"/>
                  </a:lnTo>
                  <a:lnTo>
                    <a:pt x="2471730" y="1914019"/>
                  </a:lnTo>
                  <a:lnTo>
                    <a:pt x="2358975" y="1831917"/>
                  </a:lnTo>
                  <a:lnTo>
                    <a:pt x="2246219" y="1751012"/>
                  </a:lnTo>
                  <a:lnTo>
                    <a:pt x="2133463" y="1667731"/>
                  </a:lnTo>
                  <a:lnTo>
                    <a:pt x="2020708" y="1584669"/>
                  </a:lnTo>
                  <a:lnTo>
                    <a:pt x="1907952" y="1504658"/>
                  </a:lnTo>
                  <a:lnTo>
                    <a:pt x="1795197" y="1430040"/>
                  </a:lnTo>
                  <a:lnTo>
                    <a:pt x="1682441" y="1361053"/>
                  </a:lnTo>
                  <a:lnTo>
                    <a:pt x="1569686" y="1296036"/>
                  </a:lnTo>
                  <a:lnTo>
                    <a:pt x="1456930" y="1235192"/>
                  </a:lnTo>
                  <a:lnTo>
                    <a:pt x="1344175" y="1178830"/>
                  </a:lnTo>
                  <a:lnTo>
                    <a:pt x="1231419" y="1127302"/>
                  </a:lnTo>
                  <a:lnTo>
                    <a:pt x="1118664" y="1080959"/>
                  </a:lnTo>
                  <a:lnTo>
                    <a:pt x="1005908" y="1040102"/>
                  </a:lnTo>
                  <a:lnTo>
                    <a:pt x="893153" y="1004953"/>
                  </a:lnTo>
                  <a:lnTo>
                    <a:pt x="780397" y="975647"/>
                  </a:lnTo>
                  <a:lnTo>
                    <a:pt x="667642" y="952235"/>
                  </a:lnTo>
                  <a:lnTo>
                    <a:pt x="554886" y="934707"/>
                  </a:lnTo>
                  <a:lnTo>
                    <a:pt x="442131" y="923003"/>
                  </a:lnTo>
                  <a:lnTo>
                    <a:pt x="329375" y="917037"/>
                  </a:lnTo>
                  <a:lnTo>
                    <a:pt x="216619" y="916707"/>
                  </a:lnTo>
                  <a:lnTo>
                    <a:pt x="103864" y="921905"/>
                  </a:lnTo>
                  <a:lnTo>
                    <a:pt x="0" y="931686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941876" y="2253295"/>
              <a:ext cx="6145984" cy="2648632"/>
            </a:xfrm>
            <a:custGeom>
              <a:avLst/>
              <a:pathLst>
                <a:path w="6145984" h="2648632">
                  <a:moveTo>
                    <a:pt x="0" y="0"/>
                  </a:moveTo>
                  <a:lnTo>
                    <a:pt x="103864" y="68332"/>
                  </a:lnTo>
                  <a:lnTo>
                    <a:pt x="216619" y="141966"/>
                  </a:lnTo>
                  <a:lnTo>
                    <a:pt x="329375" y="215025"/>
                  </a:lnTo>
                  <a:lnTo>
                    <a:pt x="442131" y="287486"/>
                  </a:lnTo>
                  <a:lnTo>
                    <a:pt x="554886" y="359330"/>
                  </a:lnTo>
                  <a:lnTo>
                    <a:pt x="667642" y="430553"/>
                  </a:lnTo>
                  <a:lnTo>
                    <a:pt x="780397" y="501181"/>
                  </a:lnTo>
                  <a:lnTo>
                    <a:pt x="893153" y="571284"/>
                  </a:lnTo>
                  <a:lnTo>
                    <a:pt x="1005908" y="640999"/>
                  </a:lnTo>
                  <a:lnTo>
                    <a:pt x="1118664" y="710543"/>
                  </a:lnTo>
                  <a:lnTo>
                    <a:pt x="1231419" y="780223"/>
                  </a:lnTo>
                  <a:lnTo>
                    <a:pt x="1344175" y="850421"/>
                  </a:lnTo>
                  <a:lnTo>
                    <a:pt x="1456930" y="921572"/>
                  </a:lnTo>
                  <a:lnTo>
                    <a:pt x="1569686" y="994112"/>
                  </a:lnTo>
                  <a:lnTo>
                    <a:pt x="1682441" y="1068433"/>
                  </a:lnTo>
                  <a:lnTo>
                    <a:pt x="1795197" y="1144844"/>
                  </a:lnTo>
                  <a:lnTo>
                    <a:pt x="1907952" y="1226424"/>
                  </a:lnTo>
                  <a:lnTo>
                    <a:pt x="2020708" y="1312796"/>
                  </a:lnTo>
                  <a:lnTo>
                    <a:pt x="2133463" y="1400243"/>
                  </a:lnTo>
                  <a:lnTo>
                    <a:pt x="2246219" y="1485539"/>
                  </a:lnTo>
                  <a:lnTo>
                    <a:pt x="2358975" y="1567591"/>
                  </a:lnTo>
                  <a:lnTo>
                    <a:pt x="2471730" y="1652841"/>
                  </a:lnTo>
                  <a:lnTo>
                    <a:pt x="2584486" y="1737220"/>
                  </a:lnTo>
                  <a:lnTo>
                    <a:pt x="2697241" y="1816399"/>
                  </a:lnTo>
                  <a:lnTo>
                    <a:pt x="2809997" y="1888998"/>
                  </a:lnTo>
                  <a:lnTo>
                    <a:pt x="2922752" y="1958704"/>
                  </a:lnTo>
                  <a:lnTo>
                    <a:pt x="3035508" y="2023619"/>
                  </a:lnTo>
                  <a:lnTo>
                    <a:pt x="3148263" y="2082755"/>
                  </a:lnTo>
                  <a:lnTo>
                    <a:pt x="3261019" y="2139564"/>
                  </a:lnTo>
                  <a:lnTo>
                    <a:pt x="3373774" y="2194176"/>
                  </a:lnTo>
                  <a:lnTo>
                    <a:pt x="3486530" y="2243253"/>
                  </a:lnTo>
                  <a:lnTo>
                    <a:pt x="3599285" y="2288637"/>
                  </a:lnTo>
                  <a:lnTo>
                    <a:pt x="3712041" y="2334244"/>
                  </a:lnTo>
                  <a:lnTo>
                    <a:pt x="3824796" y="2375634"/>
                  </a:lnTo>
                  <a:lnTo>
                    <a:pt x="3937552" y="2412949"/>
                  </a:lnTo>
                  <a:lnTo>
                    <a:pt x="4050307" y="2449352"/>
                  </a:lnTo>
                  <a:lnTo>
                    <a:pt x="4163063" y="2483889"/>
                  </a:lnTo>
                  <a:lnTo>
                    <a:pt x="4275819" y="2514143"/>
                  </a:lnTo>
                  <a:lnTo>
                    <a:pt x="4388574" y="2540553"/>
                  </a:lnTo>
                  <a:lnTo>
                    <a:pt x="4501330" y="2563907"/>
                  </a:lnTo>
                  <a:lnTo>
                    <a:pt x="4614085" y="2584773"/>
                  </a:lnTo>
                  <a:lnTo>
                    <a:pt x="4726841" y="2602699"/>
                  </a:lnTo>
                  <a:lnTo>
                    <a:pt x="4839596" y="2617796"/>
                  </a:lnTo>
                  <a:lnTo>
                    <a:pt x="4952352" y="2630085"/>
                  </a:lnTo>
                  <a:lnTo>
                    <a:pt x="5065107" y="2639458"/>
                  </a:lnTo>
                  <a:lnTo>
                    <a:pt x="5177863" y="2645722"/>
                  </a:lnTo>
                  <a:lnTo>
                    <a:pt x="5290618" y="2648632"/>
                  </a:lnTo>
                  <a:lnTo>
                    <a:pt x="5403374" y="2647932"/>
                  </a:lnTo>
                  <a:lnTo>
                    <a:pt x="5516129" y="2643374"/>
                  </a:lnTo>
                  <a:lnTo>
                    <a:pt x="5628885" y="2634745"/>
                  </a:lnTo>
                  <a:lnTo>
                    <a:pt x="5741640" y="2621872"/>
                  </a:lnTo>
                  <a:lnTo>
                    <a:pt x="5854396" y="2604623"/>
                  </a:lnTo>
                  <a:lnTo>
                    <a:pt x="5967151" y="2582910"/>
                  </a:lnTo>
                  <a:lnTo>
                    <a:pt x="6079907" y="2556679"/>
                  </a:lnTo>
                  <a:lnTo>
                    <a:pt x="6145984" y="253864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941876" y="3170002"/>
              <a:ext cx="5655696" cy="2224273"/>
            </a:xfrm>
            <a:custGeom>
              <a:avLst/>
              <a:pathLst>
                <a:path w="5655696" h="2224273">
                  <a:moveTo>
                    <a:pt x="5655696" y="2224273"/>
                  </a:moveTo>
                  <a:lnTo>
                    <a:pt x="5628885" y="2216869"/>
                  </a:lnTo>
                  <a:lnTo>
                    <a:pt x="5516129" y="2186552"/>
                  </a:lnTo>
                  <a:lnTo>
                    <a:pt x="5403374" y="2156895"/>
                  </a:lnTo>
                  <a:lnTo>
                    <a:pt x="5290618" y="2127697"/>
                  </a:lnTo>
                  <a:lnTo>
                    <a:pt x="5177863" y="2098726"/>
                  </a:lnTo>
                  <a:lnTo>
                    <a:pt x="5065107" y="2069739"/>
                  </a:lnTo>
                  <a:lnTo>
                    <a:pt x="4952352" y="2040506"/>
                  </a:lnTo>
                  <a:lnTo>
                    <a:pt x="4839596" y="2010847"/>
                  </a:lnTo>
                  <a:lnTo>
                    <a:pt x="4726841" y="1980669"/>
                  </a:lnTo>
                  <a:lnTo>
                    <a:pt x="4614085" y="1950008"/>
                  </a:lnTo>
                  <a:lnTo>
                    <a:pt x="4501330" y="1919018"/>
                  </a:lnTo>
                  <a:lnTo>
                    <a:pt x="4388574" y="1887292"/>
                  </a:lnTo>
                  <a:lnTo>
                    <a:pt x="4275819" y="1854515"/>
                  </a:lnTo>
                  <a:lnTo>
                    <a:pt x="4163063" y="1820415"/>
                  </a:lnTo>
                  <a:lnTo>
                    <a:pt x="4050307" y="1784374"/>
                  </a:lnTo>
                  <a:lnTo>
                    <a:pt x="3937552" y="1746743"/>
                  </a:lnTo>
                  <a:lnTo>
                    <a:pt x="3824796" y="1709157"/>
                  </a:lnTo>
                  <a:lnTo>
                    <a:pt x="3712041" y="1670484"/>
                  </a:lnTo>
                  <a:lnTo>
                    <a:pt x="3599285" y="1627218"/>
                  </a:lnTo>
                  <a:lnTo>
                    <a:pt x="3486530" y="1582026"/>
                  </a:lnTo>
                  <a:lnTo>
                    <a:pt x="3373774" y="1537143"/>
                  </a:lnTo>
                  <a:lnTo>
                    <a:pt x="3261019" y="1488275"/>
                  </a:lnTo>
                  <a:lnTo>
                    <a:pt x="3148263" y="1429900"/>
                  </a:lnTo>
                  <a:lnTo>
                    <a:pt x="3035508" y="1366900"/>
                  </a:lnTo>
                  <a:lnTo>
                    <a:pt x="2922752" y="1302644"/>
                  </a:lnTo>
                  <a:lnTo>
                    <a:pt x="2809997" y="1235901"/>
                  </a:lnTo>
                  <a:lnTo>
                    <a:pt x="2697241" y="1161906"/>
                  </a:lnTo>
                  <a:lnTo>
                    <a:pt x="2584486" y="1080557"/>
                  </a:lnTo>
                  <a:lnTo>
                    <a:pt x="2471730" y="997311"/>
                  </a:lnTo>
                  <a:lnTo>
                    <a:pt x="2358975" y="915209"/>
                  </a:lnTo>
                  <a:lnTo>
                    <a:pt x="2246219" y="834304"/>
                  </a:lnTo>
                  <a:lnTo>
                    <a:pt x="2133463" y="751023"/>
                  </a:lnTo>
                  <a:lnTo>
                    <a:pt x="2020708" y="667961"/>
                  </a:lnTo>
                  <a:lnTo>
                    <a:pt x="1907952" y="587951"/>
                  </a:lnTo>
                  <a:lnTo>
                    <a:pt x="1795197" y="513332"/>
                  </a:lnTo>
                  <a:lnTo>
                    <a:pt x="1682441" y="444346"/>
                  </a:lnTo>
                  <a:lnTo>
                    <a:pt x="1569686" y="379328"/>
                  </a:lnTo>
                  <a:lnTo>
                    <a:pt x="1456930" y="318485"/>
                  </a:lnTo>
                  <a:lnTo>
                    <a:pt x="1344175" y="262122"/>
                  </a:lnTo>
                  <a:lnTo>
                    <a:pt x="1231419" y="210595"/>
                  </a:lnTo>
                  <a:lnTo>
                    <a:pt x="1118664" y="164252"/>
                  </a:lnTo>
                  <a:lnTo>
                    <a:pt x="1005908" y="123395"/>
                  </a:lnTo>
                  <a:lnTo>
                    <a:pt x="893153" y="88246"/>
                  </a:lnTo>
                  <a:lnTo>
                    <a:pt x="780397" y="58939"/>
                  </a:lnTo>
                  <a:lnTo>
                    <a:pt x="667642" y="35528"/>
                  </a:lnTo>
                  <a:lnTo>
                    <a:pt x="554886" y="17999"/>
                  </a:lnTo>
                  <a:lnTo>
                    <a:pt x="442131" y="6295"/>
                  </a:lnTo>
                  <a:lnTo>
                    <a:pt x="329375" y="329"/>
                  </a:lnTo>
                  <a:lnTo>
                    <a:pt x="216619" y="0"/>
                  </a:lnTo>
                  <a:lnTo>
                    <a:pt x="103864" y="5198"/>
                  </a:lnTo>
                  <a:lnTo>
                    <a:pt x="0" y="1497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941876" y="2719138"/>
              <a:ext cx="6145984" cy="2445789"/>
            </a:xfrm>
            <a:custGeom>
              <a:avLst/>
              <a:pathLst>
                <a:path w="6145984" h="2445789">
                  <a:moveTo>
                    <a:pt x="0" y="0"/>
                  </a:moveTo>
                  <a:lnTo>
                    <a:pt x="103864" y="29276"/>
                  </a:lnTo>
                  <a:lnTo>
                    <a:pt x="216619" y="63493"/>
                  </a:lnTo>
                  <a:lnTo>
                    <a:pt x="329375" y="100188"/>
                  </a:lnTo>
                  <a:lnTo>
                    <a:pt x="442131" y="139401"/>
                  </a:lnTo>
                  <a:lnTo>
                    <a:pt x="554886" y="181175"/>
                  </a:lnTo>
                  <a:lnTo>
                    <a:pt x="667642" y="225551"/>
                  </a:lnTo>
                  <a:lnTo>
                    <a:pt x="780397" y="272571"/>
                  </a:lnTo>
                  <a:lnTo>
                    <a:pt x="893153" y="322276"/>
                  </a:lnTo>
                  <a:lnTo>
                    <a:pt x="1005908" y="374708"/>
                  </a:lnTo>
                  <a:lnTo>
                    <a:pt x="1118664" y="429908"/>
                  </a:lnTo>
                  <a:lnTo>
                    <a:pt x="1231419" y="487919"/>
                  </a:lnTo>
                  <a:lnTo>
                    <a:pt x="1344175" y="548782"/>
                  </a:lnTo>
                  <a:lnTo>
                    <a:pt x="1456930" y="612539"/>
                  </a:lnTo>
                  <a:lnTo>
                    <a:pt x="1569686" y="679231"/>
                  </a:lnTo>
                  <a:lnTo>
                    <a:pt x="1682441" y="748900"/>
                  </a:lnTo>
                  <a:lnTo>
                    <a:pt x="1795197" y="821599"/>
                  </a:lnTo>
                  <a:lnTo>
                    <a:pt x="1907952" y="899698"/>
                  </a:lnTo>
                  <a:lnTo>
                    <a:pt x="2020708" y="982889"/>
                  </a:lnTo>
                  <a:lnTo>
                    <a:pt x="2133463" y="1068144"/>
                  </a:lnTo>
                  <a:lnTo>
                    <a:pt x="2246219" y="1152432"/>
                  </a:lnTo>
                  <a:lnTo>
                    <a:pt x="2358975" y="1233911"/>
                  </a:lnTo>
                  <a:lnTo>
                    <a:pt x="2471730" y="1317587"/>
                  </a:lnTo>
                  <a:lnTo>
                    <a:pt x="2584486" y="1401399"/>
                  </a:lnTo>
                  <a:lnTo>
                    <a:pt x="2697241" y="1481663"/>
                  </a:lnTo>
                  <a:lnTo>
                    <a:pt x="2809997" y="1554960"/>
                  </a:lnTo>
                  <a:lnTo>
                    <a:pt x="2922752" y="1623185"/>
                  </a:lnTo>
                  <a:lnTo>
                    <a:pt x="3035508" y="1687770"/>
                  </a:lnTo>
                  <a:lnTo>
                    <a:pt x="3148263" y="1748838"/>
                  </a:lnTo>
                  <a:lnTo>
                    <a:pt x="3261019" y="1806430"/>
                  </a:lnTo>
                  <a:lnTo>
                    <a:pt x="3373774" y="1858170"/>
                  </a:lnTo>
                  <a:lnTo>
                    <a:pt x="3486530" y="1905150"/>
                  </a:lnTo>
                  <a:lnTo>
                    <a:pt x="3599285" y="1950438"/>
                  </a:lnTo>
                  <a:lnTo>
                    <a:pt x="3712041" y="1994875"/>
                  </a:lnTo>
                  <a:lnTo>
                    <a:pt x="3824796" y="2034906"/>
                  </a:lnTo>
                  <a:lnTo>
                    <a:pt x="3937552" y="2072357"/>
                  </a:lnTo>
                  <a:lnTo>
                    <a:pt x="4050307" y="2109373"/>
                  </a:lnTo>
                  <a:lnTo>
                    <a:pt x="4163063" y="2144663"/>
                  </a:lnTo>
                  <a:lnTo>
                    <a:pt x="4275819" y="2176839"/>
                  </a:lnTo>
                  <a:lnTo>
                    <a:pt x="4388574" y="2206433"/>
                  </a:lnTo>
                  <a:lnTo>
                    <a:pt x="4501330" y="2233973"/>
                  </a:lnTo>
                  <a:lnTo>
                    <a:pt x="4614085" y="2259901"/>
                  </a:lnTo>
                  <a:lnTo>
                    <a:pt x="4726841" y="2284195"/>
                  </a:lnTo>
                  <a:lnTo>
                    <a:pt x="4839596" y="2306832"/>
                  </a:lnTo>
                  <a:lnTo>
                    <a:pt x="4952352" y="2327806"/>
                  </a:lnTo>
                  <a:lnTo>
                    <a:pt x="5065107" y="2347109"/>
                  </a:lnTo>
                  <a:lnTo>
                    <a:pt x="5177863" y="2364735"/>
                  </a:lnTo>
                  <a:lnTo>
                    <a:pt x="5290618" y="2380675"/>
                  </a:lnTo>
                  <a:lnTo>
                    <a:pt x="5403374" y="2394924"/>
                  </a:lnTo>
                  <a:lnTo>
                    <a:pt x="5516129" y="2407474"/>
                  </a:lnTo>
                  <a:lnTo>
                    <a:pt x="5628885" y="2418318"/>
                  </a:lnTo>
                  <a:lnTo>
                    <a:pt x="5741640" y="2427449"/>
                  </a:lnTo>
                  <a:lnTo>
                    <a:pt x="5854396" y="2434860"/>
                  </a:lnTo>
                  <a:lnTo>
                    <a:pt x="5967151" y="2440544"/>
                  </a:lnTo>
                  <a:lnTo>
                    <a:pt x="6079907" y="2444494"/>
                  </a:lnTo>
                  <a:lnTo>
                    <a:pt x="6145984" y="2445789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g25"/>
            <p:cNvSpPr/>
            <p:nvPr/>
          </p:nvSpPr>
          <p:spPr>
            <a:xfrm>
              <a:off x="941876" y="1754157"/>
              <a:ext cx="6145984" cy="3640118"/>
            </a:xfrm>
            <a:custGeom>
              <a:avLst/>
              <a:pathLst>
                <a:path w="6145984" h="3640118">
                  <a:moveTo>
                    <a:pt x="0" y="0"/>
                  </a:moveTo>
                  <a:lnTo>
                    <a:pt x="103864" y="49536"/>
                  </a:lnTo>
                  <a:lnTo>
                    <a:pt x="216619" y="104200"/>
                  </a:lnTo>
                  <a:lnTo>
                    <a:pt x="329375" y="159704"/>
                  </a:lnTo>
                  <a:lnTo>
                    <a:pt x="442131" y="216000"/>
                  </a:lnTo>
                  <a:lnTo>
                    <a:pt x="554886" y="273048"/>
                  </a:lnTo>
                  <a:lnTo>
                    <a:pt x="667642" y="330822"/>
                  </a:lnTo>
                  <a:lnTo>
                    <a:pt x="780397" y="389330"/>
                  </a:lnTo>
                  <a:lnTo>
                    <a:pt x="893153" y="448629"/>
                  </a:lnTo>
                  <a:lnTo>
                    <a:pt x="1005908" y="508845"/>
                  </a:lnTo>
                  <a:lnTo>
                    <a:pt x="1118664" y="570196"/>
                  </a:lnTo>
                  <a:lnTo>
                    <a:pt x="1231419" y="632993"/>
                  </a:lnTo>
                  <a:lnTo>
                    <a:pt x="1344175" y="697635"/>
                  </a:lnTo>
                  <a:lnTo>
                    <a:pt x="1456930" y="764571"/>
                  </a:lnTo>
                  <a:lnTo>
                    <a:pt x="1569686" y="834257"/>
                  </a:lnTo>
                  <a:lnTo>
                    <a:pt x="1682441" y="907098"/>
                  </a:lnTo>
                  <a:lnTo>
                    <a:pt x="1795197" y="983407"/>
                  </a:lnTo>
                  <a:lnTo>
                    <a:pt x="1907952" y="1066074"/>
                  </a:lnTo>
                  <a:lnTo>
                    <a:pt x="2020708" y="1154878"/>
                  </a:lnTo>
                  <a:lnTo>
                    <a:pt x="2133463" y="1246544"/>
                  </a:lnTo>
                  <a:lnTo>
                    <a:pt x="2246219" y="1338329"/>
                  </a:lnTo>
                  <a:lnTo>
                    <a:pt x="2358975" y="1430448"/>
                  </a:lnTo>
                  <a:lnTo>
                    <a:pt x="2471730" y="1533705"/>
                  </a:lnTo>
                  <a:lnTo>
                    <a:pt x="2584486" y="1641566"/>
                  </a:lnTo>
                  <a:lnTo>
                    <a:pt x="2697241" y="1746177"/>
                  </a:lnTo>
                  <a:lnTo>
                    <a:pt x="2809997" y="1843998"/>
                  </a:lnTo>
                  <a:lnTo>
                    <a:pt x="2922752" y="1952609"/>
                  </a:lnTo>
                  <a:lnTo>
                    <a:pt x="3035508" y="2066244"/>
                  </a:lnTo>
                  <a:lnTo>
                    <a:pt x="3148263" y="2172601"/>
                  </a:lnTo>
                  <a:lnTo>
                    <a:pt x="3261019" y="2264844"/>
                  </a:lnTo>
                  <a:lnTo>
                    <a:pt x="3373774" y="2356857"/>
                  </a:lnTo>
                  <a:lnTo>
                    <a:pt x="3486530" y="2446235"/>
                  </a:lnTo>
                  <a:lnTo>
                    <a:pt x="3599285" y="2523156"/>
                  </a:lnTo>
                  <a:lnTo>
                    <a:pt x="3712041" y="2585838"/>
                  </a:lnTo>
                  <a:lnTo>
                    <a:pt x="3824796" y="2639712"/>
                  </a:lnTo>
                  <a:lnTo>
                    <a:pt x="3937552" y="2686179"/>
                  </a:lnTo>
                  <a:lnTo>
                    <a:pt x="4050307" y="2729147"/>
                  </a:lnTo>
                  <a:lnTo>
                    <a:pt x="4163063" y="2768147"/>
                  </a:lnTo>
                  <a:lnTo>
                    <a:pt x="4275819" y="2800983"/>
                  </a:lnTo>
                  <a:lnTo>
                    <a:pt x="4388574" y="2828470"/>
                  </a:lnTo>
                  <a:lnTo>
                    <a:pt x="4501330" y="2851800"/>
                  </a:lnTo>
                  <a:lnTo>
                    <a:pt x="4614085" y="2872124"/>
                  </a:lnTo>
                  <a:lnTo>
                    <a:pt x="4726841" y="2889814"/>
                  </a:lnTo>
                  <a:lnTo>
                    <a:pt x="4839596" y="2905030"/>
                  </a:lnTo>
                  <a:lnTo>
                    <a:pt x="4952352" y="2917768"/>
                  </a:lnTo>
                  <a:lnTo>
                    <a:pt x="5065107" y="2927887"/>
                  </a:lnTo>
                  <a:lnTo>
                    <a:pt x="5177863" y="2935145"/>
                  </a:lnTo>
                  <a:lnTo>
                    <a:pt x="5290618" y="2939253"/>
                  </a:lnTo>
                  <a:lnTo>
                    <a:pt x="5403374" y="2939901"/>
                  </a:lnTo>
                  <a:lnTo>
                    <a:pt x="5516129" y="2936796"/>
                  </a:lnTo>
                  <a:lnTo>
                    <a:pt x="5628885" y="2929676"/>
                  </a:lnTo>
                  <a:lnTo>
                    <a:pt x="5741640" y="2918327"/>
                  </a:lnTo>
                  <a:lnTo>
                    <a:pt x="5854396" y="2902579"/>
                  </a:lnTo>
                  <a:lnTo>
                    <a:pt x="5967151" y="2882308"/>
                  </a:lnTo>
                  <a:lnTo>
                    <a:pt x="6079907" y="2857428"/>
                  </a:lnTo>
                  <a:lnTo>
                    <a:pt x="6145984" y="2840113"/>
                  </a:lnTo>
                  <a:lnTo>
                    <a:pt x="6145984" y="3640118"/>
                  </a:lnTo>
                  <a:lnTo>
                    <a:pt x="6114416" y="3640118"/>
                  </a:lnTo>
                  <a:lnTo>
                    <a:pt x="6079907" y="3627187"/>
                  </a:lnTo>
                  <a:lnTo>
                    <a:pt x="5967151" y="3586374"/>
                  </a:lnTo>
                  <a:lnTo>
                    <a:pt x="5854396" y="3547014"/>
                  </a:lnTo>
                  <a:lnTo>
                    <a:pt x="5741640" y="3509089"/>
                  </a:lnTo>
                  <a:lnTo>
                    <a:pt x="5628885" y="3472544"/>
                  </a:lnTo>
                  <a:lnTo>
                    <a:pt x="5516129" y="3437280"/>
                  </a:lnTo>
                  <a:lnTo>
                    <a:pt x="5403374" y="3403150"/>
                  </a:lnTo>
                  <a:lnTo>
                    <a:pt x="5290618" y="3369963"/>
                  </a:lnTo>
                  <a:lnTo>
                    <a:pt x="5177863" y="3337495"/>
                  </a:lnTo>
                  <a:lnTo>
                    <a:pt x="5065107" y="3305507"/>
                  </a:lnTo>
                  <a:lnTo>
                    <a:pt x="4952352" y="3273776"/>
                  </a:lnTo>
                  <a:lnTo>
                    <a:pt x="4839596" y="3242134"/>
                  </a:lnTo>
                  <a:lnTo>
                    <a:pt x="4726841" y="3210505"/>
                  </a:lnTo>
                  <a:lnTo>
                    <a:pt x="4614085" y="3178957"/>
                  </a:lnTo>
                  <a:lnTo>
                    <a:pt x="4501330" y="3147616"/>
                  </a:lnTo>
                  <a:lnTo>
                    <a:pt x="4388574" y="3115174"/>
                  </a:lnTo>
                  <a:lnTo>
                    <a:pt x="4275819" y="3080758"/>
                  </a:lnTo>
                  <a:lnTo>
                    <a:pt x="4163063" y="3043736"/>
                  </a:lnTo>
                  <a:lnTo>
                    <a:pt x="4050307" y="3003099"/>
                  </a:lnTo>
                  <a:lnTo>
                    <a:pt x="3937552" y="2958793"/>
                  </a:lnTo>
                  <a:lnTo>
                    <a:pt x="3824796" y="2912034"/>
                  </a:lnTo>
                  <a:lnTo>
                    <a:pt x="3712041" y="2861115"/>
                  </a:lnTo>
                  <a:lnTo>
                    <a:pt x="3599285" y="2800980"/>
                  </a:lnTo>
                  <a:lnTo>
                    <a:pt x="3486530" y="2724270"/>
                  </a:lnTo>
                  <a:lnTo>
                    <a:pt x="3373774" y="2639454"/>
                  </a:lnTo>
                  <a:lnTo>
                    <a:pt x="3261019" y="2553692"/>
                  </a:lnTo>
                  <a:lnTo>
                    <a:pt x="3148263" y="2459745"/>
                  </a:lnTo>
                  <a:lnTo>
                    <a:pt x="3035508" y="2349183"/>
                  </a:lnTo>
                  <a:lnTo>
                    <a:pt x="2922752" y="2236266"/>
                  </a:lnTo>
                  <a:lnTo>
                    <a:pt x="2809997" y="2130879"/>
                  </a:lnTo>
                  <a:lnTo>
                    <a:pt x="2697241" y="2031540"/>
                  </a:lnTo>
                  <a:lnTo>
                    <a:pt x="2584486" y="1924567"/>
                  </a:lnTo>
                  <a:lnTo>
                    <a:pt x="2471730" y="1817939"/>
                  </a:lnTo>
                  <a:lnTo>
                    <a:pt x="2358975" y="1718108"/>
                  </a:lnTo>
                  <a:lnTo>
                    <a:pt x="2246219" y="1627238"/>
                  </a:lnTo>
                  <a:lnTo>
                    <a:pt x="2133463" y="1537645"/>
                  </a:lnTo>
                  <a:lnTo>
                    <a:pt x="2020708" y="1450752"/>
                  </a:lnTo>
                  <a:lnTo>
                    <a:pt x="1907952" y="1368871"/>
                  </a:lnTo>
                  <a:lnTo>
                    <a:pt x="1795197" y="1293780"/>
                  </a:lnTo>
                  <a:lnTo>
                    <a:pt x="1682441" y="1225550"/>
                  </a:lnTo>
                  <a:lnTo>
                    <a:pt x="1569686" y="1162834"/>
                  </a:lnTo>
                  <a:lnTo>
                    <a:pt x="1456930" y="1105877"/>
                  </a:lnTo>
                  <a:lnTo>
                    <a:pt x="1344175" y="1055035"/>
                  </a:lnTo>
                  <a:lnTo>
                    <a:pt x="1231419" y="1010713"/>
                  </a:lnTo>
                  <a:lnTo>
                    <a:pt x="1118664" y="973312"/>
                  </a:lnTo>
                  <a:lnTo>
                    <a:pt x="1005908" y="943181"/>
                  </a:lnTo>
                  <a:lnTo>
                    <a:pt x="893153" y="920581"/>
                  </a:lnTo>
                  <a:lnTo>
                    <a:pt x="780397" y="905681"/>
                  </a:lnTo>
                  <a:lnTo>
                    <a:pt x="667642" y="898558"/>
                  </a:lnTo>
                  <a:lnTo>
                    <a:pt x="554886" y="899218"/>
                  </a:lnTo>
                  <a:lnTo>
                    <a:pt x="442131" y="907620"/>
                  </a:lnTo>
                  <a:lnTo>
                    <a:pt x="329375" y="923689"/>
                  </a:lnTo>
                  <a:lnTo>
                    <a:pt x="216619" y="947335"/>
                  </a:lnTo>
                  <a:lnTo>
                    <a:pt x="103864" y="978462"/>
                  </a:lnTo>
                  <a:lnTo>
                    <a:pt x="0" y="1013934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1754157"/>
              <a:ext cx="6145984" cy="2939901"/>
            </a:xfrm>
            <a:custGeom>
              <a:avLst/>
              <a:pathLst>
                <a:path w="6145984" h="2939901">
                  <a:moveTo>
                    <a:pt x="0" y="0"/>
                  </a:moveTo>
                  <a:lnTo>
                    <a:pt x="103864" y="49536"/>
                  </a:lnTo>
                  <a:lnTo>
                    <a:pt x="216619" y="104200"/>
                  </a:lnTo>
                  <a:lnTo>
                    <a:pt x="329375" y="159704"/>
                  </a:lnTo>
                  <a:lnTo>
                    <a:pt x="442131" y="216000"/>
                  </a:lnTo>
                  <a:lnTo>
                    <a:pt x="554886" y="273048"/>
                  </a:lnTo>
                  <a:lnTo>
                    <a:pt x="667642" y="330822"/>
                  </a:lnTo>
                  <a:lnTo>
                    <a:pt x="780397" y="389330"/>
                  </a:lnTo>
                  <a:lnTo>
                    <a:pt x="893153" y="448629"/>
                  </a:lnTo>
                  <a:lnTo>
                    <a:pt x="1005908" y="508845"/>
                  </a:lnTo>
                  <a:lnTo>
                    <a:pt x="1118664" y="570196"/>
                  </a:lnTo>
                  <a:lnTo>
                    <a:pt x="1231419" y="632993"/>
                  </a:lnTo>
                  <a:lnTo>
                    <a:pt x="1344175" y="697635"/>
                  </a:lnTo>
                  <a:lnTo>
                    <a:pt x="1456930" y="764571"/>
                  </a:lnTo>
                  <a:lnTo>
                    <a:pt x="1569686" y="834257"/>
                  </a:lnTo>
                  <a:lnTo>
                    <a:pt x="1682441" y="907098"/>
                  </a:lnTo>
                  <a:lnTo>
                    <a:pt x="1795197" y="983407"/>
                  </a:lnTo>
                  <a:lnTo>
                    <a:pt x="1907952" y="1066074"/>
                  </a:lnTo>
                  <a:lnTo>
                    <a:pt x="2020708" y="1154878"/>
                  </a:lnTo>
                  <a:lnTo>
                    <a:pt x="2133463" y="1246544"/>
                  </a:lnTo>
                  <a:lnTo>
                    <a:pt x="2246219" y="1338329"/>
                  </a:lnTo>
                  <a:lnTo>
                    <a:pt x="2358975" y="1430448"/>
                  </a:lnTo>
                  <a:lnTo>
                    <a:pt x="2471730" y="1533705"/>
                  </a:lnTo>
                  <a:lnTo>
                    <a:pt x="2584486" y="1641566"/>
                  </a:lnTo>
                  <a:lnTo>
                    <a:pt x="2697241" y="1746177"/>
                  </a:lnTo>
                  <a:lnTo>
                    <a:pt x="2809997" y="1843998"/>
                  </a:lnTo>
                  <a:lnTo>
                    <a:pt x="2922752" y="1952609"/>
                  </a:lnTo>
                  <a:lnTo>
                    <a:pt x="3035508" y="2066244"/>
                  </a:lnTo>
                  <a:lnTo>
                    <a:pt x="3148263" y="2172601"/>
                  </a:lnTo>
                  <a:lnTo>
                    <a:pt x="3261019" y="2264844"/>
                  </a:lnTo>
                  <a:lnTo>
                    <a:pt x="3373774" y="2356857"/>
                  </a:lnTo>
                  <a:lnTo>
                    <a:pt x="3486530" y="2446235"/>
                  </a:lnTo>
                  <a:lnTo>
                    <a:pt x="3599285" y="2523156"/>
                  </a:lnTo>
                  <a:lnTo>
                    <a:pt x="3712041" y="2585838"/>
                  </a:lnTo>
                  <a:lnTo>
                    <a:pt x="3824796" y="2639712"/>
                  </a:lnTo>
                  <a:lnTo>
                    <a:pt x="3937552" y="2686179"/>
                  </a:lnTo>
                  <a:lnTo>
                    <a:pt x="4050307" y="2729147"/>
                  </a:lnTo>
                  <a:lnTo>
                    <a:pt x="4163063" y="2768147"/>
                  </a:lnTo>
                  <a:lnTo>
                    <a:pt x="4275819" y="2800983"/>
                  </a:lnTo>
                  <a:lnTo>
                    <a:pt x="4388574" y="2828470"/>
                  </a:lnTo>
                  <a:lnTo>
                    <a:pt x="4501330" y="2851800"/>
                  </a:lnTo>
                  <a:lnTo>
                    <a:pt x="4614085" y="2872124"/>
                  </a:lnTo>
                  <a:lnTo>
                    <a:pt x="4726841" y="2889814"/>
                  </a:lnTo>
                  <a:lnTo>
                    <a:pt x="4839596" y="2905030"/>
                  </a:lnTo>
                  <a:lnTo>
                    <a:pt x="4952352" y="2917768"/>
                  </a:lnTo>
                  <a:lnTo>
                    <a:pt x="5065107" y="2927887"/>
                  </a:lnTo>
                  <a:lnTo>
                    <a:pt x="5177863" y="2935145"/>
                  </a:lnTo>
                  <a:lnTo>
                    <a:pt x="5290618" y="2939253"/>
                  </a:lnTo>
                  <a:lnTo>
                    <a:pt x="5403374" y="2939901"/>
                  </a:lnTo>
                  <a:lnTo>
                    <a:pt x="5516129" y="2936796"/>
                  </a:lnTo>
                  <a:lnTo>
                    <a:pt x="5628885" y="2929676"/>
                  </a:lnTo>
                  <a:lnTo>
                    <a:pt x="5741640" y="2918327"/>
                  </a:lnTo>
                  <a:lnTo>
                    <a:pt x="5854396" y="2902579"/>
                  </a:lnTo>
                  <a:lnTo>
                    <a:pt x="5967151" y="2882308"/>
                  </a:lnTo>
                  <a:lnTo>
                    <a:pt x="6079907" y="2857428"/>
                  </a:lnTo>
                  <a:lnTo>
                    <a:pt x="6145984" y="284011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2652715"/>
              <a:ext cx="6114416" cy="2741560"/>
            </a:xfrm>
            <a:custGeom>
              <a:avLst/>
              <a:pathLst>
                <a:path w="6114416" h="2741560">
                  <a:moveTo>
                    <a:pt x="6114416" y="2741560"/>
                  </a:moveTo>
                  <a:lnTo>
                    <a:pt x="6079907" y="2728628"/>
                  </a:lnTo>
                  <a:lnTo>
                    <a:pt x="5967151" y="2687816"/>
                  </a:lnTo>
                  <a:lnTo>
                    <a:pt x="5854396" y="2648456"/>
                  </a:lnTo>
                  <a:lnTo>
                    <a:pt x="5741640" y="2610531"/>
                  </a:lnTo>
                  <a:lnTo>
                    <a:pt x="5628885" y="2573986"/>
                  </a:lnTo>
                  <a:lnTo>
                    <a:pt x="5516129" y="2538721"/>
                  </a:lnTo>
                  <a:lnTo>
                    <a:pt x="5403374" y="2504592"/>
                  </a:lnTo>
                  <a:lnTo>
                    <a:pt x="5290618" y="2471405"/>
                  </a:lnTo>
                  <a:lnTo>
                    <a:pt x="5177863" y="2438937"/>
                  </a:lnTo>
                  <a:lnTo>
                    <a:pt x="5065107" y="2406949"/>
                  </a:lnTo>
                  <a:lnTo>
                    <a:pt x="4952352" y="2375218"/>
                  </a:lnTo>
                  <a:lnTo>
                    <a:pt x="4839596" y="2343576"/>
                  </a:lnTo>
                  <a:lnTo>
                    <a:pt x="4726841" y="2311947"/>
                  </a:lnTo>
                  <a:lnTo>
                    <a:pt x="4614085" y="2280399"/>
                  </a:lnTo>
                  <a:lnTo>
                    <a:pt x="4501330" y="2249057"/>
                  </a:lnTo>
                  <a:lnTo>
                    <a:pt x="4388574" y="2216616"/>
                  </a:lnTo>
                  <a:lnTo>
                    <a:pt x="4275819" y="2182200"/>
                  </a:lnTo>
                  <a:lnTo>
                    <a:pt x="4163063" y="2145178"/>
                  </a:lnTo>
                  <a:lnTo>
                    <a:pt x="4050307" y="2104541"/>
                  </a:lnTo>
                  <a:lnTo>
                    <a:pt x="3937552" y="2060235"/>
                  </a:lnTo>
                  <a:lnTo>
                    <a:pt x="3824796" y="2013476"/>
                  </a:lnTo>
                  <a:lnTo>
                    <a:pt x="3712041" y="1962557"/>
                  </a:lnTo>
                  <a:lnTo>
                    <a:pt x="3599285" y="1902422"/>
                  </a:lnTo>
                  <a:lnTo>
                    <a:pt x="3486530" y="1825712"/>
                  </a:lnTo>
                  <a:lnTo>
                    <a:pt x="3373774" y="1740896"/>
                  </a:lnTo>
                  <a:lnTo>
                    <a:pt x="3261019" y="1655134"/>
                  </a:lnTo>
                  <a:lnTo>
                    <a:pt x="3148263" y="1561187"/>
                  </a:lnTo>
                  <a:lnTo>
                    <a:pt x="3035508" y="1450625"/>
                  </a:lnTo>
                  <a:lnTo>
                    <a:pt x="2922752" y="1337708"/>
                  </a:lnTo>
                  <a:lnTo>
                    <a:pt x="2809997" y="1232321"/>
                  </a:lnTo>
                  <a:lnTo>
                    <a:pt x="2697241" y="1132982"/>
                  </a:lnTo>
                  <a:lnTo>
                    <a:pt x="2584486" y="1026009"/>
                  </a:lnTo>
                  <a:lnTo>
                    <a:pt x="2471730" y="919381"/>
                  </a:lnTo>
                  <a:lnTo>
                    <a:pt x="2358975" y="819550"/>
                  </a:lnTo>
                  <a:lnTo>
                    <a:pt x="2246219" y="728680"/>
                  </a:lnTo>
                  <a:lnTo>
                    <a:pt x="2133463" y="639087"/>
                  </a:lnTo>
                  <a:lnTo>
                    <a:pt x="2020708" y="552194"/>
                  </a:lnTo>
                  <a:lnTo>
                    <a:pt x="1907952" y="470312"/>
                  </a:lnTo>
                  <a:lnTo>
                    <a:pt x="1795197" y="395222"/>
                  </a:lnTo>
                  <a:lnTo>
                    <a:pt x="1682441" y="326992"/>
                  </a:lnTo>
                  <a:lnTo>
                    <a:pt x="1569686" y="264276"/>
                  </a:lnTo>
                  <a:lnTo>
                    <a:pt x="1456930" y="207319"/>
                  </a:lnTo>
                  <a:lnTo>
                    <a:pt x="1344175" y="156477"/>
                  </a:lnTo>
                  <a:lnTo>
                    <a:pt x="1231419" y="112155"/>
                  </a:lnTo>
                  <a:lnTo>
                    <a:pt x="1118664" y="74754"/>
                  </a:lnTo>
                  <a:lnTo>
                    <a:pt x="1005908" y="44623"/>
                  </a:lnTo>
                  <a:lnTo>
                    <a:pt x="893153" y="22023"/>
                  </a:lnTo>
                  <a:lnTo>
                    <a:pt x="780397" y="7123"/>
                  </a:lnTo>
                  <a:lnTo>
                    <a:pt x="667642" y="0"/>
                  </a:lnTo>
                  <a:lnTo>
                    <a:pt x="554886" y="660"/>
                  </a:lnTo>
                  <a:lnTo>
                    <a:pt x="442131" y="9062"/>
                  </a:lnTo>
                  <a:lnTo>
                    <a:pt x="329375" y="25131"/>
                  </a:lnTo>
                  <a:lnTo>
                    <a:pt x="216619" y="48777"/>
                  </a:lnTo>
                  <a:lnTo>
                    <a:pt x="103864" y="79904"/>
                  </a:lnTo>
                  <a:lnTo>
                    <a:pt x="0" y="11537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941876" y="2261124"/>
              <a:ext cx="6145984" cy="2739063"/>
            </a:xfrm>
            <a:custGeom>
              <a:avLst/>
              <a:pathLst>
                <a:path w="6145984" h="2739063">
                  <a:moveTo>
                    <a:pt x="0" y="0"/>
                  </a:moveTo>
                  <a:lnTo>
                    <a:pt x="103864" y="7031"/>
                  </a:lnTo>
                  <a:lnTo>
                    <a:pt x="216619" y="18800"/>
                  </a:lnTo>
                  <a:lnTo>
                    <a:pt x="329375" y="34729"/>
                  </a:lnTo>
                  <a:lnTo>
                    <a:pt x="442131" y="54843"/>
                  </a:lnTo>
                  <a:lnTo>
                    <a:pt x="554886" y="79165"/>
                  </a:lnTo>
                  <a:lnTo>
                    <a:pt x="667642" y="107722"/>
                  </a:lnTo>
                  <a:lnTo>
                    <a:pt x="780397" y="140538"/>
                  </a:lnTo>
                  <a:lnTo>
                    <a:pt x="893153" y="177638"/>
                  </a:lnTo>
                  <a:lnTo>
                    <a:pt x="1005908" y="219046"/>
                  </a:lnTo>
                  <a:lnTo>
                    <a:pt x="1118664" y="264787"/>
                  </a:lnTo>
                  <a:lnTo>
                    <a:pt x="1231419" y="314886"/>
                  </a:lnTo>
                  <a:lnTo>
                    <a:pt x="1344175" y="369367"/>
                  </a:lnTo>
                  <a:lnTo>
                    <a:pt x="1456930" y="428257"/>
                  </a:lnTo>
                  <a:lnTo>
                    <a:pt x="1569686" y="491578"/>
                  </a:lnTo>
                  <a:lnTo>
                    <a:pt x="1682441" y="559357"/>
                  </a:lnTo>
                  <a:lnTo>
                    <a:pt x="1795197" y="631627"/>
                  </a:lnTo>
                  <a:lnTo>
                    <a:pt x="1907952" y="710505"/>
                  </a:lnTo>
                  <a:lnTo>
                    <a:pt x="2020708" y="795848"/>
                  </a:lnTo>
                  <a:lnTo>
                    <a:pt x="2133463" y="885127"/>
                  </a:lnTo>
                  <a:lnTo>
                    <a:pt x="2246219" y="975816"/>
                  </a:lnTo>
                  <a:lnTo>
                    <a:pt x="2358975" y="1067310"/>
                  </a:lnTo>
                  <a:lnTo>
                    <a:pt x="2471730" y="1168854"/>
                  </a:lnTo>
                  <a:lnTo>
                    <a:pt x="2584486" y="1276099"/>
                  </a:lnTo>
                  <a:lnTo>
                    <a:pt x="2697241" y="1381891"/>
                  </a:lnTo>
                  <a:lnTo>
                    <a:pt x="2809997" y="1480471"/>
                  </a:lnTo>
                  <a:lnTo>
                    <a:pt x="2922752" y="1587470"/>
                  </a:lnTo>
                  <a:lnTo>
                    <a:pt x="3035508" y="1700746"/>
                  </a:lnTo>
                  <a:lnTo>
                    <a:pt x="3148263" y="1809206"/>
                  </a:lnTo>
                  <a:lnTo>
                    <a:pt x="3261019" y="1902301"/>
                  </a:lnTo>
                  <a:lnTo>
                    <a:pt x="3373774" y="1991188"/>
                  </a:lnTo>
                  <a:lnTo>
                    <a:pt x="3486530" y="2078285"/>
                  </a:lnTo>
                  <a:lnTo>
                    <a:pt x="3599285" y="2155101"/>
                  </a:lnTo>
                  <a:lnTo>
                    <a:pt x="3712041" y="2216509"/>
                  </a:lnTo>
                  <a:lnTo>
                    <a:pt x="3824796" y="2268906"/>
                  </a:lnTo>
                  <a:lnTo>
                    <a:pt x="3937552" y="2315519"/>
                  </a:lnTo>
                  <a:lnTo>
                    <a:pt x="4050307" y="2359156"/>
                  </a:lnTo>
                  <a:lnTo>
                    <a:pt x="4163063" y="2398974"/>
                  </a:lnTo>
                  <a:lnTo>
                    <a:pt x="4275819" y="2433903"/>
                  </a:lnTo>
                  <a:lnTo>
                    <a:pt x="4388574" y="2464855"/>
                  </a:lnTo>
                  <a:lnTo>
                    <a:pt x="4501330" y="2492741"/>
                  </a:lnTo>
                  <a:lnTo>
                    <a:pt x="4614085" y="2518573"/>
                  </a:lnTo>
                  <a:lnTo>
                    <a:pt x="4726841" y="2543192"/>
                  </a:lnTo>
                  <a:lnTo>
                    <a:pt x="4839596" y="2566614"/>
                  </a:lnTo>
                  <a:lnTo>
                    <a:pt x="4952352" y="2588805"/>
                  </a:lnTo>
                  <a:lnTo>
                    <a:pt x="5065107" y="2609729"/>
                  </a:lnTo>
                  <a:lnTo>
                    <a:pt x="5177863" y="2629353"/>
                  </a:lnTo>
                  <a:lnTo>
                    <a:pt x="5290618" y="2647641"/>
                  </a:lnTo>
                  <a:lnTo>
                    <a:pt x="5403374" y="2664558"/>
                  </a:lnTo>
                  <a:lnTo>
                    <a:pt x="5516129" y="2680070"/>
                  </a:lnTo>
                  <a:lnTo>
                    <a:pt x="5628885" y="2694143"/>
                  </a:lnTo>
                  <a:lnTo>
                    <a:pt x="5741640" y="2706741"/>
                  </a:lnTo>
                  <a:lnTo>
                    <a:pt x="5854396" y="2717829"/>
                  </a:lnTo>
                  <a:lnTo>
                    <a:pt x="5967151" y="2727374"/>
                  </a:lnTo>
                  <a:lnTo>
                    <a:pt x="6079907" y="2735340"/>
                  </a:lnTo>
                  <a:lnTo>
                    <a:pt x="6145984" y="2739063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9" name="pg29"/>
            <p:cNvSpPr/>
            <p:nvPr/>
          </p:nvSpPr>
          <p:spPr>
            <a:xfrm>
              <a:off x="941876" y="4211398"/>
              <a:ext cx="6145984" cy="1182876"/>
            </a:xfrm>
            <a:custGeom>
              <a:avLst/>
              <a:pathLst>
                <a:path w="6145984" h="1182876">
                  <a:moveTo>
                    <a:pt x="0" y="0"/>
                  </a:moveTo>
                  <a:lnTo>
                    <a:pt x="103864" y="6455"/>
                  </a:lnTo>
                  <a:lnTo>
                    <a:pt x="216619" y="13000"/>
                  </a:lnTo>
                  <a:lnTo>
                    <a:pt x="329375" y="19013"/>
                  </a:lnTo>
                  <a:lnTo>
                    <a:pt x="442131" y="24427"/>
                  </a:lnTo>
                  <a:lnTo>
                    <a:pt x="554886" y="29179"/>
                  </a:lnTo>
                  <a:lnTo>
                    <a:pt x="667642" y="33221"/>
                  </a:lnTo>
                  <a:lnTo>
                    <a:pt x="780397" y="36526"/>
                  </a:lnTo>
                  <a:lnTo>
                    <a:pt x="893153" y="39108"/>
                  </a:lnTo>
                  <a:lnTo>
                    <a:pt x="1005908" y="41032"/>
                  </a:lnTo>
                  <a:lnTo>
                    <a:pt x="1118664" y="42433"/>
                  </a:lnTo>
                  <a:lnTo>
                    <a:pt x="1231419" y="43518"/>
                  </a:lnTo>
                  <a:lnTo>
                    <a:pt x="1344175" y="44562"/>
                  </a:lnTo>
                  <a:lnTo>
                    <a:pt x="1456930" y="45878"/>
                  </a:lnTo>
                  <a:lnTo>
                    <a:pt x="1569686" y="47783"/>
                  </a:lnTo>
                  <a:lnTo>
                    <a:pt x="1682441" y="50556"/>
                  </a:lnTo>
                  <a:lnTo>
                    <a:pt x="1795197" y="54394"/>
                  </a:lnTo>
                  <a:lnTo>
                    <a:pt x="1907952" y="58892"/>
                  </a:lnTo>
                  <a:lnTo>
                    <a:pt x="2020708" y="64034"/>
                  </a:lnTo>
                  <a:lnTo>
                    <a:pt x="2133463" y="70397"/>
                  </a:lnTo>
                  <a:lnTo>
                    <a:pt x="2246219" y="78969"/>
                  </a:lnTo>
                  <a:lnTo>
                    <a:pt x="2358975" y="91685"/>
                  </a:lnTo>
                  <a:lnTo>
                    <a:pt x="2471730" y="111045"/>
                  </a:lnTo>
                  <a:lnTo>
                    <a:pt x="2584486" y="134185"/>
                  </a:lnTo>
                  <a:lnTo>
                    <a:pt x="2697241" y="159031"/>
                  </a:lnTo>
                  <a:lnTo>
                    <a:pt x="2809997" y="186027"/>
                  </a:lnTo>
                  <a:lnTo>
                    <a:pt x="2922752" y="219793"/>
                  </a:lnTo>
                  <a:lnTo>
                    <a:pt x="3035508" y="257225"/>
                  </a:lnTo>
                  <a:lnTo>
                    <a:pt x="3148263" y="295274"/>
                  </a:lnTo>
                  <a:lnTo>
                    <a:pt x="3261019" y="335054"/>
                  </a:lnTo>
                  <a:lnTo>
                    <a:pt x="3373774" y="389721"/>
                  </a:lnTo>
                  <a:lnTo>
                    <a:pt x="3486530" y="451548"/>
                  </a:lnTo>
                  <a:lnTo>
                    <a:pt x="3599285" y="506009"/>
                  </a:lnTo>
                  <a:lnTo>
                    <a:pt x="3712041" y="551299"/>
                  </a:lnTo>
                  <a:lnTo>
                    <a:pt x="3824796" y="601420"/>
                  </a:lnTo>
                  <a:lnTo>
                    <a:pt x="3937552" y="648698"/>
                  </a:lnTo>
                  <a:lnTo>
                    <a:pt x="4050307" y="686385"/>
                  </a:lnTo>
                  <a:lnTo>
                    <a:pt x="4163063" y="718528"/>
                  </a:lnTo>
                  <a:lnTo>
                    <a:pt x="4275819" y="748539"/>
                  </a:lnTo>
                  <a:lnTo>
                    <a:pt x="4388574" y="774377"/>
                  </a:lnTo>
                  <a:lnTo>
                    <a:pt x="4501330" y="794289"/>
                  </a:lnTo>
                  <a:lnTo>
                    <a:pt x="4614085" y="807709"/>
                  </a:lnTo>
                  <a:lnTo>
                    <a:pt x="4726841" y="817765"/>
                  </a:lnTo>
                  <a:lnTo>
                    <a:pt x="4839596" y="824917"/>
                  </a:lnTo>
                  <a:lnTo>
                    <a:pt x="4952352" y="829179"/>
                  </a:lnTo>
                  <a:lnTo>
                    <a:pt x="5065107" y="830458"/>
                  </a:lnTo>
                  <a:lnTo>
                    <a:pt x="5177863" y="828587"/>
                  </a:lnTo>
                  <a:lnTo>
                    <a:pt x="5290618" y="823360"/>
                  </a:lnTo>
                  <a:lnTo>
                    <a:pt x="5403374" y="814557"/>
                  </a:lnTo>
                  <a:lnTo>
                    <a:pt x="5516129" y="801972"/>
                  </a:lnTo>
                  <a:lnTo>
                    <a:pt x="5628885" y="785419"/>
                  </a:lnTo>
                  <a:lnTo>
                    <a:pt x="5741640" y="764752"/>
                  </a:lnTo>
                  <a:lnTo>
                    <a:pt x="5854396" y="739857"/>
                  </a:lnTo>
                  <a:lnTo>
                    <a:pt x="5967151" y="710657"/>
                  </a:lnTo>
                  <a:lnTo>
                    <a:pt x="6079907" y="677101"/>
                  </a:lnTo>
                  <a:lnTo>
                    <a:pt x="6145984" y="654868"/>
                  </a:lnTo>
                  <a:lnTo>
                    <a:pt x="6145984" y="1182876"/>
                  </a:lnTo>
                  <a:lnTo>
                    <a:pt x="5502177" y="1182876"/>
                  </a:lnTo>
                  <a:lnTo>
                    <a:pt x="5403374" y="1168945"/>
                  </a:lnTo>
                  <a:lnTo>
                    <a:pt x="5290618" y="1152855"/>
                  </a:lnTo>
                  <a:lnTo>
                    <a:pt x="5177863" y="1136386"/>
                  </a:lnTo>
                  <a:lnTo>
                    <a:pt x="5065107" y="1119339"/>
                  </a:lnTo>
                  <a:lnTo>
                    <a:pt x="4952352" y="1101527"/>
                  </a:lnTo>
                  <a:lnTo>
                    <a:pt x="4839596" y="1082803"/>
                  </a:lnTo>
                  <a:lnTo>
                    <a:pt x="4726841" y="1063095"/>
                  </a:lnTo>
                  <a:lnTo>
                    <a:pt x="4614085" y="1042437"/>
                  </a:lnTo>
                  <a:lnTo>
                    <a:pt x="4501330" y="1020589"/>
                  </a:lnTo>
                  <a:lnTo>
                    <a:pt x="4388574" y="993706"/>
                  </a:lnTo>
                  <a:lnTo>
                    <a:pt x="4275819" y="962568"/>
                  </a:lnTo>
                  <a:lnTo>
                    <a:pt x="4163063" y="929355"/>
                  </a:lnTo>
                  <a:lnTo>
                    <a:pt x="4050307" y="895960"/>
                  </a:lnTo>
                  <a:lnTo>
                    <a:pt x="3937552" y="857249"/>
                  </a:lnTo>
                  <a:lnTo>
                    <a:pt x="3824796" y="809747"/>
                  </a:lnTo>
                  <a:lnTo>
                    <a:pt x="3712041" y="761888"/>
                  </a:lnTo>
                  <a:lnTo>
                    <a:pt x="3599285" y="718546"/>
                  </a:lnTo>
                  <a:lnTo>
                    <a:pt x="3486530" y="664246"/>
                  </a:lnTo>
                  <a:lnTo>
                    <a:pt x="3373774" y="605910"/>
                  </a:lnTo>
                  <a:lnTo>
                    <a:pt x="3261019" y="556025"/>
                  </a:lnTo>
                  <a:lnTo>
                    <a:pt x="3148263" y="514941"/>
                  </a:lnTo>
                  <a:lnTo>
                    <a:pt x="3035508" y="473675"/>
                  </a:lnTo>
                  <a:lnTo>
                    <a:pt x="2922752" y="436792"/>
                  </a:lnTo>
                  <a:lnTo>
                    <a:pt x="2809997" y="405492"/>
                  </a:lnTo>
                  <a:lnTo>
                    <a:pt x="2697241" y="377335"/>
                  </a:lnTo>
                  <a:lnTo>
                    <a:pt x="2584486" y="350682"/>
                  </a:lnTo>
                  <a:lnTo>
                    <a:pt x="2471730" y="328485"/>
                  </a:lnTo>
                  <a:lnTo>
                    <a:pt x="2358975" y="311745"/>
                  </a:lnTo>
                  <a:lnTo>
                    <a:pt x="2246219" y="299985"/>
                  </a:lnTo>
                  <a:lnTo>
                    <a:pt x="2133463" y="293091"/>
                  </a:lnTo>
                  <a:lnTo>
                    <a:pt x="2020708" y="290378"/>
                  </a:lnTo>
                  <a:lnTo>
                    <a:pt x="1907952" y="290532"/>
                  </a:lnTo>
                  <a:lnTo>
                    <a:pt x="1795197" y="291830"/>
                  </a:lnTo>
                  <a:lnTo>
                    <a:pt x="1682441" y="294173"/>
                  </a:lnTo>
                  <a:lnTo>
                    <a:pt x="1569686" y="299146"/>
                  </a:lnTo>
                  <a:lnTo>
                    <a:pt x="1456930" y="306979"/>
                  </a:lnTo>
                  <a:lnTo>
                    <a:pt x="1344175" y="317975"/>
                  </a:lnTo>
                  <a:lnTo>
                    <a:pt x="1231419" y="332475"/>
                  </a:lnTo>
                  <a:lnTo>
                    <a:pt x="1118664" y="350818"/>
                  </a:lnTo>
                  <a:lnTo>
                    <a:pt x="1005908" y="373300"/>
                  </a:lnTo>
                  <a:lnTo>
                    <a:pt x="893153" y="400154"/>
                  </a:lnTo>
                  <a:lnTo>
                    <a:pt x="780397" y="431537"/>
                  </a:lnTo>
                  <a:lnTo>
                    <a:pt x="667642" y="467541"/>
                  </a:lnTo>
                  <a:lnTo>
                    <a:pt x="554886" y="508202"/>
                  </a:lnTo>
                  <a:lnTo>
                    <a:pt x="442131" y="553518"/>
                  </a:lnTo>
                  <a:lnTo>
                    <a:pt x="329375" y="603464"/>
                  </a:lnTo>
                  <a:lnTo>
                    <a:pt x="216619" y="658002"/>
                  </a:lnTo>
                  <a:lnTo>
                    <a:pt x="103864" y="717087"/>
                  </a:lnTo>
                  <a:lnTo>
                    <a:pt x="0" y="775664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4211398"/>
              <a:ext cx="6145984" cy="830458"/>
            </a:xfrm>
            <a:custGeom>
              <a:avLst/>
              <a:pathLst>
                <a:path w="6145984" h="830458">
                  <a:moveTo>
                    <a:pt x="0" y="0"/>
                  </a:moveTo>
                  <a:lnTo>
                    <a:pt x="103864" y="6455"/>
                  </a:lnTo>
                  <a:lnTo>
                    <a:pt x="216619" y="13000"/>
                  </a:lnTo>
                  <a:lnTo>
                    <a:pt x="329375" y="19013"/>
                  </a:lnTo>
                  <a:lnTo>
                    <a:pt x="442131" y="24427"/>
                  </a:lnTo>
                  <a:lnTo>
                    <a:pt x="554886" y="29179"/>
                  </a:lnTo>
                  <a:lnTo>
                    <a:pt x="667642" y="33221"/>
                  </a:lnTo>
                  <a:lnTo>
                    <a:pt x="780397" y="36526"/>
                  </a:lnTo>
                  <a:lnTo>
                    <a:pt x="893153" y="39108"/>
                  </a:lnTo>
                  <a:lnTo>
                    <a:pt x="1005908" y="41032"/>
                  </a:lnTo>
                  <a:lnTo>
                    <a:pt x="1118664" y="42433"/>
                  </a:lnTo>
                  <a:lnTo>
                    <a:pt x="1231419" y="43518"/>
                  </a:lnTo>
                  <a:lnTo>
                    <a:pt x="1344175" y="44562"/>
                  </a:lnTo>
                  <a:lnTo>
                    <a:pt x="1456930" y="45878"/>
                  </a:lnTo>
                  <a:lnTo>
                    <a:pt x="1569686" y="47783"/>
                  </a:lnTo>
                  <a:lnTo>
                    <a:pt x="1682441" y="50556"/>
                  </a:lnTo>
                  <a:lnTo>
                    <a:pt x="1795197" y="54394"/>
                  </a:lnTo>
                  <a:lnTo>
                    <a:pt x="1907952" y="58892"/>
                  </a:lnTo>
                  <a:lnTo>
                    <a:pt x="2020708" y="64034"/>
                  </a:lnTo>
                  <a:lnTo>
                    <a:pt x="2133463" y="70397"/>
                  </a:lnTo>
                  <a:lnTo>
                    <a:pt x="2246219" y="78969"/>
                  </a:lnTo>
                  <a:lnTo>
                    <a:pt x="2358975" y="91685"/>
                  </a:lnTo>
                  <a:lnTo>
                    <a:pt x="2471730" y="111045"/>
                  </a:lnTo>
                  <a:lnTo>
                    <a:pt x="2584486" y="134185"/>
                  </a:lnTo>
                  <a:lnTo>
                    <a:pt x="2697241" y="159031"/>
                  </a:lnTo>
                  <a:lnTo>
                    <a:pt x="2809997" y="186027"/>
                  </a:lnTo>
                  <a:lnTo>
                    <a:pt x="2922752" y="219793"/>
                  </a:lnTo>
                  <a:lnTo>
                    <a:pt x="3035508" y="257225"/>
                  </a:lnTo>
                  <a:lnTo>
                    <a:pt x="3148263" y="295274"/>
                  </a:lnTo>
                  <a:lnTo>
                    <a:pt x="3261019" y="335054"/>
                  </a:lnTo>
                  <a:lnTo>
                    <a:pt x="3373774" y="389721"/>
                  </a:lnTo>
                  <a:lnTo>
                    <a:pt x="3486530" y="451548"/>
                  </a:lnTo>
                  <a:lnTo>
                    <a:pt x="3599285" y="506009"/>
                  </a:lnTo>
                  <a:lnTo>
                    <a:pt x="3712041" y="551299"/>
                  </a:lnTo>
                  <a:lnTo>
                    <a:pt x="3824796" y="601420"/>
                  </a:lnTo>
                  <a:lnTo>
                    <a:pt x="3937552" y="648698"/>
                  </a:lnTo>
                  <a:lnTo>
                    <a:pt x="4050307" y="686385"/>
                  </a:lnTo>
                  <a:lnTo>
                    <a:pt x="4163063" y="718528"/>
                  </a:lnTo>
                  <a:lnTo>
                    <a:pt x="4275819" y="748539"/>
                  </a:lnTo>
                  <a:lnTo>
                    <a:pt x="4388574" y="774377"/>
                  </a:lnTo>
                  <a:lnTo>
                    <a:pt x="4501330" y="794289"/>
                  </a:lnTo>
                  <a:lnTo>
                    <a:pt x="4614085" y="807709"/>
                  </a:lnTo>
                  <a:lnTo>
                    <a:pt x="4726841" y="817765"/>
                  </a:lnTo>
                  <a:lnTo>
                    <a:pt x="4839596" y="824917"/>
                  </a:lnTo>
                  <a:lnTo>
                    <a:pt x="4952352" y="829179"/>
                  </a:lnTo>
                  <a:lnTo>
                    <a:pt x="5065107" y="830458"/>
                  </a:lnTo>
                  <a:lnTo>
                    <a:pt x="5177863" y="828587"/>
                  </a:lnTo>
                  <a:lnTo>
                    <a:pt x="5290618" y="823360"/>
                  </a:lnTo>
                  <a:lnTo>
                    <a:pt x="5403374" y="814557"/>
                  </a:lnTo>
                  <a:lnTo>
                    <a:pt x="5516129" y="801972"/>
                  </a:lnTo>
                  <a:lnTo>
                    <a:pt x="5628885" y="785419"/>
                  </a:lnTo>
                  <a:lnTo>
                    <a:pt x="5741640" y="764752"/>
                  </a:lnTo>
                  <a:lnTo>
                    <a:pt x="5854396" y="739857"/>
                  </a:lnTo>
                  <a:lnTo>
                    <a:pt x="5967151" y="710657"/>
                  </a:lnTo>
                  <a:lnTo>
                    <a:pt x="6079907" y="677101"/>
                  </a:lnTo>
                  <a:lnTo>
                    <a:pt x="6145984" y="65486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4501777"/>
              <a:ext cx="5502177" cy="892498"/>
            </a:xfrm>
            <a:custGeom>
              <a:avLst/>
              <a:pathLst>
                <a:path w="5502177" h="892498">
                  <a:moveTo>
                    <a:pt x="5502177" y="892498"/>
                  </a:moveTo>
                  <a:lnTo>
                    <a:pt x="5403374" y="878566"/>
                  </a:lnTo>
                  <a:lnTo>
                    <a:pt x="5290618" y="862476"/>
                  </a:lnTo>
                  <a:lnTo>
                    <a:pt x="5177863" y="846007"/>
                  </a:lnTo>
                  <a:lnTo>
                    <a:pt x="5065107" y="828960"/>
                  </a:lnTo>
                  <a:lnTo>
                    <a:pt x="4952352" y="811148"/>
                  </a:lnTo>
                  <a:lnTo>
                    <a:pt x="4839596" y="792425"/>
                  </a:lnTo>
                  <a:lnTo>
                    <a:pt x="4726841" y="772717"/>
                  </a:lnTo>
                  <a:lnTo>
                    <a:pt x="4614085" y="752058"/>
                  </a:lnTo>
                  <a:lnTo>
                    <a:pt x="4501330" y="730210"/>
                  </a:lnTo>
                  <a:lnTo>
                    <a:pt x="4388574" y="703328"/>
                  </a:lnTo>
                  <a:lnTo>
                    <a:pt x="4275819" y="672189"/>
                  </a:lnTo>
                  <a:lnTo>
                    <a:pt x="4163063" y="638976"/>
                  </a:lnTo>
                  <a:lnTo>
                    <a:pt x="4050307" y="605581"/>
                  </a:lnTo>
                  <a:lnTo>
                    <a:pt x="3937552" y="566871"/>
                  </a:lnTo>
                  <a:lnTo>
                    <a:pt x="3824796" y="519368"/>
                  </a:lnTo>
                  <a:lnTo>
                    <a:pt x="3712041" y="471509"/>
                  </a:lnTo>
                  <a:lnTo>
                    <a:pt x="3599285" y="428167"/>
                  </a:lnTo>
                  <a:lnTo>
                    <a:pt x="3486530" y="373867"/>
                  </a:lnTo>
                  <a:lnTo>
                    <a:pt x="3373774" y="315531"/>
                  </a:lnTo>
                  <a:lnTo>
                    <a:pt x="3261019" y="265646"/>
                  </a:lnTo>
                  <a:lnTo>
                    <a:pt x="3148263" y="224563"/>
                  </a:lnTo>
                  <a:lnTo>
                    <a:pt x="3035508" y="183297"/>
                  </a:lnTo>
                  <a:lnTo>
                    <a:pt x="2922752" y="146413"/>
                  </a:lnTo>
                  <a:lnTo>
                    <a:pt x="2809997" y="115114"/>
                  </a:lnTo>
                  <a:lnTo>
                    <a:pt x="2697241" y="86956"/>
                  </a:lnTo>
                  <a:lnTo>
                    <a:pt x="2584486" y="60303"/>
                  </a:lnTo>
                  <a:lnTo>
                    <a:pt x="2471730" y="38106"/>
                  </a:lnTo>
                  <a:lnTo>
                    <a:pt x="2358975" y="21367"/>
                  </a:lnTo>
                  <a:lnTo>
                    <a:pt x="2246219" y="9607"/>
                  </a:lnTo>
                  <a:lnTo>
                    <a:pt x="2133463" y="2712"/>
                  </a:lnTo>
                  <a:lnTo>
                    <a:pt x="2020708" y="0"/>
                  </a:lnTo>
                  <a:lnTo>
                    <a:pt x="1907952" y="154"/>
                  </a:lnTo>
                  <a:lnTo>
                    <a:pt x="1795197" y="1452"/>
                  </a:lnTo>
                  <a:lnTo>
                    <a:pt x="1682441" y="3794"/>
                  </a:lnTo>
                  <a:lnTo>
                    <a:pt x="1569686" y="8767"/>
                  </a:lnTo>
                  <a:lnTo>
                    <a:pt x="1456930" y="16600"/>
                  </a:lnTo>
                  <a:lnTo>
                    <a:pt x="1344175" y="27596"/>
                  </a:lnTo>
                  <a:lnTo>
                    <a:pt x="1231419" y="42097"/>
                  </a:lnTo>
                  <a:lnTo>
                    <a:pt x="1118664" y="60440"/>
                  </a:lnTo>
                  <a:lnTo>
                    <a:pt x="1005908" y="82922"/>
                  </a:lnTo>
                  <a:lnTo>
                    <a:pt x="893153" y="109775"/>
                  </a:lnTo>
                  <a:lnTo>
                    <a:pt x="780397" y="141159"/>
                  </a:lnTo>
                  <a:lnTo>
                    <a:pt x="667642" y="177163"/>
                  </a:lnTo>
                  <a:lnTo>
                    <a:pt x="554886" y="217824"/>
                  </a:lnTo>
                  <a:lnTo>
                    <a:pt x="442131" y="263140"/>
                  </a:lnTo>
                  <a:lnTo>
                    <a:pt x="329375" y="313086"/>
                  </a:lnTo>
                  <a:lnTo>
                    <a:pt x="216619" y="367623"/>
                  </a:lnTo>
                  <a:lnTo>
                    <a:pt x="103864" y="426709"/>
                  </a:lnTo>
                  <a:lnTo>
                    <a:pt x="0" y="48528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2" name="pl32"/>
            <p:cNvSpPr/>
            <p:nvPr/>
          </p:nvSpPr>
          <p:spPr>
            <a:xfrm>
              <a:off x="941876" y="4383763"/>
              <a:ext cx="6145984" cy="821043"/>
            </a:xfrm>
            <a:custGeom>
              <a:avLst/>
              <a:pathLst>
                <a:path w="6145984" h="821043">
                  <a:moveTo>
                    <a:pt x="0" y="215467"/>
                  </a:moveTo>
                  <a:lnTo>
                    <a:pt x="103864" y="189407"/>
                  </a:lnTo>
                  <a:lnTo>
                    <a:pt x="216619" y="163136"/>
                  </a:lnTo>
                  <a:lnTo>
                    <a:pt x="329375" y="138874"/>
                  </a:lnTo>
                  <a:lnTo>
                    <a:pt x="442131" y="116608"/>
                  </a:lnTo>
                  <a:lnTo>
                    <a:pt x="554886" y="96326"/>
                  </a:lnTo>
                  <a:lnTo>
                    <a:pt x="667642" y="78016"/>
                  </a:lnTo>
                  <a:lnTo>
                    <a:pt x="780397" y="61667"/>
                  </a:lnTo>
                  <a:lnTo>
                    <a:pt x="893153" y="47266"/>
                  </a:lnTo>
                  <a:lnTo>
                    <a:pt x="1005908" y="34801"/>
                  </a:lnTo>
                  <a:lnTo>
                    <a:pt x="1118664" y="24260"/>
                  </a:lnTo>
                  <a:lnTo>
                    <a:pt x="1231419" y="15632"/>
                  </a:lnTo>
                  <a:lnTo>
                    <a:pt x="1344175" y="8904"/>
                  </a:lnTo>
                  <a:lnTo>
                    <a:pt x="1456930" y="4063"/>
                  </a:lnTo>
                  <a:lnTo>
                    <a:pt x="1569686" y="1099"/>
                  </a:lnTo>
                  <a:lnTo>
                    <a:pt x="1682441" y="0"/>
                  </a:lnTo>
                  <a:lnTo>
                    <a:pt x="1795197" y="747"/>
                  </a:lnTo>
                  <a:lnTo>
                    <a:pt x="1907952" y="2347"/>
                  </a:lnTo>
                  <a:lnTo>
                    <a:pt x="2020708" y="4841"/>
                  </a:lnTo>
                  <a:lnTo>
                    <a:pt x="2133463" y="9379"/>
                  </a:lnTo>
                  <a:lnTo>
                    <a:pt x="2246219" y="17112"/>
                  </a:lnTo>
                  <a:lnTo>
                    <a:pt x="2358975" y="29350"/>
                  </a:lnTo>
                  <a:lnTo>
                    <a:pt x="2471730" y="47400"/>
                  </a:lnTo>
                  <a:lnTo>
                    <a:pt x="2584486" y="70068"/>
                  </a:lnTo>
                  <a:lnTo>
                    <a:pt x="2697241" y="95818"/>
                  </a:lnTo>
                  <a:lnTo>
                    <a:pt x="2809997" y="123395"/>
                  </a:lnTo>
                  <a:lnTo>
                    <a:pt x="2922752" y="155928"/>
                  </a:lnTo>
                  <a:lnTo>
                    <a:pt x="3035508" y="193085"/>
                  </a:lnTo>
                  <a:lnTo>
                    <a:pt x="3148263" y="232743"/>
                  </a:lnTo>
                  <a:lnTo>
                    <a:pt x="3261019" y="273175"/>
                  </a:lnTo>
                  <a:lnTo>
                    <a:pt x="3373774" y="325451"/>
                  </a:lnTo>
                  <a:lnTo>
                    <a:pt x="3486530" y="385532"/>
                  </a:lnTo>
                  <a:lnTo>
                    <a:pt x="3599285" y="439912"/>
                  </a:lnTo>
                  <a:lnTo>
                    <a:pt x="3712041" y="484229"/>
                  </a:lnTo>
                  <a:lnTo>
                    <a:pt x="3824796" y="533218"/>
                  </a:lnTo>
                  <a:lnTo>
                    <a:pt x="3937552" y="580609"/>
                  </a:lnTo>
                  <a:lnTo>
                    <a:pt x="4050307" y="618808"/>
                  </a:lnTo>
                  <a:lnTo>
                    <a:pt x="4163063" y="651576"/>
                  </a:lnTo>
                  <a:lnTo>
                    <a:pt x="4275819" y="683188"/>
                  </a:lnTo>
                  <a:lnTo>
                    <a:pt x="4388574" y="711677"/>
                  </a:lnTo>
                  <a:lnTo>
                    <a:pt x="4501330" y="735074"/>
                  </a:lnTo>
                  <a:lnTo>
                    <a:pt x="4614085" y="752708"/>
                  </a:lnTo>
                  <a:lnTo>
                    <a:pt x="4726841" y="768065"/>
                  </a:lnTo>
                  <a:lnTo>
                    <a:pt x="4839596" y="781495"/>
                  </a:lnTo>
                  <a:lnTo>
                    <a:pt x="4952352" y="792988"/>
                  </a:lnTo>
                  <a:lnTo>
                    <a:pt x="5065107" y="802533"/>
                  </a:lnTo>
                  <a:lnTo>
                    <a:pt x="5177863" y="810121"/>
                  </a:lnTo>
                  <a:lnTo>
                    <a:pt x="5290618" y="815742"/>
                  </a:lnTo>
                  <a:lnTo>
                    <a:pt x="5403374" y="819386"/>
                  </a:lnTo>
                  <a:lnTo>
                    <a:pt x="5516129" y="821043"/>
                  </a:lnTo>
                  <a:lnTo>
                    <a:pt x="5628885" y="820702"/>
                  </a:lnTo>
                  <a:lnTo>
                    <a:pt x="5741640" y="818355"/>
                  </a:lnTo>
                  <a:lnTo>
                    <a:pt x="5854396" y="813990"/>
                  </a:lnTo>
                  <a:lnTo>
                    <a:pt x="5967151" y="807599"/>
                  </a:lnTo>
                  <a:lnTo>
                    <a:pt x="6079907" y="799170"/>
                  </a:lnTo>
                  <a:lnTo>
                    <a:pt x="6145984" y="793032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3" name="pg33"/>
            <p:cNvSpPr/>
            <p:nvPr/>
          </p:nvSpPr>
          <p:spPr>
            <a:xfrm>
              <a:off x="941876" y="4181597"/>
              <a:ext cx="6145984" cy="1212677"/>
            </a:xfrm>
            <a:custGeom>
              <a:avLst/>
              <a:pathLst>
                <a:path w="6145984" h="1212677">
                  <a:moveTo>
                    <a:pt x="0" y="0"/>
                  </a:moveTo>
                  <a:lnTo>
                    <a:pt x="103864" y="12657"/>
                  </a:lnTo>
                  <a:lnTo>
                    <a:pt x="216619" y="25808"/>
                  </a:lnTo>
                  <a:lnTo>
                    <a:pt x="329375" y="38313"/>
                  </a:lnTo>
                  <a:lnTo>
                    <a:pt x="442131" y="50114"/>
                  </a:lnTo>
                  <a:lnTo>
                    <a:pt x="554886" y="61161"/>
                  </a:lnTo>
                  <a:lnTo>
                    <a:pt x="667642" y="71414"/>
                  </a:lnTo>
                  <a:lnTo>
                    <a:pt x="780397" y="80858"/>
                  </a:lnTo>
                  <a:lnTo>
                    <a:pt x="893153" y="89515"/>
                  </a:lnTo>
                  <a:lnTo>
                    <a:pt x="1005908" y="97458"/>
                  </a:lnTo>
                  <a:lnTo>
                    <a:pt x="1118664" y="104830"/>
                  </a:lnTo>
                  <a:lnTo>
                    <a:pt x="1231419" y="111841"/>
                  </a:lnTo>
                  <a:lnTo>
                    <a:pt x="1344175" y="118770"/>
                  </a:lnTo>
                  <a:lnTo>
                    <a:pt x="1456930" y="125930"/>
                  </a:lnTo>
                  <a:lnTo>
                    <a:pt x="1569686" y="133644"/>
                  </a:lnTo>
                  <a:lnTo>
                    <a:pt x="1682441" y="142191"/>
                  </a:lnTo>
                  <a:lnTo>
                    <a:pt x="1795197" y="151777"/>
                  </a:lnTo>
                  <a:lnTo>
                    <a:pt x="1907952" y="162447"/>
                  </a:lnTo>
                  <a:lnTo>
                    <a:pt x="2020708" y="174092"/>
                  </a:lnTo>
                  <a:lnTo>
                    <a:pt x="2133463" y="186669"/>
                  </a:lnTo>
                  <a:lnTo>
                    <a:pt x="2246219" y="200532"/>
                  </a:lnTo>
                  <a:lnTo>
                    <a:pt x="2358975" y="217058"/>
                  </a:lnTo>
                  <a:lnTo>
                    <a:pt x="2471730" y="238915"/>
                  </a:lnTo>
                  <a:lnTo>
                    <a:pt x="2584486" y="263275"/>
                  </a:lnTo>
                  <a:lnTo>
                    <a:pt x="2697241" y="287980"/>
                  </a:lnTo>
                  <a:lnTo>
                    <a:pt x="2809997" y="313109"/>
                  </a:lnTo>
                  <a:lnTo>
                    <a:pt x="2922752" y="340088"/>
                  </a:lnTo>
                  <a:lnTo>
                    <a:pt x="3035508" y="367165"/>
                  </a:lnTo>
                  <a:lnTo>
                    <a:pt x="3148263" y="394269"/>
                  </a:lnTo>
                  <a:lnTo>
                    <a:pt x="3261019" y="425205"/>
                  </a:lnTo>
                  <a:lnTo>
                    <a:pt x="3373774" y="468352"/>
                  </a:lnTo>
                  <a:lnTo>
                    <a:pt x="3486530" y="516281"/>
                  </a:lnTo>
                  <a:lnTo>
                    <a:pt x="3599285" y="559053"/>
                  </a:lnTo>
                  <a:lnTo>
                    <a:pt x="3712041" y="596512"/>
                  </a:lnTo>
                  <a:lnTo>
                    <a:pt x="3824796" y="637965"/>
                  </a:lnTo>
                  <a:lnTo>
                    <a:pt x="3937552" y="677178"/>
                  </a:lnTo>
                  <a:lnTo>
                    <a:pt x="4050307" y="709196"/>
                  </a:lnTo>
                  <a:lnTo>
                    <a:pt x="4163063" y="737043"/>
                  </a:lnTo>
                  <a:lnTo>
                    <a:pt x="4275819" y="763038"/>
                  </a:lnTo>
                  <a:lnTo>
                    <a:pt x="4388574" y="785591"/>
                  </a:lnTo>
                  <a:lnTo>
                    <a:pt x="4501330" y="803398"/>
                  </a:lnTo>
                  <a:lnTo>
                    <a:pt x="4614085" y="816012"/>
                  </a:lnTo>
                  <a:lnTo>
                    <a:pt x="4726841" y="825657"/>
                  </a:lnTo>
                  <a:lnTo>
                    <a:pt x="4839596" y="832704"/>
                  </a:lnTo>
                  <a:lnTo>
                    <a:pt x="4952352" y="837170"/>
                  </a:lnTo>
                  <a:lnTo>
                    <a:pt x="5065107" y="838970"/>
                  </a:lnTo>
                  <a:lnTo>
                    <a:pt x="5177863" y="837946"/>
                  </a:lnTo>
                  <a:lnTo>
                    <a:pt x="5290618" y="833900"/>
                  </a:lnTo>
                  <a:lnTo>
                    <a:pt x="5403374" y="826624"/>
                  </a:lnTo>
                  <a:lnTo>
                    <a:pt x="5516129" y="815919"/>
                  </a:lnTo>
                  <a:lnTo>
                    <a:pt x="5628885" y="801610"/>
                  </a:lnTo>
                  <a:lnTo>
                    <a:pt x="5741640" y="783558"/>
                  </a:lnTo>
                  <a:lnTo>
                    <a:pt x="5854396" y="761657"/>
                  </a:lnTo>
                  <a:lnTo>
                    <a:pt x="5967151" y="735835"/>
                  </a:lnTo>
                  <a:lnTo>
                    <a:pt x="6079907" y="706049"/>
                  </a:lnTo>
                  <a:lnTo>
                    <a:pt x="6145984" y="686258"/>
                  </a:lnTo>
                  <a:lnTo>
                    <a:pt x="6145984" y="1212677"/>
                  </a:lnTo>
                  <a:lnTo>
                    <a:pt x="5661865" y="1212677"/>
                  </a:lnTo>
                  <a:lnTo>
                    <a:pt x="5628885" y="1207484"/>
                  </a:lnTo>
                  <a:lnTo>
                    <a:pt x="5516129" y="1190104"/>
                  </a:lnTo>
                  <a:lnTo>
                    <a:pt x="5403374" y="1172971"/>
                  </a:lnTo>
                  <a:lnTo>
                    <a:pt x="5290618" y="1155920"/>
                  </a:lnTo>
                  <a:lnTo>
                    <a:pt x="5177863" y="1138762"/>
                  </a:lnTo>
                  <a:lnTo>
                    <a:pt x="5065107" y="1121297"/>
                  </a:lnTo>
                  <a:lnTo>
                    <a:pt x="4952352" y="1103339"/>
                  </a:lnTo>
                  <a:lnTo>
                    <a:pt x="4839596" y="1084739"/>
                  </a:lnTo>
                  <a:lnTo>
                    <a:pt x="4726841" y="1065421"/>
                  </a:lnTo>
                  <a:lnTo>
                    <a:pt x="4614085" y="1045414"/>
                  </a:lnTo>
                  <a:lnTo>
                    <a:pt x="4501330" y="1024564"/>
                  </a:lnTo>
                  <a:lnTo>
                    <a:pt x="4388574" y="999945"/>
                  </a:lnTo>
                  <a:lnTo>
                    <a:pt x="4275819" y="972211"/>
                  </a:lnTo>
                  <a:lnTo>
                    <a:pt x="4163063" y="943087"/>
                  </a:lnTo>
                  <a:lnTo>
                    <a:pt x="4050307" y="914016"/>
                  </a:lnTo>
                  <a:lnTo>
                    <a:pt x="3937552" y="880998"/>
                  </a:lnTo>
                  <a:lnTo>
                    <a:pt x="3824796" y="841565"/>
                  </a:lnTo>
                  <a:lnTo>
                    <a:pt x="3712041" y="802322"/>
                  </a:lnTo>
                  <a:lnTo>
                    <a:pt x="3599285" y="766768"/>
                  </a:lnTo>
                  <a:lnTo>
                    <a:pt x="3486530" y="724153"/>
                  </a:lnTo>
                  <a:lnTo>
                    <a:pt x="3373774" y="679636"/>
                  </a:lnTo>
                  <a:lnTo>
                    <a:pt x="3261019" y="641162"/>
                  </a:lnTo>
                  <a:lnTo>
                    <a:pt x="3148263" y="608952"/>
                  </a:lnTo>
                  <a:lnTo>
                    <a:pt x="3035508" y="578704"/>
                  </a:lnTo>
                  <a:lnTo>
                    <a:pt x="2922752" y="552164"/>
                  </a:lnTo>
                  <a:lnTo>
                    <a:pt x="2809997" y="527595"/>
                  </a:lnTo>
                  <a:lnTo>
                    <a:pt x="2697241" y="501331"/>
                  </a:lnTo>
                  <a:lnTo>
                    <a:pt x="2584486" y="474860"/>
                  </a:lnTo>
                  <a:lnTo>
                    <a:pt x="2471730" y="451422"/>
                  </a:lnTo>
                  <a:lnTo>
                    <a:pt x="2358975" y="432126"/>
                  </a:lnTo>
                  <a:lnTo>
                    <a:pt x="2246219" y="416534"/>
                  </a:lnTo>
                  <a:lnTo>
                    <a:pt x="2133463" y="404310"/>
                  </a:lnTo>
                  <a:lnTo>
                    <a:pt x="2020708" y="395301"/>
                  </a:lnTo>
                  <a:lnTo>
                    <a:pt x="1907952" y="388831"/>
                  </a:lnTo>
                  <a:lnTo>
                    <a:pt x="1795197" y="383827"/>
                  </a:lnTo>
                  <a:lnTo>
                    <a:pt x="1682441" y="380282"/>
                  </a:lnTo>
                  <a:lnTo>
                    <a:pt x="1569686" y="379304"/>
                  </a:lnTo>
                  <a:lnTo>
                    <a:pt x="1456930" y="381108"/>
                  </a:lnTo>
                  <a:lnTo>
                    <a:pt x="1344175" y="385979"/>
                  </a:lnTo>
                  <a:lnTo>
                    <a:pt x="1231419" y="394242"/>
                  </a:lnTo>
                  <a:lnTo>
                    <a:pt x="1118664" y="406219"/>
                  </a:lnTo>
                  <a:lnTo>
                    <a:pt x="1005908" y="422189"/>
                  </a:lnTo>
                  <a:lnTo>
                    <a:pt x="893153" y="442370"/>
                  </a:lnTo>
                  <a:lnTo>
                    <a:pt x="780397" y="466907"/>
                  </a:lnTo>
                  <a:lnTo>
                    <a:pt x="667642" y="495880"/>
                  </a:lnTo>
                  <a:lnTo>
                    <a:pt x="554886" y="529316"/>
                  </a:lnTo>
                  <a:lnTo>
                    <a:pt x="442131" y="567201"/>
                  </a:lnTo>
                  <a:lnTo>
                    <a:pt x="329375" y="609504"/>
                  </a:lnTo>
                  <a:lnTo>
                    <a:pt x="216619" y="656176"/>
                  </a:lnTo>
                  <a:lnTo>
                    <a:pt x="103864" y="707166"/>
                  </a:lnTo>
                  <a:lnTo>
                    <a:pt x="0" y="758065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41876" y="4181597"/>
              <a:ext cx="6145984" cy="838970"/>
            </a:xfrm>
            <a:custGeom>
              <a:avLst/>
              <a:pathLst>
                <a:path w="6145984" h="838970">
                  <a:moveTo>
                    <a:pt x="0" y="0"/>
                  </a:moveTo>
                  <a:lnTo>
                    <a:pt x="103864" y="12657"/>
                  </a:lnTo>
                  <a:lnTo>
                    <a:pt x="216619" y="25808"/>
                  </a:lnTo>
                  <a:lnTo>
                    <a:pt x="329375" y="38313"/>
                  </a:lnTo>
                  <a:lnTo>
                    <a:pt x="442131" y="50114"/>
                  </a:lnTo>
                  <a:lnTo>
                    <a:pt x="554886" y="61161"/>
                  </a:lnTo>
                  <a:lnTo>
                    <a:pt x="667642" y="71414"/>
                  </a:lnTo>
                  <a:lnTo>
                    <a:pt x="780397" y="80858"/>
                  </a:lnTo>
                  <a:lnTo>
                    <a:pt x="893153" y="89515"/>
                  </a:lnTo>
                  <a:lnTo>
                    <a:pt x="1005908" y="97458"/>
                  </a:lnTo>
                  <a:lnTo>
                    <a:pt x="1118664" y="104830"/>
                  </a:lnTo>
                  <a:lnTo>
                    <a:pt x="1231419" y="111841"/>
                  </a:lnTo>
                  <a:lnTo>
                    <a:pt x="1344175" y="118770"/>
                  </a:lnTo>
                  <a:lnTo>
                    <a:pt x="1456930" y="125930"/>
                  </a:lnTo>
                  <a:lnTo>
                    <a:pt x="1569686" y="133644"/>
                  </a:lnTo>
                  <a:lnTo>
                    <a:pt x="1682441" y="142191"/>
                  </a:lnTo>
                  <a:lnTo>
                    <a:pt x="1795197" y="151777"/>
                  </a:lnTo>
                  <a:lnTo>
                    <a:pt x="1907952" y="162447"/>
                  </a:lnTo>
                  <a:lnTo>
                    <a:pt x="2020708" y="174092"/>
                  </a:lnTo>
                  <a:lnTo>
                    <a:pt x="2133463" y="186669"/>
                  </a:lnTo>
                  <a:lnTo>
                    <a:pt x="2246219" y="200532"/>
                  </a:lnTo>
                  <a:lnTo>
                    <a:pt x="2358975" y="217058"/>
                  </a:lnTo>
                  <a:lnTo>
                    <a:pt x="2471730" y="238915"/>
                  </a:lnTo>
                  <a:lnTo>
                    <a:pt x="2584486" y="263275"/>
                  </a:lnTo>
                  <a:lnTo>
                    <a:pt x="2697241" y="287980"/>
                  </a:lnTo>
                  <a:lnTo>
                    <a:pt x="2809997" y="313109"/>
                  </a:lnTo>
                  <a:lnTo>
                    <a:pt x="2922752" y="340088"/>
                  </a:lnTo>
                  <a:lnTo>
                    <a:pt x="3035508" y="367165"/>
                  </a:lnTo>
                  <a:lnTo>
                    <a:pt x="3148263" y="394269"/>
                  </a:lnTo>
                  <a:lnTo>
                    <a:pt x="3261019" y="425205"/>
                  </a:lnTo>
                  <a:lnTo>
                    <a:pt x="3373774" y="468352"/>
                  </a:lnTo>
                  <a:lnTo>
                    <a:pt x="3486530" y="516281"/>
                  </a:lnTo>
                  <a:lnTo>
                    <a:pt x="3599285" y="559053"/>
                  </a:lnTo>
                  <a:lnTo>
                    <a:pt x="3712041" y="596512"/>
                  </a:lnTo>
                  <a:lnTo>
                    <a:pt x="3824796" y="637965"/>
                  </a:lnTo>
                  <a:lnTo>
                    <a:pt x="3937552" y="677178"/>
                  </a:lnTo>
                  <a:lnTo>
                    <a:pt x="4050307" y="709196"/>
                  </a:lnTo>
                  <a:lnTo>
                    <a:pt x="4163063" y="737043"/>
                  </a:lnTo>
                  <a:lnTo>
                    <a:pt x="4275819" y="763038"/>
                  </a:lnTo>
                  <a:lnTo>
                    <a:pt x="4388574" y="785591"/>
                  </a:lnTo>
                  <a:lnTo>
                    <a:pt x="4501330" y="803398"/>
                  </a:lnTo>
                  <a:lnTo>
                    <a:pt x="4614085" y="816012"/>
                  </a:lnTo>
                  <a:lnTo>
                    <a:pt x="4726841" y="825657"/>
                  </a:lnTo>
                  <a:lnTo>
                    <a:pt x="4839596" y="832704"/>
                  </a:lnTo>
                  <a:lnTo>
                    <a:pt x="4952352" y="837170"/>
                  </a:lnTo>
                  <a:lnTo>
                    <a:pt x="5065107" y="838970"/>
                  </a:lnTo>
                  <a:lnTo>
                    <a:pt x="5177863" y="837946"/>
                  </a:lnTo>
                  <a:lnTo>
                    <a:pt x="5290618" y="833900"/>
                  </a:lnTo>
                  <a:lnTo>
                    <a:pt x="5403374" y="826624"/>
                  </a:lnTo>
                  <a:lnTo>
                    <a:pt x="5516129" y="815919"/>
                  </a:lnTo>
                  <a:lnTo>
                    <a:pt x="5628885" y="801610"/>
                  </a:lnTo>
                  <a:lnTo>
                    <a:pt x="5741640" y="783558"/>
                  </a:lnTo>
                  <a:lnTo>
                    <a:pt x="5854396" y="761657"/>
                  </a:lnTo>
                  <a:lnTo>
                    <a:pt x="5967151" y="735835"/>
                  </a:lnTo>
                  <a:lnTo>
                    <a:pt x="6079907" y="706049"/>
                  </a:lnTo>
                  <a:lnTo>
                    <a:pt x="6145984" y="68625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4560902"/>
              <a:ext cx="5661865" cy="833373"/>
            </a:xfrm>
            <a:custGeom>
              <a:avLst/>
              <a:pathLst>
                <a:path w="5661865" h="833373">
                  <a:moveTo>
                    <a:pt x="5661865" y="833373"/>
                  </a:moveTo>
                  <a:lnTo>
                    <a:pt x="5628885" y="828179"/>
                  </a:lnTo>
                  <a:lnTo>
                    <a:pt x="5516129" y="810800"/>
                  </a:lnTo>
                  <a:lnTo>
                    <a:pt x="5403374" y="793667"/>
                  </a:lnTo>
                  <a:lnTo>
                    <a:pt x="5290618" y="776615"/>
                  </a:lnTo>
                  <a:lnTo>
                    <a:pt x="5177863" y="759457"/>
                  </a:lnTo>
                  <a:lnTo>
                    <a:pt x="5065107" y="741993"/>
                  </a:lnTo>
                  <a:lnTo>
                    <a:pt x="4952352" y="724034"/>
                  </a:lnTo>
                  <a:lnTo>
                    <a:pt x="4839596" y="705435"/>
                  </a:lnTo>
                  <a:lnTo>
                    <a:pt x="4726841" y="686117"/>
                  </a:lnTo>
                  <a:lnTo>
                    <a:pt x="4614085" y="666110"/>
                  </a:lnTo>
                  <a:lnTo>
                    <a:pt x="4501330" y="645259"/>
                  </a:lnTo>
                  <a:lnTo>
                    <a:pt x="4388574" y="620640"/>
                  </a:lnTo>
                  <a:lnTo>
                    <a:pt x="4275819" y="592906"/>
                  </a:lnTo>
                  <a:lnTo>
                    <a:pt x="4163063" y="563782"/>
                  </a:lnTo>
                  <a:lnTo>
                    <a:pt x="4050307" y="534711"/>
                  </a:lnTo>
                  <a:lnTo>
                    <a:pt x="3937552" y="501693"/>
                  </a:lnTo>
                  <a:lnTo>
                    <a:pt x="3824796" y="462261"/>
                  </a:lnTo>
                  <a:lnTo>
                    <a:pt x="3712041" y="423018"/>
                  </a:lnTo>
                  <a:lnTo>
                    <a:pt x="3599285" y="387463"/>
                  </a:lnTo>
                  <a:lnTo>
                    <a:pt x="3486530" y="344848"/>
                  </a:lnTo>
                  <a:lnTo>
                    <a:pt x="3373774" y="300331"/>
                  </a:lnTo>
                  <a:lnTo>
                    <a:pt x="3261019" y="261858"/>
                  </a:lnTo>
                  <a:lnTo>
                    <a:pt x="3148263" y="229648"/>
                  </a:lnTo>
                  <a:lnTo>
                    <a:pt x="3035508" y="199399"/>
                  </a:lnTo>
                  <a:lnTo>
                    <a:pt x="2922752" y="172859"/>
                  </a:lnTo>
                  <a:lnTo>
                    <a:pt x="2809997" y="148291"/>
                  </a:lnTo>
                  <a:lnTo>
                    <a:pt x="2697241" y="122027"/>
                  </a:lnTo>
                  <a:lnTo>
                    <a:pt x="2584486" y="95556"/>
                  </a:lnTo>
                  <a:lnTo>
                    <a:pt x="2471730" y="72118"/>
                  </a:lnTo>
                  <a:lnTo>
                    <a:pt x="2358975" y="52822"/>
                  </a:lnTo>
                  <a:lnTo>
                    <a:pt x="2246219" y="37229"/>
                  </a:lnTo>
                  <a:lnTo>
                    <a:pt x="2133463" y="25006"/>
                  </a:lnTo>
                  <a:lnTo>
                    <a:pt x="2020708" y="15997"/>
                  </a:lnTo>
                  <a:lnTo>
                    <a:pt x="1907952" y="9527"/>
                  </a:lnTo>
                  <a:lnTo>
                    <a:pt x="1795197" y="4523"/>
                  </a:lnTo>
                  <a:lnTo>
                    <a:pt x="1682441" y="977"/>
                  </a:lnTo>
                  <a:lnTo>
                    <a:pt x="1569686" y="0"/>
                  </a:lnTo>
                  <a:lnTo>
                    <a:pt x="1456930" y="1803"/>
                  </a:lnTo>
                  <a:lnTo>
                    <a:pt x="1344175" y="6674"/>
                  </a:lnTo>
                  <a:lnTo>
                    <a:pt x="1231419" y="14938"/>
                  </a:lnTo>
                  <a:lnTo>
                    <a:pt x="1118664" y="26914"/>
                  </a:lnTo>
                  <a:lnTo>
                    <a:pt x="1005908" y="42884"/>
                  </a:lnTo>
                  <a:lnTo>
                    <a:pt x="893153" y="63065"/>
                  </a:lnTo>
                  <a:lnTo>
                    <a:pt x="780397" y="87603"/>
                  </a:lnTo>
                  <a:lnTo>
                    <a:pt x="667642" y="116576"/>
                  </a:lnTo>
                  <a:lnTo>
                    <a:pt x="554886" y="150011"/>
                  </a:lnTo>
                  <a:lnTo>
                    <a:pt x="442131" y="187897"/>
                  </a:lnTo>
                  <a:lnTo>
                    <a:pt x="329375" y="230199"/>
                  </a:lnTo>
                  <a:lnTo>
                    <a:pt x="216619" y="276872"/>
                  </a:lnTo>
                  <a:lnTo>
                    <a:pt x="103864" y="327862"/>
                  </a:lnTo>
                  <a:lnTo>
                    <a:pt x="0" y="37876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6" name="pl36"/>
            <p:cNvSpPr/>
            <p:nvPr/>
          </p:nvSpPr>
          <p:spPr>
            <a:xfrm>
              <a:off x="941876" y="4433972"/>
              <a:ext cx="6145984" cy="752172"/>
            </a:xfrm>
            <a:custGeom>
              <a:avLst/>
              <a:pathLst>
                <a:path w="6145984" h="752172">
                  <a:moveTo>
                    <a:pt x="0" y="126658"/>
                  </a:moveTo>
                  <a:lnTo>
                    <a:pt x="103864" y="107537"/>
                  </a:lnTo>
                  <a:lnTo>
                    <a:pt x="216619" y="88617"/>
                  </a:lnTo>
                  <a:lnTo>
                    <a:pt x="329375" y="71533"/>
                  </a:lnTo>
                  <a:lnTo>
                    <a:pt x="442131" y="56283"/>
                  </a:lnTo>
                  <a:lnTo>
                    <a:pt x="554886" y="42863"/>
                  </a:lnTo>
                  <a:lnTo>
                    <a:pt x="667642" y="31272"/>
                  </a:lnTo>
                  <a:lnTo>
                    <a:pt x="780397" y="21508"/>
                  </a:lnTo>
                  <a:lnTo>
                    <a:pt x="893153" y="13568"/>
                  </a:lnTo>
                  <a:lnTo>
                    <a:pt x="1005908" y="7449"/>
                  </a:lnTo>
                  <a:lnTo>
                    <a:pt x="1118664" y="3149"/>
                  </a:lnTo>
                  <a:lnTo>
                    <a:pt x="1231419" y="667"/>
                  </a:lnTo>
                  <a:lnTo>
                    <a:pt x="1344175" y="0"/>
                  </a:lnTo>
                  <a:lnTo>
                    <a:pt x="1456930" y="1144"/>
                  </a:lnTo>
                  <a:lnTo>
                    <a:pt x="1569686" y="4099"/>
                  </a:lnTo>
                  <a:lnTo>
                    <a:pt x="1682441" y="8862"/>
                  </a:lnTo>
                  <a:lnTo>
                    <a:pt x="1795197" y="15427"/>
                  </a:lnTo>
                  <a:lnTo>
                    <a:pt x="1907952" y="23264"/>
                  </a:lnTo>
                  <a:lnTo>
                    <a:pt x="2020708" y="32322"/>
                  </a:lnTo>
                  <a:lnTo>
                    <a:pt x="2133463" y="43115"/>
                  </a:lnTo>
                  <a:lnTo>
                    <a:pt x="2246219" y="56158"/>
                  </a:lnTo>
                  <a:lnTo>
                    <a:pt x="2358975" y="72218"/>
                  </a:lnTo>
                  <a:lnTo>
                    <a:pt x="2471730" y="92794"/>
                  </a:lnTo>
                  <a:lnTo>
                    <a:pt x="2584486" y="116693"/>
                  </a:lnTo>
                  <a:lnTo>
                    <a:pt x="2697241" y="142281"/>
                  </a:lnTo>
                  <a:lnTo>
                    <a:pt x="2809997" y="167977"/>
                  </a:lnTo>
                  <a:lnTo>
                    <a:pt x="2922752" y="193751"/>
                  </a:lnTo>
                  <a:lnTo>
                    <a:pt x="3035508" y="220560"/>
                  </a:lnTo>
                  <a:lnTo>
                    <a:pt x="3148263" y="249236"/>
                  </a:lnTo>
                  <a:lnTo>
                    <a:pt x="3261019" y="280809"/>
                  </a:lnTo>
                  <a:lnTo>
                    <a:pt x="3373774" y="321619"/>
                  </a:lnTo>
                  <a:lnTo>
                    <a:pt x="3486530" y="367842"/>
                  </a:lnTo>
                  <a:lnTo>
                    <a:pt x="3599285" y="410535"/>
                  </a:lnTo>
                  <a:lnTo>
                    <a:pt x="3712041" y="447042"/>
                  </a:lnTo>
                  <a:lnTo>
                    <a:pt x="3824796" y="487390"/>
                  </a:lnTo>
                  <a:lnTo>
                    <a:pt x="3937552" y="526713"/>
                  </a:lnTo>
                  <a:lnTo>
                    <a:pt x="4050307" y="559231"/>
                  </a:lnTo>
                  <a:lnTo>
                    <a:pt x="4163063" y="587690"/>
                  </a:lnTo>
                  <a:lnTo>
                    <a:pt x="4275819" y="615249"/>
                  </a:lnTo>
                  <a:lnTo>
                    <a:pt x="4388574" y="640393"/>
                  </a:lnTo>
                  <a:lnTo>
                    <a:pt x="4501330" y="661606"/>
                  </a:lnTo>
                  <a:lnTo>
                    <a:pt x="4614085" y="678338"/>
                  </a:lnTo>
                  <a:lnTo>
                    <a:pt x="4726841" y="693165"/>
                  </a:lnTo>
                  <a:lnTo>
                    <a:pt x="4839596" y="706347"/>
                  </a:lnTo>
                  <a:lnTo>
                    <a:pt x="4952352" y="717880"/>
                  </a:lnTo>
                  <a:lnTo>
                    <a:pt x="5065107" y="727759"/>
                  </a:lnTo>
                  <a:lnTo>
                    <a:pt x="5177863" y="735979"/>
                  </a:lnTo>
                  <a:lnTo>
                    <a:pt x="5290618" y="742535"/>
                  </a:lnTo>
                  <a:lnTo>
                    <a:pt x="5403374" y="747423"/>
                  </a:lnTo>
                  <a:lnTo>
                    <a:pt x="5516129" y="750637"/>
                  </a:lnTo>
                  <a:lnTo>
                    <a:pt x="5628885" y="752172"/>
                  </a:lnTo>
                  <a:lnTo>
                    <a:pt x="5741640" y="752024"/>
                  </a:lnTo>
                  <a:lnTo>
                    <a:pt x="5854396" y="750187"/>
                  </a:lnTo>
                  <a:lnTo>
                    <a:pt x="5967151" y="746657"/>
                  </a:lnTo>
                  <a:lnTo>
                    <a:pt x="6079907" y="741429"/>
                  </a:lnTo>
                  <a:lnTo>
                    <a:pt x="6145984" y="737367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7" name="pg37"/>
            <p:cNvSpPr/>
            <p:nvPr/>
          </p:nvSpPr>
          <p:spPr>
            <a:xfrm>
              <a:off x="941876" y="4182943"/>
              <a:ext cx="6145984" cy="1211332"/>
            </a:xfrm>
            <a:custGeom>
              <a:avLst/>
              <a:pathLst>
                <a:path w="6145984" h="1211332">
                  <a:moveTo>
                    <a:pt x="0" y="0"/>
                  </a:moveTo>
                  <a:lnTo>
                    <a:pt x="103864" y="11982"/>
                  </a:lnTo>
                  <a:lnTo>
                    <a:pt x="216619" y="24962"/>
                  </a:lnTo>
                  <a:lnTo>
                    <a:pt x="329375" y="37870"/>
                  </a:lnTo>
                  <a:lnTo>
                    <a:pt x="442131" y="50660"/>
                  </a:lnTo>
                  <a:lnTo>
                    <a:pt x="554886" y="63293"/>
                  </a:lnTo>
                  <a:lnTo>
                    <a:pt x="667642" y="75739"/>
                  </a:lnTo>
                  <a:lnTo>
                    <a:pt x="780397" y="87992"/>
                  </a:lnTo>
                  <a:lnTo>
                    <a:pt x="893153" y="100078"/>
                  </a:lnTo>
                  <a:lnTo>
                    <a:pt x="1005908" y="112074"/>
                  </a:lnTo>
                  <a:lnTo>
                    <a:pt x="1118664" y="124117"/>
                  </a:lnTo>
                  <a:lnTo>
                    <a:pt x="1231419" y="136412"/>
                  </a:lnTo>
                  <a:lnTo>
                    <a:pt x="1344175" y="149222"/>
                  </a:lnTo>
                  <a:lnTo>
                    <a:pt x="1456930" y="162847"/>
                  </a:lnTo>
                  <a:lnTo>
                    <a:pt x="1569686" y="177590"/>
                  </a:lnTo>
                  <a:lnTo>
                    <a:pt x="1682441" y="193719"/>
                  </a:lnTo>
                  <a:lnTo>
                    <a:pt x="1795197" y="211435"/>
                  </a:lnTo>
                  <a:lnTo>
                    <a:pt x="1907952" y="231693"/>
                  </a:lnTo>
                  <a:lnTo>
                    <a:pt x="2020708" y="254380"/>
                  </a:lnTo>
                  <a:lnTo>
                    <a:pt x="2133463" y="278433"/>
                  </a:lnTo>
                  <a:lnTo>
                    <a:pt x="2246219" y="303157"/>
                  </a:lnTo>
                  <a:lnTo>
                    <a:pt x="2358975" y="329431"/>
                  </a:lnTo>
                  <a:lnTo>
                    <a:pt x="2471730" y="362630"/>
                  </a:lnTo>
                  <a:lnTo>
                    <a:pt x="2584486" y="398780"/>
                  </a:lnTo>
                  <a:lnTo>
                    <a:pt x="2697241" y="433626"/>
                  </a:lnTo>
                  <a:lnTo>
                    <a:pt x="2809997" y="465206"/>
                  </a:lnTo>
                  <a:lnTo>
                    <a:pt x="2922752" y="496769"/>
                  </a:lnTo>
                  <a:lnTo>
                    <a:pt x="3035508" y="527108"/>
                  </a:lnTo>
                  <a:lnTo>
                    <a:pt x="3148263" y="555325"/>
                  </a:lnTo>
                  <a:lnTo>
                    <a:pt x="3261019" y="584001"/>
                  </a:lnTo>
                  <a:lnTo>
                    <a:pt x="3373774" y="617121"/>
                  </a:lnTo>
                  <a:lnTo>
                    <a:pt x="3486530" y="650382"/>
                  </a:lnTo>
                  <a:lnTo>
                    <a:pt x="3599285" y="680172"/>
                  </a:lnTo>
                  <a:lnTo>
                    <a:pt x="3712041" y="708178"/>
                  </a:lnTo>
                  <a:lnTo>
                    <a:pt x="3824796" y="736955"/>
                  </a:lnTo>
                  <a:lnTo>
                    <a:pt x="3937552" y="763245"/>
                  </a:lnTo>
                  <a:lnTo>
                    <a:pt x="4050307" y="785511"/>
                  </a:lnTo>
                  <a:lnTo>
                    <a:pt x="4163063" y="805018"/>
                  </a:lnTo>
                  <a:lnTo>
                    <a:pt x="4275819" y="822154"/>
                  </a:lnTo>
                  <a:lnTo>
                    <a:pt x="4388574" y="836205"/>
                  </a:lnTo>
                  <a:lnTo>
                    <a:pt x="4501330" y="846721"/>
                  </a:lnTo>
                  <a:lnTo>
                    <a:pt x="4614085" y="853687"/>
                  </a:lnTo>
                  <a:lnTo>
                    <a:pt x="4726841" y="858311"/>
                  </a:lnTo>
                  <a:lnTo>
                    <a:pt x="4839596" y="860837"/>
                  </a:lnTo>
                  <a:lnTo>
                    <a:pt x="4952352" y="861280"/>
                  </a:lnTo>
                  <a:lnTo>
                    <a:pt x="5065107" y="859557"/>
                  </a:lnTo>
                  <a:lnTo>
                    <a:pt x="5177863" y="855521"/>
                  </a:lnTo>
                  <a:lnTo>
                    <a:pt x="5290618" y="848987"/>
                  </a:lnTo>
                  <a:lnTo>
                    <a:pt x="5403374" y="839759"/>
                  </a:lnTo>
                  <a:lnTo>
                    <a:pt x="5516129" y="827650"/>
                  </a:lnTo>
                  <a:lnTo>
                    <a:pt x="5628885" y="812498"/>
                  </a:lnTo>
                  <a:lnTo>
                    <a:pt x="5741640" y="794169"/>
                  </a:lnTo>
                  <a:lnTo>
                    <a:pt x="5854396" y="772565"/>
                  </a:lnTo>
                  <a:lnTo>
                    <a:pt x="5967151" y="747616"/>
                  </a:lnTo>
                  <a:lnTo>
                    <a:pt x="6079907" y="719280"/>
                  </a:lnTo>
                  <a:lnTo>
                    <a:pt x="6145984" y="700677"/>
                  </a:lnTo>
                  <a:lnTo>
                    <a:pt x="6145984" y="1211332"/>
                  </a:lnTo>
                  <a:lnTo>
                    <a:pt x="5801289" y="1211332"/>
                  </a:lnTo>
                  <a:lnTo>
                    <a:pt x="5741640" y="1203106"/>
                  </a:lnTo>
                  <a:lnTo>
                    <a:pt x="5628885" y="1188281"/>
                  </a:lnTo>
                  <a:lnTo>
                    <a:pt x="5516129" y="1174095"/>
                  </a:lnTo>
                  <a:lnTo>
                    <a:pt x="5403374" y="1160429"/>
                  </a:lnTo>
                  <a:lnTo>
                    <a:pt x="5290618" y="1147133"/>
                  </a:lnTo>
                  <a:lnTo>
                    <a:pt x="5177863" y="1134035"/>
                  </a:lnTo>
                  <a:lnTo>
                    <a:pt x="5065107" y="1120953"/>
                  </a:lnTo>
                  <a:lnTo>
                    <a:pt x="4952352" y="1107715"/>
                  </a:lnTo>
                  <a:lnTo>
                    <a:pt x="4839596" y="1094187"/>
                  </a:lnTo>
                  <a:lnTo>
                    <a:pt x="4726841" y="1080300"/>
                  </a:lnTo>
                  <a:lnTo>
                    <a:pt x="4614085" y="1066083"/>
                  </a:lnTo>
                  <a:lnTo>
                    <a:pt x="4501330" y="1051490"/>
                  </a:lnTo>
                  <a:lnTo>
                    <a:pt x="4388574" y="1034667"/>
                  </a:lnTo>
                  <a:lnTo>
                    <a:pt x="4275819" y="1015819"/>
                  </a:lnTo>
                  <a:lnTo>
                    <a:pt x="4163063" y="995786"/>
                  </a:lnTo>
                  <a:lnTo>
                    <a:pt x="4050307" y="975146"/>
                  </a:lnTo>
                  <a:lnTo>
                    <a:pt x="3937552" y="951954"/>
                  </a:lnTo>
                  <a:lnTo>
                    <a:pt x="3824796" y="925461"/>
                  </a:lnTo>
                  <a:lnTo>
                    <a:pt x="3712041" y="898730"/>
                  </a:lnTo>
                  <a:lnTo>
                    <a:pt x="3599285" y="872487"/>
                  </a:lnTo>
                  <a:lnTo>
                    <a:pt x="3486530" y="842843"/>
                  </a:lnTo>
                  <a:lnTo>
                    <a:pt x="3373774" y="812740"/>
                  </a:lnTo>
                  <a:lnTo>
                    <a:pt x="3261019" y="783948"/>
                  </a:lnTo>
                  <a:lnTo>
                    <a:pt x="3148263" y="754092"/>
                  </a:lnTo>
                  <a:lnTo>
                    <a:pt x="3035508" y="722964"/>
                  </a:lnTo>
                  <a:lnTo>
                    <a:pt x="2922752" y="693122"/>
                  </a:lnTo>
                  <a:lnTo>
                    <a:pt x="2809997" y="663791"/>
                  </a:lnTo>
                  <a:lnTo>
                    <a:pt x="2697241" y="631160"/>
                  </a:lnTo>
                  <a:lnTo>
                    <a:pt x="2584486" y="594679"/>
                  </a:lnTo>
                  <a:lnTo>
                    <a:pt x="2471730" y="559382"/>
                  </a:lnTo>
                  <a:lnTo>
                    <a:pt x="2358975" y="528554"/>
                  </a:lnTo>
                  <a:lnTo>
                    <a:pt x="2246219" y="503145"/>
                  </a:lnTo>
                  <a:lnTo>
                    <a:pt x="2133463" y="479939"/>
                  </a:lnTo>
                  <a:lnTo>
                    <a:pt x="2020708" y="459189"/>
                  </a:lnTo>
                  <a:lnTo>
                    <a:pt x="1907952" y="441294"/>
                  </a:lnTo>
                  <a:lnTo>
                    <a:pt x="1795197" y="426281"/>
                  </a:lnTo>
                  <a:lnTo>
                    <a:pt x="1682441" y="414158"/>
                  </a:lnTo>
                  <a:lnTo>
                    <a:pt x="1569686" y="405037"/>
                  </a:lnTo>
                  <a:lnTo>
                    <a:pt x="1456930" y="399106"/>
                  </a:lnTo>
                  <a:lnTo>
                    <a:pt x="1344175" y="396621"/>
                  </a:lnTo>
                  <a:lnTo>
                    <a:pt x="1231419" y="397877"/>
                  </a:lnTo>
                  <a:lnTo>
                    <a:pt x="1118664" y="403162"/>
                  </a:lnTo>
                  <a:lnTo>
                    <a:pt x="1005908" y="412729"/>
                  </a:lnTo>
                  <a:lnTo>
                    <a:pt x="893153" y="426773"/>
                  </a:lnTo>
                  <a:lnTo>
                    <a:pt x="780397" y="445420"/>
                  </a:lnTo>
                  <a:lnTo>
                    <a:pt x="667642" y="468737"/>
                  </a:lnTo>
                  <a:lnTo>
                    <a:pt x="554886" y="496740"/>
                  </a:lnTo>
                  <a:lnTo>
                    <a:pt x="442131" y="529412"/>
                  </a:lnTo>
                  <a:lnTo>
                    <a:pt x="329375" y="566714"/>
                  </a:lnTo>
                  <a:lnTo>
                    <a:pt x="216619" y="608596"/>
                  </a:lnTo>
                  <a:lnTo>
                    <a:pt x="103864" y="655002"/>
                  </a:lnTo>
                  <a:lnTo>
                    <a:pt x="0" y="701864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41876" y="4182943"/>
              <a:ext cx="6145984" cy="861280"/>
            </a:xfrm>
            <a:custGeom>
              <a:avLst/>
              <a:pathLst>
                <a:path w="6145984" h="861280">
                  <a:moveTo>
                    <a:pt x="0" y="0"/>
                  </a:moveTo>
                  <a:lnTo>
                    <a:pt x="103864" y="11982"/>
                  </a:lnTo>
                  <a:lnTo>
                    <a:pt x="216619" y="24962"/>
                  </a:lnTo>
                  <a:lnTo>
                    <a:pt x="329375" y="37870"/>
                  </a:lnTo>
                  <a:lnTo>
                    <a:pt x="442131" y="50660"/>
                  </a:lnTo>
                  <a:lnTo>
                    <a:pt x="554886" y="63293"/>
                  </a:lnTo>
                  <a:lnTo>
                    <a:pt x="667642" y="75739"/>
                  </a:lnTo>
                  <a:lnTo>
                    <a:pt x="780397" y="87992"/>
                  </a:lnTo>
                  <a:lnTo>
                    <a:pt x="893153" y="100078"/>
                  </a:lnTo>
                  <a:lnTo>
                    <a:pt x="1005908" y="112074"/>
                  </a:lnTo>
                  <a:lnTo>
                    <a:pt x="1118664" y="124117"/>
                  </a:lnTo>
                  <a:lnTo>
                    <a:pt x="1231419" y="136412"/>
                  </a:lnTo>
                  <a:lnTo>
                    <a:pt x="1344175" y="149222"/>
                  </a:lnTo>
                  <a:lnTo>
                    <a:pt x="1456930" y="162847"/>
                  </a:lnTo>
                  <a:lnTo>
                    <a:pt x="1569686" y="177590"/>
                  </a:lnTo>
                  <a:lnTo>
                    <a:pt x="1682441" y="193719"/>
                  </a:lnTo>
                  <a:lnTo>
                    <a:pt x="1795197" y="211435"/>
                  </a:lnTo>
                  <a:lnTo>
                    <a:pt x="1907952" y="231693"/>
                  </a:lnTo>
                  <a:lnTo>
                    <a:pt x="2020708" y="254380"/>
                  </a:lnTo>
                  <a:lnTo>
                    <a:pt x="2133463" y="278433"/>
                  </a:lnTo>
                  <a:lnTo>
                    <a:pt x="2246219" y="303157"/>
                  </a:lnTo>
                  <a:lnTo>
                    <a:pt x="2358975" y="329431"/>
                  </a:lnTo>
                  <a:lnTo>
                    <a:pt x="2471730" y="362630"/>
                  </a:lnTo>
                  <a:lnTo>
                    <a:pt x="2584486" y="398780"/>
                  </a:lnTo>
                  <a:lnTo>
                    <a:pt x="2697241" y="433626"/>
                  </a:lnTo>
                  <a:lnTo>
                    <a:pt x="2809997" y="465206"/>
                  </a:lnTo>
                  <a:lnTo>
                    <a:pt x="2922752" y="496769"/>
                  </a:lnTo>
                  <a:lnTo>
                    <a:pt x="3035508" y="527108"/>
                  </a:lnTo>
                  <a:lnTo>
                    <a:pt x="3148263" y="555325"/>
                  </a:lnTo>
                  <a:lnTo>
                    <a:pt x="3261019" y="584001"/>
                  </a:lnTo>
                  <a:lnTo>
                    <a:pt x="3373774" y="617121"/>
                  </a:lnTo>
                  <a:lnTo>
                    <a:pt x="3486530" y="650382"/>
                  </a:lnTo>
                  <a:lnTo>
                    <a:pt x="3599285" y="680172"/>
                  </a:lnTo>
                  <a:lnTo>
                    <a:pt x="3712041" y="708178"/>
                  </a:lnTo>
                  <a:lnTo>
                    <a:pt x="3824796" y="736955"/>
                  </a:lnTo>
                  <a:lnTo>
                    <a:pt x="3937552" y="763245"/>
                  </a:lnTo>
                  <a:lnTo>
                    <a:pt x="4050307" y="785511"/>
                  </a:lnTo>
                  <a:lnTo>
                    <a:pt x="4163063" y="805018"/>
                  </a:lnTo>
                  <a:lnTo>
                    <a:pt x="4275819" y="822154"/>
                  </a:lnTo>
                  <a:lnTo>
                    <a:pt x="4388574" y="836205"/>
                  </a:lnTo>
                  <a:lnTo>
                    <a:pt x="4501330" y="846721"/>
                  </a:lnTo>
                  <a:lnTo>
                    <a:pt x="4614085" y="853687"/>
                  </a:lnTo>
                  <a:lnTo>
                    <a:pt x="4726841" y="858311"/>
                  </a:lnTo>
                  <a:lnTo>
                    <a:pt x="4839596" y="860837"/>
                  </a:lnTo>
                  <a:lnTo>
                    <a:pt x="4952352" y="861280"/>
                  </a:lnTo>
                  <a:lnTo>
                    <a:pt x="5065107" y="859557"/>
                  </a:lnTo>
                  <a:lnTo>
                    <a:pt x="5177863" y="855521"/>
                  </a:lnTo>
                  <a:lnTo>
                    <a:pt x="5290618" y="848987"/>
                  </a:lnTo>
                  <a:lnTo>
                    <a:pt x="5403374" y="839759"/>
                  </a:lnTo>
                  <a:lnTo>
                    <a:pt x="5516129" y="827650"/>
                  </a:lnTo>
                  <a:lnTo>
                    <a:pt x="5628885" y="812498"/>
                  </a:lnTo>
                  <a:lnTo>
                    <a:pt x="5741640" y="794169"/>
                  </a:lnTo>
                  <a:lnTo>
                    <a:pt x="5854396" y="772565"/>
                  </a:lnTo>
                  <a:lnTo>
                    <a:pt x="5967151" y="747616"/>
                  </a:lnTo>
                  <a:lnTo>
                    <a:pt x="6079907" y="719280"/>
                  </a:lnTo>
                  <a:lnTo>
                    <a:pt x="6145984" y="70067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4579565"/>
              <a:ext cx="5801289" cy="814710"/>
            </a:xfrm>
            <a:custGeom>
              <a:avLst/>
              <a:pathLst>
                <a:path w="5801289" h="814710">
                  <a:moveTo>
                    <a:pt x="5801289" y="814710"/>
                  </a:moveTo>
                  <a:lnTo>
                    <a:pt x="5741640" y="806484"/>
                  </a:lnTo>
                  <a:lnTo>
                    <a:pt x="5628885" y="791659"/>
                  </a:lnTo>
                  <a:lnTo>
                    <a:pt x="5516129" y="777473"/>
                  </a:lnTo>
                  <a:lnTo>
                    <a:pt x="5403374" y="763807"/>
                  </a:lnTo>
                  <a:lnTo>
                    <a:pt x="5290618" y="750511"/>
                  </a:lnTo>
                  <a:lnTo>
                    <a:pt x="5177863" y="737413"/>
                  </a:lnTo>
                  <a:lnTo>
                    <a:pt x="5065107" y="724331"/>
                  </a:lnTo>
                  <a:lnTo>
                    <a:pt x="4952352" y="711093"/>
                  </a:lnTo>
                  <a:lnTo>
                    <a:pt x="4839596" y="697565"/>
                  </a:lnTo>
                  <a:lnTo>
                    <a:pt x="4726841" y="683678"/>
                  </a:lnTo>
                  <a:lnTo>
                    <a:pt x="4614085" y="669461"/>
                  </a:lnTo>
                  <a:lnTo>
                    <a:pt x="4501330" y="654868"/>
                  </a:lnTo>
                  <a:lnTo>
                    <a:pt x="4388574" y="638045"/>
                  </a:lnTo>
                  <a:lnTo>
                    <a:pt x="4275819" y="619197"/>
                  </a:lnTo>
                  <a:lnTo>
                    <a:pt x="4163063" y="599164"/>
                  </a:lnTo>
                  <a:lnTo>
                    <a:pt x="4050307" y="578524"/>
                  </a:lnTo>
                  <a:lnTo>
                    <a:pt x="3937552" y="555332"/>
                  </a:lnTo>
                  <a:lnTo>
                    <a:pt x="3824796" y="528839"/>
                  </a:lnTo>
                  <a:lnTo>
                    <a:pt x="3712041" y="502108"/>
                  </a:lnTo>
                  <a:lnTo>
                    <a:pt x="3599285" y="475865"/>
                  </a:lnTo>
                  <a:lnTo>
                    <a:pt x="3486530" y="446221"/>
                  </a:lnTo>
                  <a:lnTo>
                    <a:pt x="3373774" y="416118"/>
                  </a:lnTo>
                  <a:lnTo>
                    <a:pt x="3261019" y="387326"/>
                  </a:lnTo>
                  <a:lnTo>
                    <a:pt x="3148263" y="357470"/>
                  </a:lnTo>
                  <a:lnTo>
                    <a:pt x="3035508" y="326342"/>
                  </a:lnTo>
                  <a:lnTo>
                    <a:pt x="2922752" y="296500"/>
                  </a:lnTo>
                  <a:lnTo>
                    <a:pt x="2809997" y="267169"/>
                  </a:lnTo>
                  <a:lnTo>
                    <a:pt x="2697241" y="234538"/>
                  </a:lnTo>
                  <a:lnTo>
                    <a:pt x="2584486" y="198057"/>
                  </a:lnTo>
                  <a:lnTo>
                    <a:pt x="2471730" y="162760"/>
                  </a:lnTo>
                  <a:lnTo>
                    <a:pt x="2358975" y="131932"/>
                  </a:lnTo>
                  <a:lnTo>
                    <a:pt x="2246219" y="106523"/>
                  </a:lnTo>
                  <a:lnTo>
                    <a:pt x="2133463" y="83317"/>
                  </a:lnTo>
                  <a:lnTo>
                    <a:pt x="2020708" y="62567"/>
                  </a:lnTo>
                  <a:lnTo>
                    <a:pt x="1907952" y="44672"/>
                  </a:lnTo>
                  <a:lnTo>
                    <a:pt x="1795197" y="29659"/>
                  </a:lnTo>
                  <a:lnTo>
                    <a:pt x="1682441" y="17536"/>
                  </a:lnTo>
                  <a:lnTo>
                    <a:pt x="1569686" y="8415"/>
                  </a:lnTo>
                  <a:lnTo>
                    <a:pt x="1456930" y="2484"/>
                  </a:lnTo>
                  <a:lnTo>
                    <a:pt x="1344175" y="0"/>
                  </a:lnTo>
                  <a:lnTo>
                    <a:pt x="1231419" y="1255"/>
                  </a:lnTo>
                  <a:lnTo>
                    <a:pt x="1118664" y="6540"/>
                  </a:lnTo>
                  <a:lnTo>
                    <a:pt x="1005908" y="16107"/>
                  </a:lnTo>
                  <a:lnTo>
                    <a:pt x="893153" y="30151"/>
                  </a:lnTo>
                  <a:lnTo>
                    <a:pt x="780397" y="48798"/>
                  </a:lnTo>
                  <a:lnTo>
                    <a:pt x="667642" y="72115"/>
                  </a:lnTo>
                  <a:lnTo>
                    <a:pt x="554886" y="100118"/>
                  </a:lnTo>
                  <a:lnTo>
                    <a:pt x="442131" y="132790"/>
                  </a:lnTo>
                  <a:lnTo>
                    <a:pt x="329375" y="170092"/>
                  </a:lnTo>
                  <a:lnTo>
                    <a:pt x="216619" y="211974"/>
                  </a:lnTo>
                  <a:lnTo>
                    <a:pt x="103864" y="258380"/>
                  </a:lnTo>
                  <a:lnTo>
                    <a:pt x="0" y="30524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0" name="pl40"/>
            <p:cNvSpPr/>
            <p:nvPr/>
          </p:nvSpPr>
          <p:spPr>
            <a:xfrm>
              <a:off x="941876" y="4445345"/>
              <a:ext cx="6145984" cy="738471"/>
            </a:xfrm>
            <a:custGeom>
              <a:avLst/>
              <a:pathLst>
                <a:path w="6145984" h="738471">
                  <a:moveTo>
                    <a:pt x="0" y="88530"/>
                  </a:moveTo>
                  <a:lnTo>
                    <a:pt x="103864" y="71090"/>
                  </a:lnTo>
                  <a:lnTo>
                    <a:pt x="216619" y="54377"/>
                  </a:lnTo>
                  <a:lnTo>
                    <a:pt x="329375" y="39890"/>
                  </a:lnTo>
                  <a:lnTo>
                    <a:pt x="442131" y="27634"/>
                  </a:lnTo>
                  <a:lnTo>
                    <a:pt x="554886" y="17614"/>
                  </a:lnTo>
                  <a:lnTo>
                    <a:pt x="667642" y="9836"/>
                  </a:lnTo>
                  <a:lnTo>
                    <a:pt x="780397" y="4304"/>
                  </a:lnTo>
                  <a:lnTo>
                    <a:pt x="893153" y="1023"/>
                  </a:lnTo>
                  <a:lnTo>
                    <a:pt x="1005908" y="0"/>
                  </a:lnTo>
                  <a:lnTo>
                    <a:pt x="1118664" y="1238"/>
                  </a:lnTo>
                  <a:lnTo>
                    <a:pt x="1231419" y="4743"/>
                  </a:lnTo>
                  <a:lnTo>
                    <a:pt x="1344175" y="10520"/>
                  </a:lnTo>
                  <a:lnTo>
                    <a:pt x="1456930" y="18575"/>
                  </a:lnTo>
                  <a:lnTo>
                    <a:pt x="1569686" y="28912"/>
                  </a:lnTo>
                  <a:lnTo>
                    <a:pt x="1682441" y="41537"/>
                  </a:lnTo>
                  <a:lnTo>
                    <a:pt x="1795197" y="56456"/>
                  </a:lnTo>
                  <a:lnTo>
                    <a:pt x="1907952" y="74091"/>
                  </a:lnTo>
                  <a:lnTo>
                    <a:pt x="2020708" y="94383"/>
                  </a:lnTo>
                  <a:lnTo>
                    <a:pt x="2133463" y="116784"/>
                  </a:lnTo>
                  <a:lnTo>
                    <a:pt x="2246219" y="140749"/>
                  </a:lnTo>
                  <a:lnTo>
                    <a:pt x="2358975" y="166591"/>
                  </a:lnTo>
                  <a:lnTo>
                    <a:pt x="2471730" y="198604"/>
                  </a:lnTo>
                  <a:lnTo>
                    <a:pt x="2584486" y="234327"/>
                  </a:lnTo>
                  <a:lnTo>
                    <a:pt x="2697241" y="269991"/>
                  </a:lnTo>
                  <a:lnTo>
                    <a:pt x="2809997" y="302097"/>
                  </a:lnTo>
                  <a:lnTo>
                    <a:pt x="2922752" y="332544"/>
                  </a:lnTo>
                  <a:lnTo>
                    <a:pt x="3035508" y="362634"/>
                  </a:lnTo>
                  <a:lnTo>
                    <a:pt x="3148263" y="392307"/>
                  </a:lnTo>
                  <a:lnTo>
                    <a:pt x="3261019" y="421572"/>
                  </a:lnTo>
                  <a:lnTo>
                    <a:pt x="3373774" y="452528"/>
                  </a:lnTo>
                  <a:lnTo>
                    <a:pt x="3486530" y="484210"/>
                  </a:lnTo>
                  <a:lnTo>
                    <a:pt x="3599285" y="513928"/>
                  </a:lnTo>
                  <a:lnTo>
                    <a:pt x="3712041" y="541052"/>
                  </a:lnTo>
                  <a:lnTo>
                    <a:pt x="3824796" y="568807"/>
                  </a:lnTo>
                  <a:lnTo>
                    <a:pt x="3937552" y="595197"/>
                  </a:lnTo>
                  <a:lnTo>
                    <a:pt x="4050307" y="617927"/>
                  </a:lnTo>
                  <a:lnTo>
                    <a:pt x="4163063" y="638001"/>
                  </a:lnTo>
                  <a:lnTo>
                    <a:pt x="4275819" y="656585"/>
                  </a:lnTo>
                  <a:lnTo>
                    <a:pt x="4388574" y="673034"/>
                  </a:lnTo>
                  <a:lnTo>
                    <a:pt x="4501330" y="686704"/>
                  </a:lnTo>
                  <a:lnTo>
                    <a:pt x="4614085" y="697483"/>
                  </a:lnTo>
                  <a:lnTo>
                    <a:pt x="4726841" y="706904"/>
                  </a:lnTo>
                  <a:lnTo>
                    <a:pt x="4839596" y="715110"/>
                  </a:lnTo>
                  <a:lnTo>
                    <a:pt x="4952352" y="722096"/>
                  </a:lnTo>
                  <a:lnTo>
                    <a:pt x="5065107" y="727853"/>
                  </a:lnTo>
                  <a:lnTo>
                    <a:pt x="5177863" y="732377"/>
                  </a:lnTo>
                  <a:lnTo>
                    <a:pt x="5290618" y="735658"/>
                  </a:lnTo>
                  <a:lnTo>
                    <a:pt x="5403374" y="737692"/>
                  </a:lnTo>
                  <a:lnTo>
                    <a:pt x="5516129" y="738471"/>
                  </a:lnTo>
                  <a:lnTo>
                    <a:pt x="5628885" y="737987"/>
                  </a:lnTo>
                  <a:lnTo>
                    <a:pt x="5741640" y="736236"/>
                  </a:lnTo>
                  <a:lnTo>
                    <a:pt x="5854396" y="733208"/>
                  </a:lnTo>
                  <a:lnTo>
                    <a:pt x="5967151" y="728898"/>
                  </a:lnTo>
                  <a:lnTo>
                    <a:pt x="6079907" y="723299"/>
                  </a:lnTo>
                  <a:lnTo>
                    <a:pt x="6145984" y="719259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1" name="tx41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1938631" y="5456905"/>
              <a:ext cx="161574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3534991" y="5456905"/>
              <a:ext cx="161574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5181048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6746318" y="545690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1967252" y="5596581"/>
              <a:ext cx="409523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difference  (CKD-EPI Cys 2012 − Cr 2021, mL/min/1.73 m²)</a:t>
              </a:r>
            </a:p>
          </p:txBody>
        </p:sp>
        <p:sp>
          <p:nvSpPr>
            <p:cNvPr id="51" name="tx51"/>
            <p:cNvSpPr/>
            <p:nvPr/>
          </p:nvSpPr>
          <p:spPr>
            <a:xfrm rot="-5400000">
              <a:off x="169121" y="3331003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52" name="rc52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rc56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rc58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9" name="pl59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0" name="rc60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1" name="pl61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2" name="tx62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6" name="tx66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7" name="tx67"/>
            <p:cNvSpPr/>
            <p:nvPr/>
          </p:nvSpPr>
          <p:spPr>
            <a:xfrm>
              <a:off x="941876" y="1166869"/>
              <a:ext cx="1545427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 · CKD-EPI 2021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22123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281759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41395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01031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01941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361577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21213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680849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g21"/>
            <p:cNvSpPr/>
            <p:nvPr/>
          </p:nvSpPr>
          <p:spPr>
            <a:xfrm>
              <a:off x="941876" y="3270994"/>
              <a:ext cx="6145984" cy="2095706"/>
            </a:xfrm>
            <a:custGeom>
              <a:avLst/>
              <a:pathLst>
                <a:path w="6145984" h="2095706">
                  <a:moveTo>
                    <a:pt x="0" y="0"/>
                  </a:moveTo>
                  <a:lnTo>
                    <a:pt x="103864" y="86932"/>
                  </a:lnTo>
                  <a:lnTo>
                    <a:pt x="216619" y="178330"/>
                  </a:lnTo>
                  <a:lnTo>
                    <a:pt x="329375" y="266727"/>
                  </a:lnTo>
                  <a:lnTo>
                    <a:pt x="442131" y="352097"/>
                  </a:lnTo>
                  <a:lnTo>
                    <a:pt x="554886" y="434420"/>
                  </a:lnTo>
                  <a:lnTo>
                    <a:pt x="667642" y="513688"/>
                  </a:lnTo>
                  <a:lnTo>
                    <a:pt x="780397" y="589909"/>
                  </a:lnTo>
                  <a:lnTo>
                    <a:pt x="893153" y="663126"/>
                  </a:lnTo>
                  <a:lnTo>
                    <a:pt x="1005908" y="733426"/>
                  </a:lnTo>
                  <a:lnTo>
                    <a:pt x="1118664" y="800956"/>
                  </a:lnTo>
                  <a:lnTo>
                    <a:pt x="1231419" y="865920"/>
                  </a:lnTo>
                  <a:lnTo>
                    <a:pt x="1344175" y="928581"/>
                  </a:lnTo>
                  <a:lnTo>
                    <a:pt x="1456930" y="989233"/>
                  </a:lnTo>
                  <a:lnTo>
                    <a:pt x="1569686" y="1048175"/>
                  </a:lnTo>
                  <a:lnTo>
                    <a:pt x="1682441" y="1105673"/>
                  </a:lnTo>
                  <a:lnTo>
                    <a:pt x="1795197" y="1161932"/>
                  </a:lnTo>
                  <a:lnTo>
                    <a:pt x="1907952" y="1218457"/>
                  </a:lnTo>
                  <a:lnTo>
                    <a:pt x="2020708" y="1275064"/>
                  </a:lnTo>
                  <a:lnTo>
                    <a:pt x="2133463" y="1329979"/>
                  </a:lnTo>
                  <a:lnTo>
                    <a:pt x="2246219" y="1381771"/>
                  </a:lnTo>
                  <a:lnTo>
                    <a:pt x="2358975" y="1429854"/>
                  </a:lnTo>
                  <a:lnTo>
                    <a:pt x="2471730" y="1475542"/>
                  </a:lnTo>
                  <a:lnTo>
                    <a:pt x="2584486" y="1517318"/>
                  </a:lnTo>
                  <a:lnTo>
                    <a:pt x="2697241" y="1554420"/>
                  </a:lnTo>
                  <a:lnTo>
                    <a:pt x="2809997" y="1587837"/>
                  </a:lnTo>
                  <a:lnTo>
                    <a:pt x="2922752" y="1616978"/>
                  </a:lnTo>
                  <a:lnTo>
                    <a:pt x="3035508" y="1640412"/>
                  </a:lnTo>
                  <a:lnTo>
                    <a:pt x="3148263" y="1659213"/>
                  </a:lnTo>
                  <a:lnTo>
                    <a:pt x="3261019" y="1677472"/>
                  </a:lnTo>
                  <a:lnTo>
                    <a:pt x="3373774" y="1693505"/>
                  </a:lnTo>
                  <a:lnTo>
                    <a:pt x="3486530" y="1704687"/>
                  </a:lnTo>
                  <a:lnTo>
                    <a:pt x="3599285" y="1713772"/>
                  </a:lnTo>
                  <a:lnTo>
                    <a:pt x="3712041" y="1724044"/>
                  </a:lnTo>
                  <a:lnTo>
                    <a:pt x="3824796" y="1731000"/>
                  </a:lnTo>
                  <a:lnTo>
                    <a:pt x="3937552" y="1735447"/>
                  </a:lnTo>
                  <a:lnTo>
                    <a:pt x="4050307" y="1740437"/>
                  </a:lnTo>
                  <a:lnTo>
                    <a:pt x="4163063" y="1745303"/>
                  </a:lnTo>
                  <a:lnTo>
                    <a:pt x="4275819" y="1747920"/>
                  </a:lnTo>
                  <a:lnTo>
                    <a:pt x="4388574" y="1748474"/>
                  </a:lnTo>
                  <a:lnTo>
                    <a:pt x="4501330" y="1747396"/>
                  </a:lnTo>
                  <a:lnTo>
                    <a:pt x="4614085" y="1745091"/>
                  </a:lnTo>
                  <a:lnTo>
                    <a:pt x="4726841" y="1741632"/>
                  </a:lnTo>
                  <a:lnTo>
                    <a:pt x="4839596" y="1737131"/>
                  </a:lnTo>
                  <a:lnTo>
                    <a:pt x="4952352" y="1731597"/>
                  </a:lnTo>
                  <a:lnTo>
                    <a:pt x="5065107" y="1724951"/>
                  </a:lnTo>
                  <a:lnTo>
                    <a:pt x="5177863" y="1717054"/>
                  </a:lnTo>
                  <a:lnTo>
                    <a:pt x="5290618" y="1707731"/>
                  </a:lnTo>
                  <a:lnTo>
                    <a:pt x="5403374" y="1696797"/>
                  </a:lnTo>
                  <a:lnTo>
                    <a:pt x="5516129" y="1684076"/>
                  </a:lnTo>
                  <a:lnTo>
                    <a:pt x="5628885" y="1669414"/>
                  </a:lnTo>
                  <a:lnTo>
                    <a:pt x="5741640" y="1652686"/>
                  </a:lnTo>
                  <a:lnTo>
                    <a:pt x="5854396" y="1633796"/>
                  </a:lnTo>
                  <a:lnTo>
                    <a:pt x="5967151" y="1612678"/>
                  </a:lnTo>
                  <a:lnTo>
                    <a:pt x="6079907" y="1589289"/>
                  </a:lnTo>
                  <a:lnTo>
                    <a:pt x="6145984" y="1574238"/>
                  </a:lnTo>
                  <a:lnTo>
                    <a:pt x="6145984" y="2095706"/>
                  </a:lnTo>
                  <a:lnTo>
                    <a:pt x="6079907" y="2083730"/>
                  </a:lnTo>
                  <a:lnTo>
                    <a:pt x="5967151" y="2064923"/>
                  </a:lnTo>
                  <a:lnTo>
                    <a:pt x="5854396" y="2047738"/>
                  </a:lnTo>
                  <a:lnTo>
                    <a:pt x="5741640" y="2032152"/>
                  </a:lnTo>
                  <a:lnTo>
                    <a:pt x="5628885" y="2018116"/>
                  </a:lnTo>
                  <a:lnTo>
                    <a:pt x="5516129" y="2005553"/>
                  </a:lnTo>
                  <a:lnTo>
                    <a:pt x="5403374" y="1994357"/>
                  </a:lnTo>
                  <a:lnTo>
                    <a:pt x="5290618" y="1984390"/>
                  </a:lnTo>
                  <a:lnTo>
                    <a:pt x="5177863" y="1975496"/>
                  </a:lnTo>
                  <a:lnTo>
                    <a:pt x="5065107" y="1967509"/>
                  </a:lnTo>
                  <a:lnTo>
                    <a:pt x="4952352" y="1960272"/>
                  </a:lnTo>
                  <a:lnTo>
                    <a:pt x="4839596" y="1953664"/>
                  </a:lnTo>
                  <a:lnTo>
                    <a:pt x="4726841" y="1947623"/>
                  </a:lnTo>
                  <a:lnTo>
                    <a:pt x="4614085" y="1942179"/>
                  </a:lnTo>
                  <a:lnTo>
                    <a:pt x="4501330" y="1937407"/>
                  </a:lnTo>
                  <a:lnTo>
                    <a:pt x="4388574" y="1932633"/>
                  </a:lnTo>
                  <a:lnTo>
                    <a:pt x="4275819" y="1927628"/>
                  </a:lnTo>
                  <a:lnTo>
                    <a:pt x="4163063" y="1922323"/>
                  </a:lnTo>
                  <a:lnTo>
                    <a:pt x="4050307" y="1916405"/>
                  </a:lnTo>
                  <a:lnTo>
                    <a:pt x="3937552" y="1910557"/>
                  </a:lnTo>
                  <a:lnTo>
                    <a:pt x="3824796" y="1905921"/>
                  </a:lnTo>
                  <a:lnTo>
                    <a:pt x="3712041" y="1900863"/>
                  </a:lnTo>
                  <a:lnTo>
                    <a:pt x="3599285" y="1892228"/>
                  </a:lnTo>
                  <a:lnTo>
                    <a:pt x="3486530" y="1883277"/>
                  </a:lnTo>
                  <a:lnTo>
                    <a:pt x="3373774" y="1875027"/>
                  </a:lnTo>
                  <a:lnTo>
                    <a:pt x="3261019" y="1863009"/>
                  </a:lnTo>
                  <a:lnTo>
                    <a:pt x="3148263" y="1843656"/>
                  </a:lnTo>
                  <a:lnTo>
                    <a:pt x="3035508" y="1822153"/>
                  </a:lnTo>
                  <a:lnTo>
                    <a:pt x="2922752" y="1799180"/>
                  </a:lnTo>
                  <a:lnTo>
                    <a:pt x="2809997" y="1772110"/>
                  </a:lnTo>
                  <a:lnTo>
                    <a:pt x="2697241" y="1737718"/>
                  </a:lnTo>
                  <a:lnTo>
                    <a:pt x="2584486" y="1699099"/>
                  </a:lnTo>
                  <a:lnTo>
                    <a:pt x="2471730" y="1658115"/>
                  </a:lnTo>
                  <a:lnTo>
                    <a:pt x="2358975" y="1614627"/>
                  </a:lnTo>
                  <a:lnTo>
                    <a:pt x="2246219" y="1567347"/>
                  </a:lnTo>
                  <a:lnTo>
                    <a:pt x="2133463" y="1516963"/>
                  </a:lnTo>
                  <a:lnTo>
                    <a:pt x="2020708" y="1465113"/>
                  </a:lnTo>
                  <a:lnTo>
                    <a:pt x="1907952" y="1412953"/>
                  </a:lnTo>
                  <a:lnTo>
                    <a:pt x="1795197" y="1361294"/>
                  </a:lnTo>
                  <a:lnTo>
                    <a:pt x="1682441" y="1310225"/>
                  </a:lnTo>
                  <a:lnTo>
                    <a:pt x="1569686" y="1259231"/>
                  </a:lnTo>
                  <a:lnTo>
                    <a:pt x="1456930" y="1208465"/>
                  </a:lnTo>
                  <a:lnTo>
                    <a:pt x="1344175" y="1158151"/>
                  </a:lnTo>
                  <a:lnTo>
                    <a:pt x="1231419" y="1108542"/>
                  </a:lnTo>
                  <a:lnTo>
                    <a:pt x="1118664" y="1059891"/>
                  </a:lnTo>
                  <a:lnTo>
                    <a:pt x="1005908" y="1012414"/>
                  </a:lnTo>
                  <a:lnTo>
                    <a:pt x="893153" y="966276"/>
                  </a:lnTo>
                  <a:lnTo>
                    <a:pt x="780397" y="921578"/>
                  </a:lnTo>
                  <a:lnTo>
                    <a:pt x="667642" y="878363"/>
                  </a:lnTo>
                  <a:lnTo>
                    <a:pt x="554886" y="836630"/>
                  </a:lnTo>
                  <a:lnTo>
                    <a:pt x="442131" y="796346"/>
                  </a:lnTo>
                  <a:lnTo>
                    <a:pt x="329375" y="757459"/>
                  </a:lnTo>
                  <a:lnTo>
                    <a:pt x="216619" y="719903"/>
                  </a:lnTo>
                  <a:lnTo>
                    <a:pt x="103864" y="683612"/>
                  </a:lnTo>
                  <a:lnTo>
                    <a:pt x="0" y="651283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941876" y="3270994"/>
              <a:ext cx="6145984" cy="1748474"/>
            </a:xfrm>
            <a:custGeom>
              <a:avLst/>
              <a:pathLst>
                <a:path w="6145984" h="1748474">
                  <a:moveTo>
                    <a:pt x="0" y="0"/>
                  </a:moveTo>
                  <a:lnTo>
                    <a:pt x="103864" y="86932"/>
                  </a:lnTo>
                  <a:lnTo>
                    <a:pt x="216619" y="178330"/>
                  </a:lnTo>
                  <a:lnTo>
                    <a:pt x="329375" y="266727"/>
                  </a:lnTo>
                  <a:lnTo>
                    <a:pt x="442131" y="352097"/>
                  </a:lnTo>
                  <a:lnTo>
                    <a:pt x="554886" y="434420"/>
                  </a:lnTo>
                  <a:lnTo>
                    <a:pt x="667642" y="513688"/>
                  </a:lnTo>
                  <a:lnTo>
                    <a:pt x="780397" y="589909"/>
                  </a:lnTo>
                  <a:lnTo>
                    <a:pt x="893153" y="663126"/>
                  </a:lnTo>
                  <a:lnTo>
                    <a:pt x="1005908" y="733426"/>
                  </a:lnTo>
                  <a:lnTo>
                    <a:pt x="1118664" y="800956"/>
                  </a:lnTo>
                  <a:lnTo>
                    <a:pt x="1231419" y="865920"/>
                  </a:lnTo>
                  <a:lnTo>
                    <a:pt x="1344175" y="928581"/>
                  </a:lnTo>
                  <a:lnTo>
                    <a:pt x="1456930" y="989233"/>
                  </a:lnTo>
                  <a:lnTo>
                    <a:pt x="1569686" y="1048175"/>
                  </a:lnTo>
                  <a:lnTo>
                    <a:pt x="1682441" y="1105673"/>
                  </a:lnTo>
                  <a:lnTo>
                    <a:pt x="1795197" y="1161932"/>
                  </a:lnTo>
                  <a:lnTo>
                    <a:pt x="1907952" y="1218457"/>
                  </a:lnTo>
                  <a:lnTo>
                    <a:pt x="2020708" y="1275064"/>
                  </a:lnTo>
                  <a:lnTo>
                    <a:pt x="2133463" y="1329979"/>
                  </a:lnTo>
                  <a:lnTo>
                    <a:pt x="2246219" y="1381771"/>
                  </a:lnTo>
                  <a:lnTo>
                    <a:pt x="2358975" y="1429854"/>
                  </a:lnTo>
                  <a:lnTo>
                    <a:pt x="2471730" y="1475542"/>
                  </a:lnTo>
                  <a:lnTo>
                    <a:pt x="2584486" y="1517318"/>
                  </a:lnTo>
                  <a:lnTo>
                    <a:pt x="2697241" y="1554420"/>
                  </a:lnTo>
                  <a:lnTo>
                    <a:pt x="2809997" y="1587837"/>
                  </a:lnTo>
                  <a:lnTo>
                    <a:pt x="2922752" y="1616978"/>
                  </a:lnTo>
                  <a:lnTo>
                    <a:pt x="3035508" y="1640412"/>
                  </a:lnTo>
                  <a:lnTo>
                    <a:pt x="3148263" y="1659213"/>
                  </a:lnTo>
                  <a:lnTo>
                    <a:pt x="3261019" y="1677472"/>
                  </a:lnTo>
                  <a:lnTo>
                    <a:pt x="3373774" y="1693505"/>
                  </a:lnTo>
                  <a:lnTo>
                    <a:pt x="3486530" y="1704687"/>
                  </a:lnTo>
                  <a:lnTo>
                    <a:pt x="3599285" y="1713772"/>
                  </a:lnTo>
                  <a:lnTo>
                    <a:pt x="3712041" y="1724044"/>
                  </a:lnTo>
                  <a:lnTo>
                    <a:pt x="3824796" y="1731000"/>
                  </a:lnTo>
                  <a:lnTo>
                    <a:pt x="3937552" y="1735447"/>
                  </a:lnTo>
                  <a:lnTo>
                    <a:pt x="4050307" y="1740437"/>
                  </a:lnTo>
                  <a:lnTo>
                    <a:pt x="4163063" y="1745303"/>
                  </a:lnTo>
                  <a:lnTo>
                    <a:pt x="4275819" y="1747920"/>
                  </a:lnTo>
                  <a:lnTo>
                    <a:pt x="4388574" y="1748474"/>
                  </a:lnTo>
                  <a:lnTo>
                    <a:pt x="4501330" y="1747396"/>
                  </a:lnTo>
                  <a:lnTo>
                    <a:pt x="4614085" y="1745091"/>
                  </a:lnTo>
                  <a:lnTo>
                    <a:pt x="4726841" y="1741632"/>
                  </a:lnTo>
                  <a:lnTo>
                    <a:pt x="4839596" y="1737131"/>
                  </a:lnTo>
                  <a:lnTo>
                    <a:pt x="4952352" y="1731597"/>
                  </a:lnTo>
                  <a:lnTo>
                    <a:pt x="5065107" y="1724951"/>
                  </a:lnTo>
                  <a:lnTo>
                    <a:pt x="5177863" y="1717054"/>
                  </a:lnTo>
                  <a:lnTo>
                    <a:pt x="5290618" y="1707731"/>
                  </a:lnTo>
                  <a:lnTo>
                    <a:pt x="5403374" y="1696797"/>
                  </a:lnTo>
                  <a:lnTo>
                    <a:pt x="5516129" y="1684076"/>
                  </a:lnTo>
                  <a:lnTo>
                    <a:pt x="5628885" y="1669414"/>
                  </a:lnTo>
                  <a:lnTo>
                    <a:pt x="5741640" y="1652686"/>
                  </a:lnTo>
                  <a:lnTo>
                    <a:pt x="5854396" y="1633796"/>
                  </a:lnTo>
                  <a:lnTo>
                    <a:pt x="5967151" y="1612678"/>
                  </a:lnTo>
                  <a:lnTo>
                    <a:pt x="6079907" y="1589289"/>
                  </a:lnTo>
                  <a:lnTo>
                    <a:pt x="6145984" y="157423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941876" y="3922277"/>
              <a:ext cx="6145984" cy="1444422"/>
            </a:xfrm>
            <a:custGeom>
              <a:avLst/>
              <a:pathLst>
                <a:path w="6145984" h="1444422">
                  <a:moveTo>
                    <a:pt x="6145984" y="1444422"/>
                  </a:moveTo>
                  <a:lnTo>
                    <a:pt x="6079907" y="1432447"/>
                  </a:lnTo>
                  <a:lnTo>
                    <a:pt x="5967151" y="1413640"/>
                  </a:lnTo>
                  <a:lnTo>
                    <a:pt x="5854396" y="1396455"/>
                  </a:lnTo>
                  <a:lnTo>
                    <a:pt x="5741640" y="1380869"/>
                  </a:lnTo>
                  <a:lnTo>
                    <a:pt x="5628885" y="1366833"/>
                  </a:lnTo>
                  <a:lnTo>
                    <a:pt x="5516129" y="1354270"/>
                  </a:lnTo>
                  <a:lnTo>
                    <a:pt x="5403374" y="1343073"/>
                  </a:lnTo>
                  <a:lnTo>
                    <a:pt x="5290618" y="1333107"/>
                  </a:lnTo>
                  <a:lnTo>
                    <a:pt x="5177863" y="1324213"/>
                  </a:lnTo>
                  <a:lnTo>
                    <a:pt x="5065107" y="1316226"/>
                  </a:lnTo>
                  <a:lnTo>
                    <a:pt x="4952352" y="1308989"/>
                  </a:lnTo>
                  <a:lnTo>
                    <a:pt x="4839596" y="1302380"/>
                  </a:lnTo>
                  <a:lnTo>
                    <a:pt x="4726841" y="1296340"/>
                  </a:lnTo>
                  <a:lnTo>
                    <a:pt x="4614085" y="1290896"/>
                  </a:lnTo>
                  <a:lnTo>
                    <a:pt x="4501330" y="1286124"/>
                  </a:lnTo>
                  <a:lnTo>
                    <a:pt x="4388574" y="1281350"/>
                  </a:lnTo>
                  <a:lnTo>
                    <a:pt x="4275819" y="1276345"/>
                  </a:lnTo>
                  <a:lnTo>
                    <a:pt x="4163063" y="1271039"/>
                  </a:lnTo>
                  <a:lnTo>
                    <a:pt x="4050307" y="1265122"/>
                  </a:lnTo>
                  <a:lnTo>
                    <a:pt x="3937552" y="1259273"/>
                  </a:lnTo>
                  <a:lnTo>
                    <a:pt x="3824796" y="1254638"/>
                  </a:lnTo>
                  <a:lnTo>
                    <a:pt x="3712041" y="1249580"/>
                  </a:lnTo>
                  <a:lnTo>
                    <a:pt x="3599285" y="1240945"/>
                  </a:lnTo>
                  <a:lnTo>
                    <a:pt x="3486530" y="1231994"/>
                  </a:lnTo>
                  <a:lnTo>
                    <a:pt x="3373774" y="1223744"/>
                  </a:lnTo>
                  <a:lnTo>
                    <a:pt x="3261019" y="1211725"/>
                  </a:lnTo>
                  <a:lnTo>
                    <a:pt x="3148263" y="1192372"/>
                  </a:lnTo>
                  <a:lnTo>
                    <a:pt x="3035508" y="1170870"/>
                  </a:lnTo>
                  <a:lnTo>
                    <a:pt x="2922752" y="1147897"/>
                  </a:lnTo>
                  <a:lnTo>
                    <a:pt x="2809997" y="1120827"/>
                  </a:lnTo>
                  <a:lnTo>
                    <a:pt x="2697241" y="1086434"/>
                  </a:lnTo>
                  <a:lnTo>
                    <a:pt x="2584486" y="1047816"/>
                  </a:lnTo>
                  <a:lnTo>
                    <a:pt x="2471730" y="1006832"/>
                  </a:lnTo>
                  <a:lnTo>
                    <a:pt x="2358975" y="963344"/>
                  </a:lnTo>
                  <a:lnTo>
                    <a:pt x="2246219" y="916064"/>
                  </a:lnTo>
                  <a:lnTo>
                    <a:pt x="2133463" y="865680"/>
                  </a:lnTo>
                  <a:lnTo>
                    <a:pt x="2020708" y="813830"/>
                  </a:lnTo>
                  <a:lnTo>
                    <a:pt x="1907952" y="761670"/>
                  </a:lnTo>
                  <a:lnTo>
                    <a:pt x="1795197" y="710011"/>
                  </a:lnTo>
                  <a:lnTo>
                    <a:pt x="1682441" y="658942"/>
                  </a:lnTo>
                  <a:lnTo>
                    <a:pt x="1569686" y="607948"/>
                  </a:lnTo>
                  <a:lnTo>
                    <a:pt x="1456930" y="557182"/>
                  </a:lnTo>
                  <a:lnTo>
                    <a:pt x="1344175" y="506868"/>
                  </a:lnTo>
                  <a:lnTo>
                    <a:pt x="1231419" y="457259"/>
                  </a:lnTo>
                  <a:lnTo>
                    <a:pt x="1118664" y="408607"/>
                  </a:lnTo>
                  <a:lnTo>
                    <a:pt x="1005908" y="361131"/>
                  </a:lnTo>
                  <a:lnTo>
                    <a:pt x="893153" y="314993"/>
                  </a:lnTo>
                  <a:lnTo>
                    <a:pt x="780397" y="270294"/>
                  </a:lnTo>
                  <a:lnTo>
                    <a:pt x="667642" y="227079"/>
                  </a:lnTo>
                  <a:lnTo>
                    <a:pt x="554886" y="185347"/>
                  </a:lnTo>
                  <a:lnTo>
                    <a:pt x="442131" y="145063"/>
                  </a:lnTo>
                  <a:lnTo>
                    <a:pt x="329375" y="106176"/>
                  </a:lnTo>
                  <a:lnTo>
                    <a:pt x="216619" y="68620"/>
                  </a:lnTo>
                  <a:lnTo>
                    <a:pt x="103864" y="32328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941876" y="3596636"/>
              <a:ext cx="6145984" cy="1520634"/>
            </a:xfrm>
            <a:custGeom>
              <a:avLst/>
              <a:pathLst>
                <a:path w="6145984" h="1520634">
                  <a:moveTo>
                    <a:pt x="0" y="0"/>
                  </a:moveTo>
                  <a:lnTo>
                    <a:pt x="103864" y="59630"/>
                  </a:lnTo>
                  <a:lnTo>
                    <a:pt x="216619" y="123475"/>
                  </a:lnTo>
                  <a:lnTo>
                    <a:pt x="329375" y="186451"/>
                  </a:lnTo>
                  <a:lnTo>
                    <a:pt x="442131" y="248580"/>
                  </a:lnTo>
                  <a:lnTo>
                    <a:pt x="554886" y="309884"/>
                  </a:lnTo>
                  <a:lnTo>
                    <a:pt x="667642" y="370383"/>
                  </a:lnTo>
                  <a:lnTo>
                    <a:pt x="780397" y="430102"/>
                  </a:lnTo>
                  <a:lnTo>
                    <a:pt x="893153" y="489059"/>
                  </a:lnTo>
                  <a:lnTo>
                    <a:pt x="1005908" y="547279"/>
                  </a:lnTo>
                  <a:lnTo>
                    <a:pt x="1118664" y="604782"/>
                  </a:lnTo>
                  <a:lnTo>
                    <a:pt x="1231419" y="661590"/>
                  </a:lnTo>
                  <a:lnTo>
                    <a:pt x="1344175" y="717724"/>
                  </a:lnTo>
                  <a:lnTo>
                    <a:pt x="1456930" y="773208"/>
                  </a:lnTo>
                  <a:lnTo>
                    <a:pt x="1569686" y="828061"/>
                  </a:lnTo>
                  <a:lnTo>
                    <a:pt x="1682441" y="882307"/>
                  </a:lnTo>
                  <a:lnTo>
                    <a:pt x="1795197" y="935971"/>
                  </a:lnTo>
                  <a:lnTo>
                    <a:pt x="1907952" y="990063"/>
                  </a:lnTo>
                  <a:lnTo>
                    <a:pt x="2020708" y="1044447"/>
                  </a:lnTo>
                  <a:lnTo>
                    <a:pt x="2133463" y="1097829"/>
                  </a:lnTo>
                  <a:lnTo>
                    <a:pt x="2246219" y="1148918"/>
                  </a:lnTo>
                  <a:lnTo>
                    <a:pt x="2358975" y="1196599"/>
                  </a:lnTo>
                  <a:lnTo>
                    <a:pt x="2471730" y="1241187"/>
                  </a:lnTo>
                  <a:lnTo>
                    <a:pt x="2584486" y="1282567"/>
                  </a:lnTo>
                  <a:lnTo>
                    <a:pt x="2697241" y="1320427"/>
                  </a:lnTo>
                  <a:lnTo>
                    <a:pt x="2809997" y="1354332"/>
                  </a:lnTo>
                  <a:lnTo>
                    <a:pt x="2922752" y="1382437"/>
                  </a:lnTo>
                  <a:lnTo>
                    <a:pt x="3035508" y="1405641"/>
                  </a:lnTo>
                  <a:lnTo>
                    <a:pt x="3148263" y="1425793"/>
                  </a:lnTo>
                  <a:lnTo>
                    <a:pt x="3261019" y="1444599"/>
                  </a:lnTo>
                  <a:lnTo>
                    <a:pt x="3373774" y="1458625"/>
                  </a:lnTo>
                  <a:lnTo>
                    <a:pt x="3486530" y="1468340"/>
                  </a:lnTo>
                  <a:lnTo>
                    <a:pt x="3599285" y="1477359"/>
                  </a:lnTo>
                  <a:lnTo>
                    <a:pt x="3712041" y="1486812"/>
                  </a:lnTo>
                  <a:lnTo>
                    <a:pt x="3824796" y="1492819"/>
                  </a:lnTo>
                  <a:lnTo>
                    <a:pt x="3937552" y="1497360"/>
                  </a:lnTo>
                  <a:lnTo>
                    <a:pt x="4050307" y="1502779"/>
                  </a:lnTo>
                  <a:lnTo>
                    <a:pt x="4163063" y="1508171"/>
                  </a:lnTo>
                  <a:lnTo>
                    <a:pt x="4275819" y="1512132"/>
                  </a:lnTo>
                  <a:lnTo>
                    <a:pt x="4388574" y="1514912"/>
                  </a:lnTo>
                  <a:lnTo>
                    <a:pt x="4501330" y="1516760"/>
                  </a:lnTo>
                  <a:lnTo>
                    <a:pt x="4614085" y="1517993"/>
                  </a:lnTo>
                  <a:lnTo>
                    <a:pt x="4726841" y="1518986"/>
                  </a:lnTo>
                  <a:lnTo>
                    <a:pt x="4839596" y="1519756"/>
                  </a:lnTo>
                  <a:lnTo>
                    <a:pt x="4952352" y="1520293"/>
                  </a:lnTo>
                  <a:lnTo>
                    <a:pt x="5065107" y="1520589"/>
                  </a:lnTo>
                  <a:lnTo>
                    <a:pt x="5177863" y="1520634"/>
                  </a:lnTo>
                  <a:lnTo>
                    <a:pt x="5290618" y="1520419"/>
                  </a:lnTo>
                  <a:lnTo>
                    <a:pt x="5403374" y="1519935"/>
                  </a:lnTo>
                  <a:lnTo>
                    <a:pt x="5516129" y="1519173"/>
                  </a:lnTo>
                  <a:lnTo>
                    <a:pt x="5628885" y="1518124"/>
                  </a:lnTo>
                  <a:lnTo>
                    <a:pt x="5741640" y="1516778"/>
                  </a:lnTo>
                  <a:lnTo>
                    <a:pt x="5854396" y="1515126"/>
                  </a:lnTo>
                  <a:lnTo>
                    <a:pt x="5967151" y="1513159"/>
                  </a:lnTo>
                  <a:lnTo>
                    <a:pt x="6079907" y="1510868"/>
                  </a:lnTo>
                  <a:lnTo>
                    <a:pt x="6145984" y="150933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g25"/>
            <p:cNvSpPr/>
            <p:nvPr/>
          </p:nvSpPr>
          <p:spPr>
            <a:xfrm>
              <a:off x="941876" y="2496428"/>
              <a:ext cx="6145984" cy="2897847"/>
            </a:xfrm>
            <a:custGeom>
              <a:avLst/>
              <a:pathLst>
                <a:path w="6145984" h="2897847">
                  <a:moveTo>
                    <a:pt x="0" y="0"/>
                  </a:moveTo>
                  <a:lnTo>
                    <a:pt x="103864" y="118083"/>
                  </a:lnTo>
                  <a:lnTo>
                    <a:pt x="216619" y="242061"/>
                  </a:lnTo>
                  <a:lnTo>
                    <a:pt x="329375" y="361794"/>
                  </a:lnTo>
                  <a:lnTo>
                    <a:pt x="442131" y="477254"/>
                  </a:lnTo>
                  <a:lnTo>
                    <a:pt x="554886" y="588416"/>
                  </a:lnTo>
                  <a:lnTo>
                    <a:pt x="667642" y="695270"/>
                  </a:lnTo>
                  <a:lnTo>
                    <a:pt x="780397" y="797830"/>
                  </a:lnTo>
                  <a:lnTo>
                    <a:pt x="893153" y="896149"/>
                  </a:lnTo>
                  <a:lnTo>
                    <a:pt x="1005908" y="990337"/>
                  </a:lnTo>
                  <a:lnTo>
                    <a:pt x="1118664" y="1080573"/>
                  </a:lnTo>
                  <a:lnTo>
                    <a:pt x="1231419" y="1167114"/>
                  </a:lnTo>
                  <a:lnTo>
                    <a:pt x="1344175" y="1250284"/>
                  </a:lnTo>
                  <a:lnTo>
                    <a:pt x="1456930" y="1330448"/>
                  </a:lnTo>
                  <a:lnTo>
                    <a:pt x="1569686" y="1407975"/>
                  </a:lnTo>
                  <a:lnTo>
                    <a:pt x="1682441" y="1483196"/>
                  </a:lnTo>
                  <a:lnTo>
                    <a:pt x="1795197" y="1556359"/>
                  </a:lnTo>
                  <a:lnTo>
                    <a:pt x="1907952" y="1627795"/>
                  </a:lnTo>
                  <a:lnTo>
                    <a:pt x="2020708" y="1696868"/>
                  </a:lnTo>
                  <a:lnTo>
                    <a:pt x="2133463" y="1762499"/>
                  </a:lnTo>
                  <a:lnTo>
                    <a:pt x="2246219" y="1824033"/>
                  </a:lnTo>
                  <a:lnTo>
                    <a:pt x="2358975" y="1881571"/>
                  </a:lnTo>
                  <a:lnTo>
                    <a:pt x="2471730" y="1935816"/>
                  </a:lnTo>
                  <a:lnTo>
                    <a:pt x="2584486" y="1985492"/>
                  </a:lnTo>
                  <a:lnTo>
                    <a:pt x="2697241" y="2030632"/>
                  </a:lnTo>
                  <a:lnTo>
                    <a:pt x="2809997" y="2073457"/>
                  </a:lnTo>
                  <a:lnTo>
                    <a:pt x="2922752" y="2114024"/>
                  </a:lnTo>
                  <a:lnTo>
                    <a:pt x="3035508" y="2149690"/>
                  </a:lnTo>
                  <a:lnTo>
                    <a:pt x="3148263" y="2180572"/>
                  </a:lnTo>
                  <a:lnTo>
                    <a:pt x="3261019" y="2210576"/>
                  </a:lnTo>
                  <a:lnTo>
                    <a:pt x="3373774" y="2239139"/>
                  </a:lnTo>
                  <a:lnTo>
                    <a:pt x="3486530" y="2263071"/>
                  </a:lnTo>
                  <a:lnTo>
                    <a:pt x="3599285" y="2284377"/>
                  </a:lnTo>
                  <a:lnTo>
                    <a:pt x="3712041" y="2306563"/>
                  </a:lnTo>
                  <a:lnTo>
                    <a:pt x="3824796" y="2325431"/>
                  </a:lnTo>
                  <a:lnTo>
                    <a:pt x="3937552" y="2341503"/>
                  </a:lnTo>
                  <a:lnTo>
                    <a:pt x="4050307" y="2357952"/>
                  </a:lnTo>
                  <a:lnTo>
                    <a:pt x="4163063" y="2374123"/>
                  </a:lnTo>
                  <a:lnTo>
                    <a:pt x="4275819" y="2387681"/>
                  </a:lnTo>
                  <a:lnTo>
                    <a:pt x="4388574" y="2398756"/>
                  </a:lnTo>
                  <a:lnTo>
                    <a:pt x="4501330" y="2407776"/>
                  </a:lnTo>
                  <a:lnTo>
                    <a:pt x="4614085" y="2415093"/>
                  </a:lnTo>
                  <a:lnTo>
                    <a:pt x="4726841" y="2420574"/>
                  </a:lnTo>
                  <a:lnTo>
                    <a:pt x="4839596" y="2424342"/>
                  </a:lnTo>
                  <a:lnTo>
                    <a:pt x="4952352" y="2426417"/>
                  </a:lnTo>
                  <a:lnTo>
                    <a:pt x="5065107" y="2426708"/>
                  </a:lnTo>
                  <a:lnTo>
                    <a:pt x="5177863" y="2425045"/>
                  </a:lnTo>
                  <a:lnTo>
                    <a:pt x="5290618" y="2421220"/>
                  </a:lnTo>
                  <a:lnTo>
                    <a:pt x="5403374" y="2415011"/>
                  </a:lnTo>
                  <a:lnTo>
                    <a:pt x="5516129" y="2406206"/>
                  </a:lnTo>
                  <a:lnTo>
                    <a:pt x="5628885" y="2394620"/>
                  </a:lnTo>
                  <a:lnTo>
                    <a:pt x="5741640" y="2380104"/>
                  </a:lnTo>
                  <a:lnTo>
                    <a:pt x="5854396" y="2362546"/>
                  </a:lnTo>
                  <a:lnTo>
                    <a:pt x="5967151" y="2341870"/>
                  </a:lnTo>
                  <a:lnTo>
                    <a:pt x="6079907" y="2318029"/>
                  </a:lnTo>
                  <a:lnTo>
                    <a:pt x="6145984" y="2302188"/>
                  </a:lnTo>
                  <a:lnTo>
                    <a:pt x="6145984" y="2897847"/>
                  </a:lnTo>
                  <a:lnTo>
                    <a:pt x="5957433" y="2897847"/>
                  </a:lnTo>
                  <a:lnTo>
                    <a:pt x="5854396" y="2873533"/>
                  </a:lnTo>
                  <a:lnTo>
                    <a:pt x="5741640" y="2848533"/>
                  </a:lnTo>
                  <a:lnTo>
                    <a:pt x="5628885" y="2825072"/>
                  </a:lnTo>
                  <a:lnTo>
                    <a:pt x="5516129" y="2803051"/>
                  </a:lnTo>
                  <a:lnTo>
                    <a:pt x="5403374" y="2782331"/>
                  </a:lnTo>
                  <a:lnTo>
                    <a:pt x="5290618" y="2762740"/>
                  </a:lnTo>
                  <a:lnTo>
                    <a:pt x="5177863" y="2744077"/>
                  </a:lnTo>
                  <a:lnTo>
                    <a:pt x="5065107" y="2726131"/>
                  </a:lnTo>
                  <a:lnTo>
                    <a:pt x="4952352" y="2708704"/>
                  </a:lnTo>
                  <a:lnTo>
                    <a:pt x="4839596" y="2691640"/>
                  </a:lnTo>
                  <a:lnTo>
                    <a:pt x="4726841" y="2674857"/>
                  </a:lnTo>
                  <a:lnTo>
                    <a:pt x="4614085" y="2658387"/>
                  </a:lnTo>
                  <a:lnTo>
                    <a:pt x="4501330" y="2642334"/>
                  </a:lnTo>
                  <a:lnTo>
                    <a:pt x="4388574" y="2626090"/>
                  </a:lnTo>
                  <a:lnTo>
                    <a:pt x="4275819" y="2609521"/>
                  </a:lnTo>
                  <a:lnTo>
                    <a:pt x="4163063" y="2592644"/>
                  </a:lnTo>
                  <a:lnTo>
                    <a:pt x="4050307" y="2575174"/>
                  </a:lnTo>
                  <a:lnTo>
                    <a:pt x="3937552" y="2557666"/>
                  </a:lnTo>
                  <a:lnTo>
                    <a:pt x="3824796" y="2541361"/>
                  </a:lnTo>
                  <a:lnTo>
                    <a:pt x="3712041" y="2524837"/>
                  </a:lnTo>
                  <a:lnTo>
                    <a:pt x="3599285" y="2504670"/>
                  </a:lnTo>
                  <a:lnTo>
                    <a:pt x="3486530" y="2483531"/>
                  </a:lnTo>
                  <a:lnTo>
                    <a:pt x="3373774" y="2463216"/>
                  </a:lnTo>
                  <a:lnTo>
                    <a:pt x="3261019" y="2439611"/>
                  </a:lnTo>
                  <a:lnTo>
                    <a:pt x="3148263" y="2408255"/>
                  </a:lnTo>
                  <a:lnTo>
                    <a:pt x="3035508" y="2374039"/>
                  </a:lnTo>
                  <a:lnTo>
                    <a:pt x="2922752" y="2338942"/>
                  </a:lnTo>
                  <a:lnTo>
                    <a:pt x="2809997" y="2300932"/>
                  </a:lnTo>
                  <a:lnTo>
                    <a:pt x="2697241" y="2256903"/>
                  </a:lnTo>
                  <a:lnTo>
                    <a:pt x="2584486" y="2209890"/>
                  </a:lnTo>
                  <a:lnTo>
                    <a:pt x="2471730" y="2161192"/>
                  </a:lnTo>
                  <a:lnTo>
                    <a:pt x="2358975" y="2109662"/>
                  </a:lnTo>
                  <a:lnTo>
                    <a:pt x="2246219" y="2053115"/>
                  </a:lnTo>
                  <a:lnTo>
                    <a:pt x="2133463" y="1993320"/>
                  </a:lnTo>
                  <a:lnTo>
                    <a:pt x="2020708" y="1931472"/>
                  </a:lnTo>
                  <a:lnTo>
                    <a:pt x="1907952" y="1867889"/>
                  </a:lnTo>
                  <a:lnTo>
                    <a:pt x="1795197" y="1802460"/>
                  </a:lnTo>
                  <a:lnTo>
                    <a:pt x="1682441" y="1735704"/>
                  </a:lnTo>
                  <a:lnTo>
                    <a:pt x="1569686" y="1668511"/>
                  </a:lnTo>
                  <a:lnTo>
                    <a:pt x="1456930" y="1601077"/>
                  </a:lnTo>
                  <a:lnTo>
                    <a:pt x="1344175" y="1533674"/>
                  </a:lnTo>
                  <a:lnTo>
                    <a:pt x="1231419" y="1466617"/>
                  </a:lnTo>
                  <a:lnTo>
                    <a:pt x="1118664" y="1400213"/>
                  </a:lnTo>
                  <a:lnTo>
                    <a:pt x="1005908" y="1334731"/>
                  </a:lnTo>
                  <a:lnTo>
                    <a:pt x="893153" y="1270371"/>
                  </a:lnTo>
                  <a:lnTo>
                    <a:pt x="780397" y="1207256"/>
                  </a:lnTo>
                  <a:lnTo>
                    <a:pt x="667642" y="1145441"/>
                  </a:lnTo>
                  <a:lnTo>
                    <a:pt x="554886" y="1084921"/>
                  </a:lnTo>
                  <a:lnTo>
                    <a:pt x="442131" y="1025654"/>
                  </a:lnTo>
                  <a:lnTo>
                    <a:pt x="329375" y="967574"/>
                  </a:lnTo>
                  <a:lnTo>
                    <a:pt x="216619" y="910601"/>
                  </a:lnTo>
                  <a:lnTo>
                    <a:pt x="103864" y="854649"/>
                  </a:lnTo>
                  <a:lnTo>
                    <a:pt x="0" y="803971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2496428"/>
              <a:ext cx="6145984" cy="2426708"/>
            </a:xfrm>
            <a:custGeom>
              <a:avLst/>
              <a:pathLst>
                <a:path w="6145984" h="2426708">
                  <a:moveTo>
                    <a:pt x="0" y="0"/>
                  </a:moveTo>
                  <a:lnTo>
                    <a:pt x="103864" y="118083"/>
                  </a:lnTo>
                  <a:lnTo>
                    <a:pt x="216619" y="242061"/>
                  </a:lnTo>
                  <a:lnTo>
                    <a:pt x="329375" y="361794"/>
                  </a:lnTo>
                  <a:lnTo>
                    <a:pt x="442131" y="477254"/>
                  </a:lnTo>
                  <a:lnTo>
                    <a:pt x="554886" y="588416"/>
                  </a:lnTo>
                  <a:lnTo>
                    <a:pt x="667642" y="695270"/>
                  </a:lnTo>
                  <a:lnTo>
                    <a:pt x="780397" y="797830"/>
                  </a:lnTo>
                  <a:lnTo>
                    <a:pt x="893153" y="896149"/>
                  </a:lnTo>
                  <a:lnTo>
                    <a:pt x="1005908" y="990337"/>
                  </a:lnTo>
                  <a:lnTo>
                    <a:pt x="1118664" y="1080573"/>
                  </a:lnTo>
                  <a:lnTo>
                    <a:pt x="1231419" y="1167114"/>
                  </a:lnTo>
                  <a:lnTo>
                    <a:pt x="1344175" y="1250284"/>
                  </a:lnTo>
                  <a:lnTo>
                    <a:pt x="1456930" y="1330448"/>
                  </a:lnTo>
                  <a:lnTo>
                    <a:pt x="1569686" y="1407975"/>
                  </a:lnTo>
                  <a:lnTo>
                    <a:pt x="1682441" y="1483196"/>
                  </a:lnTo>
                  <a:lnTo>
                    <a:pt x="1795197" y="1556359"/>
                  </a:lnTo>
                  <a:lnTo>
                    <a:pt x="1907952" y="1627795"/>
                  </a:lnTo>
                  <a:lnTo>
                    <a:pt x="2020708" y="1696868"/>
                  </a:lnTo>
                  <a:lnTo>
                    <a:pt x="2133463" y="1762499"/>
                  </a:lnTo>
                  <a:lnTo>
                    <a:pt x="2246219" y="1824033"/>
                  </a:lnTo>
                  <a:lnTo>
                    <a:pt x="2358975" y="1881571"/>
                  </a:lnTo>
                  <a:lnTo>
                    <a:pt x="2471730" y="1935816"/>
                  </a:lnTo>
                  <a:lnTo>
                    <a:pt x="2584486" y="1985492"/>
                  </a:lnTo>
                  <a:lnTo>
                    <a:pt x="2697241" y="2030632"/>
                  </a:lnTo>
                  <a:lnTo>
                    <a:pt x="2809997" y="2073457"/>
                  </a:lnTo>
                  <a:lnTo>
                    <a:pt x="2922752" y="2114024"/>
                  </a:lnTo>
                  <a:lnTo>
                    <a:pt x="3035508" y="2149690"/>
                  </a:lnTo>
                  <a:lnTo>
                    <a:pt x="3148263" y="2180572"/>
                  </a:lnTo>
                  <a:lnTo>
                    <a:pt x="3261019" y="2210576"/>
                  </a:lnTo>
                  <a:lnTo>
                    <a:pt x="3373774" y="2239139"/>
                  </a:lnTo>
                  <a:lnTo>
                    <a:pt x="3486530" y="2263071"/>
                  </a:lnTo>
                  <a:lnTo>
                    <a:pt x="3599285" y="2284377"/>
                  </a:lnTo>
                  <a:lnTo>
                    <a:pt x="3712041" y="2306563"/>
                  </a:lnTo>
                  <a:lnTo>
                    <a:pt x="3824796" y="2325431"/>
                  </a:lnTo>
                  <a:lnTo>
                    <a:pt x="3937552" y="2341503"/>
                  </a:lnTo>
                  <a:lnTo>
                    <a:pt x="4050307" y="2357952"/>
                  </a:lnTo>
                  <a:lnTo>
                    <a:pt x="4163063" y="2374123"/>
                  </a:lnTo>
                  <a:lnTo>
                    <a:pt x="4275819" y="2387681"/>
                  </a:lnTo>
                  <a:lnTo>
                    <a:pt x="4388574" y="2398756"/>
                  </a:lnTo>
                  <a:lnTo>
                    <a:pt x="4501330" y="2407776"/>
                  </a:lnTo>
                  <a:lnTo>
                    <a:pt x="4614085" y="2415093"/>
                  </a:lnTo>
                  <a:lnTo>
                    <a:pt x="4726841" y="2420574"/>
                  </a:lnTo>
                  <a:lnTo>
                    <a:pt x="4839596" y="2424342"/>
                  </a:lnTo>
                  <a:lnTo>
                    <a:pt x="4952352" y="2426417"/>
                  </a:lnTo>
                  <a:lnTo>
                    <a:pt x="5065107" y="2426708"/>
                  </a:lnTo>
                  <a:lnTo>
                    <a:pt x="5177863" y="2425045"/>
                  </a:lnTo>
                  <a:lnTo>
                    <a:pt x="5290618" y="2421220"/>
                  </a:lnTo>
                  <a:lnTo>
                    <a:pt x="5403374" y="2415011"/>
                  </a:lnTo>
                  <a:lnTo>
                    <a:pt x="5516129" y="2406206"/>
                  </a:lnTo>
                  <a:lnTo>
                    <a:pt x="5628885" y="2394620"/>
                  </a:lnTo>
                  <a:lnTo>
                    <a:pt x="5741640" y="2380104"/>
                  </a:lnTo>
                  <a:lnTo>
                    <a:pt x="5854396" y="2362546"/>
                  </a:lnTo>
                  <a:lnTo>
                    <a:pt x="5967151" y="2341870"/>
                  </a:lnTo>
                  <a:lnTo>
                    <a:pt x="6079907" y="2318029"/>
                  </a:lnTo>
                  <a:lnTo>
                    <a:pt x="6145984" y="230218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3300399"/>
              <a:ext cx="5957433" cy="2093875"/>
            </a:xfrm>
            <a:custGeom>
              <a:avLst/>
              <a:pathLst>
                <a:path w="5957433" h="2093875">
                  <a:moveTo>
                    <a:pt x="5957433" y="2093875"/>
                  </a:moveTo>
                  <a:lnTo>
                    <a:pt x="5854396" y="2069562"/>
                  </a:lnTo>
                  <a:lnTo>
                    <a:pt x="5741640" y="2044561"/>
                  </a:lnTo>
                  <a:lnTo>
                    <a:pt x="5628885" y="2021100"/>
                  </a:lnTo>
                  <a:lnTo>
                    <a:pt x="5516129" y="1999079"/>
                  </a:lnTo>
                  <a:lnTo>
                    <a:pt x="5403374" y="1978360"/>
                  </a:lnTo>
                  <a:lnTo>
                    <a:pt x="5290618" y="1958769"/>
                  </a:lnTo>
                  <a:lnTo>
                    <a:pt x="5177863" y="1940106"/>
                  </a:lnTo>
                  <a:lnTo>
                    <a:pt x="5065107" y="1922160"/>
                  </a:lnTo>
                  <a:lnTo>
                    <a:pt x="4952352" y="1904733"/>
                  </a:lnTo>
                  <a:lnTo>
                    <a:pt x="4839596" y="1887668"/>
                  </a:lnTo>
                  <a:lnTo>
                    <a:pt x="4726841" y="1870886"/>
                  </a:lnTo>
                  <a:lnTo>
                    <a:pt x="4614085" y="1854416"/>
                  </a:lnTo>
                  <a:lnTo>
                    <a:pt x="4501330" y="1838363"/>
                  </a:lnTo>
                  <a:lnTo>
                    <a:pt x="4388574" y="1822118"/>
                  </a:lnTo>
                  <a:lnTo>
                    <a:pt x="4275819" y="1805550"/>
                  </a:lnTo>
                  <a:lnTo>
                    <a:pt x="4163063" y="1788673"/>
                  </a:lnTo>
                  <a:lnTo>
                    <a:pt x="4050307" y="1771203"/>
                  </a:lnTo>
                  <a:lnTo>
                    <a:pt x="3937552" y="1753694"/>
                  </a:lnTo>
                  <a:lnTo>
                    <a:pt x="3824796" y="1737389"/>
                  </a:lnTo>
                  <a:lnTo>
                    <a:pt x="3712041" y="1720865"/>
                  </a:lnTo>
                  <a:lnTo>
                    <a:pt x="3599285" y="1700699"/>
                  </a:lnTo>
                  <a:lnTo>
                    <a:pt x="3486530" y="1679559"/>
                  </a:lnTo>
                  <a:lnTo>
                    <a:pt x="3373774" y="1659245"/>
                  </a:lnTo>
                  <a:lnTo>
                    <a:pt x="3261019" y="1635639"/>
                  </a:lnTo>
                  <a:lnTo>
                    <a:pt x="3148263" y="1604284"/>
                  </a:lnTo>
                  <a:lnTo>
                    <a:pt x="3035508" y="1570068"/>
                  </a:lnTo>
                  <a:lnTo>
                    <a:pt x="2922752" y="1534970"/>
                  </a:lnTo>
                  <a:lnTo>
                    <a:pt x="2809997" y="1496960"/>
                  </a:lnTo>
                  <a:lnTo>
                    <a:pt x="2697241" y="1452932"/>
                  </a:lnTo>
                  <a:lnTo>
                    <a:pt x="2584486" y="1405919"/>
                  </a:lnTo>
                  <a:lnTo>
                    <a:pt x="2471730" y="1357220"/>
                  </a:lnTo>
                  <a:lnTo>
                    <a:pt x="2358975" y="1305691"/>
                  </a:lnTo>
                  <a:lnTo>
                    <a:pt x="2246219" y="1249144"/>
                  </a:lnTo>
                  <a:lnTo>
                    <a:pt x="2133463" y="1189349"/>
                  </a:lnTo>
                  <a:lnTo>
                    <a:pt x="2020708" y="1127501"/>
                  </a:lnTo>
                  <a:lnTo>
                    <a:pt x="1907952" y="1063917"/>
                  </a:lnTo>
                  <a:lnTo>
                    <a:pt x="1795197" y="998489"/>
                  </a:lnTo>
                  <a:lnTo>
                    <a:pt x="1682441" y="931732"/>
                  </a:lnTo>
                  <a:lnTo>
                    <a:pt x="1569686" y="864540"/>
                  </a:lnTo>
                  <a:lnTo>
                    <a:pt x="1456930" y="797106"/>
                  </a:lnTo>
                  <a:lnTo>
                    <a:pt x="1344175" y="729703"/>
                  </a:lnTo>
                  <a:lnTo>
                    <a:pt x="1231419" y="662645"/>
                  </a:lnTo>
                  <a:lnTo>
                    <a:pt x="1118664" y="596242"/>
                  </a:lnTo>
                  <a:lnTo>
                    <a:pt x="1005908" y="530760"/>
                  </a:lnTo>
                  <a:lnTo>
                    <a:pt x="893153" y="466400"/>
                  </a:lnTo>
                  <a:lnTo>
                    <a:pt x="780397" y="403285"/>
                  </a:lnTo>
                  <a:lnTo>
                    <a:pt x="667642" y="341469"/>
                  </a:lnTo>
                  <a:lnTo>
                    <a:pt x="554886" y="280949"/>
                  </a:lnTo>
                  <a:lnTo>
                    <a:pt x="442131" y="221683"/>
                  </a:lnTo>
                  <a:lnTo>
                    <a:pt x="329375" y="163603"/>
                  </a:lnTo>
                  <a:lnTo>
                    <a:pt x="216619" y="106630"/>
                  </a:lnTo>
                  <a:lnTo>
                    <a:pt x="103864" y="50678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941876" y="2898414"/>
              <a:ext cx="6145984" cy="2222063"/>
            </a:xfrm>
            <a:custGeom>
              <a:avLst/>
              <a:pathLst>
                <a:path w="6145984" h="2222063">
                  <a:moveTo>
                    <a:pt x="0" y="0"/>
                  </a:moveTo>
                  <a:lnTo>
                    <a:pt x="103864" y="84381"/>
                  </a:lnTo>
                  <a:lnTo>
                    <a:pt x="216619" y="174345"/>
                  </a:lnTo>
                  <a:lnTo>
                    <a:pt x="329375" y="262699"/>
                  </a:lnTo>
                  <a:lnTo>
                    <a:pt x="442131" y="349468"/>
                  </a:lnTo>
                  <a:lnTo>
                    <a:pt x="554886" y="434683"/>
                  </a:lnTo>
                  <a:lnTo>
                    <a:pt x="667642" y="518370"/>
                  </a:lnTo>
                  <a:lnTo>
                    <a:pt x="780397" y="600558"/>
                  </a:lnTo>
                  <a:lnTo>
                    <a:pt x="893153" y="681274"/>
                  </a:lnTo>
                  <a:lnTo>
                    <a:pt x="1005908" y="760548"/>
                  </a:lnTo>
                  <a:lnTo>
                    <a:pt x="1118664" y="838407"/>
                  </a:lnTo>
                  <a:lnTo>
                    <a:pt x="1231419" y="914880"/>
                  </a:lnTo>
                  <a:lnTo>
                    <a:pt x="1344175" y="989994"/>
                  </a:lnTo>
                  <a:lnTo>
                    <a:pt x="1456930" y="1063777"/>
                  </a:lnTo>
                  <a:lnTo>
                    <a:pt x="1569686" y="1136258"/>
                  </a:lnTo>
                  <a:lnTo>
                    <a:pt x="1682441" y="1207464"/>
                  </a:lnTo>
                  <a:lnTo>
                    <a:pt x="1795197" y="1277424"/>
                  </a:lnTo>
                  <a:lnTo>
                    <a:pt x="1907952" y="1345856"/>
                  </a:lnTo>
                  <a:lnTo>
                    <a:pt x="2020708" y="1412185"/>
                  </a:lnTo>
                  <a:lnTo>
                    <a:pt x="2133463" y="1475924"/>
                  </a:lnTo>
                  <a:lnTo>
                    <a:pt x="2246219" y="1536589"/>
                  </a:lnTo>
                  <a:lnTo>
                    <a:pt x="2358975" y="1593631"/>
                  </a:lnTo>
                  <a:lnTo>
                    <a:pt x="2471730" y="1646518"/>
                  </a:lnTo>
                  <a:lnTo>
                    <a:pt x="2584486" y="1695705"/>
                  </a:lnTo>
                  <a:lnTo>
                    <a:pt x="2697241" y="1741782"/>
                  </a:lnTo>
                  <a:lnTo>
                    <a:pt x="2809997" y="1785209"/>
                  </a:lnTo>
                  <a:lnTo>
                    <a:pt x="2922752" y="1824497"/>
                  </a:lnTo>
                  <a:lnTo>
                    <a:pt x="3035508" y="1859879"/>
                  </a:lnTo>
                  <a:lnTo>
                    <a:pt x="3148263" y="1892428"/>
                  </a:lnTo>
                  <a:lnTo>
                    <a:pt x="3261019" y="1923108"/>
                  </a:lnTo>
                  <a:lnTo>
                    <a:pt x="3373774" y="1949192"/>
                  </a:lnTo>
                  <a:lnTo>
                    <a:pt x="3486530" y="1971315"/>
                  </a:lnTo>
                  <a:lnTo>
                    <a:pt x="3599285" y="1992538"/>
                  </a:lnTo>
                  <a:lnTo>
                    <a:pt x="3712041" y="2013714"/>
                  </a:lnTo>
                  <a:lnTo>
                    <a:pt x="3824796" y="2031410"/>
                  </a:lnTo>
                  <a:lnTo>
                    <a:pt x="3937552" y="2047599"/>
                  </a:lnTo>
                  <a:lnTo>
                    <a:pt x="4050307" y="2064577"/>
                  </a:lnTo>
                  <a:lnTo>
                    <a:pt x="4163063" y="2081398"/>
                  </a:lnTo>
                  <a:lnTo>
                    <a:pt x="4275819" y="2096616"/>
                  </a:lnTo>
                  <a:lnTo>
                    <a:pt x="4388574" y="2110437"/>
                  </a:lnTo>
                  <a:lnTo>
                    <a:pt x="4501330" y="2123069"/>
                  </a:lnTo>
                  <a:lnTo>
                    <a:pt x="4614085" y="2134754"/>
                  </a:lnTo>
                  <a:lnTo>
                    <a:pt x="4726841" y="2145730"/>
                  </a:lnTo>
                  <a:lnTo>
                    <a:pt x="4839596" y="2156005"/>
                  </a:lnTo>
                  <a:lnTo>
                    <a:pt x="4952352" y="2165575"/>
                  </a:lnTo>
                  <a:lnTo>
                    <a:pt x="5065107" y="2174434"/>
                  </a:lnTo>
                  <a:lnTo>
                    <a:pt x="5177863" y="2182575"/>
                  </a:lnTo>
                  <a:lnTo>
                    <a:pt x="5290618" y="2189994"/>
                  </a:lnTo>
                  <a:lnTo>
                    <a:pt x="5403374" y="2196685"/>
                  </a:lnTo>
                  <a:lnTo>
                    <a:pt x="5516129" y="2202643"/>
                  </a:lnTo>
                  <a:lnTo>
                    <a:pt x="5628885" y="2207860"/>
                  </a:lnTo>
                  <a:lnTo>
                    <a:pt x="5741640" y="2212333"/>
                  </a:lnTo>
                  <a:lnTo>
                    <a:pt x="5854396" y="2216054"/>
                  </a:lnTo>
                  <a:lnTo>
                    <a:pt x="5967151" y="2219019"/>
                  </a:lnTo>
                  <a:lnTo>
                    <a:pt x="6079907" y="2221222"/>
                  </a:lnTo>
                  <a:lnTo>
                    <a:pt x="6145984" y="2222063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9" name="pg29"/>
            <p:cNvSpPr/>
            <p:nvPr/>
          </p:nvSpPr>
          <p:spPr>
            <a:xfrm>
              <a:off x="941876" y="4209493"/>
              <a:ext cx="6145984" cy="1184782"/>
            </a:xfrm>
            <a:custGeom>
              <a:avLst/>
              <a:pathLst>
                <a:path w="6145984" h="1184782">
                  <a:moveTo>
                    <a:pt x="0" y="0"/>
                  </a:moveTo>
                  <a:lnTo>
                    <a:pt x="103864" y="14185"/>
                  </a:lnTo>
                  <a:lnTo>
                    <a:pt x="216619" y="29405"/>
                  </a:lnTo>
                  <a:lnTo>
                    <a:pt x="329375" y="44401"/>
                  </a:lnTo>
                  <a:lnTo>
                    <a:pt x="442131" y="59127"/>
                  </a:lnTo>
                  <a:lnTo>
                    <a:pt x="554886" y="73545"/>
                  </a:lnTo>
                  <a:lnTo>
                    <a:pt x="667642" y="87625"/>
                  </a:lnTo>
                  <a:lnTo>
                    <a:pt x="780397" y="101359"/>
                  </a:lnTo>
                  <a:lnTo>
                    <a:pt x="893153" y="114771"/>
                  </a:lnTo>
                  <a:lnTo>
                    <a:pt x="1005908" y="127932"/>
                  </a:lnTo>
                  <a:lnTo>
                    <a:pt x="1118664" y="140970"/>
                  </a:lnTo>
                  <a:lnTo>
                    <a:pt x="1231419" y="154079"/>
                  </a:lnTo>
                  <a:lnTo>
                    <a:pt x="1344175" y="167505"/>
                  </a:lnTo>
                  <a:lnTo>
                    <a:pt x="1456930" y="181534"/>
                  </a:lnTo>
                  <a:lnTo>
                    <a:pt x="1569686" y="196449"/>
                  </a:lnTo>
                  <a:lnTo>
                    <a:pt x="1682441" y="212506"/>
                  </a:lnTo>
                  <a:lnTo>
                    <a:pt x="1795197" y="229891"/>
                  </a:lnTo>
                  <a:lnTo>
                    <a:pt x="1907952" y="249182"/>
                  </a:lnTo>
                  <a:lnTo>
                    <a:pt x="2020708" y="270263"/>
                  </a:lnTo>
                  <a:lnTo>
                    <a:pt x="2133463" y="292470"/>
                  </a:lnTo>
                  <a:lnTo>
                    <a:pt x="2246219" y="315490"/>
                  </a:lnTo>
                  <a:lnTo>
                    <a:pt x="2358975" y="340430"/>
                  </a:lnTo>
                  <a:lnTo>
                    <a:pt x="2471730" y="372143"/>
                  </a:lnTo>
                  <a:lnTo>
                    <a:pt x="2584486" y="406883"/>
                  </a:lnTo>
                  <a:lnTo>
                    <a:pt x="2697241" y="440719"/>
                  </a:lnTo>
                  <a:lnTo>
                    <a:pt x="2809997" y="471939"/>
                  </a:lnTo>
                  <a:lnTo>
                    <a:pt x="2922752" y="504195"/>
                  </a:lnTo>
                  <a:lnTo>
                    <a:pt x="3035508" y="536085"/>
                  </a:lnTo>
                  <a:lnTo>
                    <a:pt x="3148263" y="566213"/>
                  </a:lnTo>
                  <a:lnTo>
                    <a:pt x="3261019" y="596579"/>
                  </a:lnTo>
                  <a:lnTo>
                    <a:pt x="3373774" y="633591"/>
                  </a:lnTo>
                  <a:lnTo>
                    <a:pt x="3486530" y="672255"/>
                  </a:lnTo>
                  <a:lnTo>
                    <a:pt x="3599285" y="705986"/>
                  </a:lnTo>
                  <a:lnTo>
                    <a:pt x="3712041" y="735260"/>
                  </a:lnTo>
                  <a:lnTo>
                    <a:pt x="3824796" y="765840"/>
                  </a:lnTo>
                  <a:lnTo>
                    <a:pt x="3937552" y="793554"/>
                  </a:lnTo>
                  <a:lnTo>
                    <a:pt x="4050307" y="815575"/>
                  </a:lnTo>
                  <a:lnTo>
                    <a:pt x="4163063" y="833861"/>
                  </a:lnTo>
                  <a:lnTo>
                    <a:pt x="4275819" y="849657"/>
                  </a:lnTo>
                  <a:lnTo>
                    <a:pt x="4388574" y="861999"/>
                  </a:lnTo>
                  <a:lnTo>
                    <a:pt x="4501330" y="870174"/>
                  </a:lnTo>
                  <a:lnTo>
                    <a:pt x="4614085" y="874132"/>
                  </a:lnTo>
                  <a:lnTo>
                    <a:pt x="4726841" y="875738"/>
                  </a:lnTo>
                  <a:lnTo>
                    <a:pt x="4839596" y="875290"/>
                  </a:lnTo>
                  <a:lnTo>
                    <a:pt x="4952352" y="872797"/>
                  </a:lnTo>
                  <a:lnTo>
                    <a:pt x="5065107" y="868175"/>
                  </a:lnTo>
                  <a:lnTo>
                    <a:pt x="5177863" y="861278"/>
                  </a:lnTo>
                  <a:lnTo>
                    <a:pt x="5290618" y="851925"/>
                  </a:lnTo>
                  <a:lnTo>
                    <a:pt x="5403374" y="839924"/>
                  </a:lnTo>
                  <a:lnTo>
                    <a:pt x="5516129" y="825092"/>
                  </a:lnTo>
                  <a:lnTo>
                    <a:pt x="5628885" y="807270"/>
                  </a:lnTo>
                  <a:lnTo>
                    <a:pt x="5741640" y="786325"/>
                  </a:lnTo>
                  <a:lnTo>
                    <a:pt x="5854396" y="762159"/>
                  </a:lnTo>
                  <a:lnTo>
                    <a:pt x="5967151" y="734699"/>
                  </a:lnTo>
                  <a:lnTo>
                    <a:pt x="6079907" y="703900"/>
                  </a:lnTo>
                  <a:lnTo>
                    <a:pt x="6145984" y="683879"/>
                  </a:lnTo>
                  <a:lnTo>
                    <a:pt x="6145984" y="1184782"/>
                  </a:lnTo>
                  <a:lnTo>
                    <a:pt x="5844368" y="1184782"/>
                  </a:lnTo>
                  <a:lnTo>
                    <a:pt x="5741640" y="1174655"/>
                  </a:lnTo>
                  <a:lnTo>
                    <a:pt x="5628885" y="1164117"/>
                  </a:lnTo>
                  <a:lnTo>
                    <a:pt x="5516129" y="1154079"/>
                  </a:lnTo>
                  <a:lnTo>
                    <a:pt x="5403374" y="1144434"/>
                  </a:lnTo>
                  <a:lnTo>
                    <a:pt x="5290618" y="1135047"/>
                  </a:lnTo>
                  <a:lnTo>
                    <a:pt x="5177863" y="1125758"/>
                  </a:lnTo>
                  <a:lnTo>
                    <a:pt x="5065107" y="1116399"/>
                  </a:lnTo>
                  <a:lnTo>
                    <a:pt x="4952352" y="1106815"/>
                  </a:lnTo>
                  <a:lnTo>
                    <a:pt x="4839596" y="1096882"/>
                  </a:lnTo>
                  <a:lnTo>
                    <a:pt x="4726841" y="1086541"/>
                  </a:lnTo>
                  <a:lnTo>
                    <a:pt x="4614085" y="1075825"/>
                  </a:lnTo>
                  <a:lnTo>
                    <a:pt x="4501330" y="1064625"/>
                  </a:lnTo>
                  <a:lnTo>
                    <a:pt x="4388574" y="1050460"/>
                  </a:lnTo>
                  <a:lnTo>
                    <a:pt x="4275819" y="1033563"/>
                  </a:lnTo>
                  <a:lnTo>
                    <a:pt x="4163063" y="1015016"/>
                  </a:lnTo>
                  <a:lnTo>
                    <a:pt x="4050307" y="995654"/>
                  </a:lnTo>
                  <a:lnTo>
                    <a:pt x="3937552" y="972754"/>
                  </a:lnTo>
                  <a:lnTo>
                    <a:pt x="3824796" y="944848"/>
                  </a:lnTo>
                  <a:lnTo>
                    <a:pt x="3712041" y="916210"/>
                  </a:lnTo>
                  <a:lnTo>
                    <a:pt x="3599285" y="888610"/>
                  </a:lnTo>
                  <a:lnTo>
                    <a:pt x="3486530" y="855018"/>
                  </a:lnTo>
                  <a:lnTo>
                    <a:pt x="3373774" y="819353"/>
                  </a:lnTo>
                  <a:lnTo>
                    <a:pt x="3261019" y="786450"/>
                  </a:lnTo>
                  <a:lnTo>
                    <a:pt x="3148263" y="754964"/>
                  </a:lnTo>
                  <a:lnTo>
                    <a:pt x="3035508" y="722072"/>
                  </a:lnTo>
                  <a:lnTo>
                    <a:pt x="2922752" y="690654"/>
                  </a:lnTo>
                  <a:lnTo>
                    <a:pt x="2809997" y="660517"/>
                  </a:lnTo>
                  <a:lnTo>
                    <a:pt x="2697241" y="628299"/>
                  </a:lnTo>
                  <a:lnTo>
                    <a:pt x="2584486" y="592910"/>
                  </a:lnTo>
                  <a:lnTo>
                    <a:pt x="2471730" y="558981"/>
                  </a:lnTo>
                  <a:lnTo>
                    <a:pt x="2358975" y="529519"/>
                  </a:lnTo>
                  <a:lnTo>
                    <a:pt x="2246219" y="505400"/>
                  </a:lnTo>
                  <a:lnTo>
                    <a:pt x="2133463" y="483822"/>
                  </a:lnTo>
                  <a:lnTo>
                    <a:pt x="2020708" y="464752"/>
                  </a:lnTo>
                  <a:lnTo>
                    <a:pt x="1907952" y="448221"/>
                  </a:lnTo>
                  <a:lnTo>
                    <a:pt x="1795197" y="433910"/>
                  </a:lnTo>
                  <a:lnTo>
                    <a:pt x="1682441" y="421837"/>
                  </a:lnTo>
                  <a:lnTo>
                    <a:pt x="1569686" y="412436"/>
                  </a:lnTo>
                  <a:lnTo>
                    <a:pt x="1456930" y="405887"/>
                  </a:lnTo>
                  <a:lnTo>
                    <a:pt x="1344175" y="402438"/>
                  </a:lnTo>
                  <a:lnTo>
                    <a:pt x="1231419" y="402368"/>
                  </a:lnTo>
                  <a:lnTo>
                    <a:pt x="1118664" y="405954"/>
                  </a:lnTo>
                  <a:lnTo>
                    <a:pt x="1005908" y="413437"/>
                  </a:lnTo>
                  <a:lnTo>
                    <a:pt x="893153" y="425004"/>
                  </a:lnTo>
                  <a:lnTo>
                    <a:pt x="780397" y="440776"/>
                  </a:lnTo>
                  <a:lnTo>
                    <a:pt x="667642" y="460819"/>
                  </a:lnTo>
                  <a:lnTo>
                    <a:pt x="554886" y="485150"/>
                  </a:lnTo>
                  <a:lnTo>
                    <a:pt x="442131" y="513755"/>
                  </a:lnTo>
                  <a:lnTo>
                    <a:pt x="329375" y="546596"/>
                  </a:lnTo>
                  <a:lnTo>
                    <a:pt x="216619" y="583629"/>
                  </a:lnTo>
                  <a:lnTo>
                    <a:pt x="103864" y="624803"/>
                  </a:lnTo>
                  <a:lnTo>
                    <a:pt x="0" y="666497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4209493"/>
              <a:ext cx="6145984" cy="875738"/>
            </a:xfrm>
            <a:custGeom>
              <a:avLst/>
              <a:pathLst>
                <a:path w="6145984" h="875738">
                  <a:moveTo>
                    <a:pt x="0" y="0"/>
                  </a:moveTo>
                  <a:lnTo>
                    <a:pt x="103864" y="14185"/>
                  </a:lnTo>
                  <a:lnTo>
                    <a:pt x="216619" y="29405"/>
                  </a:lnTo>
                  <a:lnTo>
                    <a:pt x="329375" y="44401"/>
                  </a:lnTo>
                  <a:lnTo>
                    <a:pt x="442131" y="59127"/>
                  </a:lnTo>
                  <a:lnTo>
                    <a:pt x="554886" y="73545"/>
                  </a:lnTo>
                  <a:lnTo>
                    <a:pt x="667642" y="87625"/>
                  </a:lnTo>
                  <a:lnTo>
                    <a:pt x="780397" y="101359"/>
                  </a:lnTo>
                  <a:lnTo>
                    <a:pt x="893153" y="114771"/>
                  </a:lnTo>
                  <a:lnTo>
                    <a:pt x="1005908" y="127932"/>
                  </a:lnTo>
                  <a:lnTo>
                    <a:pt x="1118664" y="140970"/>
                  </a:lnTo>
                  <a:lnTo>
                    <a:pt x="1231419" y="154079"/>
                  </a:lnTo>
                  <a:lnTo>
                    <a:pt x="1344175" y="167505"/>
                  </a:lnTo>
                  <a:lnTo>
                    <a:pt x="1456930" y="181534"/>
                  </a:lnTo>
                  <a:lnTo>
                    <a:pt x="1569686" y="196449"/>
                  </a:lnTo>
                  <a:lnTo>
                    <a:pt x="1682441" y="212506"/>
                  </a:lnTo>
                  <a:lnTo>
                    <a:pt x="1795197" y="229891"/>
                  </a:lnTo>
                  <a:lnTo>
                    <a:pt x="1907952" y="249182"/>
                  </a:lnTo>
                  <a:lnTo>
                    <a:pt x="2020708" y="270263"/>
                  </a:lnTo>
                  <a:lnTo>
                    <a:pt x="2133463" y="292470"/>
                  </a:lnTo>
                  <a:lnTo>
                    <a:pt x="2246219" y="315490"/>
                  </a:lnTo>
                  <a:lnTo>
                    <a:pt x="2358975" y="340430"/>
                  </a:lnTo>
                  <a:lnTo>
                    <a:pt x="2471730" y="372143"/>
                  </a:lnTo>
                  <a:lnTo>
                    <a:pt x="2584486" y="406883"/>
                  </a:lnTo>
                  <a:lnTo>
                    <a:pt x="2697241" y="440719"/>
                  </a:lnTo>
                  <a:lnTo>
                    <a:pt x="2809997" y="471939"/>
                  </a:lnTo>
                  <a:lnTo>
                    <a:pt x="2922752" y="504195"/>
                  </a:lnTo>
                  <a:lnTo>
                    <a:pt x="3035508" y="536085"/>
                  </a:lnTo>
                  <a:lnTo>
                    <a:pt x="3148263" y="566213"/>
                  </a:lnTo>
                  <a:lnTo>
                    <a:pt x="3261019" y="596579"/>
                  </a:lnTo>
                  <a:lnTo>
                    <a:pt x="3373774" y="633591"/>
                  </a:lnTo>
                  <a:lnTo>
                    <a:pt x="3486530" y="672255"/>
                  </a:lnTo>
                  <a:lnTo>
                    <a:pt x="3599285" y="705986"/>
                  </a:lnTo>
                  <a:lnTo>
                    <a:pt x="3712041" y="735260"/>
                  </a:lnTo>
                  <a:lnTo>
                    <a:pt x="3824796" y="765840"/>
                  </a:lnTo>
                  <a:lnTo>
                    <a:pt x="3937552" y="793554"/>
                  </a:lnTo>
                  <a:lnTo>
                    <a:pt x="4050307" y="815575"/>
                  </a:lnTo>
                  <a:lnTo>
                    <a:pt x="4163063" y="833861"/>
                  </a:lnTo>
                  <a:lnTo>
                    <a:pt x="4275819" y="849657"/>
                  </a:lnTo>
                  <a:lnTo>
                    <a:pt x="4388574" y="861999"/>
                  </a:lnTo>
                  <a:lnTo>
                    <a:pt x="4501330" y="870174"/>
                  </a:lnTo>
                  <a:lnTo>
                    <a:pt x="4614085" y="874132"/>
                  </a:lnTo>
                  <a:lnTo>
                    <a:pt x="4726841" y="875738"/>
                  </a:lnTo>
                  <a:lnTo>
                    <a:pt x="4839596" y="875290"/>
                  </a:lnTo>
                  <a:lnTo>
                    <a:pt x="4952352" y="872797"/>
                  </a:lnTo>
                  <a:lnTo>
                    <a:pt x="5065107" y="868175"/>
                  </a:lnTo>
                  <a:lnTo>
                    <a:pt x="5177863" y="861278"/>
                  </a:lnTo>
                  <a:lnTo>
                    <a:pt x="5290618" y="851925"/>
                  </a:lnTo>
                  <a:lnTo>
                    <a:pt x="5403374" y="839924"/>
                  </a:lnTo>
                  <a:lnTo>
                    <a:pt x="5516129" y="825092"/>
                  </a:lnTo>
                  <a:lnTo>
                    <a:pt x="5628885" y="807270"/>
                  </a:lnTo>
                  <a:lnTo>
                    <a:pt x="5741640" y="786325"/>
                  </a:lnTo>
                  <a:lnTo>
                    <a:pt x="5854396" y="762159"/>
                  </a:lnTo>
                  <a:lnTo>
                    <a:pt x="5967151" y="734699"/>
                  </a:lnTo>
                  <a:lnTo>
                    <a:pt x="6079907" y="703900"/>
                  </a:lnTo>
                  <a:lnTo>
                    <a:pt x="6145984" y="68387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4611861"/>
              <a:ext cx="5844368" cy="782413"/>
            </a:xfrm>
            <a:custGeom>
              <a:avLst/>
              <a:pathLst>
                <a:path w="5844368" h="782413">
                  <a:moveTo>
                    <a:pt x="5844368" y="782413"/>
                  </a:moveTo>
                  <a:lnTo>
                    <a:pt x="5741640" y="772287"/>
                  </a:lnTo>
                  <a:lnTo>
                    <a:pt x="5628885" y="761749"/>
                  </a:lnTo>
                  <a:lnTo>
                    <a:pt x="5516129" y="751711"/>
                  </a:lnTo>
                  <a:lnTo>
                    <a:pt x="5403374" y="742066"/>
                  </a:lnTo>
                  <a:lnTo>
                    <a:pt x="5290618" y="732678"/>
                  </a:lnTo>
                  <a:lnTo>
                    <a:pt x="5177863" y="723389"/>
                  </a:lnTo>
                  <a:lnTo>
                    <a:pt x="5065107" y="714031"/>
                  </a:lnTo>
                  <a:lnTo>
                    <a:pt x="4952352" y="704446"/>
                  </a:lnTo>
                  <a:lnTo>
                    <a:pt x="4839596" y="694513"/>
                  </a:lnTo>
                  <a:lnTo>
                    <a:pt x="4726841" y="684172"/>
                  </a:lnTo>
                  <a:lnTo>
                    <a:pt x="4614085" y="673456"/>
                  </a:lnTo>
                  <a:lnTo>
                    <a:pt x="4501330" y="662256"/>
                  </a:lnTo>
                  <a:lnTo>
                    <a:pt x="4388574" y="648092"/>
                  </a:lnTo>
                  <a:lnTo>
                    <a:pt x="4275819" y="631195"/>
                  </a:lnTo>
                  <a:lnTo>
                    <a:pt x="4163063" y="612648"/>
                  </a:lnTo>
                  <a:lnTo>
                    <a:pt x="4050307" y="593286"/>
                  </a:lnTo>
                  <a:lnTo>
                    <a:pt x="3937552" y="570386"/>
                  </a:lnTo>
                  <a:lnTo>
                    <a:pt x="3824796" y="542479"/>
                  </a:lnTo>
                  <a:lnTo>
                    <a:pt x="3712041" y="513841"/>
                  </a:lnTo>
                  <a:lnTo>
                    <a:pt x="3599285" y="486242"/>
                  </a:lnTo>
                  <a:lnTo>
                    <a:pt x="3486530" y="452649"/>
                  </a:lnTo>
                  <a:lnTo>
                    <a:pt x="3373774" y="416985"/>
                  </a:lnTo>
                  <a:lnTo>
                    <a:pt x="3261019" y="384082"/>
                  </a:lnTo>
                  <a:lnTo>
                    <a:pt x="3148263" y="352595"/>
                  </a:lnTo>
                  <a:lnTo>
                    <a:pt x="3035508" y="319704"/>
                  </a:lnTo>
                  <a:lnTo>
                    <a:pt x="2922752" y="288286"/>
                  </a:lnTo>
                  <a:lnTo>
                    <a:pt x="2809997" y="258148"/>
                  </a:lnTo>
                  <a:lnTo>
                    <a:pt x="2697241" y="225931"/>
                  </a:lnTo>
                  <a:lnTo>
                    <a:pt x="2584486" y="190542"/>
                  </a:lnTo>
                  <a:lnTo>
                    <a:pt x="2471730" y="156613"/>
                  </a:lnTo>
                  <a:lnTo>
                    <a:pt x="2358975" y="127151"/>
                  </a:lnTo>
                  <a:lnTo>
                    <a:pt x="2246219" y="103032"/>
                  </a:lnTo>
                  <a:lnTo>
                    <a:pt x="2133463" y="81454"/>
                  </a:lnTo>
                  <a:lnTo>
                    <a:pt x="2020708" y="62384"/>
                  </a:lnTo>
                  <a:lnTo>
                    <a:pt x="1907952" y="45853"/>
                  </a:lnTo>
                  <a:lnTo>
                    <a:pt x="1795197" y="31542"/>
                  </a:lnTo>
                  <a:lnTo>
                    <a:pt x="1682441" y="19468"/>
                  </a:lnTo>
                  <a:lnTo>
                    <a:pt x="1569686" y="10067"/>
                  </a:lnTo>
                  <a:lnTo>
                    <a:pt x="1456930" y="3519"/>
                  </a:lnTo>
                  <a:lnTo>
                    <a:pt x="1344175" y="70"/>
                  </a:lnTo>
                  <a:lnTo>
                    <a:pt x="1231419" y="0"/>
                  </a:lnTo>
                  <a:lnTo>
                    <a:pt x="1118664" y="3585"/>
                  </a:lnTo>
                  <a:lnTo>
                    <a:pt x="1005908" y="11069"/>
                  </a:lnTo>
                  <a:lnTo>
                    <a:pt x="893153" y="22635"/>
                  </a:lnTo>
                  <a:lnTo>
                    <a:pt x="780397" y="38408"/>
                  </a:lnTo>
                  <a:lnTo>
                    <a:pt x="667642" y="58451"/>
                  </a:lnTo>
                  <a:lnTo>
                    <a:pt x="554886" y="82782"/>
                  </a:lnTo>
                  <a:lnTo>
                    <a:pt x="442131" y="111386"/>
                  </a:lnTo>
                  <a:lnTo>
                    <a:pt x="329375" y="144228"/>
                  </a:lnTo>
                  <a:lnTo>
                    <a:pt x="216619" y="181261"/>
                  </a:lnTo>
                  <a:lnTo>
                    <a:pt x="103864" y="222435"/>
                  </a:lnTo>
                  <a:lnTo>
                    <a:pt x="0" y="26412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2" name="pl32"/>
            <p:cNvSpPr/>
            <p:nvPr/>
          </p:nvSpPr>
          <p:spPr>
            <a:xfrm>
              <a:off x="941876" y="4479381"/>
              <a:ext cx="6145984" cy="723630"/>
            </a:xfrm>
            <a:custGeom>
              <a:avLst/>
              <a:pathLst>
                <a:path w="6145984" h="723630">
                  <a:moveTo>
                    <a:pt x="0" y="63360"/>
                  </a:moveTo>
                  <a:lnTo>
                    <a:pt x="103864" y="49606"/>
                  </a:lnTo>
                  <a:lnTo>
                    <a:pt x="216619" y="36629"/>
                  </a:lnTo>
                  <a:lnTo>
                    <a:pt x="329375" y="25611"/>
                  </a:lnTo>
                  <a:lnTo>
                    <a:pt x="442131" y="16553"/>
                  </a:lnTo>
                  <a:lnTo>
                    <a:pt x="554886" y="9460"/>
                  </a:lnTo>
                  <a:lnTo>
                    <a:pt x="667642" y="4334"/>
                  </a:lnTo>
                  <a:lnTo>
                    <a:pt x="780397" y="1180"/>
                  </a:lnTo>
                  <a:lnTo>
                    <a:pt x="893153" y="0"/>
                  </a:lnTo>
                  <a:lnTo>
                    <a:pt x="1005908" y="796"/>
                  </a:lnTo>
                  <a:lnTo>
                    <a:pt x="1118664" y="3574"/>
                  </a:lnTo>
                  <a:lnTo>
                    <a:pt x="1231419" y="8335"/>
                  </a:lnTo>
                  <a:lnTo>
                    <a:pt x="1344175" y="15084"/>
                  </a:lnTo>
                  <a:lnTo>
                    <a:pt x="1456930" y="23822"/>
                  </a:lnTo>
                  <a:lnTo>
                    <a:pt x="1569686" y="34555"/>
                  </a:lnTo>
                  <a:lnTo>
                    <a:pt x="1682441" y="47283"/>
                  </a:lnTo>
                  <a:lnTo>
                    <a:pt x="1795197" y="62013"/>
                  </a:lnTo>
                  <a:lnTo>
                    <a:pt x="1907952" y="78814"/>
                  </a:lnTo>
                  <a:lnTo>
                    <a:pt x="2020708" y="97620"/>
                  </a:lnTo>
                  <a:lnTo>
                    <a:pt x="2133463" y="118258"/>
                  </a:lnTo>
                  <a:lnTo>
                    <a:pt x="2246219" y="140557"/>
                  </a:lnTo>
                  <a:lnTo>
                    <a:pt x="2358975" y="165086"/>
                  </a:lnTo>
                  <a:lnTo>
                    <a:pt x="2471730" y="195674"/>
                  </a:lnTo>
                  <a:lnTo>
                    <a:pt x="2584486" y="230008"/>
                  </a:lnTo>
                  <a:lnTo>
                    <a:pt x="2697241" y="264621"/>
                  </a:lnTo>
                  <a:lnTo>
                    <a:pt x="2809997" y="296340"/>
                  </a:lnTo>
                  <a:lnTo>
                    <a:pt x="2922752" y="327537"/>
                  </a:lnTo>
                  <a:lnTo>
                    <a:pt x="3035508" y="359191"/>
                  </a:lnTo>
                  <a:lnTo>
                    <a:pt x="3148263" y="390700"/>
                  </a:lnTo>
                  <a:lnTo>
                    <a:pt x="3261019" y="421626"/>
                  </a:lnTo>
                  <a:lnTo>
                    <a:pt x="3373774" y="456584"/>
                  </a:lnTo>
                  <a:lnTo>
                    <a:pt x="3486530" y="493748"/>
                  </a:lnTo>
                  <a:lnTo>
                    <a:pt x="3599285" y="527410"/>
                  </a:lnTo>
                  <a:lnTo>
                    <a:pt x="3712041" y="555847"/>
                  </a:lnTo>
                  <a:lnTo>
                    <a:pt x="3824796" y="585456"/>
                  </a:lnTo>
                  <a:lnTo>
                    <a:pt x="3937552" y="613266"/>
                  </a:lnTo>
                  <a:lnTo>
                    <a:pt x="4050307" y="635727"/>
                  </a:lnTo>
                  <a:lnTo>
                    <a:pt x="4163063" y="654551"/>
                  </a:lnTo>
                  <a:lnTo>
                    <a:pt x="4275819" y="671722"/>
                  </a:lnTo>
                  <a:lnTo>
                    <a:pt x="4388574" y="686341"/>
                  </a:lnTo>
                  <a:lnTo>
                    <a:pt x="4501330" y="697512"/>
                  </a:lnTo>
                  <a:lnTo>
                    <a:pt x="4614085" y="705091"/>
                  </a:lnTo>
                  <a:lnTo>
                    <a:pt x="4726841" y="711252"/>
                  </a:lnTo>
                  <a:lnTo>
                    <a:pt x="4839596" y="716198"/>
                  </a:lnTo>
                  <a:lnTo>
                    <a:pt x="4952352" y="719918"/>
                  </a:lnTo>
                  <a:lnTo>
                    <a:pt x="5065107" y="722399"/>
                  </a:lnTo>
                  <a:lnTo>
                    <a:pt x="5177863" y="723630"/>
                  </a:lnTo>
                  <a:lnTo>
                    <a:pt x="5290618" y="723598"/>
                  </a:lnTo>
                  <a:lnTo>
                    <a:pt x="5403374" y="722291"/>
                  </a:lnTo>
                  <a:lnTo>
                    <a:pt x="5516129" y="719698"/>
                  </a:lnTo>
                  <a:lnTo>
                    <a:pt x="5628885" y="715805"/>
                  </a:lnTo>
                  <a:lnTo>
                    <a:pt x="5741640" y="710602"/>
                  </a:lnTo>
                  <a:lnTo>
                    <a:pt x="5854396" y="704077"/>
                  </a:lnTo>
                  <a:lnTo>
                    <a:pt x="5967151" y="696216"/>
                  </a:lnTo>
                  <a:lnTo>
                    <a:pt x="6079907" y="687008"/>
                  </a:lnTo>
                  <a:lnTo>
                    <a:pt x="6145984" y="680816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3" name="pg33"/>
            <p:cNvSpPr/>
            <p:nvPr/>
          </p:nvSpPr>
          <p:spPr>
            <a:xfrm>
              <a:off x="941876" y="4195103"/>
              <a:ext cx="6145984" cy="1183778"/>
            </a:xfrm>
            <a:custGeom>
              <a:avLst/>
              <a:pathLst>
                <a:path w="6145984" h="1183778">
                  <a:moveTo>
                    <a:pt x="0" y="0"/>
                  </a:moveTo>
                  <a:lnTo>
                    <a:pt x="103864" y="22252"/>
                  </a:lnTo>
                  <a:lnTo>
                    <a:pt x="216619" y="46037"/>
                  </a:lnTo>
                  <a:lnTo>
                    <a:pt x="329375" y="69416"/>
                  </a:lnTo>
                  <a:lnTo>
                    <a:pt x="442131" y="92359"/>
                  </a:lnTo>
                  <a:lnTo>
                    <a:pt x="554886" y="114838"/>
                  </a:lnTo>
                  <a:lnTo>
                    <a:pt x="667642" y="136837"/>
                  </a:lnTo>
                  <a:lnTo>
                    <a:pt x="780397" y="158358"/>
                  </a:lnTo>
                  <a:lnTo>
                    <a:pt x="893153" y="179433"/>
                  </a:lnTo>
                  <a:lnTo>
                    <a:pt x="1005908" y="200138"/>
                  </a:lnTo>
                  <a:lnTo>
                    <a:pt x="1118664" y="220604"/>
                  </a:lnTo>
                  <a:lnTo>
                    <a:pt x="1231419" y="241019"/>
                  </a:lnTo>
                  <a:lnTo>
                    <a:pt x="1344175" y="261624"/>
                  </a:lnTo>
                  <a:lnTo>
                    <a:pt x="1456930" y="282693"/>
                  </a:lnTo>
                  <a:lnTo>
                    <a:pt x="1569686" y="304503"/>
                  </a:lnTo>
                  <a:lnTo>
                    <a:pt x="1682441" y="327299"/>
                  </a:lnTo>
                  <a:lnTo>
                    <a:pt x="1795197" y="351267"/>
                  </a:lnTo>
                  <a:lnTo>
                    <a:pt x="1907952" y="377319"/>
                  </a:lnTo>
                  <a:lnTo>
                    <a:pt x="2020708" y="405220"/>
                  </a:lnTo>
                  <a:lnTo>
                    <a:pt x="2133463" y="433772"/>
                  </a:lnTo>
                  <a:lnTo>
                    <a:pt x="2246219" y="462100"/>
                  </a:lnTo>
                  <a:lnTo>
                    <a:pt x="2358975" y="490832"/>
                  </a:lnTo>
                  <a:lnTo>
                    <a:pt x="2471730" y="525160"/>
                  </a:lnTo>
                  <a:lnTo>
                    <a:pt x="2584486" y="561304"/>
                  </a:lnTo>
                  <a:lnTo>
                    <a:pt x="2697241" y="595085"/>
                  </a:lnTo>
                  <a:lnTo>
                    <a:pt x="2809997" y="624304"/>
                  </a:lnTo>
                  <a:lnTo>
                    <a:pt x="2922752" y="650990"/>
                  </a:lnTo>
                  <a:lnTo>
                    <a:pt x="3035508" y="674623"/>
                  </a:lnTo>
                  <a:lnTo>
                    <a:pt x="3148263" y="695362"/>
                  </a:lnTo>
                  <a:lnTo>
                    <a:pt x="3261019" y="716364"/>
                  </a:lnTo>
                  <a:lnTo>
                    <a:pt x="3373774" y="739366"/>
                  </a:lnTo>
                  <a:lnTo>
                    <a:pt x="3486530" y="760766"/>
                  </a:lnTo>
                  <a:lnTo>
                    <a:pt x="3599285" y="779187"/>
                  </a:lnTo>
                  <a:lnTo>
                    <a:pt x="3712041" y="796663"/>
                  </a:lnTo>
                  <a:lnTo>
                    <a:pt x="3824796" y="813469"/>
                  </a:lnTo>
                  <a:lnTo>
                    <a:pt x="3937552" y="827820"/>
                  </a:lnTo>
                  <a:lnTo>
                    <a:pt x="4050307" y="839643"/>
                  </a:lnTo>
                  <a:lnTo>
                    <a:pt x="4163063" y="849564"/>
                  </a:lnTo>
                  <a:lnTo>
                    <a:pt x="4275819" y="857266"/>
                  </a:lnTo>
                  <a:lnTo>
                    <a:pt x="4388574" y="862407"/>
                  </a:lnTo>
                  <a:lnTo>
                    <a:pt x="4501330" y="864873"/>
                  </a:lnTo>
                  <a:lnTo>
                    <a:pt x="4614085" y="864840"/>
                  </a:lnTo>
                  <a:lnTo>
                    <a:pt x="4726841" y="863191"/>
                  </a:lnTo>
                  <a:lnTo>
                    <a:pt x="4839596" y="860114"/>
                  </a:lnTo>
                  <a:lnTo>
                    <a:pt x="4952352" y="855620"/>
                  </a:lnTo>
                  <a:lnTo>
                    <a:pt x="5065107" y="849630"/>
                  </a:lnTo>
                  <a:lnTo>
                    <a:pt x="5177863" y="842011"/>
                  </a:lnTo>
                  <a:lnTo>
                    <a:pt x="5290618" y="832596"/>
                  </a:lnTo>
                  <a:lnTo>
                    <a:pt x="5403374" y="821208"/>
                  </a:lnTo>
                  <a:lnTo>
                    <a:pt x="5516129" y="807678"/>
                  </a:lnTo>
                  <a:lnTo>
                    <a:pt x="5628885" y="791857"/>
                  </a:lnTo>
                  <a:lnTo>
                    <a:pt x="5741640" y="773627"/>
                  </a:lnTo>
                  <a:lnTo>
                    <a:pt x="5854396" y="752893"/>
                  </a:lnTo>
                  <a:lnTo>
                    <a:pt x="5967151" y="729594"/>
                  </a:lnTo>
                  <a:lnTo>
                    <a:pt x="6079907" y="703685"/>
                  </a:lnTo>
                  <a:lnTo>
                    <a:pt x="6145984" y="686960"/>
                  </a:lnTo>
                  <a:lnTo>
                    <a:pt x="6145984" y="1183778"/>
                  </a:lnTo>
                  <a:lnTo>
                    <a:pt x="6079907" y="1174754"/>
                  </a:lnTo>
                  <a:lnTo>
                    <a:pt x="5967151" y="1160461"/>
                  </a:lnTo>
                  <a:lnTo>
                    <a:pt x="5854396" y="1147268"/>
                  </a:lnTo>
                  <a:lnTo>
                    <a:pt x="5741640" y="1135155"/>
                  </a:lnTo>
                  <a:lnTo>
                    <a:pt x="5628885" y="1124076"/>
                  </a:lnTo>
                  <a:lnTo>
                    <a:pt x="5516129" y="1113959"/>
                  </a:lnTo>
                  <a:lnTo>
                    <a:pt x="5403374" y="1104702"/>
                  </a:lnTo>
                  <a:lnTo>
                    <a:pt x="5290618" y="1096178"/>
                  </a:lnTo>
                  <a:lnTo>
                    <a:pt x="5177863" y="1088237"/>
                  </a:lnTo>
                  <a:lnTo>
                    <a:pt x="5065107" y="1080722"/>
                  </a:lnTo>
                  <a:lnTo>
                    <a:pt x="4952352" y="1073486"/>
                  </a:lnTo>
                  <a:lnTo>
                    <a:pt x="4839596" y="1066412"/>
                  </a:lnTo>
                  <a:lnTo>
                    <a:pt x="4726841" y="1059445"/>
                  </a:lnTo>
                  <a:lnTo>
                    <a:pt x="4614085" y="1052613"/>
                  </a:lnTo>
                  <a:lnTo>
                    <a:pt x="4501330" y="1045903"/>
                  </a:lnTo>
                  <a:lnTo>
                    <a:pt x="4388574" y="1037861"/>
                  </a:lnTo>
                  <a:lnTo>
                    <a:pt x="4275819" y="1028480"/>
                  </a:lnTo>
                  <a:lnTo>
                    <a:pt x="4163063" y="1018216"/>
                  </a:lnTo>
                  <a:lnTo>
                    <a:pt x="4050307" y="1007293"/>
                  </a:lnTo>
                  <a:lnTo>
                    <a:pt x="3937552" y="994652"/>
                  </a:lnTo>
                  <a:lnTo>
                    <a:pt x="3824796" y="980122"/>
                  </a:lnTo>
                  <a:lnTo>
                    <a:pt x="3712041" y="965125"/>
                  </a:lnTo>
                  <a:lnTo>
                    <a:pt x="3599285" y="949207"/>
                  </a:lnTo>
                  <a:lnTo>
                    <a:pt x="3486530" y="930914"/>
                  </a:lnTo>
                  <a:lnTo>
                    <a:pt x="3373774" y="912307"/>
                  </a:lnTo>
                  <a:lnTo>
                    <a:pt x="3261019" y="893131"/>
                  </a:lnTo>
                  <a:lnTo>
                    <a:pt x="3148263" y="871086"/>
                  </a:lnTo>
                  <a:lnTo>
                    <a:pt x="3035508" y="847773"/>
                  </a:lnTo>
                  <a:lnTo>
                    <a:pt x="2922752" y="824580"/>
                  </a:lnTo>
                  <a:lnTo>
                    <a:pt x="2809997" y="799867"/>
                  </a:lnTo>
                  <a:lnTo>
                    <a:pt x="2697241" y="769719"/>
                  </a:lnTo>
                  <a:lnTo>
                    <a:pt x="2584486" y="734492"/>
                  </a:lnTo>
                  <a:lnTo>
                    <a:pt x="2471730" y="699102"/>
                  </a:lnTo>
                  <a:lnTo>
                    <a:pt x="2358975" y="666871"/>
                  </a:lnTo>
                  <a:lnTo>
                    <a:pt x="2246219" y="638904"/>
                  </a:lnTo>
                  <a:lnTo>
                    <a:pt x="2133463" y="611917"/>
                  </a:lnTo>
                  <a:lnTo>
                    <a:pt x="2020708" y="586286"/>
                  </a:lnTo>
                  <a:lnTo>
                    <a:pt x="1907952" y="562621"/>
                  </a:lnTo>
                  <a:lnTo>
                    <a:pt x="1795197" y="541206"/>
                  </a:lnTo>
                  <a:lnTo>
                    <a:pt x="1682441" y="522182"/>
                  </a:lnTo>
                  <a:lnTo>
                    <a:pt x="1569686" y="505582"/>
                  </a:lnTo>
                  <a:lnTo>
                    <a:pt x="1456930" y="491562"/>
                  </a:lnTo>
                  <a:lnTo>
                    <a:pt x="1344175" y="480342"/>
                  </a:lnTo>
                  <a:lnTo>
                    <a:pt x="1231419" y="472171"/>
                  </a:lnTo>
                  <a:lnTo>
                    <a:pt x="1118664" y="467299"/>
                  </a:lnTo>
                  <a:lnTo>
                    <a:pt x="1005908" y="465939"/>
                  </a:lnTo>
                  <a:lnTo>
                    <a:pt x="893153" y="468254"/>
                  </a:lnTo>
                  <a:lnTo>
                    <a:pt x="780397" y="474349"/>
                  </a:lnTo>
                  <a:lnTo>
                    <a:pt x="667642" y="484274"/>
                  </a:lnTo>
                  <a:lnTo>
                    <a:pt x="554886" y="498036"/>
                  </a:lnTo>
                  <a:lnTo>
                    <a:pt x="442131" y="515609"/>
                  </a:lnTo>
                  <a:lnTo>
                    <a:pt x="329375" y="536951"/>
                  </a:lnTo>
                  <a:lnTo>
                    <a:pt x="216619" y="562010"/>
                  </a:lnTo>
                  <a:lnTo>
                    <a:pt x="103864" y="590727"/>
                  </a:lnTo>
                  <a:lnTo>
                    <a:pt x="0" y="620497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41876" y="4195103"/>
              <a:ext cx="6145984" cy="864873"/>
            </a:xfrm>
            <a:custGeom>
              <a:avLst/>
              <a:pathLst>
                <a:path w="6145984" h="864873">
                  <a:moveTo>
                    <a:pt x="0" y="0"/>
                  </a:moveTo>
                  <a:lnTo>
                    <a:pt x="103864" y="22252"/>
                  </a:lnTo>
                  <a:lnTo>
                    <a:pt x="216619" y="46037"/>
                  </a:lnTo>
                  <a:lnTo>
                    <a:pt x="329375" y="69416"/>
                  </a:lnTo>
                  <a:lnTo>
                    <a:pt x="442131" y="92359"/>
                  </a:lnTo>
                  <a:lnTo>
                    <a:pt x="554886" y="114838"/>
                  </a:lnTo>
                  <a:lnTo>
                    <a:pt x="667642" y="136837"/>
                  </a:lnTo>
                  <a:lnTo>
                    <a:pt x="780397" y="158358"/>
                  </a:lnTo>
                  <a:lnTo>
                    <a:pt x="893153" y="179433"/>
                  </a:lnTo>
                  <a:lnTo>
                    <a:pt x="1005908" y="200138"/>
                  </a:lnTo>
                  <a:lnTo>
                    <a:pt x="1118664" y="220604"/>
                  </a:lnTo>
                  <a:lnTo>
                    <a:pt x="1231419" y="241019"/>
                  </a:lnTo>
                  <a:lnTo>
                    <a:pt x="1344175" y="261624"/>
                  </a:lnTo>
                  <a:lnTo>
                    <a:pt x="1456930" y="282693"/>
                  </a:lnTo>
                  <a:lnTo>
                    <a:pt x="1569686" y="304503"/>
                  </a:lnTo>
                  <a:lnTo>
                    <a:pt x="1682441" y="327299"/>
                  </a:lnTo>
                  <a:lnTo>
                    <a:pt x="1795197" y="351267"/>
                  </a:lnTo>
                  <a:lnTo>
                    <a:pt x="1907952" y="377319"/>
                  </a:lnTo>
                  <a:lnTo>
                    <a:pt x="2020708" y="405220"/>
                  </a:lnTo>
                  <a:lnTo>
                    <a:pt x="2133463" y="433772"/>
                  </a:lnTo>
                  <a:lnTo>
                    <a:pt x="2246219" y="462100"/>
                  </a:lnTo>
                  <a:lnTo>
                    <a:pt x="2358975" y="490832"/>
                  </a:lnTo>
                  <a:lnTo>
                    <a:pt x="2471730" y="525160"/>
                  </a:lnTo>
                  <a:lnTo>
                    <a:pt x="2584486" y="561304"/>
                  </a:lnTo>
                  <a:lnTo>
                    <a:pt x="2697241" y="595085"/>
                  </a:lnTo>
                  <a:lnTo>
                    <a:pt x="2809997" y="624304"/>
                  </a:lnTo>
                  <a:lnTo>
                    <a:pt x="2922752" y="650990"/>
                  </a:lnTo>
                  <a:lnTo>
                    <a:pt x="3035508" y="674623"/>
                  </a:lnTo>
                  <a:lnTo>
                    <a:pt x="3148263" y="695362"/>
                  </a:lnTo>
                  <a:lnTo>
                    <a:pt x="3261019" y="716364"/>
                  </a:lnTo>
                  <a:lnTo>
                    <a:pt x="3373774" y="739366"/>
                  </a:lnTo>
                  <a:lnTo>
                    <a:pt x="3486530" y="760766"/>
                  </a:lnTo>
                  <a:lnTo>
                    <a:pt x="3599285" y="779187"/>
                  </a:lnTo>
                  <a:lnTo>
                    <a:pt x="3712041" y="796663"/>
                  </a:lnTo>
                  <a:lnTo>
                    <a:pt x="3824796" y="813469"/>
                  </a:lnTo>
                  <a:lnTo>
                    <a:pt x="3937552" y="827820"/>
                  </a:lnTo>
                  <a:lnTo>
                    <a:pt x="4050307" y="839643"/>
                  </a:lnTo>
                  <a:lnTo>
                    <a:pt x="4163063" y="849564"/>
                  </a:lnTo>
                  <a:lnTo>
                    <a:pt x="4275819" y="857266"/>
                  </a:lnTo>
                  <a:lnTo>
                    <a:pt x="4388574" y="862407"/>
                  </a:lnTo>
                  <a:lnTo>
                    <a:pt x="4501330" y="864873"/>
                  </a:lnTo>
                  <a:lnTo>
                    <a:pt x="4614085" y="864840"/>
                  </a:lnTo>
                  <a:lnTo>
                    <a:pt x="4726841" y="863191"/>
                  </a:lnTo>
                  <a:lnTo>
                    <a:pt x="4839596" y="860114"/>
                  </a:lnTo>
                  <a:lnTo>
                    <a:pt x="4952352" y="855620"/>
                  </a:lnTo>
                  <a:lnTo>
                    <a:pt x="5065107" y="849630"/>
                  </a:lnTo>
                  <a:lnTo>
                    <a:pt x="5177863" y="842011"/>
                  </a:lnTo>
                  <a:lnTo>
                    <a:pt x="5290618" y="832596"/>
                  </a:lnTo>
                  <a:lnTo>
                    <a:pt x="5403374" y="821208"/>
                  </a:lnTo>
                  <a:lnTo>
                    <a:pt x="5516129" y="807678"/>
                  </a:lnTo>
                  <a:lnTo>
                    <a:pt x="5628885" y="791857"/>
                  </a:lnTo>
                  <a:lnTo>
                    <a:pt x="5741640" y="773627"/>
                  </a:lnTo>
                  <a:lnTo>
                    <a:pt x="5854396" y="752893"/>
                  </a:lnTo>
                  <a:lnTo>
                    <a:pt x="5967151" y="729594"/>
                  </a:lnTo>
                  <a:lnTo>
                    <a:pt x="6079907" y="703685"/>
                  </a:lnTo>
                  <a:lnTo>
                    <a:pt x="6145984" y="68696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4661042"/>
              <a:ext cx="6145984" cy="717839"/>
            </a:xfrm>
            <a:custGeom>
              <a:avLst/>
              <a:pathLst>
                <a:path w="6145984" h="717839">
                  <a:moveTo>
                    <a:pt x="6145984" y="717839"/>
                  </a:moveTo>
                  <a:lnTo>
                    <a:pt x="6079907" y="708815"/>
                  </a:lnTo>
                  <a:lnTo>
                    <a:pt x="5967151" y="694522"/>
                  </a:lnTo>
                  <a:lnTo>
                    <a:pt x="5854396" y="681329"/>
                  </a:lnTo>
                  <a:lnTo>
                    <a:pt x="5741640" y="669216"/>
                  </a:lnTo>
                  <a:lnTo>
                    <a:pt x="5628885" y="658137"/>
                  </a:lnTo>
                  <a:lnTo>
                    <a:pt x="5516129" y="648020"/>
                  </a:lnTo>
                  <a:lnTo>
                    <a:pt x="5403374" y="638763"/>
                  </a:lnTo>
                  <a:lnTo>
                    <a:pt x="5290618" y="630239"/>
                  </a:lnTo>
                  <a:lnTo>
                    <a:pt x="5177863" y="622298"/>
                  </a:lnTo>
                  <a:lnTo>
                    <a:pt x="5065107" y="614783"/>
                  </a:lnTo>
                  <a:lnTo>
                    <a:pt x="4952352" y="607546"/>
                  </a:lnTo>
                  <a:lnTo>
                    <a:pt x="4839596" y="600473"/>
                  </a:lnTo>
                  <a:lnTo>
                    <a:pt x="4726841" y="593506"/>
                  </a:lnTo>
                  <a:lnTo>
                    <a:pt x="4614085" y="586674"/>
                  </a:lnTo>
                  <a:lnTo>
                    <a:pt x="4501330" y="579964"/>
                  </a:lnTo>
                  <a:lnTo>
                    <a:pt x="4388574" y="571922"/>
                  </a:lnTo>
                  <a:lnTo>
                    <a:pt x="4275819" y="562541"/>
                  </a:lnTo>
                  <a:lnTo>
                    <a:pt x="4163063" y="552276"/>
                  </a:lnTo>
                  <a:lnTo>
                    <a:pt x="4050307" y="541354"/>
                  </a:lnTo>
                  <a:lnTo>
                    <a:pt x="3937552" y="528713"/>
                  </a:lnTo>
                  <a:lnTo>
                    <a:pt x="3824796" y="514182"/>
                  </a:lnTo>
                  <a:lnTo>
                    <a:pt x="3712041" y="499185"/>
                  </a:lnTo>
                  <a:lnTo>
                    <a:pt x="3599285" y="483268"/>
                  </a:lnTo>
                  <a:lnTo>
                    <a:pt x="3486530" y="464975"/>
                  </a:lnTo>
                  <a:lnTo>
                    <a:pt x="3373774" y="446368"/>
                  </a:lnTo>
                  <a:lnTo>
                    <a:pt x="3261019" y="427191"/>
                  </a:lnTo>
                  <a:lnTo>
                    <a:pt x="3148263" y="405146"/>
                  </a:lnTo>
                  <a:lnTo>
                    <a:pt x="3035508" y="381834"/>
                  </a:lnTo>
                  <a:lnTo>
                    <a:pt x="2922752" y="358641"/>
                  </a:lnTo>
                  <a:lnTo>
                    <a:pt x="2809997" y="333928"/>
                  </a:lnTo>
                  <a:lnTo>
                    <a:pt x="2697241" y="303780"/>
                  </a:lnTo>
                  <a:lnTo>
                    <a:pt x="2584486" y="268553"/>
                  </a:lnTo>
                  <a:lnTo>
                    <a:pt x="2471730" y="233163"/>
                  </a:lnTo>
                  <a:lnTo>
                    <a:pt x="2358975" y="200932"/>
                  </a:lnTo>
                  <a:lnTo>
                    <a:pt x="2246219" y="172964"/>
                  </a:lnTo>
                  <a:lnTo>
                    <a:pt x="2133463" y="145978"/>
                  </a:lnTo>
                  <a:lnTo>
                    <a:pt x="2020708" y="120346"/>
                  </a:lnTo>
                  <a:lnTo>
                    <a:pt x="1907952" y="96681"/>
                  </a:lnTo>
                  <a:lnTo>
                    <a:pt x="1795197" y="75266"/>
                  </a:lnTo>
                  <a:lnTo>
                    <a:pt x="1682441" y="56243"/>
                  </a:lnTo>
                  <a:lnTo>
                    <a:pt x="1569686" y="39643"/>
                  </a:lnTo>
                  <a:lnTo>
                    <a:pt x="1456930" y="25623"/>
                  </a:lnTo>
                  <a:lnTo>
                    <a:pt x="1344175" y="14403"/>
                  </a:lnTo>
                  <a:lnTo>
                    <a:pt x="1231419" y="6232"/>
                  </a:lnTo>
                  <a:lnTo>
                    <a:pt x="1118664" y="1360"/>
                  </a:lnTo>
                  <a:lnTo>
                    <a:pt x="1005908" y="0"/>
                  </a:lnTo>
                  <a:lnTo>
                    <a:pt x="893153" y="2315"/>
                  </a:lnTo>
                  <a:lnTo>
                    <a:pt x="780397" y="8410"/>
                  </a:lnTo>
                  <a:lnTo>
                    <a:pt x="667642" y="18335"/>
                  </a:lnTo>
                  <a:lnTo>
                    <a:pt x="554886" y="32096"/>
                  </a:lnTo>
                  <a:lnTo>
                    <a:pt x="442131" y="49670"/>
                  </a:lnTo>
                  <a:lnTo>
                    <a:pt x="329375" y="71012"/>
                  </a:lnTo>
                  <a:lnTo>
                    <a:pt x="216619" y="96070"/>
                  </a:lnTo>
                  <a:lnTo>
                    <a:pt x="103864" y="124788"/>
                  </a:lnTo>
                  <a:lnTo>
                    <a:pt x="0" y="15455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6" name="pl36"/>
            <p:cNvSpPr/>
            <p:nvPr/>
          </p:nvSpPr>
          <p:spPr>
            <a:xfrm>
              <a:off x="941876" y="4498287"/>
              <a:ext cx="6145984" cy="661992"/>
            </a:xfrm>
            <a:custGeom>
              <a:avLst/>
              <a:pathLst>
                <a:path w="6145984" h="661992">
                  <a:moveTo>
                    <a:pt x="0" y="7064"/>
                  </a:moveTo>
                  <a:lnTo>
                    <a:pt x="103864" y="3306"/>
                  </a:lnTo>
                  <a:lnTo>
                    <a:pt x="216619" y="839"/>
                  </a:lnTo>
                  <a:lnTo>
                    <a:pt x="329375" y="0"/>
                  </a:lnTo>
                  <a:lnTo>
                    <a:pt x="442131" y="800"/>
                  </a:lnTo>
                  <a:lnTo>
                    <a:pt x="554886" y="3253"/>
                  </a:lnTo>
                  <a:lnTo>
                    <a:pt x="667642" y="7372"/>
                  </a:lnTo>
                  <a:lnTo>
                    <a:pt x="780397" y="13170"/>
                  </a:lnTo>
                  <a:lnTo>
                    <a:pt x="893153" y="20660"/>
                  </a:lnTo>
                  <a:lnTo>
                    <a:pt x="1005908" y="29854"/>
                  </a:lnTo>
                  <a:lnTo>
                    <a:pt x="1118664" y="40767"/>
                  </a:lnTo>
                  <a:lnTo>
                    <a:pt x="1231419" y="53411"/>
                  </a:lnTo>
                  <a:lnTo>
                    <a:pt x="1344175" y="67799"/>
                  </a:lnTo>
                  <a:lnTo>
                    <a:pt x="1456930" y="83943"/>
                  </a:lnTo>
                  <a:lnTo>
                    <a:pt x="1569686" y="101858"/>
                  </a:lnTo>
                  <a:lnTo>
                    <a:pt x="1682441" y="121556"/>
                  </a:lnTo>
                  <a:lnTo>
                    <a:pt x="1795197" y="143052"/>
                  </a:lnTo>
                  <a:lnTo>
                    <a:pt x="1907952" y="166786"/>
                  </a:lnTo>
                  <a:lnTo>
                    <a:pt x="2020708" y="192569"/>
                  </a:lnTo>
                  <a:lnTo>
                    <a:pt x="2133463" y="219660"/>
                  </a:lnTo>
                  <a:lnTo>
                    <a:pt x="2246219" y="247318"/>
                  </a:lnTo>
                  <a:lnTo>
                    <a:pt x="2358975" y="275668"/>
                  </a:lnTo>
                  <a:lnTo>
                    <a:pt x="2471730" y="308947"/>
                  </a:lnTo>
                  <a:lnTo>
                    <a:pt x="2584486" y="344714"/>
                  </a:lnTo>
                  <a:lnTo>
                    <a:pt x="2697241" y="379218"/>
                  </a:lnTo>
                  <a:lnTo>
                    <a:pt x="2809997" y="408901"/>
                  </a:lnTo>
                  <a:lnTo>
                    <a:pt x="2922752" y="434601"/>
                  </a:lnTo>
                  <a:lnTo>
                    <a:pt x="3035508" y="458014"/>
                  </a:lnTo>
                  <a:lnTo>
                    <a:pt x="3148263" y="480040"/>
                  </a:lnTo>
                  <a:lnTo>
                    <a:pt x="3261019" y="501563"/>
                  </a:lnTo>
                  <a:lnTo>
                    <a:pt x="3373774" y="522653"/>
                  </a:lnTo>
                  <a:lnTo>
                    <a:pt x="3486530" y="542656"/>
                  </a:lnTo>
                  <a:lnTo>
                    <a:pt x="3599285" y="561013"/>
                  </a:lnTo>
                  <a:lnTo>
                    <a:pt x="3712041" y="577710"/>
                  </a:lnTo>
                  <a:lnTo>
                    <a:pt x="3824796" y="593611"/>
                  </a:lnTo>
                  <a:lnTo>
                    <a:pt x="3937552" y="608052"/>
                  </a:lnTo>
                  <a:lnTo>
                    <a:pt x="4050307" y="620284"/>
                  </a:lnTo>
                  <a:lnTo>
                    <a:pt x="4163063" y="630706"/>
                  </a:lnTo>
                  <a:lnTo>
                    <a:pt x="4275819" y="639689"/>
                  </a:lnTo>
                  <a:lnTo>
                    <a:pt x="4388574" y="646950"/>
                  </a:lnTo>
                  <a:lnTo>
                    <a:pt x="4501330" y="652204"/>
                  </a:lnTo>
                  <a:lnTo>
                    <a:pt x="4614085" y="655542"/>
                  </a:lnTo>
                  <a:lnTo>
                    <a:pt x="4726841" y="658134"/>
                  </a:lnTo>
                  <a:lnTo>
                    <a:pt x="4839596" y="660079"/>
                  </a:lnTo>
                  <a:lnTo>
                    <a:pt x="4952352" y="661369"/>
                  </a:lnTo>
                  <a:lnTo>
                    <a:pt x="5065107" y="661992"/>
                  </a:lnTo>
                  <a:lnTo>
                    <a:pt x="5177863" y="661940"/>
                  </a:lnTo>
                  <a:lnTo>
                    <a:pt x="5290618" y="661203"/>
                  </a:lnTo>
                  <a:lnTo>
                    <a:pt x="5403374" y="659771"/>
                  </a:lnTo>
                  <a:lnTo>
                    <a:pt x="5516129" y="657634"/>
                  </a:lnTo>
                  <a:lnTo>
                    <a:pt x="5628885" y="654783"/>
                  </a:lnTo>
                  <a:lnTo>
                    <a:pt x="5741640" y="651207"/>
                  </a:lnTo>
                  <a:lnTo>
                    <a:pt x="5854396" y="646897"/>
                  </a:lnTo>
                  <a:lnTo>
                    <a:pt x="5967151" y="641843"/>
                  </a:lnTo>
                  <a:lnTo>
                    <a:pt x="6079907" y="636036"/>
                  </a:lnTo>
                  <a:lnTo>
                    <a:pt x="6145984" y="632185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7" name="pg37"/>
            <p:cNvSpPr/>
            <p:nvPr/>
          </p:nvSpPr>
          <p:spPr>
            <a:xfrm>
              <a:off x="941876" y="4233150"/>
              <a:ext cx="6145984" cy="1122810"/>
            </a:xfrm>
            <a:custGeom>
              <a:avLst/>
              <a:pathLst>
                <a:path w="6145984" h="1122810">
                  <a:moveTo>
                    <a:pt x="0" y="0"/>
                  </a:moveTo>
                  <a:lnTo>
                    <a:pt x="103864" y="23479"/>
                  </a:lnTo>
                  <a:lnTo>
                    <a:pt x="216619" y="48718"/>
                  </a:lnTo>
                  <a:lnTo>
                    <a:pt x="329375" y="73681"/>
                  </a:lnTo>
                  <a:lnTo>
                    <a:pt x="442131" y="98342"/>
                  </a:lnTo>
                  <a:lnTo>
                    <a:pt x="554886" y="122680"/>
                  </a:lnTo>
                  <a:lnTo>
                    <a:pt x="667642" y="146681"/>
                  </a:lnTo>
                  <a:lnTo>
                    <a:pt x="780397" y="170350"/>
                  </a:lnTo>
                  <a:lnTo>
                    <a:pt x="893153" y="193718"/>
                  </a:lnTo>
                  <a:lnTo>
                    <a:pt x="1005908" y="216858"/>
                  </a:lnTo>
                  <a:lnTo>
                    <a:pt x="1118664" y="239889"/>
                  </a:lnTo>
                  <a:lnTo>
                    <a:pt x="1231419" y="262984"/>
                  </a:lnTo>
                  <a:lnTo>
                    <a:pt x="1344175" y="286363"/>
                  </a:lnTo>
                  <a:lnTo>
                    <a:pt x="1456930" y="310276"/>
                  </a:lnTo>
                  <a:lnTo>
                    <a:pt x="1569686" y="334975"/>
                  </a:lnTo>
                  <a:lnTo>
                    <a:pt x="1682441" y="360684"/>
                  </a:lnTo>
                  <a:lnTo>
                    <a:pt x="1795197" y="387576"/>
                  </a:lnTo>
                  <a:lnTo>
                    <a:pt x="1907952" y="416901"/>
                  </a:lnTo>
                  <a:lnTo>
                    <a:pt x="2020708" y="448438"/>
                  </a:lnTo>
                  <a:lnTo>
                    <a:pt x="2133463" y="480619"/>
                  </a:lnTo>
                  <a:lnTo>
                    <a:pt x="2246219" y="512170"/>
                  </a:lnTo>
                  <a:lnTo>
                    <a:pt x="2358975" y="543542"/>
                  </a:lnTo>
                  <a:lnTo>
                    <a:pt x="2471730" y="581231"/>
                  </a:lnTo>
                  <a:lnTo>
                    <a:pt x="2584486" y="621020"/>
                  </a:lnTo>
                  <a:lnTo>
                    <a:pt x="2697241" y="657789"/>
                  </a:lnTo>
                  <a:lnTo>
                    <a:pt x="2809997" y="688335"/>
                  </a:lnTo>
                  <a:lnTo>
                    <a:pt x="2922752" y="715660"/>
                  </a:lnTo>
                  <a:lnTo>
                    <a:pt x="3035508" y="739550"/>
                  </a:lnTo>
                  <a:lnTo>
                    <a:pt x="3148263" y="759656"/>
                  </a:lnTo>
                  <a:lnTo>
                    <a:pt x="3261019" y="778276"/>
                  </a:lnTo>
                  <a:lnTo>
                    <a:pt x="3373774" y="795063"/>
                  </a:lnTo>
                  <a:lnTo>
                    <a:pt x="3486530" y="808167"/>
                  </a:lnTo>
                  <a:lnTo>
                    <a:pt x="3599285" y="819280"/>
                  </a:lnTo>
                  <a:lnTo>
                    <a:pt x="3712041" y="831166"/>
                  </a:lnTo>
                  <a:lnTo>
                    <a:pt x="3824796" y="840835"/>
                  </a:lnTo>
                  <a:lnTo>
                    <a:pt x="3937552" y="848061"/>
                  </a:lnTo>
                  <a:lnTo>
                    <a:pt x="4050307" y="854450"/>
                  </a:lnTo>
                  <a:lnTo>
                    <a:pt x="4163063" y="859656"/>
                  </a:lnTo>
                  <a:lnTo>
                    <a:pt x="4275819" y="862412"/>
                  </a:lnTo>
                  <a:lnTo>
                    <a:pt x="4388574" y="862866"/>
                  </a:lnTo>
                  <a:lnTo>
                    <a:pt x="4501330" y="861374"/>
                  </a:lnTo>
                  <a:lnTo>
                    <a:pt x="4614085" y="858342"/>
                  </a:lnTo>
                  <a:lnTo>
                    <a:pt x="4726841" y="854082"/>
                  </a:lnTo>
                  <a:lnTo>
                    <a:pt x="4839596" y="848705"/>
                  </a:lnTo>
                  <a:lnTo>
                    <a:pt x="4952352" y="842220"/>
                  </a:lnTo>
                  <a:lnTo>
                    <a:pt x="5065107" y="834556"/>
                  </a:lnTo>
                  <a:lnTo>
                    <a:pt x="5177863" y="825589"/>
                  </a:lnTo>
                  <a:lnTo>
                    <a:pt x="5290618" y="815168"/>
                  </a:lnTo>
                  <a:lnTo>
                    <a:pt x="5403374" y="803130"/>
                  </a:lnTo>
                  <a:lnTo>
                    <a:pt x="5516129" y="789324"/>
                  </a:lnTo>
                  <a:lnTo>
                    <a:pt x="5628885" y="773612"/>
                  </a:lnTo>
                  <a:lnTo>
                    <a:pt x="5741640" y="755885"/>
                  </a:lnTo>
                  <a:lnTo>
                    <a:pt x="5854396" y="736059"/>
                  </a:lnTo>
                  <a:lnTo>
                    <a:pt x="5967151" y="714073"/>
                  </a:lnTo>
                  <a:lnTo>
                    <a:pt x="6079907" y="689890"/>
                  </a:lnTo>
                  <a:lnTo>
                    <a:pt x="6145984" y="674416"/>
                  </a:lnTo>
                  <a:lnTo>
                    <a:pt x="6145984" y="1122810"/>
                  </a:lnTo>
                  <a:lnTo>
                    <a:pt x="6079907" y="1115045"/>
                  </a:lnTo>
                  <a:lnTo>
                    <a:pt x="5967151" y="1102945"/>
                  </a:lnTo>
                  <a:lnTo>
                    <a:pt x="5854396" y="1091995"/>
                  </a:lnTo>
                  <a:lnTo>
                    <a:pt x="5741640" y="1082177"/>
                  </a:lnTo>
                  <a:lnTo>
                    <a:pt x="5628885" y="1073450"/>
                  </a:lnTo>
                  <a:lnTo>
                    <a:pt x="5516129" y="1065752"/>
                  </a:lnTo>
                  <a:lnTo>
                    <a:pt x="5403374" y="1058993"/>
                  </a:lnTo>
                  <a:lnTo>
                    <a:pt x="5290618" y="1053059"/>
                  </a:lnTo>
                  <a:lnTo>
                    <a:pt x="5177863" y="1047816"/>
                  </a:lnTo>
                  <a:lnTo>
                    <a:pt x="5065107" y="1043124"/>
                  </a:lnTo>
                  <a:lnTo>
                    <a:pt x="4952352" y="1038851"/>
                  </a:lnTo>
                  <a:lnTo>
                    <a:pt x="4839596" y="1034896"/>
                  </a:lnTo>
                  <a:lnTo>
                    <a:pt x="4726841" y="1031207"/>
                  </a:lnTo>
                  <a:lnTo>
                    <a:pt x="4614085" y="1027813"/>
                  </a:lnTo>
                  <a:lnTo>
                    <a:pt x="4501330" y="1024759"/>
                  </a:lnTo>
                  <a:lnTo>
                    <a:pt x="4388574" y="1021219"/>
                  </a:lnTo>
                  <a:lnTo>
                    <a:pt x="4275819" y="1016938"/>
                  </a:lnTo>
                  <a:lnTo>
                    <a:pt x="4163063" y="1011870"/>
                  </a:lnTo>
                  <a:lnTo>
                    <a:pt x="4050307" y="1005760"/>
                  </a:lnTo>
                  <a:lnTo>
                    <a:pt x="3937552" y="998632"/>
                  </a:lnTo>
                  <a:lnTo>
                    <a:pt x="3824796" y="991244"/>
                  </a:lnTo>
                  <a:lnTo>
                    <a:pt x="3712041" y="983208"/>
                  </a:lnTo>
                  <a:lnTo>
                    <a:pt x="3599285" y="972728"/>
                  </a:lnTo>
                  <a:lnTo>
                    <a:pt x="3486530" y="961732"/>
                  </a:lnTo>
                  <a:lnTo>
                    <a:pt x="3373774" y="951148"/>
                  </a:lnTo>
                  <a:lnTo>
                    <a:pt x="3261019" y="937814"/>
                  </a:lnTo>
                  <a:lnTo>
                    <a:pt x="3148263" y="918252"/>
                  </a:lnTo>
                  <a:lnTo>
                    <a:pt x="3035508" y="895824"/>
                  </a:lnTo>
                  <a:lnTo>
                    <a:pt x="2922752" y="872330"/>
                  </a:lnTo>
                  <a:lnTo>
                    <a:pt x="2809997" y="846786"/>
                  </a:lnTo>
                  <a:lnTo>
                    <a:pt x="2697241" y="815401"/>
                  </a:lnTo>
                  <a:lnTo>
                    <a:pt x="2584486" y="777328"/>
                  </a:lnTo>
                  <a:lnTo>
                    <a:pt x="2471730" y="738220"/>
                  </a:lnTo>
                  <a:lnTo>
                    <a:pt x="2358975" y="702423"/>
                  </a:lnTo>
                  <a:lnTo>
                    <a:pt x="2246219" y="671740"/>
                  </a:lnTo>
                  <a:lnTo>
                    <a:pt x="2133463" y="641401"/>
                  </a:lnTo>
                  <a:lnTo>
                    <a:pt x="2020708" y="611856"/>
                  </a:lnTo>
                  <a:lnTo>
                    <a:pt x="1907952" y="584142"/>
                  </a:lnTo>
                  <a:lnTo>
                    <a:pt x="1795197" y="559002"/>
                  </a:lnTo>
                  <a:lnTo>
                    <a:pt x="1682441" y="536572"/>
                  </a:lnTo>
                  <a:lnTo>
                    <a:pt x="1569686" y="516456"/>
                  </a:lnTo>
                  <a:lnTo>
                    <a:pt x="1456930" y="498787"/>
                  </a:lnTo>
                  <a:lnTo>
                    <a:pt x="1344175" y="483763"/>
                  </a:lnTo>
                  <a:lnTo>
                    <a:pt x="1231419" y="471607"/>
                  </a:lnTo>
                  <a:lnTo>
                    <a:pt x="1118664" y="462539"/>
                  </a:lnTo>
                  <a:lnTo>
                    <a:pt x="1005908" y="456752"/>
                  </a:lnTo>
                  <a:lnTo>
                    <a:pt x="893153" y="454389"/>
                  </a:lnTo>
                  <a:lnTo>
                    <a:pt x="780397" y="455542"/>
                  </a:lnTo>
                  <a:lnTo>
                    <a:pt x="667642" y="460254"/>
                  </a:lnTo>
                  <a:lnTo>
                    <a:pt x="554886" y="468528"/>
                  </a:lnTo>
                  <a:lnTo>
                    <a:pt x="442131" y="480339"/>
                  </a:lnTo>
                  <a:lnTo>
                    <a:pt x="329375" y="495647"/>
                  </a:lnTo>
                  <a:lnTo>
                    <a:pt x="216619" y="514401"/>
                  </a:lnTo>
                  <a:lnTo>
                    <a:pt x="103864" y="536546"/>
                  </a:lnTo>
                  <a:lnTo>
                    <a:pt x="0" y="560019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41876" y="4233150"/>
              <a:ext cx="6145984" cy="862866"/>
            </a:xfrm>
            <a:custGeom>
              <a:avLst/>
              <a:pathLst>
                <a:path w="6145984" h="862866">
                  <a:moveTo>
                    <a:pt x="0" y="0"/>
                  </a:moveTo>
                  <a:lnTo>
                    <a:pt x="103864" y="23479"/>
                  </a:lnTo>
                  <a:lnTo>
                    <a:pt x="216619" y="48718"/>
                  </a:lnTo>
                  <a:lnTo>
                    <a:pt x="329375" y="73681"/>
                  </a:lnTo>
                  <a:lnTo>
                    <a:pt x="442131" y="98342"/>
                  </a:lnTo>
                  <a:lnTo>
                    <a:pt x="554886" y="122680"/>
                  </a:lnTo>
                  <a:lnTo>
                    <a:pt x="667642" y="146681"/>
                  </a:lnTo>
                  <a:lnTo>
                    <a:pt x="780397" y="170350"/>
                  </a:lnTo>
                  <a:lnTo>
                    <a:pt x="893153" y="193718"/>
                  </a:lnTo>
                  <a:lnTo>
                    <a:pt x="1005908" y="216858"/>
                  </a:lnTo>
                  <a:lnTo>
                    <a:pt x="1118664" y="239889"/>
                  </a:lnTo>
                  <a:lnTo>
                    <a:pt x="1231419" y="262984"/>
                  </a:lnTo>
                  <a:lnTo>
                    <a:pt x="1344175" y="286363"/>
                  </a:lnTo>
                  <a:lnTo>
                    <a:pt x="1456930" y="310276"/>
                  </a:lnTo>
                  <a:lnTo>
                    <a:pt x="1569686" y="334975"/>
                  </a:lnTo>
                  <a:lnTo>
                    <a:pt x="1682441" y="360684"/>
                  </a:lnTo>
                  <a:lnTo>
                    <a:pt x="1795197" y="387576"/>
                  </a:lnTo>
                  <a:lnTo>
                    <a:pt x="1907952" y="416901"/>
                  </a:lnTo>
                  <a:lnTo>
                    <a:pt x="2020708" y="448438"/>
                  </a:lnTo>
                  <a:lnTo>
                    <a:pt x="2133463" y="480619"/>
                  </a:lnTo>
                  <a:lnTo>
                    <a:pt x="2246219" y="512170"/>
                  </a:lnTo>
                  <a:lnTo>
                    <a:pt x="2358975" y="543542"/>
                  </a:lnTo>
                  <a:lnTo>
                    <a:pt x="2471730" y="581231"/>
                  </a:lnTo>
                  <a:lnTo>
                    <a:pt x="2584486" y="621020"/>
                  </a:lnTo>
                  <a:lnTo>
                    <a:pt x="2697241" y="657789"/>
                  </a:lnTo>
                  <a:lnTo>
                    <a:pt x="2809997" y="688335"/>
                  </a:lnTo>
                  <a:lnTo>
                    <a:pt x="2922752" y="715660"/>
                  </a:lnTo>
                  <a:lnTo>
                    <a:pt x="3035508" y="739550"/>
                  </a:lnTo>
                  <a:lnTo>
                    <a:pt x="3148263" y="759656"/>
                  </a:lnTo>
                  <a:lnTo>
                    <a:pt x="3261019" y="778276"/>
                  </a:lnTo>
                  <a:lnTo>
                    <a:pt x="3373774" y="795063"/>
                  </a:lnTo>
                  <a:lnTo>
                    <a:pt x="3486530" y="808167"/>
                  </a:lnTo>
                  <a:lnTo>
                    <a:pt x="3599285" y="819280"/>
                  </a:lnTo>
                  <a:lnTo>
                    <a:pt x="3712041" y="831166"/>
                  </a:lnTo>
                  <a:lnTo>
                    <a:pt x="3824796" y="840835"/>
                  </a:lnTo>
                  <a:lnTo>
                    <a:pt x="3937552" y="848061"/>
                  </a:lnTo>
                  <a:lnTo>
                    <a:pt x="4050307" y="854450"/>
                  </a:lnTo>
                  <a:lnTo>
                    <a:pt x="4163063" y="859656"/>
                  </a:lnTo>
                  <a:lnTo>
                    <a:pt x="4275819" y="862412"/>
                  </a:lnTo>
                  <a:lnTo>
                    <a:pt x="4388574" y="862866"/>
                  </a:lnTo>
                  <a:lnTo>
                    <a:pt x="4501330" y="861374"/>
                  </a:lnTo>
                  <a:lnTo>
                    <a:pt x="4614085" y="858342"/>
                  </a:lnTo>
                  <a:lnTo>
                    <a:pt x="4726841" y="854082"/>
                  </a:lnTo>
                  <a:lnTo>
                    <a:pt x="4839596" y="848705"/>
                  </a:lnTo>
                  <a:lnTo>
                    <a:pt x="4952352" y="842220"/>
                  </a:lnTo>
                  <a:lnTo>
                    <a:pt x="5065107" y="834556"/>
                  </a:lnTo>
                  <a:lnTo>
                    <a:pt x="5177863" y="825589"/>
                  </a:lnTo>
                  <a:lnTo>
                    <a:pt x="5290618" y="815168"/>
                  </a:lnTo>
                  <a:lnTo>
                    <a:pt x="5403374" y="803130"/>
                  </a:lnTo>
                  <a:lnTo>
                    <a:pt x="5516129" y="789324"/>
                  </a:lnTo>
                  <a:lnTo>
                    <a:pt x="5628885" y="773612"/>
                  </a:lnTo>
                  <a:lnTo>
                    <a:pt x="5741640" y="755885"/>
                  </a:lnTo>
                  <a:lnTo>
                    <a:pt x="5854396" y="736059"/>
                  </a:lnTo>
                  <a:lnTo>
                    <a:pt x="5967151" y="714073"/>
                  </a:lnTo>
                  <a:lnTo>
                    <a:pt x="6079907" y="689890"/>
                  </a:lnTo>
                  <a:lnTo>
                    <a:pt x="6145984" y="67441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4687539"/>
              <a:ext cx="6145984" cy="668421"/>
            </a:xfrm>
            <a:custGeom>
              <a:avLst/>
              <a:pathLst>
                <a:path w="6145984" h="668421">
                  <a:moveTo>
                    <a:pt x="6145984" y="668421"/>
                  </a:moveTo>
                  <a:lnTo>
                    <a:pt x="6079907" y="660656"/>
                  </a:lnTo>
                  <a:lnTo>
                    <a:pt x="5967151" y="648556"/>
                  </a:lnTo>
                  <a:lnTo>
                    <a:pt x="5854396" y="637606"/>
                  </a:lnTo>
                  <a:lnTo>
                    <a:pt x="5741640" y="627787"/>
                  </a:lnTo>
                  <a:lnTo>
                    <a:pt x="5628885" y="619061"/>
                  </a:lnTo>
                  <a:lnTo>
                    <a:pt x="5516129" y="611363"/>
                  </a:lnTo>
                  <a:lnTo>
                    <a:pt x="5403374" y="604604"/>
                  </a:lnTo>
                  <a:lnTo>
                    <a:pt x="5290618" y="598670"/>
                  </a:lnTo>
                  <a:lnTo>
                    <a:pt x="5177863" y="593427"/>
                  </a:lnTo>
                  <a:lnTo>
                    <a:pt x="5065107" y="588735"/>
                  </a:lnTo>
                  <a:lnTo>
                    <a:pt x="4952352" y="584462"/>
                  </a:lnTo>
                  <a:lnTo>
                    <a:pt x="4839596" y="580506"/>
                  </a:lnTo>
                  <a:lnTo>
                    <a:pt x="4726841" y="576818"/>
                  </a:lnTo>
                  <a:lnTo>
                    <a:pt x="4614085" y="573424"/>
                  </a:lnTo>
                  <a:lnTo>
                    <a:pt x="4501330" y="570370"/>
                  </a:lnTo>
                  <a:lnTo>
                    <a:pt x="4388574" y="566830"/>
                  </a:lnTo>
                  <a:lnTo>
                    <a:pt x="4275819" y="562549"/>
                  </a:lnTo>
                  <a:lnTo>
                    <a:pt x="4163063" y="557480"/>
                  </a:lnTo>
                  <a:lnTo>
                    <a:pt x="4050307" y="551371"/>
                  </a:lnTo>
                  <a:lnTo>
                    <a:pt x="3937552" y="544243"/>
                  </a:lnTo>
                  <a:lnTo>
                    <a:pt x="3824796" y="536855"/>
                  </a:lnTo>
                  <a:lnTo>
                    <a:pt x="3712041" y="528818"/>
                  </a:lnTo>
                  <a:lnTo>
                    <a:pt x="3599285" y="518339"/>
                  </a:lnTo>
                  <a:lnTo>
                    <a:pt x="3486530" y="507343"/>
                  </a:lnTo>
                  <a:lnTo>
                    <a:pt x="3373774" y="496759"/>
                  </a:lnTo>
                  <a:lnTo>
                    <a:pt x="3261019" y="483425"/>
                  </a:lnTo>
                  <a:lnTo>
                    <a:pt x="3148263" y="463863"/>
                  </a:lnTo>
                  <a:lnTo>
                    <a:pt x="3035508" y="441435"/>
                  </a:lnTo>
                  <a:lnTo>
                    <a:pt x="2922752" y="417941"/>
                  </a:lnTo>
                  <a:lnTo>
                    <a:pt x="2809997" y="392397"/>
                  </a:lnTo>
                  <a:lnTo>
                    <a:pt x="2697241" y="361012"/>
                  </a:lnTo>
                  <a:lnTo>
                    <a:pt x="2584486" y="322939"/>
                  </a:lnTo>
                  <a:lnTo>
                    <a:pt x="2471730" y="283831"/>
                  </a:lnTo>
                  <a:lnTo>
                    <a:pt x="2358975" y="248033"/>
                  </a:lnTo>
                  <a:lnTo>
                    <a:pt x="2246219" y="217351"/>
                  </a:lnTo>
                  <a:lnTo>
                    <a:pt x="2133463" y="187012"/>
                  </a:lnTo>
                  <a:lnTo>
                    <a:pt x="2020708" y="157467"/>
                  </a:lnTo>
                  <a:lnTo>
                    <a:pt x="1907952" y="129753"/>
                  </a:lnTo>
                  <a:lnTo>
                    <a:pt x="1795197" y="104612"/>
                  </a:lnTo>
                  <a:lnTo>
                    <a:pt x="1682441" y="82183"/>
                  </a:lnTo>
                  <a:lnTo>
                    <a:pt x="1569686" y="62066"/>
                  </a:lnTo>
                  <a:lnTo>
                    <a:pt x="1456930" y="44398"/>
                  </a:lnTo>
                  <a:lnTo>
                    <a:pt x="1344175" y="29374"/>
                  </a:lnTo>
                  <a:lnTo>
                    <a:pt x="1231419" y="17218"/>
                  </a:lnTo>
                  <a:lnTo>
                    <a:pt x="1118664" y="8150"/>
                  </a:lnTo>
                  <a:lnTo>
                    <a:pt x="1005908" y="2362"/>
                  </a:lnTo>
                  <a:lnTo>
                    <a:pt x="893153" y="0"/>
                  </a:lnTo>
                  <a:lnTo>
                    <a:pt x="780397" y="1153"/>
                  </a:lnTo>
                  <a:lnTo>
                    <a:pt x="667642" y="5865"/>
                  </a:lnTo>
                  <a:lnTo>
                    <a:pt x="554886" y="14139"/>
                  </a:lnTo>
                  <a:lnTo>
                    <a:pt x="442131" y="25950"/>
                  </a:lnTo>
                  <a:lnTo>
                    <a:pt x="329375" y="41258"/>
                  </a:lnTo>
                  <a:lnTo>
                    <a:pt x="216619" y="60011"/>
                  </a:lnTo>
                  <a:lnTo>
                    <a:pt x="103864" y="82156"/>
                  </a:lnTo>
                  <a:lnTo>
                    <a:pt x="0" y="10562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0" name="pl40"/>
            <p:cNvSpPr/>
            <p:nvPr/>
          </p:nvSpPr>
          <p:spPr>
            <a:xfrm>
              <a:off x="941876" y="4513160"/>
              <a:ext cx="6145984" cy="663068"/>
            </a:xfrm>
            <a:custGeom>
              <a:avLst/>
              <a:pathLst>
                <a:path w="6145984" h="663068">
                  <a:moveTo>
                    <a:pt x="0" y="0"/>
                  </a:moveTo>
                  <a:lnTo>
                    <a:pt x="103864" y="3"/>
                  </a:lnTo>
                  <a:lnTo>
                    <a:pt x="216619" y="1550"/>
                  </a:lnTo>
                  <a:lnTo>
                    <a:pt x="329375" y="4654"/>
                  </a:lnTo>
                  <a:lnTo>
                    <a:pt x="442131" y="9331"/>
                  </a:lnTo>
                  <a:lnTo>
                    <a:pt x="554886" y="15594"/>
                  </a:lnTo>
                  <a:lnTo>
                    <a:pt x="667642" y="23458"/>
                  </a:lnTo>
                  <a:lnTo>
                    <a:pt x="780397" y="32936"/>
                  </a:lnTo>
                  <a:lnTo>
                    <a:pt x="893153" y="44044"/>
                  </a:lnTo>
                  <a:lnTo>
                    <a:pt x="1005908" y="56795"/>
                  </a:lnTo>
                  <a:lnTo>
                    <a:pt x="1118664" y="71204"/>
                  </a:lnTo>
                  <a:lnTo>
                    <a:pt x="1231419" y="87286"/>
                  </a:lnTo>
                  <a:lnTo>
                    <a:pt x="1344175" y="105053"/>
                  </a:lnTo>
                  <a:lnTo>
                    <a:pt x="1456930" y="124522"/>
                  </a:lnTo>
                  <a:lnTo>
                    <a:pt x="1569686" y="145706"/>
                  </a:lnTo>
                  <a:lnTo>
                    <a:pt x="1682441" y="168619"/>
                  </a:lnTo>
                  <a:lnTo>
                    <a:pt x="1795197" y="193279"/>
                  </a:lnTo>
                  <a:lnTo>
                    <a:pt x="1907952" y="220512"/>
                  </a:lnTo>
                  <a:lnTo>
                    <a:pt x="2020708" y="250137"/>
                  </a:lnTo>
                  <a:lnTo>
                    <a:pt x="2133463" y="281001"/>
                  </a:lnTo>
                  <a:lnTo>
                    <a:pt x="2246219" y="311945"/>
                  </a:lnTo>
                  <a:lnTo>
                    <a:pt x="2358975" y="342973"/>
                  </a:lnTo>
                  <a:lnTo>
                    <a:pt x="2471730" y="379716"/>
                  </a:lnTo>
                  <a:lnTo>
                    <a:pt x="2584486" y="419165"/>
                  </a:lnTo>
                  <a:lnTo>
                    <a:pt x="2697241" y="456585"/>
                  </a:lnTo>
                  <a:lnTo>
                    <a:pt x="2809997" y="487551"/>
                  </a:lnTo>
                  <a:lnTo>
                    <a:pt x="2922752" y="513985"/>
                  </a:lnTo>
                  <a:lnTo>
                    <a:pt x="3035508" y="537677"/>
                  </a:lnTo>
                  <a:lnTo>
                    <a:pt x="3148263" y="558944"/>
                  </a:lnTo>
                  <a:lnTo>
                    <a:pt x="3261019" y="578035"/>
                  </a:lnTo>
                  <a:lnTo>
                    <a:pt x="3373774" y="593096"/>
                  </a:lnTo>
                  <a:lnTo>
                    <a:pt x="3486530" y="604940"/>
                  </a:lnTo>
                  <a:lnTo>
                    <a:pt x="3599285" y="615994"/>
                  </a:lnTo>
                  <a:lnTo>
                    <a:pt x="3712041" y="627177"/>
                  </a:lnTo>
                  <a:lnTo>
                    <a:pt x="3824796" y="636030"/>
                  </a:lnTo>
                  <a:lnTo>
                    <a:pt x="3937552" y="643337"/>
                  </a:lnTo>
                  <a:lnTo>
                    <a:pt x="4050307" y="650096"/>
                  </a:lnTo>
                  <a:lnTo>
                    <a:pt x="4163063" y="655753"/>
                  </a:lnTo>
                  <a:lnTo>
                    <a:pt x="4275819" y="659665"/>
                  </a:lnTo>
                  <a:lnTo>
                    <a:pt x="4388574" y="662033"/>
                  </a:lnTo>
                  <a:lnTo>
                    <a:pt x="4501330" y="663057"/>
                  </a:lnTo>
                  <a:lnTo>
                    <a:pt x="4614085" y="663068"/>
                  </a:lnTo>
                  <a:lnTo>
                    <a:pt x="4726841" y="662635"/>
                  </a:lnTo>
                  <a:lnTo>
                    <a:pt x="4839596" y="661791"/>
                  </a:lnTo>
                  <a:lnTo>
                    <a:pt x="4952352" y="660526"/>
                  </a:lnTo>
                  <a:lnTo>
                    <a:pt x="5065107" y="658830"/>
                  </a:lnTo>
                  <a:lnTo>
                    <a:pt x="5177863" y="656693"/>
                  </a:lnTo>
                  <a:lnTo>
                    <a:pt x="5290618" y="654104"/>
                  </a:lnTo>
                  <a:lnTo>
                    <a:pt x="5403374" y="651052"/>
                  </a:lnTo>
                  <a:lnTo>
                    <a:pt x="5516129" y="647528"/>
                  </a:lnTo>
                  <a:lnTo>
                    <a:pt x="5628885" y="643521"/>
                  </a:lnTo>
                  <a:lnTo>
                    <a:pt x="5741640" y="639021"/>
                  </a:lnTo>
                  <a:lnTo>
                    <a:pt x="5854396" y="634017"/>
                  </a:lnTo>
                  <a:lnTo>
                    <a:pt x="5967151" y="628500"/>
                  </a:lnTo>
                  <a:lnTo>
                    <a:pt x="6079907" y="622458"/>
                  </a:lnTo>
                  <a:lnTo>
                    <a:pt x="6145984" y="618603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1" name="tx41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1938631" y="5456905"/>
              <a:ext cx="161574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3534991" y="5456905"/>
              <a:ext cx="161574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5181048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6746318" y="545690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1967252" y="5596581"/>
              <a:ext cx="409523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difference  (CKD-EPI Cys 2012 − Cr 2021, mL/min/1.73 m²)</a:t>
              </a:r>
            </a:p>
          </p:txBody>
        </p:sp>
        <p:sp>
          <p:nvSpPr>
            <p:cNvPr id="51" name="tx51"/>
            <p:cNvSpPr/>
            <p:nvPr/>
          </p:nvSpPr>
          <p:spPr>
            <a:xfrm rot="-5400000">
              <a:off x="169121" y="3331003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52" name="rc52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rc56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rc58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9" name="pl59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0" name="rc60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1" name="pl61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2" name="tx62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6" name="tx66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7" name="tx67"/>
            <p:cNvSpPr/>
            <p:nvPr/>
          </p:nvSpPr>
          <p:spPr>
            <a:xfrm>
              <a:off x="941876" y="1166869"/>
              <a:ext cx="1351300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 · EKFC 2021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22123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281759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41395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01031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01941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361577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21213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680849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g21"/>
            <p:cNvSpPr/>
            <p:nvPr/>
          </p:nvSpPr>
          <p:spPr>
            <a:xfrm>
              <a:off x="941876" y="3609937"/>
              <a:ext cx="6145984" cy="1784337"/>
            </a:xfrm>
            <a:custGeom>
              <a:avLst/>
              <a:pathLst>
                <a:path w="6145984" h="1784337">
                  <a:moveTo>
                    <a:pt x="0" y="1336008"/>
                  </a:moveTo>
                  <a:lnTo>
                    <a:pt x="103864" y="1359294"/>
                  </a:lnTo>
                  <a:lnTo>
                    <a:pt x="216619" y="1382515"/>
                  </a:lnTo>
                  <a:lnTo>
                    <a:pt x="329375" y="1403644"/>
                  </a:lnTo>
                  <a:lnTo>
                    <a:pt x="442131" y="1422645"/>
                  </a:lnTo>
                  <a:lnTo>
                    <a:pt x="554886" y="1439488"/>
                  </a:lnTo>
                  <a:lnTo>
                    <a:pt x="667642" y="1454150"/>
                  </a:lnTo>
                  <a:lnTo>
                    <a:pt x="780397" y="1466624"/>
                  </a:lnTo>
                  <a:lnTo>
                    <a:pt x="893153" y="1476930"/>
                  </a:lnTo>
                  <a:lnTo>
                    <a:pt x="1005908" y="1485123"/>
                  </a:lnTo>
                  <a:lnTo>
                    <a:pt x="1118664" y="1491306"/>
                  </a:lnTo>
                  <a:lnTo>
                    <a:pt x="1231419" y="1495630"/>
                  </a:lnTo>
                  <a:lnTo>
                    <a:pt x="1344175" y="1498290"/>
                  </a:lnTo>
                  <a:lnTo>
                    <a:pt x="1456930" y="1499511"/>
                  </a:lnTo>
                  <a:lnTo>
                    <a:pt x="1569686" y="1499516"/>
                  </a:lnTo>
                  <a:lnTo>
                    <a:pt x="1682441" y="1498507"/>
                  </a:lnTo>
                  <a:lnTo>
                    <a:pt x="1795197" y="1496632"/>
                  </a:lnTo>
                  <a:lnTo>
                    <a:pt x="1907952" y="1494909"/>
                  </a:lnTo>
                  <a:lnTo>
                    <a:pt x="2020708" y="1493356"/>
                  </a:lnTo>
                  <a:lnTo>
                    <a:pt x="2133463" y="1490989"/>
                  </a:lnTo>
                  <a:lnTo>
                    <a:pt x="2246219" y="1487102"/>
                  </a:lnTo>
                  <a:lnTo>
                    <a:pt x="2358975" y="1481950"/>
                  </a:lnTo>
                  <a:lnTo>
                    <a:pt x="2471730" y="1478396"/>
                  </a:lnTo>
                  <a:lnTo>
                    <a:pt x="2584486" y="1474383"/>
                  </a:lnTo>
                  <a:lnTo>
                    <a:pt x="2697241" y="1468000"/>
                  </a:lnTo>
                  <a:lnTo>
                    <a:pt x="2809997" y="1459101"/>
                  </a:lnTo>
                  <a:lnTo>
                    <a:pt x="2922752" y="1451437"/>
                  </a:lnTo>
                  <a:lnTo>
                    <a:pt x="3035508" y="1442941"/>
                  </a:lnTo>
                  <a:lnTo>
                    <a:pt x="3148263" y="1431201"/>
                  </a:lnTo>
                  <a:lnTo>
                    <a:pt x="3261019" y="1416506"/>
                  </a:lnTo>
                  <a:lnTo>
                    <a:pt x="3373774" y="1403890"/>
                  </a:lnTo>
                  <a:lnTo>
                    <a:pt x="3486530" y="1390198"/>
                  </a:lnTo>
                  <a:lnTo>
                    <a:pt x="3599285" y="1370782"/>
                  </a:lnTo>
                  <a:lnTo>
                    <a:pt x="3712041" y="1344718"/>
                  </a:lnTo>
                  <a:lnTo>
                    <a:pt x="3824796" y="1314253"/>
                  </a:lnTo>
                  <a:lnTo>
                    <a:pt x="3937552" y="1280914"/>
                  </a:lnTo>
                  <a:lnTo>
                    <a:pt x="4050307" y="1247600"/>
                  </a:lnTo>
                  <a:lnTo>
                    <a:pt x="4163063" y="1214133"/>
                  </a:lnTo>
                  <a:lnTo>
                    <a:pt x="4275819" y="1177772"/>
                  </a:lnTo>
                  <a:lnTo>
                    <a:pt x="4388574" y="1137172"/>
                  </a:lnTo>
                  <a:lnTo>
                    <a:pt x="4501330" y="1091182"/>
                  </a:lnTo>
                  <a:lnTo>
                    <a:pt x="4614085" y="1039484"/>
                  </a:lnTo>
                  <a:lnTo>
                    <a:pt x="4726841" y="984335"/>
                  </a:lnTo>
                  <a:lnTo>
                    <a:pt x="4839596" y="926069"/>
                  </a:lnTo>
                  <a:lnTo>
                    <a:pt x="4952352" y="864709"/>
                  </a:lnTo>
                  <a:lnTo>
                    <a:pt x="5065107" y="800203"/>
                  </a:lnTo>
                  <a:lnTo>
                    <a:pt x="5177863" y="732453"/>
                  </a:lnTo>
                  <a:lnTo>
                    <a:pt x="5290618" y="661332"/>
                  </a:lnTo>
                  <a:lnTo>
                    <a:pt x="5403374" y="586703"/>
                  </a:lnTo>
                  <a:lnTo>
                    <a:pt x="5516129" y="508440"/>
                  </a:lnTo>
                  <a:lnTo>
                    <a:pt x="5628885" y="426430"/>
                  </a:lnTo>
                  <a:lnTo>
                    <a:pt x="5741640" y="340588"/>
                  </a:lnTo>
                  <a:lnTo>
                    <a:pt x="5854396" y="250848"/>
                  </a:lnTo>
                  <a:lnTo>
                    <a:pt x="5967151" y="157172"/>
                  </a:lnTo>
                  <a:lnTo>
                    <a:pt x="6079907" y="59538"/>
                  </a:lnTo>
                  <a:lnTo>
                    <a:pt x="6145984" y="0"/>
                  </a:lnTo>
                  <a:lnTo>
                    <a:pt x="6145984" y="420169"/>
                  </a:lnTo>
                  <a:lnTo>
                    <a:pt x="6079907" y="457931"/>
                  </a:lnTo>
                  <a:lnTo>
                    <a:pt x="5967151" y="521566"/>
                  </a:lnTo>
                  <a:lnTo>
                    <a:pt x="5854396" y="584380"/>
                  </a:lnTo>
                  <a:lnTo>
                    <a:pt x="5741640" y="646340"/>
                  </a:lnTo>
                  <a:lnTo>
                    <a:pt x="5628885" y="707395"/>
                  </a:lnTo>
                  <a:lnTo>
                    <a:pt x="5516129" y="767468"/>
                  </a:lnTo>
                  <a:lnTo>
                    <a:pt x="5403374" y="826460"/>
                  </a:lnTo>
                  <a:lnTo>
                    <a:pt x="5290618" y="884248"/>
                  </a:lnTo>
                  <a:lnTo>
                    <a:pt x="5177863" y="940692"/>
                  </a:lnTo>
                  <a:lnTo>
                    <a:pt x="5065107" y="995643"/>
                  </a:lnTo>
                  <a:lnTo>
                    <a:pt x="4952352" y="1048963"/>
                  </a:lnTo>
                  <a:lnTo>
                    <a:pt x="4839596" y="1100540"/>
                  </a:lnTo>
                  <a:lnTo>
                    <a:pt x="4726841" y="1150311"/>
                  </a:lnTo>
                  <a:lnTo>
                    <a:pt x="4614085" y="1198287"/>
                  </a:lnTo>
                  <a:lnTo>
                    <a:pt x="4501330" y="1244282"/>
                  </a:lnTo>
                  <a:lnTo>
                    <a:pt x="4388574" y="1285557"/>
                  </a:lnTo>
                  <a:lnTo>
                    <a:pt x="4275819" y="1322571"/>
                  </a:lnTo>
                  <a:lnTo>
                    <a:pt x="4163063" y="1356765"/>
                  </a:lnTo>
                  <a:lnTo>
                    <a:pt x="4050307" y="1389386"/>
                  </a:lnTo>
                  <a:lnTo>
                    <a:pt x="3937552" y="1422007"/>
                  </a:lnTo>
                  <a:lnTo>
                    <a:pt x="3824796" y="1455195"/>
                  </a:lnTo>
                  <a:lnTo>
                    <a:pt x="3712041" y="1487190"/>
                  </a:lnTo>
                  <a:lnTo>
                    <a:pt x="3599285" y="1514572"/>
                  </a:lnTo>
                  <a:lnTo>
                    <a:pt x="3486530" y="1534097"/>
                  </a:lnTo>
                  <a:lnTo>
                    <a:pt x="3373774" y="1550150"/>
                  </a:lnTo>
                  <a:lnTo>
                    <a:pt x="3261019" y="1566002"/>
                  </a:lnTo>
                  <a:lnTo>
                    <a:pt x="3148263" y="1579815"/>
                  </a:lnTo>
                  <a:lnTo>
                    <a:pt x="3035508" y="1589378"/>
                  </a:lnTo>
                  <a:lnTo>
                    <a:pt x="2922752" y="1598246"/>
                  </a:lnTo>
                  <a:lnTo>
                    <a:pt x="2809997" y="1607579"/>
                  </a:lnTo>
                  <a:lnTo>
                    <a:pt x="2697241" y="1615691"/>
                  </a:lnTo>
                  <a:lnTo>
                    <a:pt x="2584486" y="1620852"/>
                  </a:lnTo>
                  <a:lnTo>
                    <a:pt x="2471730" y="1625503"/>
                  </a:lnTo>
                  <a:lnTo>
                    <a:pt x="2358975" y="1630830"/>
                  </a:lnTo>
                  <a:lnTo>
                    <a:pt x="2246219" y="1636629"/>
                  </a:lnTo>
                  <a:lnTo>
                    <a:pt x="2133463" y="1641651"/>
                  </a:lnTo>
                  <a:lnTo>
                    <a:pt x="2020708" y="1646487"/>
                  </a:lnTo>
                  <a:lnTo>
                    <a:pt x="1907952" y="1651623"/>
                  </a:lnTo>
                  <a:lnTo>
                    <a:pt x="1795197" y="1657268"/>
                  </a:lnTo>
                  <a:lnTo>
                    <a:pt x="1682441" y="1663324"/>
                  </a:lnTo>
                  <a:lnTo>
                    <a:pt x="1569686" y="1669574"/>
                  </a:lnTo>
                  <a:lnTo>
                    <a:pt x="1456930" y="1676156"/>
                  </a:lnTo>
                  <a:lnTo>
                    <a:pt x="1344175" y="1683265"/>
                  </a:lnTo>
                  <a:lnTo>
                    <a:pt x="1231419" y="1691121"/>
                  </a:lnTo>
                  <a:lnTo>
                    <a:pt x="1118664" y="1699941"/>
                  </a:lnTo>
                  <a:lnTo>
                    <a:pt x="1005908" y="1709916"/>
                  </a:lnTo>
                  <a:lnTo>
                    <a:pt x="893153" y="1721192"/>
                  </a:lnTo>
                  <a:lnTo>
                    <a:pt x="780397" y="1733865"/>
                  </a:lnTo>
                  <a:lnTo>
                    <a:pt x="667642" y="1747985"/>
                  </a:lnTo>
                  <a:lnTo>
                    <a:pt x="554886" y="1763566"/>
                  </a:lnTo>
                  <a:lnTo>
                    <a:pt x="442131" y="1780597"/>
                  </a:lnTo>
                  <a:lnTo>
                    <a:pt x="419273" y="1784337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941876" y="3609937"/>
              <a:ext cx="6145984" cy="1499516"/>
            </a:xfrm>
            <a:custGeom>
              <a:avLst/>
              <a:pathLst>
                <a:path w="6145984" h="1499516">
                  <a:moveTo>
                    <a:pt x="0" y="1336008"/>
                  </a:moveTo>
                  <a:lnTo>
                    <a:pt x="103864" y="1359294"/>
                  </a:lnTo>
                  <a:lnTo>
                    <a:pt x="216619" y="1382515"/>
                  </a:lnTo>
                  <a:lnTo>
                    <a:pt x="329375" y="1403644"/>
                  </a:lnTo>
                  <a:lnTo>
                    <a:pt x="442131" y="1422645"/>
                  </a:lnTo>
                  <a:lnTo>
                    <a:pt x="554886" y="1439488"/>
                  </a:lnTo>
                  <a:lnTo>
                    <a:pt x="667642" y="1454150"/>
                  </a:lnTo>
                  <a:lnTo>
                    <a:pt x="780397" y="1466624"/>
                  </a:lnTo>
                  <a:lnTo>
                    <a:pt x="893153" y="1476930"/>
                  </a:lnTo>
                  <a:lnTo>
                    <a:pt x="1005908" y="1485123"/>
                  </a:lnTo>
                  <a:lnTo>
                    <a:pt x="1118664" y="1491306"/>
                  </a:lnTo>
                  <a:lnTo>
                    <a:pt x="1231419" y="1495630"/>
                  </a:lnTo>
                  <a:lnTo>
                    <a:pt x="1344175" y="1498290"/>
                  </a:lnTo>
                  <a:lnTo>
                    <a:pt x="1456930" y="1499511"/>
                  </a:lnTo>
                  <a:lnTo>
                    <a:pt x="1569686" y="1499516"/>
                  </a:lnTo>
                  <a:lnTo>
                    <a:pt x="1682441" y="1498507"/>
                  </a:lnTo>
                  <a:lnTo>
                    <a:pt x="1795197" y="1496632"/>
                  </a:lnTo>
                  <a:lnTo>
                    <a:pt x="1907952" y="1494909"/>
                  </a:lnTo>
                  <a:lnTo>
                    <a:pt x="2020708" y="1493356"/>
                  </a:lnTo>
                  <a:lnTo>
                    <a:pt x="2133463" y="1490989"/>
                  </a:lnTo>
                  <a:lnTo>
                    <a:pt x="2246219" y="1487102"/>
                  </a:lnTo>
                  <a:lnTo>
                    <a:pt x="2358975" y="1481950"/>
                  </a:lnTo>
                  <a:lnTo>
                    <a:pt x="2471730" y="1478396"/>
                  </a:lnTo>
                  <a:lnTo>
                    <a:pt x="2584486" y="1474383"/>
                  </a:lnTo>
                  <a:lnTo>
                    <a:pt x="2697241" y="1468000"/>
                  </a:lnTo>
                  <a:lnTo>
                    <a:pt x="2809997" y="1459101"/>
                  </a:lnTo>
                  <a:lnTo>
                    <a:pt x="2922752" y="1451437"/>
                  </a:lnTo>
                  <a:lnTo>
                    <a:pt x="3035508" y="1442941"/>
                  </a:lnTo>
                  <a:lnTo>
                    <a:pt x="3148263" y="1431201"/>
                  </a:lnTo>
                  <a:lnTo>
                    <a:pt x="3261019" y="1416506"/>
                  </a:lnTo>
                  <a:lnTo>
                    <a:pt x="3373774" y="1403890"/>
                  </a:lnTo>
                  <a:lnTo>
                    <a:pt x="3486530" y="1390198"/>
                  </a:lnTo>
                  <a:lnTo>
                    <a:pt x="3599285" y="1370782"/>
                  </a:lnTo>
                  <a:lnTo>
                    <a:pt x="3712041" y="1344718"/>
                  </a:lnTo>
                  <a:lnTo>
                    <a:pt x="3824796" y="1314253"/>
                  </a:lnTo>
                  <a:lnTo>
                    <a:pt x="3937552" y="1280914"/>
                  </a:lnTo>
                  <a:lnTo>
                    <a:pt x="4050307" y="1247600"/>
                  </a:lnTo>
                  <a:lnTo>
                    <a:pt x="4163063" y="1214133"/>
                  </a:lnTo>
                  <a:lnTo>
                    <a:pt x="4275819" y="1177772"/>
                  </a:lnTo>
                  <a:lnTo>
                    <a:pt x="4388574" y="1137172"/>
                  </a:lnTo>
                  <a:lnTo>
                    <a:pt x="4501330" y="1091182"/>
                  </a:lnTo>
                  <a:lnTo>
                    <a:pt x="4614085" y="1039484"/>
                  </a:lnTo>
                  <a:lnTo>
                    <a:pt x="4726841" y="984335"/>
                  </a:lnTo>
                  <a:lnTo>
                    <a:pt x="4839596" y="926069"/>
                  </a:lnTo>
                  <a:lnTo>
                    <a:pt x="4952352" y="864709"/>
                  </a:lnTo>
                  <a:lnTo>
                    <a:pt x="5065107" y="800203"/>
                  </a:lnTo>
                  <a:lnTo>
                    <a:pt x="5177863" y="732453"/>
                  </a:lnTo>
                  <a:lnTo>
                    <a:pt x="5290618" y="661332"/>
                  </a:lnTo>
                  <a:lnTo>
                    <a:pt x="5403374" y="586703"/>
                  </a:lnTo>
                  <a:lnTo>
                    <a:pt x="5516129" y="508440"/>
                  </a:lnTo>
                  <a:lnTo>
                    <a:pt x="5628885" y="426430"/>
                  </a:lnTo>
                  <a:lnTo>
                    <a:pt x="5741640" y="340588"/>
                  </a:lnTo>
                  <a:lnTo>
                    <a:pt x="5854396" y="250848"/>
                  </a:lnTo>
                  <a:lnTo>
                    <a:pt x="5967151" y="157172"/>
                  </a:lnTo>
                  <a:lnTo>
                    <a:pt x="6079907" y="59538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1361150" y="4030107"/>
              <a:ext cx="5726710" cy="1364168"/>
            </a:xfrm>
            <a:custGeom>
              <a:avLst/>
              <a:pathLst>
                <a:path w="5726710" h="1364168">
                  <a:moveTo>
                    <a:pt x="5726710" y="0"/>
                  </a:moveTo>
                  <a:lnTo>
                    <a:pt x="5660633" y="37761"/>
                  </a:lnTo>
                  <a:lnTo>
                    <a:pt x="5547878" y="101396"/>
                  </a:lnTo>
                  <a:lnTo>
                    <a:pt x="5435122" y="164210"/>
                  </a:lnTo>
                  <a:lnTo>
                    <a:pt x="5322367" y="226170"/>
                  </a:lnTo>
                  <a:lnTo>
                    <a:pt x="5209611" y="287225"/>
                  </a:lnTo>
                  <a:lnTo>
                    <a:pt x="5096856" y="347298"/>
                  </a:lnTo>
                  <a:lnTo>
                    <a:pt x="4984100" y="406291"/>
                  </a:lnTo>
                  <a:lnTo>
                    <a:pt x="4871345" y="464079"/>
                  </a:lnTo>
                  <a:lnTo>
                    <a:pt x="4758589" y="520522"/>
                  </a:lnTo>
                  <a:lnTo>
                    <a:pt x="4645833" y="575473"/>
                  </a:lnTo>
                  <a:lnTo>
                    <a:pt x="4533078" y="628793"/>
                  </a:lnTo>
                  <a:lnTo>
                    <a:pt x="4420322" y="680370"/>
                  </a:lnTo>
                  <a:lnTo>
                    <a:pt x="4307567" y="730141"/>
                  </a:lnTo>
                  <a:lnTo>
                    <a:pt x="4194811" y="778117"/>
                  </a:lnTo>
                  <a:lnTo>
                    <a:pt x="4082056" y="824113"/>
                  </a:lnTo>
                  <a:lnTo>
                    <a:pt x="3969300" y="865387"/>
                  </a:lnTo>
                  <a:lnTo>
                    <a:pt x="3856545" y="902401"/>
                  </a:lnTo>
                  <a:lnTo>
                    <a:pt x="3743789" y="936596"/>
                  </a:lnTo>
                  <a:lnTo>
                    <a:pt x="3631034" y="969216"/>
                  </a:lnTo>
                  <a:lnTo>
                    <a:pt x="3518278" y="1001838"/>
                  </a:lnTo>
                  <a:lnTo>
                    <a:pt x="3405523" y="1035025"/>
                  </a:lnTo>
                  <a:lnTo>
                    <a:pt x="3292767" y="1067020"/>
                  </a:lnTo>
                  <a:lnTo>
                    <a:pt x="3180012" y="1094402"/>
                  </a:lnTo>
                  <a:lnTo>
                    <a:pt x="3067256" y="1113927"/>
                  </a:lnTo>
                  <a:lnTo>
                    <a:pt x="2954500" y="1129980"/>
                  </a:lnTo>
                  <a:lnTo>
                    <a:pt x="2841745" y="1145832"/>
                  </a:lnTo>
                  <a:lnTo>
                    <a:pt x="2728989" y="1159645"/>
                  </a:lnTo>
                  <a:lnTo>
                    <a:pt x="2616234" y="1169208"/>
                  </a:lnTo>
                  <a:lnTo>
                    <a:pt x="2503478" y="1178076"/>
                  </a:lnTo>
                  <a:lnTo>
                    <a:pt x="2390723" y="1187409"/>
                  </a:lnTo>
                  <a:lnTo>
                    <a:pt x="2277967" y="1195521"/>
                  </a:lnTo>
                  <a:lnTo>
                    <a:pt x="2165212" y="1200682"/>
                  </a:lnTo>
                  <a:lnTo>
                    <a:pt x="2052456" y="1205333"/>
                  </a:lnTo>
                  <a:lnTo>
                    <a:pt x="1939701" y="1210660"/>
                  </a:lnTo>
                  <a:lnTo>
                    <a:pt x="1826945" y="1216459"/>
                  </a:lnTo>
                  <a:lnTo>
                    <a:pt x="1714190" y="1221481"/>
                  </a:lnTo>
                  <a:lnTo>
                    <a:pt x="1601434" y="1226317"/>
                  </a:lnTo>
                  <a:lnTo>
                    <a:pt x="1488679" y="1231453"/>
                  </a:lnTo>
                  <a:lnTo>
                    <a:pt x="1375923" y="1237098"/>
                  </a:lnTo>
                  <a:lnTo>
                    <a:pt x="1263168" y="1243154"/>
                  </a:lnTo>
                  <a:lnTo>
                    <a:pt x="1150412" y="1249404"/>
                  </a:lnTo>
                  <a:lnTo>
                    <a:pt x="1037656" y="1255986"/>
                  </a:lnTo>
                  <a:lnTo>
                    <a:pt x="924901" y="1263095"/>
                  </a:lnTo>
                  <a:lnTo>
                    <a:pt x="812145" y="1270951"/>
                  </a:lnTo>
                  <a:lnTo>
                    <a:pt x="699390" y="1279772"/>
                  </a:lnTo>
                  <a:lnTo>
                    <a:pt x="586634" y="1289747"/>
                  </a:lnTo>
                  <a:lnTo>
                    <a:pt x="473879" y="1301022"/>
                  </a:lnTo>
                  <a:lnTo>
                    <a:pt x="361123" y="1313695"/>
                  </a:lnTo>
                  <a:lnTo>
                    <a:pt x="248368" y="1327815"/>
                  </a:lnTo>
                  <a:lnTo>
                    <a:pt x="135612" y="1343397"/>
                  </a:lnTo>
                  <a:lnTo>
                    <a:pt x="22857" y="1360427"/>
                  </a:lnTo>
                  <a:lnTo>
                    <a:pt x="0" y="136416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941876" y="3820022"/>
              <a:ext cx="6145984" cy="1391536"/>
            </a:xfrm>
            <a:custGeom>
              <a:avLst/>
              <a:pathLst>
                <a:path w="6145984" h="1391536">
                  <a:moveTo>
                    <a:pt x="0" y="1388307"/>
                  </a:moveTo>
                  <a:lnTo>
                    <a:pt x="103864" y="1389594"/>
                  </a:lnTo>
                  <a:lnTo>
                    <a:pt x="216619" y="1390615"/>
                  </a:lnTo>
                  <a:lnTo>
                    <a:pt x="329375" y="1391261"/>
                  </a:lnTo>
                  <a:lnTo>
                    <a:pt x="442131" y="1391536"/>
                  </a:lnTo>
                  <a:lnTo>
                    <a:pt x="554886" y="1391442"/>
                  </a:lnTo>
                  <a:lnTo>
                    <a:pt x="667642" y="1390982"/>
                  </a:lnTo>
                  <a:lnTo>
                    <a:pt x="780397" y="1390159"/>
                  </a:lnTo>
                  <a:lnTo>
                    <a:pt x="893153" y="1388976"/>
                  </a:lnTo>
                  <a:lnTo>
                    <a:pt x="1005908" y="1387435"/>
                  </a:lnTo>
                  <a:lnTo>
                    <a:pt x="1118664" y="1385539"/>
                  </a:lnTo>
                  <a:lnTo>
                    <a:pt x="1231419" y="1383291"/>
                  </a:lnTo>
                  <a:lnTo>
                    <a:pt x="1344175" y="1380693"/>
                  </a:lnTo>
                  <a:lnTo>
                    <a:pt x="1456930" y="1377748"/>
                  </a:lnTo>
                  <a:lnTo>
                    <a:pt x="1569686" y="1374460"/>
                  </a:lnTo>
                  <a:lnTo>
                    <a:pt x="1682441" y="1370830"/>
                  </a:lnTo>
                  <a:lnTo>
                    <a:pt x="1795197" y="1366865"/>
                  </a:lnTo>
                  <a:lnTo>
                    <a:pt x="1907952" y="1363181"/>
                  </a:lnTo>
                  <a:lnTo>
                    <a:pt x="2020708" y="1359836"/>
                  </a:lnTo>
                  <a:lnTo>
                    <a:pt x="2133463" y="1356235"/>
                  </a:lnTo>
                  <a:lnTo>
                    <a:pt x="2246219" y="1351781"/>
                  </a:lnTo>
                  <a:lnTo>
                    <a:pt x="2358975" y="1346305"/>
                  </a:lnTo>
                  <a:lnTo>
                    <a:pt x="2471730" y="1341865"/>
                  </a:lnTo>
                  <a:lnTo>
                    <a:pt x="2584486" y="1337533"/>
                  </a:lnTo>
                  <a:lnTo>
                    <a:pt x="2697241" y="1331761"/>
                  </a:lnTo>
                  <a:lnTo>
                    <a:pt x="2809997" y="1323255"/>
                  </a:lnTo>
                  <a:lnTo>
                    <a:pt x="2922752" y="1314757"/>
                  </a:lnTo>
                  <a:lnTo>
                    <a:pt x="3035508" y="1306074"/>
                  </a:lnTo>
                  <a:lnTo>
                    <a:pt x="3148263" y="1295423"/>
                  </a:lnTo>
                  <a:lnTo>
                    <a:pt x="3261019" y="1281169"/>
                  </a:lnTo>
                  <a:lnTo>
                    <a:pt x="3373774" y="1266935"/>
                  </a:lnTo>
                  <a:lnTo>
                    <a:pt x="3486530" y="1252062"/>
                  </a:lnTo>
                  <a:lnTo>
                    <a:pt x="3599285" y="1232592"/>
                  </a:lnTo>
                  <a:lnTo>
                    <a:pt x="3712041" y="1205869"/>
                  </a:lnTo>
                  <a:lnTo>
                    <a:pt x="3824796" y="1174639"/>
                  </a:lnTo>
                  <a:lnTo>
                    <a:pt x="3937552" y="1141376"/>
                  </a:lnTo>
                  <a:lnTo>
                    <a:pt x="4050307" y="1108408"/>
                  </a:lnTo>
                  <a:lnTo>
                    <a:pt x="4163063" y="1075364"/>
                  </a:lnTo>
                  <a:lnTo>
                    <a:pt x="4275819" y="1040087"/>
                  </a:lnTo>
                  <a:lnTo>
                    <a:pt x="4388574" y="1001280"/>
                  </a:lnTo>
                  <a:lnTo>
                    <a:pt x="4501330" y="957647"/>
                  </a:lnTo>
                  <a:lnTo>
                    <a:pt x="4614085" y="908801"/>
                  </a:lnTo>
                  <a:lnTo>
                    <a:pt x="4726841" y="857238"/>
                  </a:lnTo>
                  <a:lnTo>
                    <a:pt x="4839596" y="803220"/>
                  </a:lnTo>
                  <a:lnTo>
                    <a:pt x="4952352" y="746751"/>
                  </a:lnTo>
                  <a:lnTo>
                    <a:pt x="5065107" y="687838"/>
                  </a:lnTo>
                  <a:lnTo>
                    <a:pt x="5177863" y="626488"/>
                  </a:lnTo>
                  <a:lnTo>
                    <a:pt x="5290618" y="562705"/>
                  </a:lnTo>
                  <a:lnTo>
                    <a:pt x="5403374" y="496497"/>
                  </a:lnTo>
                  <a:lnTo>
                    <a:pt x="5516129" y="427869"/>
                  </a:lnTo>
                  <a:lnTo>
                    <a:pt x="5628885" y="356828"/>
                  </a:lnTo>
                  <a:lnTo>
                    <a:pt x="5741640" y="283379"/>
                  </a:lnTo>
                  <a:lnTo>
                    <a:pt x="5854396" y="207529"/>
                  </a:lnTo>
                  <a:lnTo>
                    <a:pt x="5967151" y="129284"/>
                  </a:lnTo>
                  <a:lnTo>
                    <a:pt x="6079907" y="48649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g25"/>
            <p:cNvSpPr/>
            <p:nvPr/>
          </p:nvSpPr>
          <p:spPr>
            <a:xfrm>
              <a:off x="941876" y="2865292"/>
              <a:ext cx="6145984" cy="2528982"/>
            </a:xfrm>
            <a:custGeom>
              <a:avLst/>
              <a:pathLst>
                <a:path w="6145984" h="2528982">
                  <a:moveTo>
                    <a:pt x="0" y="1991451"/>
                  </a:moveTo>
                  <a:lnTo>
                    <a:pt x="103864" y="2028292"/>
                  </a:lnTo>
                  <a:lnTo>
                    <a:pt x="216619" y="2064913"/>
                  </a:lnTo>
                  <a:lnTo>
                    <a:pt x="329375" y="2098121"/>
                  </a:lnTo>
                  <a:lnTo>
                    <a:pt x="442131" y="2127874"/>
                  </a:lnTo>
                  <a:lnTo>
                    <a:pt x="554886" y="2154140"/>
                  </a:lnTo>
                  <a:lnTo>
                    <a:pt x="667642" y="2176892"/>
                  </a:lnTo>
                  <a:lnTo>
                    <a:pt x="780397" y="2196127"/>
                  </a:lnTo>
                  <a:lnTo>
                    <a:pt x="893153" y="2211873"/>
                  </a:lnTo>
                  <a:lnTo>
                    <a:pt x="1005908" y="2224207"/>
                  </a:lnTo>
                  <a:lnTo>
                    <a:pt x="1118664" y="2233262"/>
                  </a:lnTo>
                  <a:lnTo>
                    <a:pt x="1231419" y="2239234"/>
                  </a:lnTo>
                  <a:lnTo>
                    <a:pt x="1344175" y="2242376"/>
                  </a:lnTo>
                  <a:lnTo>
                    <a:pt x="1456930" y="2242976"/>
                  </a:lnTo>
                  <a:lnTo>
                    <a:pt x="1569686" y="2241325"/>
                  </a:lnTo>
                  <a:lnTo>
                    <a:pt x="1682441" y="2237681"/>
                  </a:lnTo>
                  <a:lnTo>
                    <a:pt x="1795197" y="2232236"/>
                  </a:lnTo>
                  <a:lnTo>
                    <a:pt x="1907952" y="2225963"/>
                  </a:lnTo>
                  <a:lnTo>
                    <a:pt x="2020708" y="2218771"/>
                  </a:lnTo>
                  <a:lnTo>
                    <a:pt x="2133463" y="2209599"/>
                  </a:lnTo>
                  <a:lnTo>
                    <a:pt x="2246219" y="2197742"/>
                  </a:lnTo>
                  <a:lnTo>
                    <a:pt x="2358975" y="2183416"/>
                  </a:lnTo>
                  <a:lnTo>
                    <a:pt x="2471730" y="2168702"/>
                  </a:lnTo>
                  <a:lnTo>
                    <a:pt x="2584486" y="2151706"/>
                  </a:lnTo>
                  <a:lnTo>
                    <a:pt x="2697241" y="2131171"/>
                  </a:lnTo>
                  <a:lnTo>
                    <a:pt x="2809997" y="2107823"/>
                  </a:lnTo>
                  <a:lnTo>
                    <a:pt x="2922752" y="2083462"/>
                  </a:lnTo>
                  <a:lnTo>
                    <a:pt x="3035508" y="2055968"/>
                  </a:lnTo>
                  <a:lnTo>
                    <a:pt x="3148263" y="2024466"/>
                  </a:lnTo>
                  <a:lnTo>
                    <a:pt x="3261019" y="1991401"/>
                  </a:lnTo>
                  <a:lnTo>
                    <a:pt x="3373774" y="1961083"/>
                  </a:lnTo>
                  <a:lnTo>
                    <a:pt x="3486530" y="1928989"/>
                  </a:lnTo>
                  <a:lnTo>
                    <a:pt x="3599285" y="1890751"/>
                  </a:lnTo>
                  <a:lnTo>
                    <a:pt x="3712041" y="1846002"/>
                  </a:lnTo>
                  <a:lnTo>
                    <a:pt x="3824796" y="1796258"/>
                  </a:lnTo>
                  <a:lnTo>
                    <a:pt x="3937552" y="1743164"/>
                  </a:lnTo>
                  <a:lnTo>
                    <a:pt x="4050307" y="1690203"/>
                  </a:lnTo>
                  <a:lnTo>
                    <a:pt x="4163063" y="1637077"/>
                  </a:lnTo>
                  <a:lnTo>
                    <a:pt x="4275819" y="1580899"/>
                  </a:lnTo>
                  <a:lnTo>
                    <a:pt x="4388574" y="1520724"/>
                  </a:lnTo>
                  <a:lnTo>
                    <a:pt x="4501330" y="1455857"/>
                  </a:lnTo>
                  <a:lnTo>
                    <a:pt x="4614085" y="1385942"/>
                  </a:lnTo>
                  <a:lnTo>
                    <a:pt x="4726841" y="1311728"/>
                  </a:lnTo>
                  <a:lnTo>
                    <a:pt x="4839596" y="1233436"/>
                  </a:lnTo>
                  <a:lnTo>
                    <a:pt x="4952352" y="1151098"/>
                  </a:lnTo>
                  <a:lnTo>
                    <a:pt x="5065107" y="1064653"/>
                  </a:lnTo>
                  <a:lnTo>
                    <a:pt x="5177863" y="973979"/>
                  </a:lnTo>
                  <a:lnTo>
                    <a:pt x="5290618" y="878917"/>
                  </a:lnTo>
                  <a:lnTo>
                    <a:pt x="5403374" y="779299"/>
                  </a:lnTo>
                  <a:lnTo>
                    <a:pt x="5516129" y="674966"/>
                  </a:lnTo>
                  <a:lnTo>
                    <a:pt x="5628885" y="565781"/>
                  </a:lnTo>
                  <a:lnTo>
                    <a:pt x="5741640" y="451636"/>
                  </a:lnTo>
                  <a:lnTo>
                    <a:pt x="5854396" y="332453"/>
                  </a:lnTo>
                  <a:lnTo>
                    <a:pt x="5967151" y="208186"/>
                  </a:lnTo>
                  <a:lnTo>
                    <a:pt x="6079907" y="78811"/>
                  </a:lnTo>
                  <a:lnTo>
                    <a:pt x="6145984" y="0"/>
                  </a:lnTo>
                  <a:lnTo>
                    <a:pt x="6145984" y="533588"/>
                  </a:lnTo>
                  <a:lnTo>
                    <a:pt x="6079907" y="584745"/>
                  </a:lnTo>
                  <a:lnTo>
                    <a:pt x="5967151" y="670943"/>
                  </a:lnTo>
                  <a:lnTo>
                    <a:pt x="5854396" y="756017"/>
                  </a:lnTo>
                  <a:lnTo>
                    <a:pt x="5741640" y="839922"/>
                  </a:lnTo>
                  <a:lnTo>
                    <a:pt x="5628885" y="922588"/>
                  </a:lnTo>
                  <a:lnTo>
                    <a:pt x="5516129" y="1003916"/>
                  </a:lnTo>
                  <a:lnTo>
                    <a:pt x="5403374" y="1083776"/>
                  </a:lnTo>
                  <a:lnTo>
                    <a:pt x="5290618" y="1162007"/>
                  </a:lnTo>
                  <a:lnTo>
                    <a:pt x="5177863" y="1238428"/>
                  </a:lnTo>
                  <a:lnTo>
                    <a:pt x="5065107" y="1312849"/>
                  </a:lnTo>
                  <a:lnTo>
                    <a:pt x="4952352" y="1385089"/>
                  </a:lnTo>
                  <a:lnTo>
                    <a:pt x="4839596" y="1455002"/>
                  </a:lnTo>
                  <a:lnTo>
                    <a:pt x="4726841" y="1522507"/>
                  </a:lnTo>
                  <a:lnTo>
                    <a:pt x="4614085" y="1587612"/>
                  </a:lnTo>
                  <a:lnTo>
                    <a:pt x="4501330" y="1650285"/>
                  </a:lnTo>
                  <a:lnTo>
                    <a:pt x="4388574" y="1709164"/>
                  </a:lnTo>
                  <a:lnTo>
                    <a:pt x="4275819" y="1764784"/>
                  </a:lnTo>
                  <a:lnTo>
                    <a:pt x="4163063" y="1818211"/>
                  </a:lnTo>
                  <a:lnTo>
                    <a:pt x="4050307" y="1870261"/>
                  </a:lnTo>
                  <a:lnTo>
                    <a:pt x="3937552" y="1922343"/>
                  </a:lnTo>
                  <a:lnTo>
                    <a:pt x="3824796" y="1975245"/>
                  </a:lnTo>
                  <a:lnTo>
                    <a:pt x="3712041" y="2026932"/>
                  </a:lnTo>
                  <a:lnTo>
                    <a:pt x="3599285" y="2073354"/>
                  </a:lnTo>
                  <a:lnTo>
                    <a:pt x="3486530" y="2111731"/>
                  </a:lnTo>
                  <a:lnTo>
                    <a:pt x="3373774" y="2146824"/>
                  </a:lnTo>
                  <a:lnTo>
                    <a:pt x="3261019" y="2181250"/>
                  </a:lnTo>
                  <a:lnTo>
                    <a:pt x="3148263" y="2213196"/>
                  </a:lnTo>
                  <a:lnTo>
                    <a:pt x="3035508" y="2241934"/>
                  </a:lnTo>
                  <a:lnTo>
                    <a:pt x="2922752" y="2269899"/>
                  </a:lnTo>
                  <a:lnTo>
                    <a:pt x="2809997" y="2296379"/>
                  </a:lnTo>
                  <a:lnTo>
                    <a:pt x="2697241" y="2318730"/>
                  </a:lnTo>
                  <a:lnTo>
                    <a:pt x="2584486" y="2337712"/>
                  </a:lnTo>
                  <a:lnTo>
                    <a:pt x="2471730" y="2355518"/>
                  </a:lnTo>
                  <a:lnTo>
                    <a:pt x="2358975" y="2372484"/>
                  </a:lnTo>
                  <a:lnTo>
                    <a:pt x="2246219" y="2387632"/>
                  </a:lnTo>
                  <a:lnTo>
                    <a:pt x="2133463" y="2400930"/>
                  </a:lnTo>
                  <a:lnTo>
                    <a:pt x="2020708" y="2413237"/>
                  </a:lnTo>
                  <a:lnTo>
                    <a:pt x="1907952" y="2424980"/>
                  </a:lnTo>
                  <a:lnTo>
                    <a:pt x="1795197" y="2436233"/>
                  </a:lnTo>
                  <a:lnTo>
                    <a:pt x="1682441" y="2446988"/>
                  </a:lnTo>
                  <a:lnTo>
                    <a:pt x="1569686" y="2457287"/>
                  </a:lnTo>
                  <a:lnTo>
                    <a:pt x="1456930" y="2467304"/>
                  </a:lnTo>
                  <a:lnTo>
                    <a:pt x="1344175" y="2477282"/>
                  </a:lnTo>
                  <a:lnTo>
                    <a:pt x="1231419" y="2487495"/>
                  </a:lnTo>
                  <a:lnTo>
                    <a:pt x="1118664" y="2498215"/>
                  </a:lnTo>
                  <a:lnTo>
                    <a:pt x="1005908" y="2509680"/>
                  </a:lnTo>
                  <a:lnTo>
                    <a:pt x="893153" y="2522071"/>
                  </a:lnTo>
                  <a:lnTo>
                    <a:pt x="835145" y="2528982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2865292"/>
              <a:ext cx="6145984" cy="2242976"/>
            </a:xfrm>
            <a:custGeom>
              <a:avLst/>
              <a:pathLst>
                <a:path w="6145984" h="2242976">
                  <a:moveTo>
                    <a:pt x="0" y="1991451"/>
                  </a:moveTo>
                  <a:lnTo>
                    <a:pt x="103864" y="2028292"/>
                  </a:lnTo>
                  <a:lnTo>
                    <a:pt x="216619" y="2064913"/>
                  </a:lnTo>
                  <a:lnTo>
                    <a:pt x="329375" y="2098121"/>
                  </a:lnTo>
                  <a:lnTo>
                    <a:pt x="442131" y="2127874"/>
                  </a:lnTo>
                  <a:lnTo>
                    <a:pt x="554886" y="2154140"/>
                  </a:lnTo>
                  <a:lnTo>
                    <a:pt x="667642" y="2176892"/>
                  </a:lnTo>
                  <a:lnTo>
                    <a:pt x="780397" y="2196127"/>
                  </a:lnTo>
                  <a:lnTo>
                    <a:pt x="893153" y="2211873"/>
                  </a:lnTo>
                  <a:lnTo>
                    <a:pt x="1005908" y="2224207"/>
                  </a:lnTo>
                  <a:lnTo>
                    <a:pt x="1118664" y="2233262"/>
                  </a:lnTo>
                  <a:lnTo>
                    <a:pt x="1231419" y="2239234"/>
                  </a:lnTo>
                  <a:lnTo>
                    <a:pt x="1344175" y="2242376"/>
                  </a:lnTo>
                  <a:lnTo>
                    <a:pt x="1456930" y="2242976"/>
                  </a:lnTo>
                  <a:lnTo>
                    <a:pt x="1569686" y="2241325"/>
                  </a:lnTo>
                  <a:lnTo>
                    <a:pt x="1682441" y="2237681"/>
                  </a:lnTo>
                  <a:lnTo>
                    <a:pt x="1795197" y="2232236"/>
                  </a:lnTo>
                  <a:lnTo>
                    <a:pt x="1907952" y="2225963"/>
                  </a:lnTo>
                  <a:lnTo>
                    <a:pt x="2020708" y="2218771"/>
                  </a:lnTo>
                  <a:lnTo>
                    <a:pt x="2133463" y="2209599"/>
                  </a:lnTo>
                  <a:lnTo>
                    <a:pt x="2246219" y="2197742"/>
                  </a:lnTo>
                  <a:lnTo>
                    <a:pt x="2358975" y="2183416"/>
                  </a:lnTo>
                  <a:lnTo>
                    <a:pt x="2471730" y="2168702"/>
                  </a:lnTo>
                  <a:lnTo>
                    <a:pt x="2584486" y="2151706"/>
                  </a:lnTo>
                  <a:lnTo>
                    <a:pt x="2697241" y="2131171"/>
                  </a:lnTo>
                  <a:lnTo>
                    <a:pt x="2809997" y="2107823"/>
                  </a:lnTo>
                  <a:lnTo>
                    <a:pt x="2922752" y="2083462"/>
                  </a:lnTo>
                  <a:lnTo>
                    <a:pt x="3035508" y="2055968"/>
                  </a:lnTo>
                  <a:lnTo>
                    <a:pt x="3148263" y="2024466"/>
                  </a:lnTo>
                  <a:lnTo>
                    <a:pt x="3261019" y="1991401"/>
                  </a:lnTo>
                  <a:lnTo>
                    <a:pt x="3373774" y="1961083"/>
                  </a:lnTo>
                  <a:lnTo>
                    <a:pt x="3486530" y="1928989"/>
                  </a:lnTo>
                  <a:lnTo>
                    <a:pt x="3599285" y="1890751"/>
                  </a:lnTo>
                  <a:lnTo>
                    <a:pt x="3712041" y="1846002"/>
                  </a:lnTo>
                  <a:lnTo>
                    <a:pt x="3824796" y="1796258"/>
                  </a:lnTo>
                  <a:lnTo>
                    <a:pt x="3937552" y="1743164"/>
                  </a:lnTo>
                  <a:lnTo>
                    <a:pt x="4050307" y="1690203"/>
                  </a:lnTo>
                  <a:lnTo>
                    <a:pt x="4163063" y="1637077"/>
                  </a:lnTo>
                  <a:lnTo>
                    <a:pt x="4275819" y="1580899"/>
                  </a:lnTo>
                  <a:lnTo>
                    <a:pt x="4388574" y="1520724"/>
                  </a:lnTo>
                  <a:lnTo>
                    <a:pt x="4501330" y="1455857"/>
                  </a:lnTo>
                  <a:lnTo>
                    <a:pt x="4614085" y="1385942"/>
                  </a:lnTo>
                  <a:lnTo>
                    <a:pt x="4726841" y="1311728"/>
                  </a:lnTo>
                  <a:lnTo>
                    <a:pt x="4839596" y="1233436"/>
                  </a:lnTo>
                  <a:lnTo>
                    <a:pt x="4952352" y="1151098"/>
                  </a:lnTo>
                  <a:lnTo>
                    <a:pt x="5065107" y="1064653"/>
                  </a:lnTo>
                  <a:lnTo>
                    <a:pt x="5177863" y="973979"/>
                  </a:lnTo>
                  <a:lnTo>
                    <a:pt x="5290618" y="878917"/>
                  </a:lnTo>
                  <a:lnTo>
                    <a:pt x="5403374" y="779299"/>
                  </a:lnTo>
                  <a:lnTo>
                    <a:pt x="5516129" y="674966"/>
                  </a:lnTo>
                  <a:lnTo>
                    <a:pt x="5628885" y="565781"/>
                  </a:lnTo>
                  <a:lnTo>
                    <a:pt x="5741640" y="451636"/>
                  </a:lnTo>
                  <a:lnTo>
                    <a:pt x="5854396" y="332453"/>
                  </a:lnTo>
                  <a:lnTo>
                    <a:pt x="5967151" y="208186"/>
                  </a:lnTo>
                  <a:lnTo>
                    <a:pt x="6079907" y="78811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1777021" y="3398881"/>
              <a:ext cx="5310839" cy="1995393"/>
            </a:xfrm>
            <a:custGeom>
              <a:avLst/>
              <a:pathLst>
                <a:path w="5310839" h="1995393">
                  <a:moveTo>
                    <a:pt x="5310839" y="0"/>
                  </a:moveTo>
                  <a:lnTo>
                    <a:pt x="5244762" y="51157"/>
                  </a:lnTo>
                  <a:lnTo>
                    <a:pt x="5132006" y="137354"/>
                  </a:lnTo>
                  <a:lnTo>
                    <a:pt x="5019251" y="222428"/>
                  </a:lnTo>
                  <a:lnTo>
                    <a:pt x="4906495" y="306333"/>
                  </a:lnTo>
                  <a:lnTo>
                    <a:pt x="4793740" y="388999"/>
                  </a:lnTo>
                  <a:lnTo>
                    <a:pt x="4680984" y="470327"/>
                  </a:lnTo>
                  <a:lnTo>
                    <a:pt x="4568228" y="550187"/>
                  </a:lnTo>
                  <a:lnTo>
                    <a:pt x="4455473" y="628418"/>
                  </a:lnTo>
                  <a:lnTo>
                    <a:pt x="4342717" y="704839"/>
                  </a:lnTo>
                  <a:lnTo>
                    <a:pt x="4229962" y="779260"/>
                  </a:lnTo>
                  <a:lnTo>
                    <a:pt x="4117206" y="851500"/>
                  </a:lnTo>
                  <a:lnTo>
                    <a:pt x="4004451" y="921413"/>
                  </a:lnTo>
                  <a:lnTo>
                    <a:pt x="3891695" y="988918"/>
                  </a:lnTo>
                  <a:lnTo>
                    <a:pt x="3778940" y="1054023"/>
                  </a:lnTo>
                  <a:lnTo>
                    <a:pt x="3666184" y="1116696"/>
                  </a:lnTo>
                  <a:lnTo>
                    <a:pt x="3553429" y="1175575"/>
                  </a:lnTo>
                  <a:lnTo>
                    <a:pt x="3440673" y="1231195"/>
                  </a:lnTo>
                  <a:lnTo>
                    <a:pt x="3327918" y="1284623"/>
                  </a:lnTo>
                  <a:lnTo>
                    <a:pt x="3215162" y="1336673"/>
                  </a:lnTo>
                  <a:lnTo>
                    <a:pt x="3102407" y="1388755"/>
                  </a:lnTo>
                  <a:lnTo>
                    <a:pt x="2989651" y="1441656"/>
                  </a:lnTo>
                  <a:lnTo>
                    <a:pt x="2876896" y="1493343"/>
                  </a:lnTo>
                  <a:lnTo>
                    <a:pt x="2764140" y="1539766"/>
                  </a:lnTo>
                  <a:lnTo>
                    <a:pt x="2651384" y="1578142"/>
                  </a:lnTo>
                  <a:lnTo>
                    <a:pt x="2538629" y="1613235"/>
                  </a:lnTo>
                  <a:lnTo>
                    <a:pt x="2425873" y="1647662"/>
                  </a:lnTo>
                  <a:lnTo>
                    <a:pt x="2313118" y="1679607"/>
                  </a:lnTo>
                  <a:lnTo>
                    <a:pt x="2200362" y="1708345"/>
                  </a:lnTo>
                  <a:lnTo>
                    <a:pt x="2087607" y="1736310"/>
                  </a:lnTo>
                  <a:lnTo>
                    <a:pt x="1974851" y="1762791"/>
                  </a:lnTo>
                  <a:lnTo>
                    <a:pt x="1862096" y="1785141"/>
                  </a:lnTo>
                  <a:lnTo>
                    <a:pt x="1749340" y="1804123"/>
                  </a:lnTo>
                  <a:lnTo>
                    <a:pt x="1636585" y="1821929"/>
                  </a:lnTo>
                  <a:lnTo>
                    <a:pt x="1523829" y="1838895"/>
                  </a:lnTo>
                  <a:lnTo>
                    <a:pt x="1411074" y="1854043"/>
                  </a:lnTo>
                  <a:lnTo>
                    <a:pt x="1298318" y="1867341"/>
                  </a:lnTo>
                  <a:lnTo>
                    <a:pt x="1185563" y="1879648"/>
                  </a:lnTo>
                  <a:lnTo>
                    <a:pt x="1072807" y="1891391"/>
                  </a:lnTo>
                  <a:lnTo>
                    <a:pt x="960052" y="1902644"/>
                  </a:lnTo>
                  <a:lnTo>
                    <a:pt x="847296" y="1913399"/>
                  </a:lnTo>
                  <a:lnTo>
                    <a:pt x="734540" y="1923698"/>
                  </a:lnTo>
                  <a:lnTo>
                    <a:pt x="621785" y="1933716"/>
                  </a:lnTo>
                  <a:lnTo>
                    <a:pt x="509029" y="1943693"/>
                  </a:lnTo>
                  <a:lnTo>
                    <a:pt x="396274" y="1953906"/>
                  </a:lnTo>
                  <a:lnTo>
                    <a:pt x="283518" y="1964626"/>
                  </a:lnTo>
                  <a:lnTo>
                    <a:pt x="170763" y="1976091"/>
                  </a:lnTo>
                  <a:lnTo>
                    <a:pt x="58007" y="1988482"/>
                  </a:lnTo>
                  <a:lnTo>
                    <a:pt x="0" y="199539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941876" y="3132087"/>
              <a:ext cx="6145984" cy="2100178"/>
            </a:xfrm>
            <a:custGeom>
              <a:avLst/>
              <a:pathLst>
                <a:path w="6145984" h="2100178">
                  <a:moveTo>
                    <a:pt x="0" y="2057868"/>
                  </a:moveTo>
                  <a:lnTo>
                    <a:pt x="103864" y="2066772"/>
                  </a:lnTo>
                  <a:lnTo>
                    <a:pt x="216619" y="2075200"/>
                  </a:lnTo>
                  <a:lnTo>
                    <a:pt x="329375" y="2082396"/>
                  </a:lnTo>
                  <a:lnTo>
                    <a:pt x="442131" y="2088368"/>
                  </a:lnTo>
                  <a:lnTo>
                    <a:pt x="554886" y="2093125"/>
                  </a:lnTo>
                  <a:lnTo>
                    <a:pt x="667642" y="2096673"/>
                  </a:lnTo>
                  <a:lnTo>
                    <a:pt x="780397" y="2099022"/>
                  </a:lnTo>
                  <a:lnTo>
                    <a:pt x="893153" y="2100178"/>
                  </a:lnTo>
                  <a:lnTo>
                    <a:pt x="1005908" y="2100149"/>
                  </a:lnTo>
                  <a:lnTo>
                    <a:pt x="1118664" y="2098944"/>
                  </a:lnTo>
                  <a:lnTo>
                    <a:pt x="1231419" y="2096570"/>
                  </a:lnTo>
                  <a:lnTo>
                    <a:pt x="1344175" y="2093034"/>
                  </a:lnTo>
                  <a:lnTo>
                    <a:pt x="1456930" y="2088346"/>
                  </a:lnTo>
                  <a:lnTo>
                    <a:pt x="1569686" y="2082512"/>
                  </a:lnTo>
                  <a:lnTo>
                    <a:pt x="1682441" y="2075540"/>
                  </a:lnTo>
                  <a:lnTo>
                    <a:pt x="1795197" y="2067440"/>
                  </a:lnTo>
                  <a:lnTo>
                    <a:pt x="1907952" y="2058677"/>
                  </a:lnTo>
                  <a:lnTo>
                    <a:pt x="2020708" y="2049209"/>
                  </a:lnTo>
                  <a:lnTo>
                    <a:pt x="2133463" y="2038470"/>
                  </a:lnTo>
                  <a:lnTo>
                    <a:pt x="2246219" y="2025893"/>
                  </a:lnTo>
                  <a:lnTo>
                    <a:pt x="2358975" y="2011155"/>
                  </a:lnTo>
                  <a:lnTo>
                    <a:pt x="2471730" y="1995315"/>
                  </a:lnTo>
                  <a:lnTo>
                    <a:pt x="2584486" y="1977915"/>
                  </a:lnTo>
                  <a:lnTo>
                    <a:pt x="2697241" y="1958156"/>
                  </a:lnTo>
                  <a:lnTo>
                    <a:pt x="2809997" y="1935307"/>
                  </a:lnTo>
                  <a:lnTo>
                    <a:pt x="2922752" y="1909886"/>
                  </a:lnTo>
                  <a:lnTo>
                    <a:pt x="3035508" y="1882156"/>
                  </a:lnTo>
                  <a:lnTo>
                    <a:pt x="3148263" y="1852036"/>
                  </a:lnTo>
                  <a:lnTo>
                    <a:pt x="3261019" y="1819531"/>
                  </a:lnTo>
                  <a:lnTo>
                    <a:pt x="3373774" y="1787159"/>
                  </a:lnTo>
                  <a:lnTo>
                    <a:pt x="3486530" y="1753566"/>
                  </a:lnTo>
                  <a:lnTo>
                    <a:pt x="3599285" y="1715258"/>
                  </a:lnTo>
                  <a:lnTo>
                    <a:pt x="3712041" y="1669672"/>
                  </a:lnTo>
                  <a:lnTo>
                    <a:pt x="3824796" y="1618957"/>
                  </a:lnTo>
                  <a:lnTo>
                    <a:pt x="3937552" y="1565959"/>
                  </a:lnTo>
                  <a:lnTo>
                    <a:pt x="4050307" y="1513438"/>
                  </a:lnTo>
                  <a:lnTo>
                    <a:pt x="4163063" y="1460850"/>
                  </a:lnTo>
                  <a:lnTo>
                    <a:pt x="4275819" y="1406047"/>
                  </a:lnTo>
                  <a:lnTo>
                    <a:pt x="4388574" y="1348149"/>
                  </a:lnTo>
                  <a:lnTo>
                    <a:pt x="4501330" y="1286276"/>
                  </a:lnTo>
                  <a:lnTo>
                    <a:pt x="4614085" y="1219982"/>
                  </a:lnTo>
                  <a:lnTo>
                    <a:pt x="4726841" y="1150323"/>
                  </a:lnTo>
                  <a:lnTo>
                    <a:pt x="4839596" y="1077425"/>
                  </a:lnTo>
                  <a:lnTo>
                    <a:pt x="4952352" y="1001299"/>
                  </a:lnTo>
                  <a:lnTo>
                    <a:pt x="5065107" y="921956"/>
                  </a:lnTo>
                  <a:lnTo>
                    <a:pt x="5177863" y="839409"/>
                  </a:lnTo>
                  <a:lnTo>
                    <a:pt x="5290618" y="753667"/>
                  </a:lnTo>
                  <a:lnTo>
                    <a:pt x="5403374" y="664743"/>
                  </a:lnTo>
                  <a:lnTo>
                    <a:pt x="5516129" y="572647"/>
                  </a:lnTo>
                  <a:lnTo>
                    <a:pt x="5628885" y="477390"/>
                  </a:lnTo>
                  <a:lnTo>
                    <a:pt x="5741640" y="378985"/>
                  </a:lnTo>
                  <a:lnTo>
                    <a:pt x="5854396" y="277441"/>
                  </a:lnTo>
                  <a:lnTo>
                    <a:pt x="5967151" y="172770"/>
                  </a:lnTo>
                  <a:lnTo>
                    <a:pt x="6079907" y="64984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9" name="pg29"/>
            <p:cNvSpPr/>
            <p:nvPr/>
          </p:nvSpPr>
          <p:spPr>
            <a:xfrm>
              <a:off x="941876" y="4795970"/>
              <a:ext cx="6145984" cy="598305"/>
            </a:xfrm>
            <a:custGeom>
              <a:avLst/>
              <a:pathLst>
                <a:path w="6145984" h="598305">
                  <a:moveTo>
                    <a:pt x="0" y="173474"/>
                  </a:moveTo>
                  <a:lnTo>
                    <a:pt x="103864" y="182721"/>
                  </a:lnTo>
                  <a:lnTo>
                    <a:pt x="216619" y="191785"/>
                  </a:lnTo>
                  <a:lnTo>
                    <a:pt x="329375" y="199844"/>
                  </a:lnTo>
                  <a:lnTo>
                    <a:pt x="442131" y="206866"/>
                  </a:lnTo>
                  <a:lnTo>
                    <a:pt x="554886" y="212824"/>
                  </a:lnTo>
                  <a:lnTo>
                    <a:pt x="667642" y="217698"/>
                  </a:lnTo>
                  <a:lnTo>
                    <a:pt x="780397" y="221483"/>
                  </a:lnTo>
                  <a:lnTo>
                    <a:pt x="893153" y="224193"/>
                  </a:lnTo>
                  <a:lnTo>
                    <a:pt x="1005908" y="225878"/>
                  </a:lnTo>
                  <a:lnTo>
                    <a:pt x="1118664" y="226624"/>
                  </a:lnTo>
                  <a:lnTo>
                    <a:pt x="1231419" y="226562"/>
                  </a:lnTo>
                  <a:lnTo>
                    <a:pt x="1344175" y="225860"/>
                  </a:lnTo>
                  <a:lnTo>
                    <a:pt x="1456930" y="224712"/>
                  </a:lnTo>
                  <a:lnTo>
                    <a:pt x="1569686" y="223312"/>
                  </a:lnTo>
                  <a:lnTo>
                    <a:pt x="1682441" y="221832"/>
                  </a:lnTo>
                  <a:lnTo>
                    <a:pt x="1795197" y="220400"/>
                  </a:lnTo>
                  <a:lnTo>
                    <a:pt x="1907952" y="219946"/>
                  </a:lnTo>
                  <a:lnTo>
                    <a:pt x="2020708" y="220530"/>
                  </a:lnTo>
                  <a:lnTo>
                    <a:pt x="2133463" y="221309"/>
                  </a:lnTo>
                  <a:lnTo>
                    <a:pt x="2246219" y="221680"/>
                  </a:lnTo>
                  <a:lnTo>
                    <a:pt x="2358975" y="221705"/>
                  </a:lnTo>
                  <a:lnTo>
                    <a:pt x="2471730" y="222922"/>
                  </a:lnTo>
                  <a:lnTo>
                    <a:pt x="2584486" y="223919"/>
                  </a:lnTo>
                  <a:lnTo>
                    <a:pt x="2697241" y="223664"/>
                  </a:lnTo>
                  <a:lnTo>
                    <a:pt x="2809997" y="222220"/>
                  </a:lnTo>
                  <a:lnTo>
                    <a:pt x="2922752" y="217273"/>
                  </a:lnTo>
                  <a:lnTo>
                    <a:pt x="3035508" y="208997"/>
                  </a:lnTo>
                  <a:lnTo>
                    <a:pt x="3148263" y="200310"/>
                  </a:lnTo>
                  <a:lnTo>
                    <a:pt x="3261019" y="196232"/>
                  </a:lnTo>
                  <a:lnTo>
                    <a:pt x="3373774" y="196691"/>
                  </a:lnTo>
                  <a:lnTo>
                    <a:pt x="3486530" y="197665"/>
                  </a:lnTo>
                  <a:lnTo>
                    <a:pt x="3599285" y="198286"/>
                  </a:lnTo>
                  <a:lnTo>
                    <a:pt x="3712041" y="200479"/>
                  </a:lnTo>
                  <a:lnTo>
                    <a:pt x="3824796" y="204670"/>
                  </a:lnTo>
                  <a:lnTo>
                    <a:pt x="3937552" y="208253"/>
                  </a:lnTo>
                  <a:lnTo>
                    <a:pt x="4050307" y="209812"/>
                  </a:lnTo>
                  <a:lnTo>
                    <a:pt x="4163063" y="209960"/>
                  </a:lnTo>
                  <a:lnTo>
                    <a:pt x="4275819" y="208881"/>
                  </a:lnTo>
                  <a:lnTo>
                    <a:pt x="4388574" y="205983"/>
                  </a:lnTo>
                  <a:lnTo>
                    <a:pt x="4501330" y="200841"/>
                  </a:lnTo>
                  <a:lnTo>
                    <a:pt x="4614085" y="193490"/>
                  </a:lnTo>
                  <a:lnTo>
                    <a:pt x="4726841" y="185258"/>
                  </a:lnTo>
                  <a:lnTo>
                    <a:pt x="4839596" y="176353"/>
                  </a:lnTo>
                  <a:lnTo>
                    <a:pt x="4952352" y="166784"/>
                  </a:lnTo>
                  <a:lnTo>
                    <a:pt x="5065107" y="156495"/>
                  </a:lnTo>
                  <a:lnTo>
                    <a:pt x="5177863" y="145389"/>
                  </a:lnTo>
                  <a:lnTo>
                    <a:pt x="5290618" y="133343"/>
                  </a:lnTo>
                  <a:lnTo>
                    <a:pt x="5403374" y="120229"/>
                  </a:lnTo>
                  <a:lnTo>
                    <a:pt x="5516129" y="105924"/>
                  </a:lnTo>
                  <a:lnTo>
                    <a:pt x="5628885" y="90321"/>
                  </a:lnTo>
                  <a:lnTo>
                    <a:pt x="5741640" y="73333"/>
                  </a:lnTo>
                  <a:lnTo>
                    <a:pt x="5854396" y="54892"/>
                  </a:lnTo>
                  <a:lnTo>
                    <a:pt x="5967151" y="34953"/>
                  </a:lnTo>
                  <a:lnTo>
                    <a:pt x="6079907" y="13485"/>
                  </a:lnTo>
                  <a:lnTo>
                    <a:pt x="6145984" y="0"/>
                  </a:lnTo>
                  <a:lnTo>
                    <a:pt x="6145984" y="363377"/>
                  </a:lnTo>
                  <a:lnTo>
                    <a:pt x="6079907" y="358030"/>
                  </a:lnTo>
                  <a:lnTo>
                    <a:pt x="5967151" y="350093"/>
                  </a:lnTo>
                  <a:lnTo>
                    <a:pt x="5854396" y="343342"/>
                  </a:lnTo>
                  <a:lnTo>
                    <a:pt x="5741640" y="337758"/>
                  </a:lnTo>
                  <a:lnTo>
                    <a:pt x="5628885" y="333309"/>
                  </a:lnTo>
                  <a:lnTo>
                    <a:pt x="5516129" y="329941"/>
                  </a:lnTo>
                  <a:lnTo>
                    <a:pt x="5403374" y="327579"/>
                  </a:lnTo>
                  <a:lnTo>
                    <a:pt x="5290618" y="326129"/>
                  </a:lnTo>
                  <a:lnTo>
                    <a:pt x="5177863" y="325480"/>
                  </a:lnTo>
                  <a:lnTo>
                    <a:pt x="5065107" y="325518"/>
                  </a:lnTo>
                  <a:lnTo>
                    <a:pt x="4952352" y="326133"/>
                  </a:lnTo>
                  <a:lnTo>
                    <a:pt x="4839596" y="327241"/>
                  </a:lnTo>
                  <a:lnTo>
                    <a:pt x="4726841" y="328799"/>
                  </a:lnTo>
                  <a:lnTo>
                    <a:pt x="4614085" y="330828"/>
                  </a:lnTo>
                  <a:lnTo>
                    <a:pt x="4501330" y="333248"/>
                  </a:lnTo>
                  <a:lnTo>
                    <a:pt x="4388574" y="334312"/>
                  </a:lnTo>
                  <a:lnTo>
                    <a:pt x="4275819" y="334108"/>
                  </a:lnTo>
                  <a:lnTo>
                    <a:pt x="4163063" y="333313"/>
                  </a:lnTo>
                  <a:lnTo>
                    <a:pt x="4050307" y="332433"/>
                  </a:lnTo>
                  <a:lnTo>
                    <a:pt x="3937552" y="330275"/>
                  </a:lnTo>
                  <a:lnTo>
                    <a:pt x="3824796" y="326562"/>
                  </a:lnTo>
                  <a:lnTo>
                    <a:pt x="3712041" y="323693"/>
                  </a:lnTo>
                  <a:lnTo>
                    <a:pt x="3599285" y="322640"/>
                  </a:lnTo>
                  <a:lnTo>
                    <a:pt x="3486530" y="322113"/>
                  </a:lnTo>
                  <a:lnTo>
                    <a:pt x="3373774" y="323182"/>
                  </a:lnTo>
                  <a:lnTo>
                    <a:pt x="3261019" y="325521"/>
                  </a:lnTo>
                  <a:lnTo>
                    <a:pt x="3148263" y="328836"/>
                  </a:lnTo>
                  <a:lnTo>
                    <a:pt x="3035508" y="335641"/>
                  </a:lnTo>
                  <a:lnTo>
                    <a:pt x="2922752" y="344238"/>
                  </a:lnTo>
                  <a:lnTo>
                    <a:pt x="2809997" y="350628"/>
                  </a:lnTo>
                  <a:lnTo>
                    <a:pt x="2697241" y="351392"/>
                  </a:lnTo>
                  <a:lnTo>
                    <a:pt x="2584486" y="350590"/>
                  </a:lnTo>
                  <a:lnTo>
                    <a:pt x="2471730" y="350145"/>
                  </a:lnTo>
                  <a:lnTo>
                    <a:pt x="2358975" y="350461"/>
                  </a:lnTo>
                  <a:lnTo>
                    <a:pt x="2246219" y="350995"/>
                  </a:lnTo>
                  <a:lnTo>
                    <a:pt x="2133463" y="351606"/>
                  </a:lnTo>
                  <a:lnTo>
                    <a:pt x="2020708" y="352963"/>
                  </a:lnTo>
                  <a:lnTo>
                    <a:pt x="1907952" y="355478"/>
                  </a:lnTo>
                  <a:lnTo>
                    <a:pt x="1795197" y="359323"/>
                  </a:lnTo>
                  <a:lnTo>
                    <a:pt x="1682441" y="364371"/>
                  </a:lnTo>
                  <a:lnTo>
                    <a:pt x="1569686" y="370384"/>
                  </a:lnTo>
                  <a:lnTo>
                    <a:pt x="1456930" y="377481"/>
                  </a:lnTo>
                  <a:lnTo>
                    <a:pt x="1344175" y="385833"/>
                  </a:lnTo>
                  <a:lnTo>
                    <a:pt x="1231419" y="395629"/>
                  </a:lnTo>
                  <a:lnTo>
                    <a:pt x="1118664" y="407059"/>
                  </a:lnTo>
                  <a:lnTo>
                    <a:pt x="1005908" y="420287"/>
                  </a:lnTo>
                  <a:lnTo>
                    <a:pt x="893153" y="435440"/>
                  </a:lnTo>
                  <a:lnTo>
                    <a:pt x="780397" y="452602"/>
                  </a:lnTo>
                  <a:lnTo>
                    <a:pt x="667642" y="471817"/>
                  </a:lnTo>
                  <a:lnTo>
                    <a:pt x="554886" y="493098"/>
                  </a:lnTo>
                  <a:lnTo>
                    <a:pt x="442131" y="516435"/>
                  </a:lnTo>
                  <a:lnTo>
                    <a:pt x="329375" y="541804"/>
                  </a:lnTo>
                  <a:lnTo>
                    <a:pt x="216619" y="569173"/>
                  </a:lnTo>
                  <a:lnTo>
                    <a:pt x="104650" y="598305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4795970"/>
              <a:ext cx="6145984" cy="226624"/>
            </a:xfrm>
            <a:custGeom>
              <a:avLst/>
              <a:pathLst>
                <a:path w="6145984" h="226624">
                  <a:moveTo>
                    <a:pt x="0" y="173474"/>
                  </a:moveTo>
                  <a:lnTo>
                    <a:pt x="103864" y="182721"/>
                  </a:lnTo>
                  <a:lnTo>
                    <a:pt x="216619" y="191785"/>
                  </a:lnTo>
                  <a:lnTo>
                    <a:pt x="329375" y="199844"/>
                  </a:lnTo>
                  <a:lnTo>
                    <a:pt x="442131" y="206866"/>
                  </a:lnTo>
                  <a:lnTo>
                    <a:pt x="554886" y="212824"/>
                  </a:lnTo>
                  <a:lnTo>
                    <a:pt x="667642" y="217698"/>
                  </a:lnTo>
                  <a:lnTo>
                    <a:pt x="780397" y="221483"/>
                  </a:lnTo>
                  <a:lnTo>
                    <a:pt x="893153" y="224193"/>
                  </a:lnTo>
                  <a:lnTo>
                    <a:pt x="1005908" y="225878"/>
                  </a:lnTo>
                  <a:lnTo>
                    <a:pt x="1118664" y="226624"/>
                  </a:lnTo>
                  <a:lnTo>
                    <a:pt x="1231419" y="226562"/>
                  </a:lnTo>
                  <a:lnTo>
                    <a:pt x="1344175" y="225860"/>
                  </a:lnTo>
                  <a:lnTo>
                    <a:pt x="1456930" y="224712"/>
                  </a:lnTo>
                  <a:lnTo>
                    <a:pt x="1569686" y="223312"/>
                  </a:lnTo>
                  <a:lnTo>
                    <a:pt x="1682441" y="221832"/>
                  </a:lnTo>
                  <a:lnTo>
                    <a:pt x="1795197" y="220400"/>
                  </a:lnTo>
                  <a:lnTo>
                    <a:pt x="1907952" y="219946"/>
                  </a:lnTo>
                  <a:lnTo>
                    <a:pt x="2020708" y="220530"/>
                  </a:lnTo>
                  <a:lnTo>
                    <a:pt x="2133463" y="221309"/>
                  </a:lnTo>
                  <a:lnTo>
                    <a:pt x="2246219" y="221680"/>
                  </a:lnTo>
                  <a:lnTo>
                    <a:pt x="2358975" y="221705"/>
                  </a:lnTo>
                  <a:lnTo>
                    <a:pt x="2471730" y="222922"/>
                  </a:lnTo>
                  <a:lnTo>
                    <a:pt x="2584486" y="223919"/>
                  </a:lnTo>
                  <a:lnTo>
                    <a:pt x="2697241" y="223664"/>
                  </a:lnTo>
                  <a:lnTo>
                    <a:pt x="2809997" y="222220"/>
                  </a:lnTo>
                  <a:lnTo>
                    <a:pt x="2922752" y="217273"/>
                  </a:lnTo>
                  <a:lnTo>
                    <a:pt x="3035508" y="208997"/>
                  </a:lnTo>
                  <a:lnTo>
                    <a:pt x="3148263" y="200310"/>
                  </a:lnTo>
                  <a:lnTo>
                    <a:pt x="3261019" y="196232"/>
                  </a:lnTo>
                  <a:lnTo>
                    <a:pt x="3373774" y="196691"/>
                  </a:lnTo>
                  <a:lnTo>
                    <a:pt x="3486530" y="197665"/>
                  </a:lnTo>
                  <a:lnTo>
                    <a:pt x="3599285" y="198286"/>
                  </a:lnTo>
                  <a:lnTo>
                    <a:pt x="3712041" y="200479"/>
                  </a:lnTo>
                  <a:lnTo>
                    <a:pt x="3824796" y="204670"/>
                  </a:lnTo>
                  <a:lnTo>
                    <a:pt x="3937552" y="208253"/>
                  </a:lnTo>
                  <a:lnTo>
                    <a:pt x="4050307" y="209812"/>
                  </a:lnTo>
                  <a:lnTo>
                    <a:pt x="4163063" y="209960"/>
                  </a:lnTo>
                  <a:lnTo>
                    <a:pt x="4275819" y="208881"/>
                  </a:lnTo>
                  <a:lnTo>
                    <a:pt x="4388574" y="205983"/>
                  </a:lnTo>
                  <a:lnTo>
                    <a:pt x="4501330" y="200841"/>
                  </a:lnTo>
                  <a:lnTo>
                    <a:pt x="4614085" y="193490"/>
                  </a:lnTo>
                  <a:lnTo>
                    <a:pt x="4726841" y="185258"/>
                  </a:lnTo>
                  <a:lnTo>
                    <a:pt x="4839596" y="176353"/>
                  </a:lnTo>
                  <a:lnTo>
                    <a:pt x="4952352" y="166784"/>
                  </a:lnTo>
                  <a:lnTo>
                    <a:pt x="5065107" y="156495"/>
                  </a:lnTo>
                  <a:lnTo>
                    <a:pt x="5177863" y="145389"/>
                  </a:lnTo>
                  <a:lnTo>
                    <a:pt x="5290618" y="133343"/>
                  </a:lnTo>
                  <a:lnTo>
                    <a:pt x="5403374" y="120229"/>
                  </a:lnTo>
                  <a:lnTo>
                    <a:pt x="5516129" y="105924"/>
                  </a:lnTo>
                  <a:lnTo>
                    <a:pt x="5628885" y="90321"/>
                  </a:lnTo>
                  <a:lnTo>
                    <a:pt x="5741640" y="73333"/>
                  </a:lnTo>
                  <a:lnTo>
                    <a:pt x="5854396" y="54892"/>
                  </a:lnTo>
                  <a:lnTo>
                    <a:pt x="5967151" y="34953"/>
                  </a:lnTo>
                  <a:lnTo>
                    <a:pt x="6079907" y="13485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1046526" y="5118084"/>
              <a:ext cx="6041334" cy="276191"/>
            </a:xfrm>
            <a:custGeom>
              <a:avLst/>
              <a:pathLst>
                <a:path w="6041334" h="276191">
                  <a:moveTo>
                    <a:pt x="6041334" y="41263"/>
                  </a:moveTo>
                  <a:lnTo>
                    <a:pt x="5975257" y="35916"/>
                  </a:lnTo>
                  <a:lnTo>
                    <a:pt x="5862501" y="27980"/>
                  </a:lnTo>
                  <a:lnTo>
                    <a:pt x="5749746" y="21228"/>
                  </a:lnTo>
                  <a:lnTo>
                    <a:pt x="5636990" y="15645"/>
                  </a:lnTo>
                  <a:lnTo>
                    <a:pt x="5524235" y="11195"/>
                  </a:lnTo>
                  <a:lnTo>
                    <a:pt x="5411479" y="7827"/>
                  </a:lnTo>
                  <a:lnTo>
                    <a:pt x="5298724" y="5465"/>
                  </a:lnTo>
                  <a:lnTo>
                    <a:pt x="5185968" y="4015"/>
                  </a:lnTo>
                  <a:lnTo>
                    <a:pt x="5073213" y="3367"/>
                  </a:lnTo>
                  <a:lnTo>
                    <a:pt x="4960457" y="3405"/>
                  </a:lnTo>
                  <a:lnTo>
                    <a:pt x="4847702" y="4020"/>
                  </a:lnTo>
                  <a:lnTo>
                    <a:pt x="4734946" y="5128"/>
                  </a:lnTo>
                  <a:lnTo>
                    <a:pt x="4622191" y="6686"/>
                  </a:lnTo>
                  <a:lnTo>
                    <a:pt x="4509435" y="8714"/>
                  </a:lnTo>
                  <a:lnTo>
                    <a:pt x="4396679" y="11135"/>
                  </a:lnTo>
                  <a:lnTo>
                    <a:pt x="4283924" y="12198"/>
                  </a:lnTo>
                  <a:lnTo>
                    <a:pt x="4171168" y="11995"/>
                  </a:lnTo>
                  <a:lnTo>
                    <a:pt x="4058413" y="11200"/>
                  </a:lnTo>
                  <a:lnTo>
                    <a:pt x="3945657" y="10320"/>
                  </a:lnTo>
                  <a:lnTo>
                    <a:pt x="3832902" y="8162"/>
                  </a:lnTo>
                  <a:lnTo>
                    <a:pt x="3720146" y="4448"/>
                  </a:lnTo>
                  <a:lnTo>
                    <a:pt x="3607391" y="1579"/>
                  </a:lnTo>
                  <a:lnTo>
                    <a:pt x="3494635" y="527"/>
                  </a:lnTo>
                  <a:lnTo>
                    <a:pt x="3381880" y="0"/>
                  </a:lnTo>
                  <a:lnTo>
                    <a:pt x="3269124" y="1068"/>
                  </a:lnTo>
                  <a:lnTo>
                    <a:pt x="3156369" y="3407"/>
                  </a:lnTo>
                  <a:lnTo>
                    <a:pt x="3043613" y="6722"/>
                  </a:lnTo>
                  <a:lnTo>
                    <a:pt x="2930858" y="13528"/>
                  </a:lnTo>
                  <a:lnTo>
                    <a:pt x="2818102" y="22125"/>
                  </a:lnTo>
                  <a:lnTo>
                    <a:pt x="2705347" y="28515"/>
                  </a:lnTo>
                  <a:lnTo>
                    <a:pt x="2592591" y="29279"/>
                  </a:lnTo>
                  <a:lnTo>
                    <a:pt x="2479835" y="28477"/>
                  </a:lnTo>
                  <a:lnTo>
                    <a:pt x="2367080" y="28031"/>
                  </a:lnTo>
                  <a:lnTo>
                    <a:pt x="2254324" y="28348"/>
                  </a:lnTo>
                  <a:lnTo>
                    <a:pt x="2141569" y="28882"/>
                  </a:lnTo>
                  <a:lnTo>
                    <a:pt x="2028813" y="29492"/>
                  </a:lnTo>
                  <a:lnTo>
                    <a:pt x="1916058" y="30849"/>
                  </a:lnTo>
                  <a:lnTo>
                    <a:pt x="1803302" y="33364"/>
                  </a:lnTo>
                  <a:lnTo>
                    <a:pt x="1690547" y="37210"/>
                  </a:lnTo>
                  <a:lnTo>
                    <a:pt x="1577791" y="42257"/>
                  </a:lnTo>
                  <a:lnTo>
                    <a:pt x="1465036" y="48270"/>
                  </a:lnTo>
                  <a:lnTo>
                    <a:pt x="1352280" y="55368"/>
                  </a:lnTo>
                  <a:lnTo>
                    <a:pt x="1239525" y="63719"/>
                  </a:lnTo>
                  <a:lnTo>
                    <a:pt x="1126769" y="73515"/>
                  </a:lnTo>
                  <a:lnTo>
                    <a:pt x="1014014" y="84945"/>
                  </a:lnTo>
                  <a:lnTo>
                    <a:pt x="901258" y="98173"/>
                  </a:lnTo>
                  <a:lnTo>
                    <a:pt x="788502" y="113326"/>
                  </a:lnTo>
                  <a:lnTo>
                    <a:pt x="675747" y="130488"/>
                  </a:lnTo>
                  <a:lnTo>
                    <a:pt x="562991" y="149704"/>
                  </a:lnTo>
                  <a:lnTo>
                    <a:pt x="450236" y="170985"/>
                  </a:lnTo>
                  <a:lnTo>
                    <a:pt x="337480" y="194321"/>
                  </a:lnTo>
                  <a:lnTo>
                    <a:pt x="224725" y="219690"/>
                  </a:lnTo>
                  <a:lnTo>
                    <a:pt x="111969" y="247059"/>
                  </a:lnTo>
                  <a:lnTo>
                    <a:pt x="0" y="27619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2" name="pl32"/>
            <p:cNvSpPr/>
            <p:nvPr/>
          </p:nvSpPr>
          <p:spPr>
            <a:xfrm>
              <a:off x="941876" y="4977659"/>
              <a:ext cx="6145984" cy="218704"/>
            </a:xfrm>
            <a:custGeom>
              <a:avLst/>
              <a:pathLst>
                <a:path w="6145984" h="218704">
                  <a:moveTo>
                    <a:pt x="0" y="218704"/>
                  </a:moveTo>
                  <a:lnTo>
                    <a:pt x="103864" y="208927"/>
                  </a:lnTo>
                  <a:lnTo>
                    <a:pt x="216619" y="198791"/>
                  </a:lnTo>
                  <a:lnTo>
                    <a:pt x="329375" y="189135"/>
                  </a:lnTo>
                  <a:lnTo>
                    <a:pt x="442131" y="179962"/>
                  </a:lnTo>
                  <a:lnTo>
                    <a:pt x="554886" y="171272"/>
                  </a:lnTo>
                  <a:lnTo>
                    <a:pt x="667642" y="163069"/>
                  </a:lnTo>
                  <a:lnTo>
                    <a:pt x="780397" y="155354"/>
                  </a:lnTo>
                  <a:lnTo>
                    <a:pt x="893153" y="148128"/>
                  </a:lnTo>
                  <a:lnTo>
                    <a:pt x="1005908" y="141394"/>
                  </a:lnTo>
                  <a:lnTo>
                    <a:pt x="1118664" y="135153"/>
                  </a:lnTo>
                  <a:lnTo>
                    <a:pt x="1231419" y="129407"/>
                  </a:lnTo>
                  <a:lnTo>
                    <a:pt x="1344175" y="124158"/>
                  </a:lnTo>
                  <a:lnTo>
                    <a:pt x="1456930" y="119408"/>
                  </a:lnTo>
                  <a:lnTo>
                    <a:pt x="1569686" y="115159"/>
                  </a:lnTo>
                  <a:lnTo>
                    <a:pt x="1682441" y="111413"/>
                  </a:lnTo>
                  <a:lnTo>
                    <a:pt x="1795197" y="108173"/>
                  </a:lnTo>
                  <a:lnTo>
                    <a:pt x="1907952" y="106023"/>
                  </a:lnTo>
                  <a:lnTo>
                    <a:pt x="2020708" y="105057"/>
                  </a:lnTo>
                  <a:lnTo>
                    <a:pt x="2133463" y="104768"/>
                  </a:lnTo>
                  <a:lnTo>
                    <a:pt x="2246219" y="104649"/>
                  </a:lnTo>
                  <a:lnTo>
                    <a:pt x="2358975" y="104394"/>
                  </a:lnTo>
                  <a:lnTo>
                    <a:pt x="2471730" y="104845"/>
                  </a:lnTo>
                  <a:lnTo>
                    <a:pt x="2584486" y="105566"/>
                  </a:lnTo>
                  <a:lnTo>
                    <a:pt x="2697241" y="105839"/>
                  </a:lnTo>
                  <a:lnTo>
                    <a:pt x="2809997" y="104735"/>
                  </a:lnTo>
                  <a:lnTo>
                    <a:pt x="2922752" y="99067"/>
                  </a:lnTo>
                  <a:lnTo>
                    <a:pt x="3035508" y="90631"/>
                  </a:lnTo>
                  <a:lnTo>
                    <a:pt x="3148263" y="82884"/>
                  </a:lnTo>
                  <a:lnTo>
                    <a:pt x="3261019" y="79188"/>
                  </a:lnTo>
                  <a:lnTo>
                    <a:pt x="3373774" y="78248"/>
                  </a:lnTo>
                  <a:lnTo>
                    <a:pt x="3486530" y="78200"/>
                  </a:lnTo>
                  <a:lnTo>
                    <a:pt x="3599285" y="78774"/>
                  </a:lnTo>
                  <a:lnTo>
                    <a:pt x="3712041" y="80397"/>
                  </a:lnTo>
                  <a:lnTo>
                    <a:pt x="3824796" y="83927"/>
                  </a:lnTo>
                  <a:lnTo>
                    <a:pt x="3937552" y="87575"/>
                  </a:lnTo>
                  <a:lnTo>
                    <a:pt x="4050307" y="89434"/>
                  </a:lnTo>
                  <a:lnTo>
                    <a:pt x="4163063" y="89948"/>
                  </a:lnTo>
                  <a:lnTo>
                    <a:pt x="4275819" y="89806"/>
                  </a:lnTo>
                  <a:lnTo>
                    <a:pt x="4388574" y="88459"/>
                  </a:lnTo>
                  <a:lnTo>
                    <a:pt x="4501330" y="85356"/>
                  </a:lnTo>
                  <a:lnTo>
                    <a:pt x="4614085" y="80470"/>
                  </a:lnTo>
                  <a:lnTo>
                    <a:pt x="4726841" y="75340"/>
                  </a:lnTo>
                  <a:lnTo>
                    <a:pt x="4839596" y="70109"/>
                  </a:lnTo>
                  <a:lnTo>
                    <a:pt x="4952352" y="64770"/>
                  </a:lnTo>
                  <a:lnTo>
                    <a:pt x="5065107" y="59318"/>
                  </a:lnTo>
                  <a:lnTo>
                    <a:pt x="5177863" y="53746"/>
                  </a:lnTo>
                  <a:lnTo>
                    <a:pt x="5290618" y="48047"/>
                  </a:lnTo>
                  <a:lnTo>
                    <a:pt x="5403374" y="42215"/>
                  </a:lnTo>
                  <a:lnTo>
                    <a:pt x="5516129" y="36244"/>
                  </a:lnTo>
                  <a:lnTo>
                    <a:pt x="5628885" y="30126"/>
                  </a:lnTo>
                  <a:lnTo>
                    <a:pt x="5741640" y="23857"/>
                  </a:lnTo>
                  <a:lnTo>
                    <a:pt x="5854396" y="17428"/>
                  </a:lnTo>
                  <a:lnTo>
                    <a:pt x="5967151" y="10834"/>
                  </a:lnTo>
                  <a:lnTo>
                    <a:pt x="6079907" y="4069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3" name="pg33"/>
            <p:cNvSpPr/>
            <p:nvPr/>
          </p:nvSpPr>
          <p:spPr>
            <a:xfrm>
              <a:off x="941876" y="4806479"/>
              <a:ext cx="6145984" cy="587796"/>
            </a:xfrm>
            <a:custGeom>
              <a:avLst/>
              <a:pathLst>
                <a:path w="6145984" h="587796">
                  <a:moveTo>
                    <a:pt x="0" y="208862"/>
                  </a:moveTo>
                  <a:lnTo>
                    <a:pt x="103864" y="217967"/>
                  </a:lnTo>
                  <a:lnTo>
                    <a:pt x="216619" y="226900"/>
                  </a:lnTo>
                  <a:lnTo>
                    <a:pt x="329375" y="234850"/>
                  </a:lnTo>
                  <a:lnTo>
                    <a:pt x="442131" y="241787"/>
                  </a:lnTo>
                  <a:lnTo>
                    <a:pt x="554886" y="247684"/>
                  </a:lnTo>
                  <a:lnTo>
                    <a:pt x="667642" y="252520"/>
                  </a:lnTo>
                  <a:lnTo>
                    <a:pt x="780397" y="256286"/>
                  </a:lnTo>
                  <a:lnTo>
                    <a:pt x="893153" y="258994"/>
                  </a:lnTo>
                  <a:lnTo>
                    <a:pt x="1005908" y="260683"/>
                  </a:lnTo>
                  <a:lnTo>
                    <a:pt x="1118664" y="261428"/>
                  </a:lnTo>
                  <a:lnTo>
                    <a:pt x="1231419" y="261341"/>
                  </a:lnTo>
                  <a:lnTo>
                    <a:pt x="1344175" y="260571"/>
                  </a:lnTo>
                  <a:lnTo>
                    <a:pt x="1456930" y="259283"/>
                  </a:lnTo>
                  <a:lnTo>
                    <a:pt x="1569686" y="257648"/>
                  </a:lnTo>
                  <a:lnTo>
                    <a:pt x="1682441" y="255816"/>
                  </a:lnTo>
                  <a:lnTo>
                    <a:pt x="1795197" y="253899"/>
                  </a:lnTo>
                  <a:lnTo>
                    <a:pt x="1907952" y="252690"/>
                  </a:lnTo>
                  <a:lnTo>
                    <a:pt x="2020708" y="252270"/>
                  </a:lnTo>
                  <a:lnTo>
                    <a:pt x="2133463" y="251955"/>
                  </a:lnTo>
                  <a:lnTo>
                    <a:pt x="2246219" y="251277"/>
                  </a:lnTo>
                  <a:lnTo>
                    <a:pt x="2358975" y="250497"/>
                  </a:lnTo>
                  <a:lnTo>
                    <a:pt x="2471730" y="251790"/>
                  </a:lnTo>
                  <a:lnTo>
                    <a:pt x="2584486" y="253518"/>
                  </a:lnTo>
                  <a:lnTo>
                    <a:pt x="2697241" y="254160"/>
                  </a:lnTo>
                  <a:lnTo>
                    <a:pt x="2809997" y="253333"/>
                  </a:lnTo>
                  <a:lnTo>
                    <a:pt x="2922752" y="250983"/>
                  </a:lnTo>
                  <a:lnTo>
                    <a:pt x="3035508" y="246805"/>
                  </a:lnTo>
                  <a:lnTo>
                    <a:pt x="3148263" y="241813"/>
                  </a:lnTo>
                  <a:lnTo>
                    <a:pt x="3261019" y="238929"/>
                  </a:lnTo>
                  <a:lnTo>
                    <a:pt x="3373774" y="238596"/>
                  </a:lnTo>
                  <a:lnTo>
                    <a:pt x="3486530" y="238150"/>
                  </a:lnTo>
                  <a:lnTo>
                    <a:pt x="3599285" y="237081"/>
                  </a:lnTo>
                  <a:lnTo>
                    <a:pt x="3712041" y="237181"/>
                  </a:lnTo>
                  <a:lnTo>
                    <a:pt x="3824796" y="238582"/>
                  </a:lnTo>
                  <a:lnTo>
                    <a:pt x="3937552" y="239151"/>
                  </a:lnTo>
                  <a:lnTo>
                    <a:pt x="4050307" y="237839"/>
                  </a:lnTo>
                  <a:lnTo>
                    <a:pt x="4163063" y="235119"/>
                  </a:lnTo>
                  <a:lnTo>
                    <a:pt x="4275819" y="231052"/>
                  </a:lnTo>
                  <a:lnTo>
                    <a:pt x="4388574" y="225146"/>
                  </a:lnTo>
                  <a:lnTo>
                    <a:pt x="4501330" y="217062"/>
                  </a:lnTo>
                  <a:lnTo>
                    <a:pt x="4614085" y="206927"/>
                  </a:lnTo>
                  <a:lnTo>
                    <a:pt x="4726841" y="196151"/>
                  </a:lnTo>
                  <a:lnTo>
                    <a:pt x="4839596" y="184933"/>
                  </a:lnTo>
                  <a:lnTo>
                    <a:pt x="4952352" y="173277"/>
                  </a:lnTo>
                  <a:lnTo>
                    <a:pt x="5065107" y="161129"/>
                  </a:lnTo>
                  <a:lnTo>
                    <a:pt x="5177863" y="148399"/>
                  </a:lnTo>
                  <a:lnTo>
                    <a:pt x="5290618" y="134973"/>
                  </a:lnTo>
                  <a:lnTo>
                    <a:pt x="5403374" y="120735"/>
                  </a:lnTo>
                  <a:lnTo>
                    <a:pt x="5516129" y="105571"/>
                  </a:lnTo>
                  <a:lnTo>
                    <a:pt x="5628885" y="89382"/>
                  </a:lnTo>
                  <a:lnTo>
                    <a:pt x="5741640" y="72085"/>
                  </a:lnTo>
                  <a:lnTo>
                    <a:pt x="5854396" y="53618"/>
                  </a:lnTo>
                  <a:lnTo>
                    <a:pt x="5967151" y="33935"/>
                  </a:lnTo>
                  <a:lnTo>
                    <a:pt x="6079907" y="13006"/>
                  </a:lnTo>
                  <a:lnTo>
                    <a:pt x="6145984" y="0"/>
                  </a:lnTo>
                  <a:lnTo>
                    <a:pt x="6145984" y="322593"/>
                  </a:lnTo>
                  <a:lnTo>
                    <a:pt x="6079907" y="318880"/>
                  </a:lnTo>
                  <a:lnTo>
                    <a:pt x="5967151" y="313705"/>
                  </a:lnTo>
                  <a:lnTo>
                    <a:pt x="5854396" y="309693"/>
                  </a:lnTo>
                  <a:lnTo>
                    <a:pt x="5741640" y="306832"/>
                  </a:lnTo>
                  <a:lnTo>
                    <a:pt x="5628885" y="305098"/>
                  </a:lnTo>
                  <a:lnTo>
                    <a:pt x="5516129" y="304445"/>
                  </a:lnTo>
                  <a:lnTo>
                    <a:pt x="5403374" y="304814"/>
                  </a:lnTo>
                  <a:lnTo>
                    <a:pt x="5290618" y="306122"/>
                  </a:lnTo>
                  <a:lnTo>
                    <a:pt x="5177863" y="308278"/>
                  </a:lnTo>
                  <a:lnTo>
                    <a:pt x="5065107" y="311182"/>
                  </a:lnTo>
                  <a:lnTo>
                    <a:pt x="4952352" y="314741"/>
                  </a:lnTo>
                  <a:lnTo>
                    <a:pt x="4839596" y="318886"/>
                  </a:lnTo>
                  <a:lnTo>
                    <a:pt x="4726841" y="323582"/>
                  </a:lnTo>
                  <a:lnTo>
                    <a:pt x="4614085" y="328851"/>
                  </a:lnTo>
                  <a:lnTo>
                    <a:pt x="4501330" y="334608"/>
                  </a:lnTo>
                  <a:lnTo>
                    <a:pt x="4388574" y="339071"/>
                  </a:lnTo>
                  <a:lnTo>
                    <a:pt x="4275819" y="342224"/>
                  </a:lnTo>
                  <a:lnTo>
                    <a:pt x="4163063" y="344628"/>
                  </a:lnTo>
                  <a:lnTo>
                    <a:pt x="4050307" y="346698"/>
                  </a:lnTo>
                  <a:lnTo>
                    <a:pt x="3937552" y="347478"/>
                  </a:lnTo>
                  <a:lnTo>
                    <a:pt x="3824796" y="346793"/>
                  </a:lnTo>
                  <a:lnTo>
                    <a:pt x="3712041" y="346566"/>
                  </a:lnTo>
                  <a:lnTo>
                    <a:pt x="3599285" y="347479"/>
                  </a:lnTo>
                  <a:lnTo>
                    <a:pt x="3486530" y="348631"/>
                  </a:lnTo>
                  <a:lnTo>
                    <a:pt x="3373774" y="350890"/>
                  </a:lnTo>
                  <a:lnTo>
                    <a:pt x="3261019" y="353707"/>
                  </a:lnTo>
                  <a:lnTo>
                    <a:pt x="3148263" y="355914"/>
                  </a:lnTo>
                  <a:lnTo>
                    <a:pt x="3035508" y="359235"/>
                  </a:lnTo>
                  <a:lnTo>
                    <a:pt x="2922752" y="363698"/>
                  </a:lnTo>
                  <a:lnTo>
                    <a:pt x="2809997" y="367329"/>
                  </a:lnTo>
                  <a:lnTo>
                    <a:pt x="2697241" y="367553"/>
                  </a:lnTo>
                  <a:lnTo>
                    <a:pt x="2584486" y="365973"/>
                  </a:lnTo>
                  <a:lnTo>
                    <a:pt x="2471730" y="364735"/>
                  </a:lnTo>
                  <a:lnTo>
                    <a:pt x="2358975" y="364803"/>
                  </a:lnTo>
                  <a:lnTo>
                    <a:pt x="2246219" y="366079"/>
                  </a:lnTo>
                  <a:lnTo>
                    <a:pt x="2133463" y="367628"/>
                  </a:lnTo>
                  <a:lnTo>
                    <a:pt x="2020708" y="369839"/>
                  </a:lnTo>
                  <a:lnTo>
                    <a:pt x="1907952" y="373010"/>
                  </a:lnTo>
                  <a:lnTo>
                    <a:pt x="1795197" y="377230"/>
                  </a:lnTo>
                  <a:lnTo>
                    <a:pt x="1682441" y="382358"/>
                  </a:lnTo>
                  <a:lnTo>
                    <a:pt x="1569686" y="388213"/>
                  </a:lnTo>
                  <a:lnTo>
                    <a:pt x="1456930" y="394906"/>
                  </a:lnTo>
                  <a:lnTo>
                    <a:pt x="1344175" y="402588"/>
                  </a:lnTo>
                  <a:lnTo>
                    <a:pt x="1231419" y="411433"/>
                  </a:lnTo>
                  <a:lnTo>
                    <a:pt x="1118664" y="421611"/>
                  </a:lnTo>
                  <a:lnTo>
                    <a:pt x="1005908" y="433272"/>
                  </a:lnTo>
                  <a:lnTo>
                    <a:pt x="893153" y="446531"/>
                  </a:lnTo>
                  <a:lnTo>
                    <a:pt x="780397" y="461465"/>
                  </a:lnTo>
                  <a:lnTo>
                    <a:pt x="667642" y="478117"/>
                  </a:lnTo>
                  <a:lnTo>
                    <a:pt x="554886" y="496501"/>
                  </a:lnTo>
                  <a:lnTo>
                    <a:pt x="442131" y="516611"/>
                  </a:lnTo>
                  <a:lnTo>
                    <a:pt x="329375" y="538430"/>
                  </a:lnTo>
                  <a:lnTo>
                    <a:pt x="216619" y="561931"/>
                  </a:lnTo>
                  <a:lnTo>
                    <a:pt x="103864" y="587089"/>
                  </a:lnTo>
                  <a:lnTo>
                    <a:pt x="100889" y="587796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41876" y="4806479"/>
              <a:ext cx="6145984" cy="261428"/>
            </a:xfrm>
            <a:custGeom>
              <a:avLst/>
              <a:pathLst>
                <a:path w="6145984" h="261428">
                  <a:moveTo>
                    <a:pt x="0" y="208862"/>
                  </a:moveTo>
                  <a:lnTo>
                    <a:pt x="103864" y="217967"/>
                  </a:lnTo>
                  <a:lnTo>
                    <a:pt x="216619" y="226900"/>
                  </a:lnTo>
                  <a:lnTo>
                    <a:pt x="329375" y="234850"/>
                  </a:lnTo>
                  <a:lnTo>
                    <a:pt x="442131" y="241787"/>
                  </a:lnTo>
                  <a:lnTo>
                    <a:pt x="554886" y="247684"/>
                  </a:lnTo>
                  <a:lnTo>
                    <a:pt x="667642" y="252520"/>
                  </a:lnTo>
                  <a:lnTo>
                    <a:pt x="780397" y="256286"/>
                  </a:lnTo>
                  <a:lnTo>
                    <a:pt x="893153" y="258994"/>
                  </a:lnTo>
                  <a:lnTo>
                    <a:pt x="1005908" y="260683"/>
                  </a:lnTo>
                  <a:lnTo>
                    <a:pt x="1118664" y="261428"/>
                  </a:lnTo>
                  <a:lnTo>
                    <a:pt x="1231419" y="261341"/>
                  </a:lnTo>
                  <a:lnTo>
                    <a:pt x="1344175" y="260571"/>
                  </a:lnTo>
                  <a:lnTo>
                    <a:pt x="1456930" y="259283"/>
                  </a:lnTo>
                  <a:lnTo>
                    <a:pt x="1569686" y="257648"/>
                  </a:lnTo>
                  <a:lnTo>
                    <a:pt x="1682441" y="255816"/>
                  </a:lnTo>
                  <a:lnTo>
                    <a:pt x="1795197" y="253899"/>
                  </a:lnTo>
                  <a:lnTo>
                    <a:pt x="1907952" y="252690"/>
                  </a:lnTo>
                  <a:lnTo>
                    <a:pt x="2020708" y="252270"/>
                  </a:lnTo>
                  <a:lnTo>
                    <a:pt x="2133463" y="251955"/>
                  </a:lnTo>
                  <a:lnTo>
                    <a:pt x="2246219" y="251277"/>
                  </a:lnTo>
                  <a:lnTo>
                    <a:pt x="2358975" y="250497"/>
                  </a:lnTo>
                  <a:lnTo>
                    <a:pt x="2471730" y="251790"/>
                  </a:lnTo>
                  <a:lnTo>
                    <a:pt x="2584486" y="253518"/>
                  </a:lnTo>
                  <a:lnTo>
                    <a:pt x="2697241" y="254160"/>
                  </a:lnTo>
                  <a:lnTo>
                    <a:pt x="2809997" y="253333"/>
                  </a:lnTo>
                  <a:lnTo>
                    <a:pt x="2922752" y="250983"/>
                  </a:lnTo>
                  <a:lnTo>
                    <a:pt x="3035508" y="246805"/>
                  </a:lnTo>
                  <a:lnTo>
                    <a:pt x="3148263" y="241813"/>
                  </a:lnTo>
                  <a:lnTo>
                    <a:pt x="3261019" y="238929"/>
                  </a:lnTo>
                  <a:lnTo>
                    <a:pt x="3373774" y="238596"/>
                  </a:lnTo>
                  <a:lnTo>
                    <a:pt x="3486530" y="238150"/>
                  </a:lnTo>
                  <a:lnTo>
                    <a:pt x="3599285" y="237081"/>
                  </a:lnTo>
                  <a:lnTo>
                    <a:pt x="3712041" y="237181"/>
                  </a:lnTo>
                  <a:lnTo>
                    <a:pt x="3824796" y="238582"/>
                  </a:lnTo>
                  <a:lnTo>
                    <a:pt x="3937552" y="239151"/>
                  </a:lnTo>
                  <a:lnTo>
                    <a:pt x="4050307" y="237839"/>
                  </a:lnTo>
                  <a:lnTo>
                    <a:pt x="4163063" y="235119"/>
                  </a:lnTo>
                  <a:lnTo>
                    <a:pt x="4275819" y="231052"/>
                  </a:lnTo>
                  <a:lnTo>
                    <a:pt x="4388574" y="225146"/>
                  </a:lnTo>
                  <a:lnTo>
                    <a:pt x="4501330" y="217062"/>
                  </a:lnTo>
                  <a:lnTo>
                    <a:pt x="4614085" y="206927"/>
                  </a:lnTo>
                  <a:lnTo>
                    <a:pt x="4726841" y="196151"/>
                  </a:lnTo>
                  <a:lnTo>
                    <a:pt x="4839596" y="184933"/>
                  </a:lnTo>
                  <a:lnTo>
                    <a:pt x="4952352" y="173277"/>
                  </a:lnTo>
                  <a:lnTo>
                    <a:pt x="5065107" y="161129"/>
                  </a:lnTo>
                  <a:lnTo>
                    <a:pt x="5177863" y="148399"/>
                  </a:lnTo>
                  <a:lnTo>
                    <a:pt x="5290618" y="134973"/>
                  </a:lnTo>
                  <a:lnTo>
                    <a:pt x="5403374" y="120735"/>
                  </a:lnTo>
                  <a:lnTo>
                    <a:pt x="5516129" y="105571"/>
                  </a:lnTo>
                  <a:lnTo>
                    <a:pt x="5628885" y="89382"/>
                  </a:lnTo>
                  <a:lnTo>
                    <a:pt x="5741640" y="72085"/>
                  </a:lnTo>
                  <a:lnTo>
                    <a:pt x="5854396" y="53618"/>
                  </a:lnTo>
                  <a:lnTo>
                    <a:pt x="5967151" y="33935"/>
                  </a:lnTo>
                  <a:lnTo>
                    <a:pt x="6079907" y="13006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1042765" y="5110925"/>
              <a:ext cx="6045095" cy="283350"/>
            </a:xfrm>
            <a:custGeom>
              <a:avLst/>
              <a:pathLst>
                <a:path w="6045095" h="283350">
                  <a:moveTo>
                    <a:pt x="6045095" y="18147"/>
                  </a:moveTo>
                  <a:lnTo>
                    <a:pt x="5979018" y="14434"/>
                  </a:lnTo>
                  <a:lnTo>
                    <a:pt x="5866262" y="9259"/>
                  </a:lnTo>
                  <a:lnTo>
                    <a:pt x="5753507" y="5247"/>
                  </a:lnTo>
                  <a:lnTo>
                    <a:pt x="5640751" y="2386"/>
                  </a:lnTo>
                  <a:lnTo>
                    <a:pt x="5527995" y="652"/>
                  </a:lnTo>
                  <a:lnTo>
                    <a:pt x="5415240" y="0"/>
                  </a:lnTo>
                  <a:lnTo>
                    <a:pt x="5302484" y="368"/>
                  </a:lnTo>
                  <a:lnTo>
                    <a:pt x="5189729" y="1676"/>
                  </a:lnTo>
                  <a:lnTo>
                    <a:pt x="5076973" y="3832"/>
                  </a:lnTo>
                  <a:lnTo>
                    <a:pt x="4964218" y="6736"/>
                  </a:lnTo>
                  <a:lnTo>
                    <a:pt x="4851462" y="10296"/>
                  </a:lnTo>
                  <a:lnTo>
                    <a:pt x="4738707" y="14440"/>
                  </a:lnTo>
                  <a:lnTo>
                    <a:pt x="4625951" y="19136"/>
                  </a:lnTo>
                  <a:lnTo>
                    <a:pt x="4513196" y="24405"/>
                  </a:lnTo>
                  <a:lnTo>
                    <a:pt x="4400440" y="30162"/>
                  </a:lnTo>
                  <a:lnTo>
                    <a:pt x="4287685" y="34626"/>
                  </a:lnTo>
                  <a:lnTo>
                    <a:pt x="4174929" y="37778"/>
                  </a:lnTo>
                  <a:lnTo>
                    <a:pt x="4062174" y="40182"/>
                  </a:lnTo>
                  <a:lnTo>
                    <a:pt x="3949418" y="42252"/>
                  </a:lnTo>
                  <a:lnTo>
                    <a:pt x="3836663" y="43032"/>
                  </a:lnTo>
                  <a:lnTo>
                    <a:pt x="3723907" y="42347"/>
                  </a:lnTo>
                  <a:lnTo>
                    <a:pt x="3611151" y="42120"/>
                  </a:lnTo>
                  <a:lnTo>
                    <a:pt x="3498396" y="43033"/>
                  </a:lnTo>
                  <a:lnTo>
                    <a:pt x="3385640" y="44185"/>
                  </a:lnTo>
                  <a:lnTo>
                    <a:pt x="3272885" y="46444"/>
                  </a:lnTo>
                  <a:lnTo>
                    <a:pt x="3160129" y="49261"/>
                  </a:lnTo>
                  <a:lnTo>
                    <a:pt x="3047374" y="51468"/>
                  </a:lnTo>
                  <a:lnTo>
                    <a:pt x="2934618" y="54789"/>
                  </a:lnTo>
                  <a:lnTo>
                    <a:pt x="2821863" y="59252"/>
                  </a:lnTo>
                  <a:lnTo>
                    <a:pt x="2709107" y="62884"/>
                  </a:lnTo>
                  <a:lnTo>
                    <a:pt x="2596352" y="63107"/>
                  </a:lnTo>
                  <a:lnTo>
                    <a:pt x="2483596" y="61527"/>
                  </a:lnTo>
                  <a:lnTo>
                    <a:pt x="2370841" y="60289"/>
                  </a:lnTo>
                  <a:lnTo>
                    <a:pt x="2258085" y="60357"/>
                  </a:lnTo>
                  <a:lnTo>
                    <a:pt x="2145330" y="61633"/>
                  </a:lnTo>
                  <a:lnTo>
                    <a:pt x="2032574" y="63182"/>
                  </a:lnTo>
                  <a:lnTo>
                    <a:pt x="1919819" y="65393"/>
                  </a:lnTo>
                  <a:lnTo>
                    <a:pt x="1807063" y="68564"/>
                  </a:lnTo>
                  <a:lnTo>
                    <a:pt x="1694307" y="72784"/>
                  </a:lnTo>
                  <a:lnTo>
                    <a:pt x="1581552" y="77912"/>
                  </a:lnTo>
                  <a:lnTo>
                    <a:pt x="1468796" y="83767"/>
                  </a:lnTo>
                  <a:lnTo>
                    <a:pt x="1356041" y="90460"/>
                  </a:lnTo>
                  <a:lnTo>
                    <a:pt x="1243285" y="98142"/>
                  </a:lnTo>
                  <a:lnTo>
                    <a:pt x="1130530" y="106987"/>
                  </a:lnTo>
                  <a:lnTo>
                    <a:pt x="1017774" y="117166"/>
                  </a:lnTo>
                  <a:lnTo>
                    <a:pt x="905019" y="128826"/>
                  </a:lnTo>
                  <a:lnTo>
                    <a:pt x="792263" y="142085"/>
                  </a:lnTo>
                  <a:lnTo>
                    <a:pt x="679508" y="157019"/>
                  </a:lnTo>
                  <a:lnTo>
                    <a:pt x="566752" y="173671"/>
                  </a:lnTo>
                  <a:lnTo>
                    <a:pt x="453997" y="192055"/>
                  </a:lnTo>
                  <a:lnTo>
                    <a:pt x="341241" y="212165"/>
                  </a:lnTo>
                  <a:lnTo>
                    <a:pt x="228486" y="233984"/>
                  </a:lnTo>
                  <a:lnTo>
                    <a:pt x="115730" y="257485"/>
                  </a:lnTo>
                  <a:lnTo>
                    <a:pt x="2974" y="282643"/>
                  </a:lnTo>
                  <a:lnTo>
                    <a:pt x="0" y="28335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6" name="pl36"/>
            <p:cNvSpPr/>
            <p:nvPr/>
          </p:nvSpPr>
          <p:spPr>
            <a:xfrm>
              <a:off x="941876" y="4967776"/>
              <a:ext cx="6145984" cy="249016"/>
            </a:xfrm>
            <a:custGeom>
              <a:avLst/>
              <a:pathLst>
                <a:path w="6145984" h="249016">
                  <a:moveTo>
                    <a:pt x="0" y="249016"/>
                  </a:moveTo>
                  <a:lnTo>
                    <a:pt x="103864" y="241231"/>
                  </a:lnTo>
                  <a:lnTo>
                    <a:pt x="216619" y="233119"/>
                  </a:lnTo>
                  <a:lnTo>
                    <a:pt x="329375" y="225343"/>
                  </a:lnTo>
                  <a:lnTo>
                    <a:pt x="442131" y="217902"/>
                  </a:lnTo>
                  <a:lnTo>
                    <a:pt x="554886" y="210796"/>
                  </a:lnTo>
                  <a:lnTo>
                    <a:pt x="667642" y="204022"/>
                  </a:lnTo>
                  <a:lnTo>
                    <a:pt x="780397" y="197579"/>
                  </a:lnTo>
                  <a:lnTo>
                    <a:pt x="893153" y="191466"/>
                  </a:lnTo>
                  <a:lnTo>
                    <a:pt x="1005908" y="185681"/>
                  </a:lnTo>
                  <a:lnTo>
                    <a:pt x="1118664" y="180223"/>
                  </a:lnTo>
                  <a:lnTo>
                    <a:pt x="1231419" y="175091"/>
                  </a:lnTo>
                  <a:lnTo>
                    <a:pt x="1344175" y="170283"/>
                  </a:lnTo>
                  <a:lnTo>
                    <a:pt x="1456930" y="165798"/>
                  </a:lnTo>
                  <a:lnTo>
                    <a:pt x="1569686" y="161634"/>
                  </a:lnTo>
                  <a:lnTo>
                    <a:pt x="1682441" y="157790"/>
                  </a:lnTo>
                  <a:lnTo>
                    <a:pt x="1795197" y="154268"/>
                  </a:lnTo>
                  <a:lnTo>
                    <a:pt x="1907952" y="151553"/>
                  </a:lnTo>
                  <a:lnTo>
                    <a:pt x="2020708" y="149757"/>
                  </a:lnTo>
                  <a:lnTo>
                    <a:pt x="2133463" y="148495"/>
                  </a:lnTo>
                  <a:lnTo>
                    <a:pt x="2246219" y="147381"/>
                  </a:lnTo>
                  <a:lnTo>
                    <a:pt x="2358975" y="146353"/>
                  </a:lnTo>
                  <a:lnTo>
                    <a:pt x="2471730" y="146966"/>
                  </a:lnTo>
                  <a:lnTo>
                    <a:pt x="2584486" y="148449"/>
                  </a:lnTo>
                  <a:lnTo>
                    <a:pt x="2697241" y="149559"/>
                  </a:lnTo>
                  <a:lnTo>
                    <a:pt x="2809997" y="149035"/>
                  </a:lnTo>
                  <a:lnTo>
                    <a:pt x="2922752" y="146043"/>
                  </a:lnTo>
                  <a:lnTo>
                    <a:pt x="3035508" y="141723"/>
                  </a:lnTo>
                  <a:lnTo>
                    <a:pt x="3148263" y="137567"/>
                  </a:lnTo>
                  <a:lnTo>
                    <a:pt x="3261019" y="135022"/>
                  </a:lnTo>
                  <a:lnTo>
                    <a:pt x="3373774" y="133446"/>
                  </a:lnTo>
                  <a:lnTo>
                    <a:pt x="3486530" y="132094"/>
                  </a:lnTo>
                  <a:lnTo>
                    <a:pt x="3599285" y="130983"/>
                  </a:lnTo>
                  <a:lnTo>
                    <a:pt x="3712041" y="130577"/>
                  </a:lnTo>
                  <a:lnTo>
                    <a:pt x="3824796" y="131391"/>
                  </a:lnTo>
                  <a:lnTo>
                    <a:pt x="3937552" y="132018"/>
                  </a:lnTo>
                  <a:lnTo>
                    <a:pt x="4050307" y="130972"/>
                  </a:lnTo>
                  <a:lnTo>
                    <a:pt x="4163063" y="128577"/>
                  </a:lnTo>
                  <a:lnTo>
                    <a:pt x="4275819" y="125341"/>
                  </a:lnTo>
                  <a:lnTo>
                    <a:pt x="4388574" y="120812"/>
                  </a:lnTo>
                  <a:lnTo>
                    <a:pt x="4501330" y="114539"/>
                  </a:lnTo>
                  <a:lnTo>
                    <a:pt x="4614085" y="106592"/>
                  </a:lnTo>
                  <a:lnTo>
                    <a:pt x="4726841" y="98570"/>
                  </a:lnTo>
                  <a:lnTo>
                    <a:pt x="4839596" y="90613"/>
                  </a:lnTo>
                  <a:lnTo>
                    <a:pt x="4952352" y="82712"/>
                  </a:lnTo>
                  <a:lnTo>
                    <a:pt x="5065107" y="74859"/>
                  </a:lnTo>
                  <a:lnTo>
                    <a:pt x="5177863" y="67041"/>
                  </a:lnTo>
                  <a:lnTo>
                    <a:pt x="5290618" y="59251"/>
                  </a:lnTo>
                  <a:lnTo>
                    <a:pt x="5403374" y="51478"/>
                  </a:lnTo>
                  <a:lnTo>
                    <a:pt x="5516129" y="43712"/>
                  </a:lnTo>
                  <a:lnTo>
                    <a:pt x="5628885" y="35943"/>
                  </a:lnTo>
                  <a:lnTo>
                    <a:pt x="5741640" y="28162"/>
                  </a:lnTo>
                  <a:lnTo>
                    <a:pt x="5854396" y="20359"/>
                  </a:lnTo>
                  <a:lnTo>
                    <a:pt x="5967151" y="12523"/>
                  </a:lnTo>
                  <a:lnTo>
                    <a:pt x="6079907" y="4646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7" name="pg37"/>
            <p:cNvSpPr/>
            <p:nvPr/>
          </p:nvSpPr>
          <p:spPr>
            <a:xfrm>
              <a:off x="941876" y="4815877"/>
              <a:ext cx="6145984" cy="578398"/>
            </a:xfrm>
            <a:custGeom>
              <a:avLst/>
              <a:pathLst>
                <a:path w="6145984" h="578398">
                  <a:moveTo>
                    <a:pt x="0" y="235676"/>
                  </a:moveTo>
                  <a:lnTo>
                    <a:pt x="103864" y="245507"/>
                  </a:lnTo>
                  <a:lnTo>
                    <a:pt x="216619" y="255091"/>
                  </a:lnTo>
                  <a:lnTo>
                    <a:pt x="329375" y="263556"/>
                  </a:lnTo>
                  <a:lnTo>
                    <a:pt x="442131" y="270871"/>
                  </a:lnTo>
                  <a:lnTo>
                    <a:pt x="554886" y="277008"/>
                  </a:lnTo>
                  <a:lnTo>
                    <a:pt x="667642" y="281944"/>
                  </a:lnTo>
                  <a:lnTo>
                    <a:pt x="780397" y="285668"/>
                  </a:lnTo>
                  <a:lnTo>
                    <a:pt x="893153" y="288186"/>
                  </a:lnTo>
                  <a:lnTo>
                    <a:pt x="1005908" y="289532"/>
                  </a:lnTo>
                  <a:lnTo>
                    <a:pt x="1118664" y="289770"/>
                  </a:lnTo>
                  <a:lnTo>
                    <a:pt x="1231419" y="289000"/>
                  </a:lnTo>
                  <a:lnTo>
                    <a:pt x="1344175" y="287353"/>
                  </a:lnTo>
                  <a:lnTo>
                    <a:pt x="1456930" y="284977"/>
                  </a:lnTo>
                  <a:lnTo>
                    <a:pt x="1569686" y="282026"/>
                  </a:lnTo>
                  <a:lnTo>
                    <a:pt x="1682441" y="278633"/>
                  </a:lnTo>
                  <a:lnTo>
                    <a:pt x="1795197" y="274894"/>
                  </a:lnTo>
                  <a:lnTo>
                    <a:pt x="1907952" y="271291"/>
                  </a:lnTo>
                  <a:lnTo>
                    <a:pt x="2020708" y="267906"/>
                  </a:lnTo>
                  <a:lnTo>
                    <a:pt x="2133463" y="264399"/>
                  </a:lnTo>
                  <a:lnTo>
                    <a:pt x="2246219" y="260626"/>
                  </a:lnTo>
                  <a:lnTo>
                    <a:pt x="2358975" y="257003"/>
                  </a:lnTo>
                  <a:lnTo>
                    <a:pt x="2471730" y="255119"/>
                  </a:lnTo>
                  <a:lnTo>
                    <a:pt x="2584486" y="253760"/>
                  </a:lnTo>
                  <a:lnTo>
                    <a:pt x="2697241" y="251966"/>
                  </a:lnTo>
                  <a:lnTo>
                    <a:pt x="2809997" y="249949"/>
                  </a:lnTo>
                  <a:lnTo>
                    <a:pt x="2922752" y="249635"/>
                  </a:lnTo>
                  <a:lnTo>
                    <a:pt x="3035508" y="249756"/>
                  </a:lnTo>
                  <a:lnTo>
                    <a:pt x="3148263" y="249241"/>
                  </a:lnTo>
                  <a:lnTo>
                    <a:pt x="3261019" y="248873"/>
                  </a:lnTo>
                  <a:lnTo>
                    <a:pt x="3373774" y="251319"/>
                  </a:lnTo>
                  <a:lnTo>
                    <a:pt x="3486530" y="254459"/>
                  </a:lnTo>
                  <a:lnTo>
                    <a:pt x="3599285" y="255959"/>
                  </a:lnTo>
                  <a:lnTo>
                    <a:pt x="3712041" y="256610"/>
                  </a:lnTo>
                  <a:lnTo>
                    <a:pt x="3824796" y="258262"/>
                  </a:lnTo>
                  <a:lnTo>
                    <a:pt x="3937552" y="258812"/>
                  </a:lnTo>
                  <a:lnTo>
                    <a:pt x="4050307" y="257004"/>
                  </a:lnTo>
                  <a:lnTo>
                    <a:pt x="4163063" y="253456"/>
                  </a:lnTo>
                  <a:lnTo>
                    <a:pt x="4275819" y="248418"/>
                  </a:lnTo>
                  <a:lnTo>
                    <a:pt x="4388574" y="241366"/>
                  </a:lnTo>
                  <a:lnTo>
                    <a:pt x="4501330" y="231916"/>
                  </a:lnTo>
                  <a:lnTo>
                    <a:pt x="4614085" y="220225"/>
                  </a:lnTo>
                  <a:lnTo>
                    <a:pt x="4726841" y="207955"/>
                  </a:lnTo>
                  <a:lnTo>
                    <a:pt x="4839596" y="195319"/>
                  </a:lnTo>
                  <a:lnTo>
                    <a:pt x="4952352" y="182314"/>
                  </a:lnTo>
                  <a:lnTo>
                    <a:pt x="5065107" y="168888"/>
                  </a:lnTo>
                  <a:lnTo>
                    <a:pt x="5177863" y="154955"/>
                  </a:lnTo>
                  <a:lnTo>
                    <a:pt x="5290618" y="140407"/>
                  </a:lnTo>
                  <a:lnTo>
                    <a:pt x="5403374" y="125132"/>
                  </a:lnTo>
                  <a:lnTo>
                    <a:pt x="5516129" y="109023"/>
                  </a:lnTo>
                  <a:lnTo>
                    <a:pt x="5628885" y="91985"/>
                  </a:lnTo>
                  <a:lnTo>
                    <a:pt x="5741640" y="73938"/>
                  </a:lnTo>
                  <a:lnTo>
                    <a:pt x="5854396" y="54823"/>
                  </a:lnTo>
                  <a:lnTo>
                    <a:pt x="5967151" y="34591"/>
                  </a:lnTo>
                  <a:lnTo>
                    <a:pt x="6079907" y="13213"/>
                  </a:lnTo>
                  <a:lnTo>
                    <a:pt x="6145984" y="0"/>
                  </a:lnTo>
                  <a:lnTo>
                    <a:pt x="6145984" y="294793"/>
                  </a:lnTo>
                  <a:lnTo>
                    <a:pt x="6079907" y="292728"/>
                  </a:lnTo>
                  <a:lnTo>
                    <a:pt x="5967151" y="290252"/>
                  </a:lnTo>
                  <a:lnTo>
                    <a:pt x="5854396" y="288830"/>
                  </a:lnTo>
                  <a:lnTo>
                    <a:pt x="5741640" y="288457"/>
                  </a:lnTo>
                  <a:lnTo>
                    <a:pt x="5628885" y="289111"/>
                  </a:lnTo>
                  <a:lnTo>
                    <a:pt x="5516129" y="290759"/>
                  </a:lnTo>
                  <a:lnTo>
                    <a:pt x="5403374" y="293347"/>
                  </a:lnTo>
                  <a:lnTo>
                    <a:pt x="5290618" y="296807"/>
                  </a:lnTo>
                  <a:lnTo>
                    <a:pt x="5177863" y="301056"/>
                  </a:lnTo>
                  <a:lnTo>
                    <a:pt x="5065107" y="306010"/>
                  </a:lnTo>
                  <a:lnTo>
                    <a:pt x="4952352" y="311588"/>
                  </a:lnTo>
                  <a:lnTo>
                    <a:pt x="4839596" y="317728"/>
                  </a:lnTo>
                  <a:lnTo>
                    <a:pt x="4726841" y="324405"/>
                  </a:lnTo>
                  <a:lnTo>
                    <a:pt x="4614085" y="331643"/>
                  </a:lnTo>
                  <a:lnTo>
                    <a:pt x="4501330" y="339332"/>
                  </a:lnTo>
                  <a:lnTo>
                    <a:pt x="4388574" y="345474"/>
                  </a:lnTo>
                  <a:lnTo>
                    <a:pt x="4275819" y="350010"/>
                  </a:lnTo>
                  <a:lnTo>
                    <a:pt x="4163063" y="353528"/>
                  </a:lnTo>
                  <a:lnTo>
                    <a:pt x="4050307" y="356482"/>
                  </a:lnTo>
                  <a:lnTo>
                    <a:pt x="3937552" y="357804"/>
                  </a:lnTo>
                  <a:lnTo>
                    <a:pt x="3824796" y="357148"/>
                  </a:lnTo>
                  <a:lnTo>
                    <a:pt x="3712041" y="356569"/>
                  </a:lnTo>
                  <a:lnTo>
                    <a:pt x="3599285" y="356843"/>
                  </a:lnTo>
                  <a:lnTo>
                    <a:pt x="3486530" y="355419"/>
                  </a:lnTo>
                  <a:lnTo>
                    <a:pt x="3373774" y="353936"/>
                  </a:lnTo>
                  <a:lnTo>
                    <a:pt x="3261019" y="353760"/>
                  </a:lnTo>
                  <a:lnTo>
                    <a:pt x="3148263" y="353509"/>
                  </a:lnTo>
                  <a:lnTo>
                    <a:pt x="3035508" y="352497"/>
                  </a:lnTo>
                  <a:lnTo>
                    <a:pt x="2922752" y="352636"/>
                  </a:lnTo>
                  <a:lnTo>
                    <a:pt x="2809997" y="354122"/>
                  </a:lnTo>
                  <a:lnTo>
                    <a:pt x="2697241" y="355587"/>
                  </a:lnTo>
                  <a:lnTo>
                    <a:pt x="2584486" y="356524"/>
                  </a:lnTo>
                  <a:lnTo>
                    <a:pt x="2471730" y="358331"/>
                  </a:lnTo>
                  <a:lnTo>
                    <a:pt x="2358975" y="361458"/>
                  </a:lnTo>
                  <a:lnTo>
                    <a:pt x="2246219" y="365535"/>
                  </a:lnTo>
                  <a:lnTo>
                    <a:pt x="2133463" y="370104"/>
                  </a:lnTo>
                  <a:lnTo>
                    <a:pt x="2020708" y="375344"/>
                  </a:lnTo>
                  <a:lnTo>
                    <a:pt x="1907952" y="381242"/>
                  </a:lnTo>
                  <a:lnTo>
                    <a:pt x="1795197" y="387597"/>
                  </a:lnTo>
                  <a:lnTo>
                    <a:pt x="1682441" y="394269"/>
                  </a:lnTo>
                  <a:lnTo>
                    <a:pt x="1569686" y="401340"/>
                  </a:lnTo>
                  <a:lnTo>
                    <a:pt x="1456930" y="408913"/>
                  </a:lnTo>
                  <a:lnTo>
                    <a:pt x="1344175" y="417132"/>
                  </a:lnTo>
                  <a:lnTo>
                    <a:pt x="1231419" y="426158"/>
                  </a:lnTo>
                  <a:lnTo>
                    <a:pt x="1118664" y="436150"/>
                  </a:lnTo>
                  <a:lnTo>
                    <a:pt x="1005908" y="447248"/>
                  </a:lnTo>
                  <a:lnTo>
                    <a:pt x="893153" y="459562"/>
                  </a:lnTo>
                  <a:lnTo>
                    <a:pt x="780397" y="473166"/>
                  </a:lnTo>
                  <a:lnTo>
                    <a:pt x="667642" y="488101"/>
                  </a:lnTo>
                  <a:lnTo>
                    <a:pt x="554886" y="504384"/>
                  </a:lnTo>
                  <a:lnTo>
                    <a:pt x="442131" y="522013"/>
                  </a:lnTo>
                  <a:lnTo>
                    <a:pt x="329375" y="540975"/>
                  </a:lnTo>
                  <a:lnTo>
                    <a:pt x="216619" y="561250"/>
                  </a:lnTo>
                  <a:lnTo>
                    <a:pt x="126975" y="578398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41876" y="4815877"/>
              <a:ext cx="6145984" cy="289770"/>
            </a:xfrm>
            <a:custGeom>
              <a:avLst/>
              <a:pathLst>
                <a:path w="6145984" h="289770">
                  <a:moveTo>
                    <a:pt x="0" y="235676"/>
                  </a:moveTo>
                  <a:lnTo>
                    <a:pt x="103864" y="245507"/>
                  </a:lnTo>
                  <a:lnTo>
                    <a:pt x="216619" y="255091"/>
                  </a:lnTo>
                  <a:lnTo>
                    <a:pt x="329375" y="263556"/>
                  </a:lnTo>
                  <a:lnTo>
                    <a:pt x="442131" y="270871"/>
                  </a:lnTo>
                  <a:lnTo>
                    <a:pt x="554886" y="277008"/>
                  </a:lnTo>
                  <a:lnTo>
                    <a:pt x="667642" y="281944"/>
                  </a:lnTo>
                  <a:lnTo>
                    <a:pt x="780397" y="285668"/>
                  </a:lnTo>
                  <a:lnTo>
                    <a:pt x="893153" y="288186"/>
                  </a:lnTo>
                  <a:lnTo>
                    <a:pt x="1005908" y="289532"/>
                  </a:lnTo>
                  <a:lnTo>
                    <a:pt x="1118664" y="289770"/>
                  </a:lnTo>
                  <a:lnTo>
                    <a:pt x="1231419" y="289000"/>
                  </a:lnTo>
                  <a:lnTo>
                    <a:pt x="1344175" y="287353"/>
                  </a:lnTo>
                  <a:lnTo>
                    <a:pt x="1456930" y="284977"/>
                  </a:lnTo>
                  <a:lnTo>
                    <a:pt x="1569686" y="282026"/>
                  </a:lnTo>
                  <a:lnTo>
                    <a:pt x="1682441" y="278633"/>
                  </a:lnTo>
                  <a:lnTo>
                    <a:pt x="1795197" y="274894"/>
                  </a:lnTo>
                  <a:lnTo>
                    <a:pt x="1907952" y="271291"/>
                  </a:lnTo>
                  <a:lnTo>
                    <a:pt x="2020708" y="267906"/>
                  </a:lnTo>
                  <a:lnTo>
                    <a:pt x="2133463" y="264399"/>
                  </a:lnTo>
                  <a:lnTo>
                    <a:pt x="2246219" y="260626"/>
                  </a:lnTo>
                  <a:lnTo>
                    <a:pt x="2358975" y="257003"/>
                  </a:lnTo>
                  <a:lnTo>
                    <a:pt x="2471730" y="255119"/>
                  </a:lnTo>
                  <a:lnTo>
                    <a:pt x="2584486" y="253760"/>
                  </a:lnTo>
                  <a:lnTo>
                    <a:pt x="2697241" y="251966"/>
                  </a:lnTo>
                  <a:lnTo>
                    <a:pt x="2809997" y="249949"/>
                  </a:lnTo>
                  <a:lnTo>
                    <a:pt x="2922752" y="249635"/>
                  </a:lnTo>
                  <a:lnTo>
                    <a:pt x="3035508" y="249756"/>
                  </a:lnTo>
                  <a:lnTo>
                    <a:pt x="3148263" y="249241"/>
                  </a:lnTo>
                  <a:lnTo>
                    <a:pt x="3261019" y="248873"/>
                  </a:lnTo>
                  <a:lnTo>
                    <a:pt x="3373774" y="251319"/>
                  </a:lnTo>
                  <a:lnTo>
                    <a:pt x="3486530" y="254459"/>
                  </a:lnTo>
                  <a:lnTo>
                    <a:pt x="3599285" y="255959"/>
                  </a:lnTo>
                  <a:lnTo>
                    <a:pt x="3712041" y="256610"/>
                  </a:lnTo>
                  <a:lnTo>
                    <a:pt x="3824796" y="258262"/>
                  </a:lnTo>
                  <a:lnTo>
                    <a:pt x="3937552" y="258812"/>
                  </a:lnTo>
                  <a:lnTo>
                    <a:pt x="4050307" y="257004"/>
                  </a:lnTo>
                  <a:lnTo>
                    <a:pt x="4163063" y="253456"/>
                  </a:lnTo>
                  <a:lnTo>
                    <a:pt x="4275819" y="248418"/>
                  </a:lnTo>
                  <a:lnTo>
                    <a:pt x="4388574" y="241366"/>
                  </a:lnTo>
                  <a:lnTo>
                    <a:pt x="4501330" y="231916"/>
                  </a:lnTo>
                  <a:lnTo>
                    <a:pt x="4614085" y="220225"/>
                  </a:lnTo>
                  <a:lnTo>
                    <a:pt x="4726841" y="207955"/>
                  </a:lnTo>
                  <a:lnTo>
                    <a:pt x="4839596" y="195319"/>
                  </a:lnTo>
                  <a:lnTo>
                    <a:pt x="4952352" y="182314"/>
                  </a:lnTo>
                  <a:lnTo>
                    <a:pt x="5065107" y="168888"/>
                  </a:lnTo>
                  <a:lnTo>
                    <a:pt x="5177863" y="154955"/>
                  </a:lnTo>
                  <a:lnTo>
                    <a:pt x="5290618" y="140407"/>
                  </a:lnTo>
                  <a:lnTo>
                    <a:pt x="5403374" y="125132"/>
                  </a:lnTo>
                  <a:lnTo>
                    <a:pt x="5516129" y="109023"/>
                  </a:lnTo>
                  <a:lnTo>
                    <a:pt x="5628885" y="91985"/>
                  </a:lnTo>
                  <a:lnTo>
                    <a:pt x="5741640" y="73938"/>
                  </a:lnTo>
                  <a:lnTo>
                    <a:pt x="5854396" y="54823"/>
                  </a:lnTo>
                  <a:lnTo>
                    <a:pt x="5967151" y="34591"/>
                  </a:lnTo>
                  <a:lnTo>
                    <a:pt x="6079907" y="13213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1068852" y="5104334"/>
              <a:ext cx="6019008" cy="289941"/>
            </a:xfrm>
            <a:custGeom>
              <a:avLst/>
              <a:pathLst>
                <a:path w="6019008" h="289941">
                  <a:moveTo>
                    <a:pt x="6019008" y="6336"/>
                  </a:moveTo>
                  <a:lnTo>
                    <a:pt x="5952931" y="4271"/>
                  </a:lnTo>
                  <a:lnTo>
                    <a:pt x="5840176" y="1795"/>
                  </a:lnTo>
                  <a:lnTo>
                    <a:pt x="5727420" y="373"/>
                  </a:lnTo>
                  <a:lnTo>
                    <a:pt x="5614665" y="0"/>
                  </a:lnTo>
                  <a:lnTo>
                    <a:pt x="5501909" y="654"/>
                  </a:lnTo>
                  <a:lnTo>
                    <a:pt x="5389153" y="2302"/>
                  </a:lnTo>
                  <a:lnTo>
                    <a:pt x="5276398" y="4890"/>
                  </a:lnTo>
                  <a:lnTo>
                    <a:pt x="5163642" y="8350"/>
                  </a:lnTo>
                  <a:lnTo>
                    <a:pt x="5050887" y="12599"/>
                  </a:lnTo>
                  <a:lnTo>
                    <a:pt x="4938131" y="17553"/>
                  </a:lnTo>
                  <a:lnTo>
                    <a:pt x="4825376" y="23131"/>
                  </a:lnTo>
                  <a:lnTo>
                    <a:pt x="4712620" y="29271"/>
                  </a:lnTo>
                  <a:lnTo>
                    <a:pt x="4599865" y="35948"/>
                  </a:lnTo>
                  <a:lnTo>
                    <a:pt x="4487109" y="43186"/>
                  </a:lnTo>
                  <a:lnTo>
                    <a:pt x="4374354" y="50875"/>
                  </a:lnTo>
                  <a:lnTo>
                    <a:pt x="4261598" y="57017"/>
                  </a:lnTo>
                  <a:lnTo>
                    <a:pt x="4148843" y="61553"/>
                  </a:lnTo>
                  <a:lnTo>
                    <a:pt x="4036087" y="65071"/>
                  </a:lnTo>
                  <a:lnTo>
                    <a:pt x="3923332" y="68025"/>
                  </a:lnTo>
                  <a:lnTo>
                    <a:pt x="3810576" y="69347"/>
                  </a:lnTo>
                  <a:lnTo>
                    <a:pt x="3697821" y="68691"/>
                  </a:lnTo>
                  <a:lnTo>
                    <a:pt x="3585065" y="68112"/>
                  </a:lnTo>
                  <a:lnTo>
                    <a:pt x="3472309" y="68386"/>
                  </a:lnTo>
                  <a:lnTo>
                    <a:pt x="3359554" y="66962"/>
                  </a:lnTo>
                  <a:lnTo>
                    <a:pt x="3246798" y="65479"/>
                  </a:lnTo>
                  <a:lnTo>
                    <a:pt x="3134043" y="65303"/>
                  </a:lnTo>
                  <a:lnTo>
                    <a:pt x="3021287" y="65052"/>
                  </a:lnTo>
                  <a:lnTo>
                    <a:pt x="2908532" y="64040"/>
                  </a:lnTo>
                  <a:lnTo>
                    <a:pt x="2795776" y="64179"/>
                  </a:lnTo>
                  <a:lnTo>
                    <a:pt x="2683021" y="65664"/>
                  </a:lnTo>
                  <a:lnTo>
                    <a:pt x="2570265" y="67130"/>
                  </a:lnTo>
                  <a:lnTo>
                    <a:pt x="2457510" y="68067"/>
                  </a:lnTo>
                  <a:lnTo>
                    <a:pt x="2344754" y="69874"/>
                  </a:lnTo>
                  <a:lnTo>
                    <a:pt x="2231999" y="73001"/>
                  </a:lnTo>
                  <a:lnTo>
                    <a:pt x="2119243" y="77078"/>
                  </a:lnTo>
                  <a:lnTo>
                    <a:pt x="2006488" y="81647"/>
                  </a:lnTo>
                  <a:lnTo>
                    <a:pt x="1893732" y="86887"/>
                  </a:lnTo>
                  <a:lnTo>
                    <a:pt x="1780977" y="92785"/>
                  </a:lnTo>
                  <a:lnTo>
                    <a:pt x="1668221" y="99140"/>
                  </a:lnTo>
                  <a:lnTo>
                    <a:pt x="1555465" y="105812"/>
                  </a:lnTo>
                  <a:lnTo>
                    <a:pt x="1442710" y="112883"/>
                  </a:lnTo>
                  <a:lnTo>
                    <a:pt x="1329954" y="120456"/>
                  </a:lnTo>
                  <a:lnTo>
                    <a:pt x="1217199" y="128675"/>
                  </a:lnTo>
                  <a:lnTo>
                    <a:pt x="1104443" y="137701"/>
                  </a:lnTo>
                  <a:lnTo>
                    <a:pt x="991688" y="147693"/>
                  </a:lnTo>
                  <a:lnTo>
                    <a:pt x="878932" y="158791"/>
                  </a:lnTo>
                  <a:lnTo>
                    <a:pt x="766177" y="171105"/>
                  </a:lnTo>
                  <a:lnTo>
                    <a:pt x="653421" y="184709"/>
                  </a:lnTo>
                  <a:lnTo>
                    <a:pt x="540666" y="199644"/>
                  </a:lnTo>
                  <a:lnTo>
                    <a:pt x="427910" y="215927"/>
                  </a:lnTo>
                  <a:lnTo>
                    <a:pt x="315155" y="233556"/>
                  </a:lnTo>
                  <a:lnTo>
                    <a:pt x="202399" y="252518"/>
                  </a:lnTo>
                  <a:lnTo>
                    <a:pt x="89644" y="272793"/>
                  </a:lnTo>
                  <a:lnTo>
                    <a:pt x="0" y="28994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0" name="pl40"/>
            <p:cNvSpPr/>
            <p:nvPr/>
          </p:nvSpPr>
          <p:spPr>
            <a:xfrm>
              <a:off x="941876" y="4963274"/>
              <a:ext cx="6145984" cy="272370"/>
            </a:xfrm>
            <a:custGeom>
              <a:avLst/>
              <a:pathLst>
                <a:path w="6145984" h="272370">
                  <a:moveTo>
                    <a:pt x="0" y="272370"/>
                  </a:moveTo>
                  <a:lnTo>
                    <a:pt x="103864" y="266766"/>
                  </a:lnTo>
                  <a:lnTo>
                    <a:pt x="216619" y="260774"/>
                  </a:lnTo>
                  <a:lnTo>
                    <a:pt x="329375" y="254868"/>
                  </a:lnTo>
                  <a:lnTo>
                    <a:pt x="442131" y="249045"/>
                  </a:lnTo>
                  <a:lnTo>
                    <a:pt x="554886" y="243299"/>
                  </a:lnTo>
                  <a:lnTo>
                    <a:pt x="667642" y="237625"/>
                  </a:lnTo>
                  <a:lnTo>
                    <a:pt x="780397" y="232020"/>
                  </a:lnTo>
                  <a:lnTo>
                    <a:pt x="893153" y="226477"/>
                  </a:lnTo>
                  <a:lnTo>
                    <a:pt x="1005908" y="220993"/>
                  </a:lnTo>
                  <a:lnTo>
                    <a:pt x="1118664" y="215563"/>
                  </a:lnTo>
                  <a:lnTo>
                    <a:pt x="1231419" y="210182"/>
                  </a:lnTo>
                  <a:lnTo>
                    <a:pt x="1344175" y="204845"/>
                  </a:lnTo>
                  <a:lnTo>
                    <a:pt x="1456930" y="199548"/>
                  </a:lnTo>
                  <a:lnTo>
                    <a:pt x="1569686" y="194286"/>
                  </a:lnTo>
                  <a:lnTo>
                    <a:pt x="1682441" y="189054"/>
                  </a:lnTo>
                  <a:lnTo>
                    <a:pt x="1795197" y="183849"/>
                  </a:lnTo>
                  <a:lnTo>
                    <a:pt x="1907952" y="178870"/>
                  </a:lnTo>
                  <a:lnTo>
                    <a:pt x="2020708" y="174228"/>
                  </a:lnTo>
                  <a:lnTo>
                    <a:pt x="2133463" y="169855"/>
                  </a:lnTo>
                  <a:lnTo>
                    <a:pt x="2246219" y="165683"/>
                  </a:lnTo>
                  <a:lnTo>
                    <a:pt x="2358975" y="161834"/>
                  </a:lnTo>
                  <a:lnTo>
                    <a:pt x="2471730" y="159328"/>
                  </a:lnTo>
                  <a:lnTo>
                    <a:pt x="2584486" y="157745"/>
                  </a:lnTo>
                  <a:lnTo>
                    <a:pt x="2697241" y="156380"/>
                  </a:lnTo>
                  <a:lnTo>
                    <a:pt x="2809997" y="154638"/>
                  </a:lnTo>
                  <a:lnTo>
                    <a:pt x="2922752" y="153739"/>
                  </a:lnTo>
                  <a:lnTo>
                    <a:pt x="3035508" y="153729"/>
                  </a:lnTo>
                  <a:lnTo>
                    <a:pt x="3148263" y="153978"/>
                  </a:lnTo>
                  <a:lnTo>
                    <a:pt x="3261019" y="153919"/>
                  </a:lnTo>
                  <a:lnTo>
                    <a:pt x="3373774" y="155231"/>
                  </a:lnTo>
                  <a:lnTo>
                    <a:pt x="3486530" y="157542"/>
                  </a:lnTo>
                  <a:lnTo>
                    <a:pt x="3599285" y="159004"/>
                  </a:lnTo>
                  <a:lnTo>
                    <a:pt x="3712041" y="159192"/>
                  </a:lnTo>
                  <a:lnTo>
                    <a:pt x="3824796" y="160308"/>
                  </a:lnTo>
                  <a:lnTo>
                    <a:pt x="3937552" y="160911"/>
                  </a:lnTo>
                  <a:lnTo>
                    <a:pt x="4050307" y="159346"/>
                  </a:lnTo>
                  <a:lnTo>
                    <a:pt x="4163063" y="156096"/>
                  </a:lnTo>
                  <a:lnTo>
                    <a:pt x="4275819" y="151817"/>
                  </a:lnTo>
                  <a:lnTo>
                    <a:pt x="4388574" y="146023"/>
                  </a:lnTo>
                  <a:lnTo>
                    <a:pt x="4501330" y="138227"/>
                  </a:lnTo>
                  <a:lnTo>
                    <a:pt x="4614085" y="128537"/>
                  </a:lnTo>
                  <a:lnTo>
                    <a:pt x="4726841" y="118783"/>
                  </a:lnTo>
                  <a:lnTo>
                    <a:pt x="4839596" y="109127"/>
                  </a:lnTo>
                  <a:lnTo>
                    <a:pt x="4952352" y="99554"/>
                  </a:lnTo>
                  <a:lnTo>
                    <a:pt x="5065107" y="90052"/>
                  </a:lnTo>
                  <a:lnTo>
                    <a:pt x="5177863" y="80609"/>
                  </a:lnTo>
                  <a:lnTo>
                    <a:pt x="5290618" y="71210"/>
                  </a:lnTo>
                  <a:lnTo>
                    <a:pt x="5403374" y="61843"/>
                  </a:lnTo>
                  <a:lnTo>
                    <a:pt x="5516129" y="52494"/>
                  </a:lnTo>
                  <a:lnTo>
                    <a:pt x="5628885" y="43151"/>
                  </a:lnTo>
                  <a:lnTo>
                    <a:pt x="5741640" y="33801"/>
                  </a:lnTo>
                  <a:lnTo>
                    <a:pt x="5854396" y="24430"/>
                  </a:lnTo>
                  <a:lnTo>
                    <a:pt x="5967151" y="15025"/>
                  </a:lnTo>
                  <a:lnTo>
                    <a:pt x="6079907" y="5573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1" name="tx41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1938631" y="5456905"/>
              <a:ext cx="161574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3534991" y="5456905"/>
              <a:ext cx="161574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5181048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6746318" y="545690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1967252" y="5596581"/>
              <a:ext cx="409523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difference  (CKD-EPI Cys 2012 − Cr 2021, mL/min/1.73 m²)</a:t>
              </a:r>
            </a:p>
          </p:txBody>
        </p:sp>
        <p:sp>
          <p:nvSpPr>
            <p:cNvPr id="51" name="tx51"/>
            <p:cNvSpPr/>
            <p:nvPr/>
          </p:nvSpPr>
          <p:spPr>
            <a:xfrm rot="-5400000">
              <a:off x="169121" y="3331003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52" name="rc52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rc56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rc58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9" name="pl59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0" name="rc60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1" name="pl61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2" name="tx62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6" name="tx66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7" name="tx67"/>
            <p:cNvSpPr/>
            <p:nvPr/>
          </p:nvSpPr>
          <p:spPr>
            <a:xfrm>
              <a:off x="941876" y="1166869"/>
              <a:ext cx="1646468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eGFRcys · CKD-EPI 2012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22123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281759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41395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01031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01941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361577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21213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680849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g21"/>
            <p:cNvSpPr/>
            <p:nvPr/>
          </p:nvSpPr>
          <p:spPr>
            <a:xfrm>
              <a:off x="941876" y="3969265"/>
              <a:ext cx="6145984" cy="1425010"/>
            </a:xfrm>
            <a:custGeom>
              <a:avLst/>
              <a:pathLst>
                <a:path w="6145984" h="1425010">
                  <a:moveTo>
                    <a:pt x="0" y="1013010"/>
                  </a:moveTo>
                  <a:lnTo>
                    <a:pt x="103864" y="1032021"/>
                  </a:lnTo>
                  <a:lnTo>
                    <a:pt x="216619" y="1050838"/>
                  </a:lnTo>
                  <a:lnTo>
                    <a:pt x="329375" y="1067797"/>
                  </a:lnTo>
                  <a:lnTo>
                    <a:pt x="442131" y="1082863"/>
                  </a:lnTo>
                  <a:lnTo>
                    <a:pt x="554886" y="1096004"/>
                  </a:lnTo>
                  <a:lnTo>
                    <a:pt x="667642" y="1107195"/>
                  </a:lnTo>
                  <a:lnTo>
                    <a:pt x="780397" y="1116427"/>
                  </a:lnTo>
                  <a:lnTo>
                    <a:pt x="893153" y="1123712"/>
                  </a:lnTo>
                  <a:lnTo>
                    <a:pt x="1005908" y="1129098"/>
                  </a:lnTo>
                  <a:lnTo>
                    <a:pt x="1118664" y="1132672"/>
                  </a:lnTo>
                  <a:lnTo>
                    <a:pt x="1231419" y="1134569"/>
                  </a:lnTo>
                  <a:lnTo>
                    <a:pt x="1344175" y="1134961"/>
                  </a:lnTo>
                  <a:lnTo>
                    <a:pt x="1456930" y="1134047"/>
                  </a:lnTo>
                  <a:lnTo>
                    <a:pt x="1569686" y="1132027"/>
                  </a:lnTo>
                  <a:lnTo>
                    <a:pt x="1682441" y="1129078"/>
                  </a:lnTo>
                  <a:lnTo>
                    <a:pt x="1795197" y="1125330"/>
                  </a:lnTo>
                  <a:lnTo>
                    <a:pt x="1907952" y="1121130"/>
                  </a:lnTo>
                  <a:lnTo>
                    <a:pt x="2020708" y="1116476"/>
                  </a:lnTo>
                  <a:lnTo>
                    <a:pt x="2133463" y="1111084"/>
                  </a:lnTo>
                  <a:lnTo>
                    <a:pt x="2246219" y="1104919"/>
                  </a:lnTo>
                  <a:lnTo>
                    <a:pt x="2358975" y="1098445"/>
                  </a:lnTo>
                  <a:lnTo>
                    <a:pt x="2471730" y="1092514"/>
                  </a:lnTo>
                  <a:lnTo>
                    <a:pt x="2584486" y="1086039"/>
                  </a:lnTo>
                  <a:lnTo>
                    <a:pt x="2697241" y="1078598"/>
                  </a:lnTo>
                  <a:lnTo>
                    <a:pt x="2809997" y="1071228"/>
                  </a:lnTo>
                  <a:lnTo>
                    <a:pt x="2922752" y="1065983"/>
                  </a:lnTo>
                  <a:lnTo>
                    <a:pt x="3035508" y="1060768"/>
                  </a:lnTo>
                  <a:lnTo>
                    <a:pt x="3148263" y="1054008"/>
                  </a:lnTo>
                  <a:lnTo>
                    <a:pt x="3261019" y="1046571"/>
                  </a:lnTo>
                  <a:lnTo>
                    <a:pt x="3373774" y="1043265"/>
                  </a:lnTo>
                  <a:lnTo>
                    <a:pt x="3486530" y="1040719"/>
                  </a:lnTo>
                  <a:lnTo>
                    <a:pt x="3599285" y="1034115"/>
                  </a:lnTo>
                  <a:lnTo>
                    <a:pt x="3712041" y="1023203"/>
                  </a:lnTo>
                  <a:lnTo>
                    <a:pt x="3824796" y="1011553"/>
                  </a:lnTo>
                  <a:lnTo>
                    <a:pt x="3937552" y="997790"/>
                  </a:lnTo>
                  <a:lnTo>
                    <a:pt x="4050307" y="981591"/>
                  </a:lnTo>
                  <a:lnTo>
                    <a:pt x="4163063" y="963951"/>
                  </a:lnTo>
                  <a:lnTo>
                    <a:pt x="4275819" y="944252"/>
                  </a:lnTo>
                  <a:lnTo>
                    <a:pt x="4388574" y="921071"/>
                  </a:lnTo>
                  <a:lnTo>
                    <a:pt x="4501330" y="893162"/>
                  </a:lnTo>
                  <a:lnTo>
                    <a:pt x="4614085" y="859842"/>
                  </a:lnTo>
                  <a:lnTo>
                    <a:pt x="4726841" y="822368"/>
                  </a:lnTo>
                  <a:lnTo>
                    <a:pt x="4839596" y="780992"/>
                  </a:lnTo>
                  <a:lnTo>
                    <a:pt x="4952352" y="735749"/>
                  </a:lnTo>
                  <a:lnTo>
                    <a:pt x="5065107" y="686605"/>
                  </a:lnTo>
                  <a:lnTo>
                    <a:pt x="5177863" y="633486"/>
                  </a:lnTo>
                  <a:lnTo>
                    <a:pt x="5290618" y="576288"/>
                  </a:lnTo>
                  <a:lnTo>
                    <a:pt x="5403374" y="514903"/>
                  </a:lnTo>
                  <a:lnTo>
                    <a:pt x="5516129" y="449228"/>
                  </a:lnTo>
                  <a:lnTo>
                    <a:pt x="5628885" y="379177"/>
                  </a:lnTo>
                  <a:lnTo>
                    <a:pt x="5741640" y="304683"/>
                  </a:lnTo>
                  <a:lnTo>
                    <a:pt x="5854396" y="225703"/>
                  </a:lnTo>
                  <a:lnTo>
                    <a:pt x="5967151" y="142214"/>
                  </a:lnTo>
                  <a:lnTo>
                    <a:pt x="6079907" y="54211"/>
                  </a:lnTo>
                  <a:lnTo>
                    <a:pt x="6145984" y="0"/>
                  </a:lnTo>
                  <a:lnTo>
                    <a:pt x="6145984" y="380962"/>
                  </a:lnTo>
                  <a:lnTo>
                    <a:pt x="6079907" y="415429"/>
                  </a:lnTo>
                  <a:lnTo>
                    <a:pt x="5967151" y="472605"/>
                  </a:lnTo>
                  <a:lnTo>
                    <a:pt x="5854396" y="528112"/>
                  </a:lnTo>
                  <a:lnTo>
                    <a:pt x="5741640" y="581905"/>
                  </a:lnTo>
                  <a:lnTo>
                    <a:pt x="5628885" y="633923"/>
                  </a:lnTo>
                  <a:lnTo>
                    <a:pt x="5516129" y="684086"/>
                  </a:lnTo>
                  <a:lnTo>
                    <a:pt x="5403374" y="732287"/>
                  </a:lnTo>
                  <a:lnTo>
                    <a:pt x="5290618" y="778403"/>
                  </a:lnTo>
                  <a:lnTo>
                    <a:pt x="5177863" y="822293"/>
                  </a:lnTo>
                  <a:lnTo>
                    <a:pt x="5065107" y="863808"/>
                  </a:lnTo>
                  <a:lnTo>
                    <a:pt x="4952352" y="902809"/>
                  </a:lnTo>
                  <a:lnTo>
                    <a:pt x="4839596" y="939182"/>
                  </a:lnTo>
                  <a:lnTo>
                    <a:pt x="4726841" y="972856"/>
                  </a:lnTo>
                  <a:lnTo>
                    <a:pt x="4614085" y="1003826"/>
                  </a:lnTo>
                  <a:lnTo>
                    <a:pt x="4501330" y="1031976"/>
                  </a:lnTo>
                  <a:lnTo>
                    <a:pt x="4388574" y="1055610"/>
                  </a:lnTo>
                  <a:lnTo>
                    <a:pt x="4275819" y="1075540"/>
                  </a:lnTo>
                  <a:lnTo>
                    <a:pt x="4163063" y="1093274"/>
                  </a:lnTo>
                  <a:lnTo>
                    <a:pt x="4050307" y="1110146"/>
                  </a:lnTo>
                  <a:lnTo>
                    <a:pt x="3937552" y="1125717"/>
                  </a:lnTo>
                  <a:lnTo>
                    <a:pt x="3824796" y="1139343"/>
                  </a:lnTo>
                  <a:lnTo>
                    <a:pt x="3712041" y="1152380"/>
                  </a:lnTo>
                  <a:lnTo>
                    <a:pt x="3599285" y="1164488"/>
                  </a:lnTo>
                  <a:lnTo>
                    <a:pt x="3486530" y="1171190"/>
                  </a:lnTo>
                  <a:lnTo>
                    <a:pt x="3373774" y="1175877"/>
                  </a:lnTo>
                  <a:lnTo>
                    <a:pt x="3261019" y="1182117"/>
                  </a:lnTo>
                  <a:lnTo>
                    <a:pt x="3148263" y="1188754"/>
                  </a:lnTo>
                  <a:lnTo>
                    <a:pt x="3035508" y="1193540"/>
                  </a:lnTo>
                  <a:lnTo>
                    <a:pt x="2922752" y="1199092"/>
                  </a:lnTo>
                  <a:lnTo>
                    <a:pt x="2809997" y="1205851"/>
                  </a:lnTo>
                  <a:lnTo>
                    <a:pt x="2697241" y="1212508"/>
                  </a:lnTo>
                  <a:lnTo>
                    <a:pt x="2584486" y="1218840"/>
                  </a:lnTo>
                  <a:lnTo>
                    <a:pt x="2471730" y="1225894"/>
                  </a:lnTo>
                  <a:lnTo>
                    <a:pt x="2358975" y="1233432"/>
                  </a:lnTo>
                  <a:lnTo>
                    <a:pt x="2246219" y="1240493"/>
                  </a:lnTo>
                  <a:lnTo>
                    <a:pt x="2133463" y="1247687"/>
                  </a:lnTo>
                  <a:lnTo>
                    <a:pt x="2020708" y="1255318"/>
                  </a:lnTo>
                  <a:lnTo>
                    <a:pt x="1907952" y="1263220"/>
                  </a:lnTo>
                  <a:lnTo>
                    <a:pt x="1795197" y="1270976"/>
                  </a:lnTo>
                  <a:lnTo>
                    <a:pt x="1682441" y="1278516"/>
                  </a:lnTo>
                  <a:lnTo>
                    <a:pt x="1569686" y="1286216"/>
                  </a:lnTo>
                  <a:lnTo>
                    <a:pt x="1456930" y="1294209"/>
                  </a:lnTo>
                  <a:lnTo>
                    <a:pt x="1344175" y="1302675"/>
                  </a:lnTo>
                  <a:lnTo>
                    <a:pt x="1231419" y="1311818"/>
                  </a:lnTo>
                  <a:lnTo>
                    <a:pt x="1118664" y="1321839"/>
                  </a:lnTo>
                  <a:lnTo>
                    <a:pt x="1005908" y="1332914"/>
                  </a:lnTo>
                  <a:lnTo>
                    <a:pt x="893153" y="1345181"/>
                  </a:lnTo>
                  <a:lnTo>
                    <a:pt x="780397" y="1358730"/>
                  </a:lnTo>
                  <a:lnTo>
                    <a:pt x="667642" y="1373611"/>
                  </a:lnTo>
                  <a:lnTo>
                    <a:pt x="554886" y="1389841"/>
                  </a:lnTo>
                  <a:lnTo>
                    <a:pt x="442131" y="1407413"/>
                  </a:lnTo>
                  <a:lnTo>
                    <a:pt x="337104" y="1425010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941876" y="3969265"/>
              <a:ext cx="6145984" cy="1134961"/>
            </a:xfrm>
            <a:custGeom>
              <a:avLst/>
              <a:pathLst>
                <a:path w="6145984" h="1134961">
                  <a:moveTo>
                    <a:pt x="0" y="1013010"/>
                  </a:moveTo>
                  <a:lnTo>
                    <a:pt x="103864" y="1032021"/>
                  </a:lnTo>
                  <a:lnTo>
                    <a:pt x="216619" y="1050838"/>
                  </a:lnTo>
                  <a:lnTo>
                    <a:pt x="329375" y="1067797"/>
                  </a:lnTo>
                  <a:lnTo>
                    <a:pt x="442131" y="1082863"/>
                  </a:lnTo>
                  <a:lnTo>
                    <a:pt x="554886" y="1096004"/>
                  </a:lnTo>
                  <a:lnTo>
                    <a:pt x="667642" y="1107195"/>
                  </a:lnTo>
                  <a:lnTo>
                    <a:pt x="780397" y="1116427"/>
                  </a:lnTo>
                  <a:lnTo>
                    <a:pt x="893153" y="1123712"/>
                  </a:lnTo>
                  <a:lnTo>
                    <a:pt x="1005908" y="1129098"/>
                  </a:lnTo>
                  <a:lnTo>
                    <a:pt x="1118664" y="1132672"/>
                  </a:lnTo>
                  <a:lnTo>
                    <a:pt x="1231419" y="1134569"/>
                  </a:lnTo>
                  <a:lnTo>
                    <a:pt x="1344175" y="1134961"/>
                  </a:lnTo>
                  <a:lnTo>
                    <a:pt x="1456930" y="1134047"/>
                  </a:lnTo>
                  <a:lnTo>
                    <a:pt x="1569686" y="1132027"/>
                  </a:lnTo>
                  <a:lnTo>
                    <a:pt x="1682441" y="1129078"/>
                  </a:lnTo>
                  <a:lnTo>
                    <a:pt x="1795197" y="1125330"/>
                  </a:lnTo>
                  <a:lnTo>
                    <a:pt x="1907952" y="1121130"/>
                  </a:lnTo>
                  <a:lnTo>
                    <a:pt x="2020708" y="1116476"/>
                  </a:lnTo>
                  <a:lnTo>
                    <a:pt x="2133463" y="1111084"/>
                  </a:lnTo>
                  <a:lnTo>
                    <a:pt x="2246219" y="1104919"/>
                  </a:lnTo>
                  <a:lnTo>
                    <a:pt x="2358975" y="1098445"/>
                  </a:lnTo>
                  <a:lnTo>
                    <a:pt x="2471730" y="1092514"/>
                  </a:lnTo>
                  <a:lnTo>
                    <a:pt x="2584486" y="1086039"/>
                  </a:lnTo>
                  <a:lnTo>
                    <a:pt x="2697241" y="1078598"/>
                  </a:lnTo>
                  <a:lnTo>
                    <a:pt x="2809997" y="1071228"/>
                  </a:lnTo>
                  <a:lnTo>
                    <a:pt x="2922752" y="1065983"/>
                  </a:lnTo>
                  <a:lnTo>
                    <a:pt x="3035508" y="1060768"/>
                  </a:lnTo>
                  <a:lnTo>
                    <a:pt x="3148263" y="1054008"/>
                  </a:lnTo>
                  <a:lnTo>
                    <a:pt x="3261019" y="1046571"/>
                  </a:lnTo>
                  <a:lnTo>
                    <a:pt x="3373774" y="1043265"/>
                  </a:lnTo>
                  <a:lnTo>
                    <a:pt x="3486530" y="1040719"/>
                  </a:lnTo>
                  <a:lnTo>
                    <a:pt x="3599285" y="1034115"/>
                  </a:lnTo>
                  <a:lnTo>
                    <a:pt x="3712041" y="1023203"/>
                  </a:lnTo>
                  <a:lnTo>
                    <a:pt x="3824796" y="1011553"/>
                  </a:lnTo>
                  <a:lnTo>
                    <a:pt x="3937552" y="997790"/>
                  </a:lnTo>
                  <a:lnTo>
                    <a:pt x="4050307" y="981591"/>
                  </a:lnTo>
                  <a:lnTo>
                    <a:pt x="4163063" y="963951"/>
                  </a:lnTo>
                  <a:lnTo>
                    <a:pt x="4275819" y="944252"/>
                  </a:lnTo>
                  <a:lnTo>
                    <a:pt x="4388574" y="921071"/>
                  </a:lnTo>
                  <a:lnTo>
                    <a:pt x="4501330" y="893162"/>
                  </a:lnTo>
                  <a:lnTo>
                    <a:pt x="4614085" y="859842"/>
                  </a:lnTo>
                  <a:lnTo>
                    <a:pt x="4726841" y="822368"/>
                  </a:lnTo>
                  <a:lnTo>
                    <a:pt x="4839596" y="780992"/>
                  </a:lnTo>
                  <a:lnTo>
                    <a:pt x="4952352" y="735749"/>
                  </a:lnTo>
                  <a:lnTo>
                    <a:pt x="5065107" y="686605"/>
                  </a:lnTo>
                  <a:lnTo>
                    <a:pt x="5177863" y="633486"/>
                  </a:lnTo>
                  <a:lnTo>
                    <a:pt x="5290618" y="576288"/>
                  </a:lnTo>
                  <a:lnTo>
                    <a:pt x="5403374" y="514903"/>
                  </a:lnTo>
                  <a:lnTo>
                    <a:pt x="5516129" y="449228"/>
                  </a:lnTo>
                  <a:lnTo>
                    <a:pt x="5628885" y="379177"/>
                  </a:lnTo>
                  <a:lnTo>
                    <a:pt x="5741640" y="304683"/>
                  </a:lnTo>
                  <a:lnTo>
                    <a:pt x="5854396" y="225703"/>
                  </a:lnTo>
                  <a:lnTo>
                    <a:pt x="5967151" y="142214"/>
                  </a:lnTo>
                  <a:lnTo>
                    <a:pt x="6079907" y="54211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1278980" y="4350227"/>
              <a:ext cx="5808880" cy="1044048"/>
            </a:xfrm>
            <a:custGeom>
              <a:avLst/>
              <a:pathLst>
                <a:path w="5808880" h="1044048">
                  <a:moveTo>
                    <a:pt x="5808880" y="0"/>
                  </a:moveTo>
                  <a:lnTo>
                    <a:pt x="5742803" y="34467"/>
                  </a:lnTo>
                  <a:lnTo>
                    <a:pt x="5630047" y="91643"/>
                  </a:lnTo>
                  <a:lnTo>
                    <a:pt x="5517292" y="147149"/>
                  </a:lnTo>
                  <a:lnTo>
                    <a:pt x="5404536" y="200943"/>
                  </a:lnTo>
                  <a:lnTo>
                    <a:pt x="5291781" y="252961"/>
                  </a:lnTo>
                  <a:lnTo>
                    <a:pt x="5179025" y="303123"/>
                  </a:lnTo>
                  <a:lnTo>
                    <a:pt x="5066270" y="351325"/>
                  </a:lnTo>
                  <a:lnTo>
                    <a:pt x="4953514" y="397441"/>
                  </a:lnTo>
                  <a:lnTo>
                    <a:pt x="4840759" y="441330"/>
                  </a:lnTo>
                  <a:lnTo>
                    <a:pt x="4728003" y="482846"/>
                  </a:lnTo>
                  <a:lnTo>
                    <a:pt x="4615248" y="521847"/>
                  </a:lnTo>
                  <a:lnTo>
                    <a:pt x="4502492" y="558220"/>
                  </a:lnTo>
                  <a:lnTo>
                    <a:pt x="4389736" y="591894"/>
                  </a:lnTo>
                  <a:lnTo>
                    <a:pt x="4276981" y="622864"/>
                  </a:lnTo>
                  <a:lnTo>
                    <a:pt x="4164225" y="651014"/>
                  </a:lnTo>
                  <a:lnTo>
                    <a:pt x="4051470" y="674648"/>
                  </a:lnTo>
                  <a:lnTo>
                    <a:pt x="3938714" y="694578"/>
                  </a:lnTo>
                  <a:lnTo>
                    <a:pt x="3825959" y="712312"/>
                  </a:lnTo>
                  <a:lnTo>
                    <a:pt x="3713203" y="729183"/>
                  </a:lnTo>
                  <a:lnTo>
                    <a:pt x="3600448" y="744755"/>
                  </a:lnTo>
                  <a:lnTo>
                    <a:pt x="3487692" y="758380"/>
                  </a:lnTo>
                  <a:lnTo>
                    <a:pt x="3374937" y="771418"/>
                  </a:lnTo>
                  <a:lnTo>
                    <a:pt x="3262181" y="783525"/>
                  </a:lnTo>
                  <a:lnTo>
                    <a:pt x="3149426" y="790227"/>
                  </a:lnTo>
                  <a:lnTo>
                    <a:pt x="3036670" y="794915"/>
                  </a:lnTo>
                  <a:lnTo>
                    <a:pt x="2923915" y="801155"/>
                  </a:lnTo>
                  <a:lnTo>
                    <a:pt x="2811159" y="807792"/>
                  </a:lnTo>
                  <a:lnTo>
                    <a:pt x="2698404" y="812578"/>
                  </a:lnTo>
                  <a:lnTo>
                    <a:pt x="2585648" y="818130"/>
                  </a:lnTo>
                  <a:lnTo>
                    <a:pt x="2472892" y="824888"/>
                  </a:lnTo>
                  <a:lnTo>
                    <a:pt x="2360137" y="831545"/>
                  </a:lnTo>
                  <a:lnTo>
                    <a:pt x="2247381" y="837878"/>
                  </a:lnTo>
                  <a:lnTo>
                    <a:pt x="2134626" y="844932"/>
                  </a:lnTo>
                  <a:lnTo>
                    <a:pt x="2021870" y="852470"/>
                  </a:lnTo>
                  <a:lnTo>
                    <a:pt x="1909115" y="859530"/>
                  </a:lnTo>
                  <a:lnTo>
                    <a:pt x="1796359" y="866725"/>
                  </a:lnTo>
                  <a:lnTo>
                    <a:pt x="1683604" y="874356"/>
                  </a:lnTo>
                  <a:lnTo>
                    <a:pt x="1570848" y="882258"/>
                  </a:lnTo>
                  <a:lnTo>
                    <a:pt x="1458093" y="890014"/>
                  </a:lnTo>
                  <a:lnTo>
                    <a:pt x="1345337" y="897553"/>
                  </a:lnTo>
                  <a:lnTo>
                    <a:pt x="1232582" y="905253"/>
                  </a:lnTo>
                  <a:lnTo>
                    <a:pt x="1119826" y="913246"/>
                  </a:lnTo>
                  <a:lnTo>
                    <a:pt x="1007071" y="921713"/>
                  </a:lnTo>
                  <a:lnTo>
                    <a:pt x="894315" y="930856"/>
                  </a:lnTo>
                  <a:lnTo>
                    <a:pt x="781560" y="940877"/>
                  </a:lnTo>
                  <a:lnTo>
                    <a:pt x="668804" y="951952"/>
                  </a:lnTo>
                  <a:lnTo>
                    <a:pt x="556048" y="964219"/>
                  </a:lnTo>
                  <a:lnTo>
                    <a:pt x="443293" y="977768"/>
                  </a:lnTo>
                  <a:lnTo>
                    <a:pt x="330537" y="992649"/>
                  </a:lnTo>
                  <a:lnTo>
                    <a:pt x="217782" y="1008879"/>
                  </a:lnTo>
                  <a:lnTo>
                    <a:pt x="105026" y="1026451"/>
                  </a:lnTo>
                  <a:lnTo>
                    <a:pt x="0" y="104404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941876" y="4159746"/>
              <a:ext cx="6145984" cy="1060429"/>
            </a:xfrm>
            <a:custGeom>
              <a:avLst/>
              <a:pathLst>
                <a:path w="6145984" h="1060429">
                  <a:moveTo>
                    <a:pt x="0" y="1060429"/>
                  </a:moveTo>
                  <a:lnTo>
                    <a:pt x="103864" y="1059494"/>
                  </a:lnTo>
                  <a:lnTo>
                    <a:pt x="216619" y="1058182"/>
                  </a:lnTo>
                  <a:lnTo>
                    <a:pt x="329375" y="1056570"/>
                  </a:lnTo>
                  <a:lnTo>
                    <a:pt x="442131" y="1054657"/>
                  </a:lnTo>
                  <a:lnTo>
                    <a:pt x="554886" y="1052441"/>
                  </a:lnTo>
                  <a:lnTo>
                    <a:pt x="667642" y="1049922"/>
                  </a:lnTo>
                  <a:lnTo>
                    <a:pt x="780397" y="1047097"/>
                  </a:lnTo>
                  <a:lnTo>
                    <a:pt x="893153" y="1043965"/>
                  </a:lnTo>
                  <a:lnTo>
                    <a:pt x="1005908" y="1040525"/>
                  </a:lnTo>
                  <a:lnTo>
                    <a:pt x="1118664" y="1036774"/>
                  </a:lnTo>
                  <a:lnTo>
                    <a:pt x="1231419" y="1032712"/>
                  </a:lnTo>
                  <a:lnTo>
                    <a:pt x="1344175" y="1028337"/>
                  </a:lnTo>
                  <a:lnTo>
                    <a:pt x="1456930" y="1023647"/>
                  </a:lnTo>
                  <a:lnTo>
                    <a:pt x="1569686" y="1018640"/>
                  </a:lnTo>
                  <a:lnTo>
                    <a:pt x="1682441" y="1013316"/>
                  </a:lnTo>
                  <a:lnTo>
                    <a:pt x="1795197" y="1007672"/>
                  </a:lnTo>
                  <a:lnTo>
                    <a:pt x="1907952" y="1001694"/>
                  </a:lnTo>
                  <a:lnTo>
                    <a:pt x="2020708" y="995416"/>
                  </a:lnTo>
                  <a:lnTo>
                    <a:pt x="2133463" y="988905"/>
                  </a:lnTo>
                  <a:lnTo>
                    <a:pt x="2246219" y="982225"/>
                  </a:lnTo>
                  <a:lnTo>
                    <a:pt x="2358975" y="975457"/>
                  </a:lnTo>
                  <a:lnTo>
                    <a:pt x="2471730" y="968723"/>
                  </a:lnTo>
                  <a:lnTo>
                    <a:pt x="2584486" y="961958"/>
                  </a:lnTo>
                  <a:lnTo>
                    <a:pt x="2697241" y="955072"/>
                  </a:lnTo>
                  <a:lnTo>
                    <a:pt x="2809997" y="948058"/>
                  </a:lnTo>
                  <a:lnTo>
                    <a:pt x="2922752" y="942057"/>
                  </a:lnTo>
                  <a:lnTo>
                    <a:pt x="3035508" y="936673"/>
                  </a:lnTo>
                  <a:lnTo>
                    <a:pt x="3148263" y="930900"/>
                  </a:lnTo>
                  <a:lnTo>
                    <a:pt x="3261019" y="923863"/>
                  </a:lnTo>
                  <a:lnTo>
                    <a:pt x="3373774" y="919090"/>
                  </a:lnTo>
                  <a:lnTo>
                    <a:pt x="3486530" y="915473"/>
                  </a:lnTo>
                  <a:lnTo>
                    <a:pt x="3599285" y="908820"/>
                  </a:lnTo>
                  <a:lnTo>
                    <a:pt x="3712041" y="897310"/>
                  </a:lnTo>
                  <a:lnTo>
                    <a:pt x="3824796" y="884967"/>
                  </a:lnTo>
                  <a:lnTo>
                    <a:pt x="3937552" y="871273"/>
                  </a:lnTo>
                  <a:lnTo>
                    <a:pt x="4050307" y="855387"/>
                  </a:lnTo>
                  <a:lnTo>
                    <a:pt x="4163063" y="838132"/>
                  </a:lnTo>
                  <a:lnTo>
                    <a:pt x="4275819" y="819415"/>
                  </a:lnTo>
                  <a:lnTo>
                    <a:pt x="4388574" y="797860"/>
                  </a:lnTo>
                  <a:lnTo>
                    <a:pt x="4501330" y="772088"/>
                  </a:lnTo>
                  <a:lnTo>
                    <a:pt x="4614085" y="741353"/>
                  </a:lnTo>
                  <a:lnTo>
                    <a:pt x="4726841" y="707131"/>
                  </a:lnTo>
                  <a:lnTo>
                    <a:pt x="4839596" y="669606"/>
                  </a:lnTo>
                  <a:lnTo>
                    <a:pt x="4952352" y="628798"/>
                  </a:lnTo>
                  <a:lnTo>
                    <a:pt x="5065107" y="584726"/>
                  </a:lnTo>
                  <a:lnTo>
                    <a:pt x="5177863" y="537408"/>
                  </a:lnTo>
                  <a:lnTo>
                    <a:pt x="5290618" y="486864"/>
                  </a:lnTo>
                  <a:lnTo>
                    <a:pt x="5403374" y="433114"/>
                  </a:lnTo>
                  <a:lnTo>
                    <a:pt x="5516129" y="376176"/>
                  </a:lnTo>
                  <a:lnTo>
                    <a:pt x="5628885" y="316069"/>
                  </a:lnTo>
                  <a:lnTo>
                    <a:pt x="5741640" y="252813"/>
                  </a:lnTo>
                  <a:lnTo>
                    <a:pt x="5854396" y="186426"/>
                  </a:lnTo>
                  <a:lnTo>
                    <a:pt x="5967151" y="116929"/>
                  </a:lnTo>
                  <a:lnTo>
                    <a:pt x="6079907" y="44339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g25"/>
            <p:cNvSpPr/>
            <p:nvPr/>
          </p:nvSpPr>
          <p:spPr>
            <a:xfrm>
              <a:off x="941876" y="3768100"/>
              <a:ext cx="6145984" cy="1626175"/>
            </a:xfrm>
            <a:custGeom>
              <a:avLst/>
              <a:pathLst>
                <a:path w="6145984" h="1626175">
                  <a:moveTo>
                    <a:pt x="0" y="1118816"/>
                  </a:moveTo>
                  <a:lnTo>
                    <a:pt x="103864" y="1147241"/>
                  </a:lnTo>
                  <a:lnTo>
                    <a:pt x="216619" y="1175344"/>
                  </a:lnTo>
                  <a:lnTo>
                    <a:pt x="329375" y="1200650"/>
                  </a:lnTo>
                  <a:lnTo>
                    <a:pt x="442131" y="1223118"/>
                  </a:lnTo>
                  <a:lnTo>
                    <a:pt x="554886" y="1242712"/>
                  </a:lnTo>
                  <a:lnTo>
                    <a:pt x="667642" y="1259405"/>
                  </a:lnTo>
                  <a:lnTo>
                    <a:pt x="780397" y="1273190"/>
                  </a:lnTo>
                  <a:lnTo>
                    <a:pt x="893153" y="1284090"/>
                  </a:lnTo>
                  <a:lnTo>
                    <a:pt x="1005908" y="1292172"/>
                  </a:lnTo>
                  <a:lnTo>
                    <a:pt x="1118664" y="1297557"/>
                  </a:lnTo>
                  <a:lnTo>
                    <a:pt x="1231419" y="1300427"/>
                  </a:lnTo>
                  <a:lnTo>
                    <a:pt x="1344175" y="1301015"/>
                  </a:lnTo>
                  <a:lnTo>
                    <a:pt x="1456930" y="1299586"/>
                  </a:lnTo>
                  <a:lnTo>
                    <a:pt x="1569686" y="1296410"/>
                  </a:lnTo>
                  <a:lnTo>
                    <a:pt x="1682441" y="1291724"/>
                  </a:lnTo>
                  <a:lnTo>
                    <a:pt x="1795197" y="1285704"/>
                  </a:lnTo>
                  <a:lnTo>
                    <a:pt x="1907952" y="1278851"/>
                  </a:lnTo>
                  <a:lnTo>
                    <a:pt x="2020708" y="1271070"/>
                  </a:lnTo>
                  <a:lnTo>
                    <a:pt x="2133463" y="1261810"/>
                  </a:lnTo>
                  <a:lnTo>
                    <a:pt x="2246219" y="1250847"/>
                  </a:lnTo>
                  <a:lnTo>
                    <a:pt x="2358975" y="1238434"/>
                  </a:lnTo>
                  <a:lnTo>
                    <a:pt x="2471730" y="1224632"/>
                  </a:lnTo>
                  <a:lnTo>
                    <a:pt x="2584486" y="1208584"/>
                  </a:lnTo>
                  <a:lnTo>
                    <a:pt x="2697241" y="1190601"/>
                  </a:lnTo>
                  <a:lnTo>
                    <a:pt x="2809997" y="1172546"/>
                  </a:lnTo>
                  <a:lnTo>
                    <a:pt x="2922752" y="1152615"/>
                  </a:lnTo>
                  <a:lnTo>
                    <a:pt x="3035508" y="1129351"/>
                  </a:lnTo>
                  <a:lnTo>
                    <a:pt x="3148263" y="1104451"/>
                  </a:lnTo>
                  <a:lnTo>
                    <a:pt x="3261019" y="1082569"/>
                  </a:lnTo>
                  <a:lnTo>
                    <a:pt x="3373774" y="1064352"/>
                  </a:lnTo>
                  <a:lnTo>
                    <a:pt x="3486530" y="1045460"/>
                  </a:lnTo>
                  <a:lnTo>
                    <a:pt x="3599285" y="1024894"/>
                  </a:lnTo>
                  <a:lnTo>
                    <a:pt x="3712041" y="1004597"/>
                  </a:lnTo>
                  <a:lnTo>
                    <a:pt x="3824796" y="984104"/>
                  </a:lnTo>
                  <a:lnTo>
                    <a:pt x="3937552" y="962415"/>
                  </a:lnTo>
                  <a:lnTo>
                    <a:pt x="4050307" y="940333"/>
                  </a:lnTo>
                  <a:lnTo>
                    <a:pt x="4163063" y="918215"/>
                  </a:lnTo>
                  <a:lnTo>
                    <a:pt x="4275819" y="894674"/>
                  </a:lnTo>
                  <a:lnTo>
                    <a:pt x="4388574" y="868649"/>
                  </a:lnTo>
                  <a:lnTo>
                    <a:pt x="4501330" y="839310"/>
                  </a:lnTo>
                  <a:lnTo>
                    <a:pt x="4614085" y="806078"/>
                  </a:lnTo>
                  <a:lnTo>
                    <a:pt x="4726841" y="769330"/>
                  </a:lnTo>
                  <a:lnTo>
                    <a:pt x="4839596" y="729261"/>
                  </a:lnTo>
                  <a:lnTo>
                    <a:pt x="4952352" y="685913"/>
                  </a:lnTo>
                  <a:lnTo>
                    <a:pt x="5065107" y="639243"/>
                  </a:lnTo>
                  <a:lnTo>
                    <a:pt x="5177863" y="589148"/>
                  </a:lnTo>
                  <a:lnTo>
                    <a:pt x="5290618" y="535493"/>
                  </a:lnTo>
                  <a:lnTo>
                    <a:pt x="5403374" y="478134"/>
                  </a:lnTo>
                  <a:lnTo>
                    <a:pt x="5516129" y="416934"/>
                  </a:lnTo>
                  <a:lnTo>
                    <a:pt x="5628885" y="351776"/>
                  </a:lnTo>
                  <a:lnTo>
                    <a:pt x="5741640" y="282574"/>
                  </a:lnTo>
                  <a:lnTo>
                    <a:pt x="5854396" y="209266"/>
                  </a:lnTo>
                  <a:lnTo>
                    <a:pt x="5967151" y="131823"/>
                  </a:lnTo>
                  <a:lnTo>
                    <a:pt x="6079907" y="50235"/>
                  </a:lnTo>
                  <a:lnTo>
                    <a:pt x="6145984" y="0"/>
                  </a:lnTo>
                  <a:lnTo>
                    <a:pt x="6145984" y="500089"/>
                  </a:lnTo>
                  <a:lnTo>
                    <a:pt x="6079907" y="524406"/>
                  </a:lnTo>
                  <a:lnTo>
                    <a:pt x="5967151" y="565528"/>
                  </a:lnTo>
                  <a:lnTo>
                    <a:pt x="5854396" y="606239"/>
                  </a:lnTo>
                  <a:lnTo>
                    <a:pt x="5741640" y="646483"/>
                  </a:lnTo>
                  <a:lnTo>
                    <a:pt x="5628885" y="686183"/>
                  </a:lnTo>
                  <a:lnTo>
                    <a:pt x="5516129" y="725232"/>
                  </a:lnTo>
                  <a:lnTo>
                    <a:pt x="5403374" y="763495"/>
                  </a:lnTo>
                  <a:lnTo>
                    <a:pt x="5290618" y="800811"/>
                  </a:lnTo>
                  <a:lnTo>
                    <a:pt x="5177863" y="836995"/>
                  </a:lnTo>
                  <a:lnTo>
                    <a:pt x="5065107" y="871857"/>
                  </a:lnTo>
                  <a:lnTo>
                    <a:pt x="4952352" y="905214"/>
                  </a:lnTo>
                  <a:lnTo>
                    <a:pt x="4839596" y="936917"/>
                  </a:lnTo>
                  <a:lnTo>
                    <a:pt x="4726841" y="966876"/>
                  </a:lnTo>
                  <a:lnTo>
                    <a:pt x="4614085" y="995087"/>
                  </a:lnTo>
                  <a:lnTo>
                    <a:pt x="4501330" y="1021532"/>
                  </a:lnTo>
                  <a:lnTo>
                    <a:pt x="4388574" y="1045259"/>
                  </a:lnTo>
                  <a:lnTo>
                    <a:pt x="4275819" y="1067016"/>
                  </a:lnTo>
                  <a:lnTo>
                    <a:pt x="4163063" y="1087977"/>
                  </a:lnTo>
                  <a:lnTo>
                    <a:pt x="4050307" y="1109087"/>
                  </a:lnTo>
                  <a:lnTo>
                    <a:pt x="3937552" y="1130346"/>
                  </a:lnTo>
                  <a:lnTo>
                    <a:pt x="3824796" y="1151854"/>
                  </a:lnTo>
                  <a:lnTo>
                    <a:pt x="3712041" y="1174168"/>
                  </a:lnTo>
                  <a:lnTo>
                    <a:pt x="3599285" y="1196034"/>
                  </a:lnTo>
                  <a:lnTo>
                    <a:pt x="3486530" y="1216729"/>
                  </a:lnTo>
                  <a:lnTo>
                    <a:pt x="3373774" y="1238432"/>
                  </a:lnTo>
                  <a:lnTo>
                    <a:pt x="3261019" y="1260500"/>
                  </a:lnTo>
                  <a:lnTo>
                    <a:pt x="3148263" y="1281332"/>
                  </a:lnTo>
                  <a:lnTo>
                    <a:pt x="3035508" y="1303642"/>
                  </a:lnTo>
                  <a:lnTo>
                    <a:pt x="2922752" y="1327348"/>
                  </a:lnTo>
                  <a:lnTo>
                    <a:pt x="2809997" y="1349265"/>
                  </a:lnTo>
                  <a:lnTo>
                    <a:pt x="2697241" y="1366384"/>
                  </a:lnTo>
                  <a:lnTo>
                    <a:pt x="2584486" y="1382913"/>
                  </a:lnTo>
                  <a:lnTo>
                    <a:pt x="2471730" y="1399720"/>
                  </a:lnTo>
                  <a:lnTo>
                    <a:pt x="2358975" y="1415632"/>
                  </a:lnTo>
                  <a:lnTo>
                    <a:pt x="2246219" y="1428814"/>
                  </a:lnTo>
                  <a:lnTo>
                    <a:pt x="2133463" y="1441128"/>
                  </a:lnTo>
                  <a:lnTo>
                    <a:pt x="2020708" y="1453328"/>
                  </a:lnTo>
                  <a:lnTo>
                    <a:pt x="1907952" y="1465373"/>
                  </a:lnTo>
                  <a:lnTo>
                    <a:pt x="1795197" y="1476894"/>
                  </a:lnTo>
                  <a:lnTo>
                    <a:pt x="1682441" y="1487890"/>
                  </a:lnTo>
                  <a:lnTo>
                    <a:pt x="1569686" y="1498813"/>
                  </a:lnTo>
                  <a:lnTo>
                    <a:pt x="1456930" y="1509831"/>
                  </a:lnTo>
                  <a:lnTo>
                    <a:pt x="1344175" y="1521173"/>
                  </a:lnTo>
                  <a:lnTo>
                    <a:pt x="1231419" y="1533102"/>
                  </a:lnTo>
                  <a:lnTo>
                    <a:pt x="1118664" y="1545877"/>
                  </a:lnTo>
                  <a:lnTo>
                    <a:pt x="1005908" y="1559723"/>
                  </a:lnTo>
                  <a:lnTo>
                    <a:pt x="893153" y="1574813"/>
                  </a:lnTo>
                  <a:lnTo>
                    <a:pt x="780397" y="1591262"/>
                  </a:lnTo>
                  <a:lnTo>
                    <a:pt x="667642" y="1609131"/>
                  </a:lnTo>
                  <a:lnTo>
                    <a:pt x="568079" y="1626175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3768100"/>
              <a:ext cx="6145984" cy="1301015"/>
            </a:xfrm>
            <a:custGeom>
              <a:avLst/>
              <a:pathLst>
                <a:path w="6145984" h="1301015">
                  <a:moveTo>
                    <a:pt x="0" y="1118816"/>
                  </a:moveTo>
                  <a:lnTo>
                    <a:pt x="103864" y="1147241"/>
                  </a:lnTo>
                  <a:lnTo>
                    <a:pt x="216619" y="1175344"/>
                  </a:lnTo>
                  <a:lnTo>
                    <a:pt x="329375" y="1200650"/>
                  </a:lnTo>
                  <a:lnTo>
                    <a:pt x="442131" y="1223118"/>
                  </a:lnTo>
                  <a:lnTo>
                    <a:pt x="554886" y="1242712"/>
                  </a:lnTo>
                  <a:lnTo>
                    <a:pt x="667642" y="1259405"/>
                  </a:lnTo>
                  <a:lnTo>
                    <a:pt x="780397" y="1273190"/>
                  </a:lnTo>
                  <a:lnTo>
                    <a:pt x="893153" y="1284090"/>
                  </a:lnTo>
                  <a:lnTo>
                    <a:pt x="1005908" y="1292172"/>
                  </a:lnTo>
                  <a:lnTo>
                    <a:pt x="1118664" y="1297557"/>
                  </a:lnTo>
                  <a:lnTo>
                    <a:pt x="1231419" y="1300427"/>
                  </a:lnTo>
                  <a:lnTo>
                    <a:pt x="1344175" y="1301015"/>
                  </a:lnTo>
                  <a:lnTo>
                    <a:pt x="1456930" y="1299586"/>
                  </a:lnTo>
                  <a:lnTo>
                    <a:pt x="1569686" y="1296410"/>
                  </a:lnTo>
                  <a:lnTo>
                    <a:pt x="1682441" y="1291724"/>
                  </a:lnTo>
                  <a:lnTo>
                    <a:pt x="1795197" y="1285704"/>
                  </a:lnTo>
                  <a:lnTo>
                    <a:pt x="1907952" y="1278851"/>
                  </a:lnTo>
                  <a:lnTo>
                    <a:pt x="2020708" y="1271070"/>
                  </a:lnTo>
                  <a:lnTo>
                    <a:pt x="2133463" y="1261810"/>
                  </a:lnTo>
                  <a:lnTo>
                    <a:pt x="2246219" y="1250847"/>
                  </a:lnTo>
                  <a:lnTo>
                    <a:pt x="2358975" y="1238434"/>
                  </a:lnTo>
                  <a:lnTo>
                    <a:pt x="2471730" y="1224632"/>
                  </a:lnTo>
                  <a:lnTo>
                    <a:pt x="2584486" y="1208584"/>
                  </a:lnTo>
                  <a:lnTo>
                    <a:pt x="2697241" y="1190601"/>
                  </a:lnTo>
                  <a:lnTo>
                    <a:pt x="2809997" y="1172546"/>
                  </a:lnTo>
                  <a:lnTo>
                    <a:pt x="2922752" y="1152615"/>
                  </a:lnTo>
                  <a:lnTo>
                    <a:pt x="3035508" y="1129351"/>
                  </a:lnTo>
                  <a:lnTo>
                    <a:pt x="3148263" y="1104451"/>
                  </a:lnTo>
                  <a:lnTo>
                    <a:pt x="3261019" y="1082569"/>
                  </a:lnTo>
                  <a:lnTo>
                    <a:pt x="3373774" y="1064352"/>
                  </a:lnTo>
                  <a:lnTo>
                    <a:pt x="3486530" y="1045460"/>
                  </a:lnTo>
                  <a:lnTo>
                    <a:pt x="3599285" y="1024894"/>
                  </a:lnTo>
                  <a:lnTo>
                    <a:pt x="3712041" y="1004597"/>
                  </a:lnTo>
                  <a:lnTo>
                    <a:pt x="3824796" y="984104"/>
                  </a:lnTo>
                  <a:lnTo>
                    <a:pt x="3937552" y="962415"/>
                  </a:lnTo>
                  <a:lnTo>
                    <a:pt x="4050307" y="940333"/>
                  </a:lnTo>
                  <a:lnTo>
                    <a:pt x="4163063" y="918215"/>
                  </a:lnTo>
                  <a:lnTo>
                    <a:pt x="4275819" y="894674"/>
                  </a:lnTo>
                  <a:lnTo>
                    <a:pt x="4388574" y="868649"/>
                  </a:lnTo>
                  <a:lnTo>
                    <a:pt x="4501330" y="839310"/>
                  </a:lnTo>
                  <a:lnTo>
                    <a:pt x="4614085" y="806078"/>
                  </a:lnTo>
                  <a:lnTo>
                    <a:pt x="4726841" y="769330"/>
                  </a:lnTo>
                  <a:lnTo>
                    <a:pt x="4839596" y="729261"/>
                  </a:lnTo>
                  <a:lnTo>
                    <a:pt x="4952352" y="685913"/>
                  </a:lnTo>
                  <a:lnTo>
                    <a:pt x="5065107" y="639243"/>
                  </a:lnTo>
                  <a:lnTo>
                    <a:pt x="5177863" y="589148"/>
                  </a:lnTo>
                  <a:lnTo>
                    <a:pt x="5290618" y="535493"/>
                  </a:lnTo>
                  <a:lnTo>
                    <a:pt x="5403374" y="478134"/>
                  </a:lnTo>
                  <a:lnTo>
                    <a:pt x="5516129" y="416934"/>
                  </a:lnTo>
                  <a:lnTo>
                    <a:pt x="5628885" y="351776"/>
                  </a:lnTo>
                  <a:lnTo>
                    <a:pt x="5741640" y="282574"/>
                  </a:lnTo>
                  <a:lnTo>
                    <a:pt x="5854396" y="209266"/>
                  </a:lnTo>
                  <a:lnTo>
                    <a:pt x="5967151" y="131823"/>
                  </a:lnTo>
                  <a:lnTo>
                    <a:pt x="6079907" y="50235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1509955" y="4268190"/>
              <a:ext cx="5577905" cy="1126085"/>
            </a:xfrm>
            <a:custGeom>
              <a:avLst/>
              <a:pathLst>
                <a:path w="5577905" h="1126085">
                  <a:moveTo>
                    <a:pt x="5577905" y="0"/>
                  </a:moveTo>
                  <a:lnTo>
                    <a:pt x="5511828" y="24317"/>
                  </a:lnTo>
                  <a:lnTo>
                    <a:pt x="5399072" y="65438"/>
                  </a:lnTo>
                  <a:lnTo>
                    <a:pt x="5286317" y="106149"/>
                  </a:lnTo>
                  <a:lnTo>
                    <a:pt x="5173561" y="146393"/>
                  </a:lnTo>
                  <a:lnTo>
                    <a:pt x="5060805" y="186093"/>
                  </a:lnTo>
                  <a:lnTo>
                    <a:pt x="4948050" y="225142"/>
                  </a:lnTo>
                  <a:lnTo>
                    <a:pt x="4835294" y="263405"/>
                  </a:lnTo>
                  <a:lnTo>
                    <a:pt x="4722539" y="300721"/>
                  </a:lnTo>
                  <a:lnTo>
                    <a:pt x="4609783" y="336905"/>
                  </a:lnTo>
                  <a:lnTo>
                    <a:pt x="4497028" y="371767"/>
                  </a:lnTo>
                  <a:lnTo>
                    <a:pt x="4384272" y="405124"/>
                  </a:lnTo>
                  <a:lnTo>
                    <a:pt x="4271517" y="436827"/>
                  </a:lnTo>
                  <a:lnTo>
                    <a:pt x="4158761" y="466786"/>
                  </a:lnTo>
                  <a:lnTo>
                    <a:pt x="4046006" y="494997"/>
                  </a:lnTo>
                  <a:lnTo>
                    <a:pt x="3933250" y="521442"/>
                  </a:lnTo>
                  <a:lnTo>
                    <a:pt x="3820495" y="545169"/>
                  </a:lnTo>
                  <a:lnTo>
                    <a:pt x="3707739" y="566926"/>
                  </a:lnTo>
                  <a:lnTo>
                    <a:pt x="3594984" y="587888"/>
                  </a:lnTo>
                  <a:lnTo>
                    <a:pt x="3482228" y="608998"/>
                  </a:lnTo>
                  <a:lnTo>
                    <a:pt x="3369473" y="630256"/>
                  </a:lnTo>
                  <a:lnTo>
                    <a:pt x="3256717" y="651764"/>
                  </a:lnTo>
                  <a:lnTo>
                    <a:pt x="3143961" y="674078"/>
                  </a:lnTo>
                  <a:lnTo>
                    <a:pt x="3031206" y="695944"/>
                  </a:lnTo>
                  <a:lnTo>
                    <a:pt x="2918450" y="716639"/>
                  </a:lnTo>
                  <a:lnTo>
                    <a:pt x="2805695" y="738342"/>
                  </a:lnTo>
                  <a:lnTo>
                    <a:pt x="2692939" y="760410"/>
                  </a:lnTo>
                  <a:lnTo>
                    <a:pt x="2580184" y="781242"/>
                  </a:lnTo>
                  <a:lnTo>
                    <a:pt x="2467428" y="803552"/>
                  </a:lnTo>
                  <a:lnTo>
                    <a:pt x="2354673" y="827258"/>
                  </a:lnTo>
                  <a:lnTo>
                    <a:pt x="2241917" y="849175"/>
                  </a:lnTo>
                  <a:lnTo>
                    <a:pt x="2129162" y="866295"/>
                  </a:lnTo>
                  <a:lnTo>
                    <a:pt x="2016406" y="882823"/>
                  </a:lnTo>
                  <a:lnTo>
                    <a:pt x="1903651" y="899630"/>
                  </a:lnTo>
                  <a:lnTo>
                    <a:pt x="1790895" y="915543"/>
                  </a:lnTo>
                  <a:lnTo>
                    <a:pt x="1678140" y="928725"/>
                  </a:lnTo>
                  <a:lnTo>
                    <a:pt x="1565384" y="941039"/>
                  </a:lnTo>
                  <a:lnTo>
                    <a:pt x="1452629" y="953238"/>
                  </a:lnTo>
                  <a:lnTo>
                    <a:pt x="1339873" y="965284"/>
                  </a:lnTo>
                  <a:lnTo>
                    <a:pt x="1227117" y="976804"/>
                  </a:lnTo>
                  <a:lnTo>
                    <a:pt x="1114362" y="987801"/>
                  </a:lnTo>
                  <a:lnTo>
                    <a:pt x="1001606" y="998724"/>
                  </a:lnTo>
                  <a:lnTo>
                    <a:pt x="888851" y="1009741"/>
                  </a:lnTo>
                  <a:lnTo>
                    <a:pt x="776095" y="1021083"/>
                  </a:lnTo>
                  <a:lnTo>
                    <a:pt x="663340" y="1033013"/>
                  </a:lnTo>
                  <a:lnTo>
                    <a:pt x="550584" y="1045787"/>
                  </a:lnTo>
                  <a:lnTo>
                    <a:pt x="437829" y="1059633"/>
                  </a:lnTo>
                  <a:lnTo>
                    <a:pt x="325073" y="1074723"/>
                  </a:lnTo>
                  <a:lnTo>
                    <a:pt x="212318" y="1091173"/>
                  </a:lnTo>
                  <a:lnTo>
                    <a:pt x="99562" y="1109041"/>
                  </a:lnTo>
                  <a:lnTo>
                    <a:pt x="0" y="112608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941876" y="4018145"/>
              <a:ext cx="6145984" cy="1186092"/>
            </a:xfrm>
            <a:custGeom>
              <a:avLst/>
              <a:pathLst>
                <a:path w="6145984" h="1186092">
                  <a:moveTo>
                    <a:pt x="0" y="1181063"/>
                  </a:moveTo>
                  <a:lnTo>
                    <a:pt x="103864" y="1183305"/>
                  </a:lnTo>
                  <a:lnTo>
                    <a:pt x="216619" y="1184985"/>
                  </a:lnTo>
                  <a:lnTo>
                    <a:pt x="329375" y="1185912"/>
                  </a:lnTo>
                  <a:lnTo>
                    <a:pt x="442131" y="1186092"/>
                  </a:lnTo>
                  <a:lnTo>
                    <a:pt x="554886" y="1185528"/>
                  </a:lnTo>
                  <a:lnTo>
                    <a:pt x="667642" y="1184223"/>
                  </a:lnTo>
                  <a:lnTo>
                    <a:pt x="780397" y="1182182"/>
                  </a:lnTo>
                  <a:lnTo>
                    <a:pt x="893153" y="1179407"/>
                  </a:lnTo>
                  <a:lnTo>
                    <a:pt x="1005908" y="1175902"/>
                  </a:lnTo>
                  <a:lnTo>
                    <a:pt x="1118664" y="1171672"/>
                  </a:lnTo>
                  <a:lnTo>
                    <a:pt x="1231419" y="1166720"/>
                  </a:lnTo>
                  <a:lnTo>
                    <a:pt x="1344175" y="1161049"/>
                  </a:lnTo>
                  <a:lnTo>
                    <a:pt x="1456930" y="1154663"/>
                  </a:lnTo>
                  <a:lnTo>
                    <a:pt x="1569686" y="1147567"/>
                  </a:lnTo>
                  <a:lnTo>
                    <a:pt x="1682441" y="1139762"/>
                  </a:lnTo>
                  <a:lnTo>
                    <a:pt x="1795197" y="1131254"/>
                  </a:lnTo>
                  <a:lnTo>
                    <a:pt x="1907952" y="1122067"/>
                  </a:lnTo>
                  <a:lnTo>
                    <a:pt x="2020708" y="1112154"/>
                  </a:lnTo>
                  <a:lnTo>
                    <a:pt x="2133463" y="1101424"/>
                  </a:lnTo>
                  <a:lnTo>
                    <a:pt x="2246219" y="1089786"/>
                  </a:lnTo>
                  <a:lnTo>
                    <a:pt x="2358975" y="1076988"/>
                  </a:lnTo>
                  <a:lnTo>
                    <a:pt x="2471730" y="1062131"/>
                  </a:lnTo>
                  <a:lnTo>
                    <a:pt x="2584486" y="1045704"/>
                  </a:lnTo>
                  <a:lnTo>
                    <a:pt x="2697241" y="1028448"/>
                  </a:lnTo>
                  <a:lnTo>
                    <a:pt x="2809997" y="1010861"/>
                  </a:lnTo>
                  <a:lnTo>
                    <a:pt x="2922752" y="989937"/>
                  </a:lnTo>
                  <a:lnTo>
                    <a:pt x="3035508" y="966451"/>
                  </a:lnTo>
                  <a:lnTo>
                    <a:pt x="3148263" y="942846"/>
                  </a:lnTo>
                  <a:lnTo>
                    <a:pt x="3261019" y="921490"/>
                  </a:lnTo>
                  <a:lnTo>
                    <a:pt x="3373774" y="901347"/>
                  </a:lnTo>
                  <a:lnTo>
                    <a:pt x="3486530" y="881050"/>
                  </a:lnTo>
                  <a:lnTo>
                    <a:pt x="3599285" y="860419"/>
                  </a:lnTo>
                  <a:lnTo>
                    <a:pt x="3712041" y="839337"/>
                  </a:lnTo>
                  <a:lnTo>
                    <a:pt x="3824796" y="817934"/>
                  </a:lnTo>
                  <a:lnTo>
                    <a:pt x="3937552" y="796335"/>
                  </a:lnTo>
                  <a:lnTo>
                    <a:pt x="4050307" y="774665"/>
                  </a:lnTo>
                  <a:lnTo>
                    <a:pt x="4163063" y="753051"/>
                  </a:lnTo>
                  <a:lnTo>
                    <a:pt x="4275819" y="730800"/>
                  </a:lnTo>
                  <a:lnTo>
                    <a:pt x="4388574" y="706909"/>
                  </a:lnTo>
                  <a:lnTo>
                    <a:pt x="4501330" y="680376"/>
                  </a:lnTo>
                  <a:lnTo>
                    <a:pt x="4614085" y="650538"/>
                  </a:lnTo>
                  <a:lnTo>
                    <a:pt x="4726841" y="618058"/>
                  </a:lnTo>
                  <a:lnTo>
                    <a:pt x="4839596" y="583044"/>
                  </a:lnTo>
                  <a:lnTo>
                    <a:pt x="4952352" y="545518"/>
                  </a:lnTo>
                  <a:lnTo>
                    <a:pt x="5065107" y="505505"/>
                  </a:lnTo>
                  <a:lnTo>
                    <a:pt x="5177863" y="463027"/>
                  </a:lnTo>
                  <a:lnTo>
                    <a:pt x="5290618" y="418107"/>
                  </a:lnTo>
                  <a:lnTo>
                    <a:pt x="5403374" y="370770"/>
                  </a:lnTo>
                  <a:lnTo>
                    <a:pt x="5516129" y="321038"/>
                  </a:lnTo>
                  <a:lnTo>
                    <a:pt x="5628885" y="268935"/>
                  </a:lnTo>
                  <a:lnTo>
                    <a:pt x="5741640" y="214483"/>
                  </a:lnTo>
                  <a:lnTo>
                    <a:pt x="5854396" y="157708"/>
                  </a:lnTo>
                  <a:lnTo>
                    <a:pt x="5967151" y="98631"/>
                  </a:lnTo>
                  <a:lnTo>
                    <a:pt x="6079907" y="37276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9" name="pg29"/>
            <p:cNvSpPr/>
            <p:nvPr/>
          </p:nvSpPr>
          <p:spPr>
            <a:xfrm>
              <a:off x="941876" y="4789898"/>
              <a:ext cx="6145984" cy="577570"/>
            </a:xfrm>
            <a:custGeom>
              <a:avLst/>
              <a:pathLst>
                <a:path w="6145984" h="577570">
                  <a:moveTo>
                    <a:pt x="0" y="91722"/>
                  </a:moveTo>
                  <a:lnTo>
                    <a:pt x="103864" y="107777"/>
                  </a:lnTo>
                  <a:lnTo>
                    <a:pt x="216619" y="123747"/>
                  </a:lnTo>
                  <a:lnTo>
                    <a:pt x="329375" y="138225"/>
                  </a:lnTo>
                  <a:lnTo>
                    <a:pt x="442131" y="151179"/>
                  </a:lnTo>
                  <a:lnTo>
                    <a:pt x="554886" y="162578"/>
                  </a:lnTo>
                  <a:lnTo>
                    <a:pt x="667642" y="172400"/>
                  </a:lnTo>
                  <a:lnTo>
                    <a:pt x="780397" y="180638"/>
                  </a:lnTo>
                  <a:lnTo>
                    <a:pt x="893153" y="187310"/>
                  </a:lnTo>
                  <a:lnTo>
                    <a:pt x="1005908" y="192466"/>
                  </a:lnTo>
                  <a:lnTo>
                    <a:pt x="1118664" y="196199"/>
                  </a:lnTo>
                  <a:lnTo>
                    <a:pt x="1231419" y="198650"/>
                  </a:lnTo>
                  <a:lnTo>
                    <a:pt x="1344175" y="199997"/>
                  </a:lnTo>
                  <a:lnTo>
                    <a:pt x="1456930" y="200448"/>
                  </a:lnTo>
                  <a:lnTo>
                    <a:pt x="1569686" y="200209"/>
                  </a:lnTo>
                  <a:lnTo>
                    <a:pt x="1682441" y="199465"/>
                  </a:lnTo>
                  <a:lnTo>
                    <a:pt x="1795197" y="198350"/>
                  </a:lnTo>
                  <a:lnTo>
                    <a:pt x="1907952" y="197163"/>
                  </a:lnTo>
                  <a:lnTo>
                    <a:pt x="2020708" y="195835"/>
                  </a:lnTo>
                  <a:lnTo>
                    <a:pt x="2133463" y="194042"/>
                  </a:lnTo>
                  <a:lnTo>
                    <a:pt x="2246219" y="191717"/>
                  </a:lnTo>
                  <a:lnTo>
                    <a:pt x="2358975" y="189273"/>
                  </a:lnTo>
                  <a:lnTo>
                    <a:pt x="2471730" y="187417"/>
                  </a:lnTo>
                  <a:lnTo>
                    <a:pt x="2584486" y="185131"/>
                  </a:lnTo>
                  <a:lnTo>
                    <a:pt x="2697241" y="182129"/>
                  </a:lnTo>
                  <a:lnTo>
                    <a:pt x="2809997" y="179264"/>
                  </a:lnTo>
                  <a:lnTo>
                    <a:pt x="2922752" y="174016"/>
                  </a:lnTo>
                  <a:lnTo>
                    <a:pt x="3035508" y="166141"/>
                  </a:lnTo>
                  <a:lnTo>
                    <a:pt x="3148263" y="158428"/>
                  </a:lnTo>
                  <a:lnTo>
                    <a:pt x="3261019" y="155974"/>
                  </a:lnTo>
                  <a:lnTo>
                    <a:pt x="3373774" y="160250"/>
                  </a:lnTo>
                  <a:lnTo>
                    <a:pt x="3486530" y="166400"/>
                  </a:lnTo>
                  <a:lnTo>
                    <a:pt x="3599285" y="171612"/>
                  </a:lnTo>
                  <a:lnTo>
                    <a:pt x="3712041" y="177301"/>
                  </a:lnTo>
                  <a:lnTo>
                    <a:pt x="3824796" y="185932"/>
                  </a:lnTo>
                  <a:lnTo>
                    <a:pt x="3937552" y="193936"/>
                  </a:lnTo>
                  <a:lnTo>
                    <a:pt x="4050307" y="198844"/>
                  </a:lnTo>
                  <a:lnTo>
                    <a:pt x="4163063" y="201796"/>
                  </a:lnTo>
                  <a:lnTo>
                    <a:pt x="4275819" y="203563"/>
                  </a:lnTo>
                  <a:lnTo>
                    <a:pt x="4388574" y="203296"/>
                  </a:lnTo>
                  <a:lnTo>
                    <a:pt x="4501330" y="200328"/>
                  </a:lnTo>
                  <a:lnTo>
                    <a:pt x="4614085" y="194578"/>
                  </a:lnTo>
                  <a:lnTo>
                    <a:pt x="4726841" y="187698"/>
                  </a:lnTo>
                  <a:lnTo>
                    <a:pt x="4839596" y="179935"/>
                  </a:lnTo>
                  <a:lnTo>
                    <a:pt x="4952352" y="171299"/>
                  </a:lnTo>
                  <a:lnTo>
                    <a:pt x="5065107" y="161731"/>
                  </a:lnTo>
                  <a:lnTo>
                    <a:pt x="5177863" y="151127"/>
                  </a:lnTo>
                  <a:lnTo>
                    <a:pt x="5290618" y="139358"/>
                  </a:lnTo>
                  <a:lnTo>
                    <a:pt x="5403374" y="126287"/>
                  </a:lnTo>
                  <a:lnTo>
                    <a:pt x="5516129" y="111782"/>
                  </a:lnTo>
                  <a:lnTo>
                    <a:pt x="5628885" y="95730"/>
                  </a:lnTo>
                  <a:lnTo>
                    <a:pt x="5741640" y="78037"/>
                  </a:lnTo>
                  <a:lnTo>
                    <a:pt x="5854396" y="58633"/>
                  </a:lnTo>
                  <a:lnTo>
                    <a:pt x="5967151" y="37468"/>
                  </a:lnTo>
                  <a:lnTo>
                    <a:pt x="6079907" y="14512"/>
                  </a:lnTo>
                  <a:lnTo>
                    <a:pt x="6145984" y="0"/>
                  </a:lnTo>
                  <a:lnTo>
                    <a:pt x="6145984" y="389007"/>
                  </a:lnTo>
                  <a:lnTo>
                    <a:pt x="6079907" y="383358"/>
                  </a:lnTo>
                  <a:lnTo>
                    <a:pt x="5967151" y="374836"/>
                  </a:lnTo>
                  <a:lnTo>
                    <a:pt x="5854396" y="367427"/>
                  </a:lnTo>
                  <a:lnTo>
                    <a:pt x="5741640" y="361113"/>
                  </a:lnTo>
                  <a:lnTo>
                    <a:pt x="5628885" y="355856"/>
                  </a:lnTo>
                  <a:lnTo>
                    <a:pt x="5516129" y="351599"/>
                  </a:lnTo>
                  <a:lnTo>
                    <a:pt x="5403374" y="348262"/>
                  </a:lnTo>
                  <a:lnTo>
                    <a:pt x="5290618" y="345742"/>
                  </a:lnTo>
                  <a:lnTo>
                    <a:pt x="5177863" y="343921"/>
                  </a:lnTo>
                  <a:lnTo>
                    <a:pt x="5065107" y="342675"/>
                  </a:lnTo>
                  <a:lnTo>
                    <a:pt x="4952352" y="341887"/>
                  </a:lnTo>
                  <a:lnTo>
                    <a:pt x="4839596" y="341465"/>
                  </a:lnTo>
                  <a:lnTo>
                    <a:pt x="4726841" y="341364"/>
                  </a:lnTo>
                  <a:lnTo>
                    <a:pt x="4614085" y="341604"/>
                  </a:lnTo>
                  <a:lnTo>
                    <a:pt x="4501330" y="342074"/>
                  </a:lnTo>
                  <a:lnTo>
                    <a:pt x="4388574" y="340677"/>
                  </a:lnTo>
                  <a:lnTo>
                    <a:pt x="4275819" y="337623"/>
                  </a:lnTo>
                  <a:lnTo>
                    <a:pt x="4163063" y="333850"/>
                  </a:lnTo>
                  <a:lnTo>
                    <a:pt x="4050307" y="330114"/>
                  </a:lnTo>
                  <a:lnTo>
                    <a:pt x="3937552" y="324565"/>
                  </a:lnTo>
                  <a:lnTo>
                    <a:pt x="3824796" y="316421"/>
                  </a:lnTo>
                  <a:lnTo>
                    <a:pt x="3712041" y="309206"/>
                  </a:lnTo>
                  <a:lnTo>
                    <a:pt x="3599285" y="304738"/>
                  </a:lnTo>
                  <a:lnTo>
                    <a:pt x="3486530" y="299627"/>
                  </a:lnTo>
                  <a:lnTo>
                    <a:pt x="3373774" y="295662"/>
                  </a:lnTo>
                  <a:lnTo>
                    <a:pt x="3261019" y="294381"/>
                  </a:lnTo>
                  <a:lnTo>
                    <a:pt x="3148263" y="296019"/>
                  </a:lnTo>
                  <a:lnTo>
                    <a:pt x="3035508" y="301718"/>
                  </a:lnTo>
                  <a:lnTo>
                    <a:pt x="2922752" y="309937"/>
                  </a:lnTo>
                  <a:lnTo>
                    <a:pt x="2809997" y="316729"/>
                  </a:lnTo>
                  <a:lnTo>
                    <a:pt x="2697241" y="318867"/>
                  </a:lnTo>
                  <a:lnTo>
                    <a:pt x="2584486" y="320737"/>
                  </a:lnTo>
                  <a:lnTo>
                    <a:pt x="2471730" y="323613"/>
                  </a:lnTo>
                  <a:lnTo>
                    <a:pt x="2358975" y="327112"/>
                  </a:lnTo>
                  <a:lnTo>
                    <a:pt x="2246219" y="330154"/>
                  </a:lnTo>
                  <a:lnTo>
                    <a:pt x="2133463" y="333530"/>
                  </a:lnTo>
                  <a:lnTo>
                    <a:pt x="2020708" y="337609"/>
                  </a:lnTo>
                  <a:lnTo>
                    <a:pt x="1907952" y="342254"/>
                  </a:lnTo>
                  <a:lnTo>
                    <a:pt x="1795197" y="347072"/>
                  </a:lnTo>
                  <a:lnTo>
                    <a:pt x="1682441" y="352058"/>
                  </a:lnTo>
                  <a:lnTo>
                    <a:pt x="1569686" y="357653"/>
                  </a:lnTo>
                  <a:lnTo>
                    <a:pt x="1456930" y="363992"/>
                  </a:lnTo>
                  <a:lnTo>
                    <a:pt x="1344175" y="371253"/>
                  </a:lnTo>
                  <a:lnTo>
                    <a:pt x="1231419" y="379642"/>
                  </a:lnTo>
                  <a:lnTo>
                    <a:pt x="1118664" y="389361"/>
                  </a:lnTo>
                  <a:lnTo>
                    <a:pt x="1005908" y="400587"/>
                  </a:lnTo>
                  <a:lnTo>
                    <a:pt x="893153" y="413456"/>
                  </a:lnTo>
                  <a:lnTo>
                    <a:pt x="780397" y="428058"/>
                  </a:lnTo>
                  <a:lnTo>
                    <a:pt x="667642" y="444442"/>
                  </a:lnTo>
                  <a:lnTo>
                    <a:pt x="554886" y="462620"/>
                  </a:lnTo>
                  <a:lnTo>
                    <a:pt x="442131" y="482583"/>
                  </a:lnTo>
                  <a:lnTo>
                    <a:pt x="329375" y="504304"/>
                  </a:lnTo>
                  <a:lnTo>
                    <a:pt x="216619" y="527752"/>
                  </a:lnTo>
                  <a:lnTo>
                    <a:pt x="103864" y="552891"/>
                  </a:lnTo>
                  <a:lnTo>
                    <a:pt x="0" y="577570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4789898"/>
              <a:ext cx="6145984" cy="203563"/>
            </a:xfrm>
            <a:custGeom>
              <a:avLst/>
              <a:pathLst>
                <a:path w="6145984" h="203563">
                  <a:moveTo>
                    <a:pt x="0" y="91722"/>
                  </a:moveTo>
                  <a:lnTo>
                    <a:pt x="103864" y="107777"/>
                  </a:lnTo>
                  <a:lnTo>
                    <a:pt x="216619" y="123747"/>
                  </a:lnTo>
                  <a:lnTo>
                    <a:pt x="329375" y="138225"/>
                  </a:lnTo>
                  <a:lnTo>
                    <a:pt x="442131" y="151179"/>
                  </a:lnTo>
                  <a:lnTo>
                    <a:pt x="554886" y="162578"/>
                  </a:lnTo>
                  <a:lnTo>
                    <a:pt x="667642" y="172400"/>
                  </a:lnTo>
                  <a:lnTo>
                    <a:pt x="780397" y="180638"/>
                  </a:lnTo>
                  <a:lnTo>
                    <a:pt x="893153" y="187310"/>
                  </a:lnTo>
                  <a:lnTo>
                    <a:pt x="1005908" y="192466"/>
                  </a:lnTo>
                  <a:lnTo>
                    <a:pt x="1118664" y="196199"/>
                  </a:lnTo>
                  <a:lnTo>
                    <a:pt x="1231419" y="198650"/>
                  </a:lnTo>
                  <a:lnTo>
                    <a:pt x="1344175" y="199997"/>
                  </a:lnTo>
                  <a:lnTo>
                    <a:pt x="1456930" y="200448"/>
                  </a:lnTo>
                  <a:lnTo>
                    <a:pt x="1569686" y="200209"/>
                  </a:lnTo>
                  <a:lnTo>
                    <a:pt x="1682441" y="199465"/>
                  </a:lnTo>
                  <a:lnTo>
                    <a:pt x="1795197" y="198350"/>
                  </a:lnTo>
                  <a:lnTo>
                    <a:pt x="1907952" y="197163"/>
                  </a:lnTo>
                  <a:lnTo>
                    <a:pt x="2020708" y="195835"/>
                  </a:lnTo>
                  <a:lnTo>
                    <a:pt x="2133463" y="194042"/>
                  </a:lnTo>
                  <a:lnTo>
                    <a:pt x="2246219" y="191717"/>
                  </a:lnTo>
                  <a:lnTo>
                    <a:pt x="2358975" y="189273"/>
                  </a:lnTo>
                  <a:lnTo>
                    <a:pt x="2471730" y="187417"/>
                  </a:lnTo>
                  <a:lnTo>
                    <a:pt x="2584486" y="185131"/>
                  </a:lnTo>
                  <a:lnTo>
                    <a:pt x="2697241" y="182129"/>
                  </a:lnTo>
                  <a:lnTo>
                    <a:pt x="2809997" y="179264"/>
                  </a:lnTo>
                  <a:lnTo>
                    <a:pt x="2922752" y="174016"/>
                  </a:lnTo>
                  <a:lnTo>
                    <a:pt x="3035508" y="166141"/>
                  </a:lnTo>
                  <a:lnTo>
                    <a:pt x="3148263" y="158428"/>
                  </a:lnTo>
                  <a:lnTo>
                    <a:pt x="3261019" y="155974"/>
                  </a:lnTo>
                  <a:lnTo>
                    <a:pt x="3373774" y="160250"/>
                  </a:lnTo>
                  <a:lnTo>
                    <a:pt x="3486530" y="166400"/>
                  </a:lnTo>
                  <a:lnTo>
                    <a:pt x="3599285" y="171612"/>
                  </a:lnTo>
                  <a:lnTo>
                    <a:pt x="3712041" y="177301"/>
                  </a:lnTo>
                  <a:lnTo>
                    <a:pt x="3824796" y="185932"/>
                  </a:lnTo>
                  <a:lnTo>
                    <a:pt x="3937552" y="193936"/>
                  </a:lnTo>
                  <a:lnTo>
                    <a:pt x="4050307" y="198844"/>
                  </a:lnTo>
                  <a:lnTo>
                    <a:pt x="4163063" y="201796"/>
                  </a:lnTo>
                  <a:lnTo>
                    <a:pt x="4275819" y="203563"/>
                  </a:lnTo>
                  <a:lnTo>
                    <a:pt x="4388574" y="203296"/>
                  </a:lnTo>
                  <a:lnTo>
                    <a:pt x="4501330" y="200328"/>
                  </a:lnTo>
                  <a:lnTo>
                    <a:pt x="4614085" y="194578"/>
                  </a:lnTo>
                  <a:lnTo>
                    <a:pt x="4726841" y="187698"/>
                  </a:lnTo>
                  <a:lnTo>
                    <a:pt x="4839596" y="179935"/>
                  </a:lnTo>
                  <a:lnTo>
                    <a:pt x="4952352" y="171299"/>
                  </a:lnTo>
                  <a:lnTo>
                    <a:pt x="5065107" y="161731"/>
                  </a:lnTo>
                  <a:lnTo>
                    <a:pt x="5177863" y="151127"/>
                  </a:lnTo>
                  <a:lnTo>
                    <a:pt x="5290618" y="139358"/>
                  </a:lnTo>
                  <a:lnTo>
                    <a:pt x="5403374" y="126287"/>
                  </a:lnTo>
                  <a:lnTo>
                    <a:pt x="5516129" y="111782"/>
                  </a:lnTo>
                  <a:lnTo>
                    <a:pt x="5628885" y="95730"/>
                  </a:lnTo>
                  <a:lnTo>
                    <a:pt x="5741640" y="78037"/>
                  </a:lnTo>
                  <a:lnTo>
                    <a:pt x="5854396" y="58633"/>
                  </a:lnTo>
                  <a:lnTo>
                    <a:pt x="5967151" y="37468"/>
                  </a:lnTo>
                  <a:lnTo>
                    <a:pt x="6079907" y="14512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5084279"/>
              <a:ext cx="6145984" cy="283188"/>
            </a:xfrm>
            <a:custGeom>
              <a:avLst/>
              <a:pathLst>
                <a:path w="6145984" h="283188">
                  <a:moveTo>
                    <a:pt x="6145984" y="94625"/>
                  </a:moveTo>
                  <a:lnTo>
                    <a:pt x="6079907" y="88976"/>
                  </a:lnTo>
                  <a:lnTo>
                    <a:pt x="5967151" y="80454"/>
                  </a:lnTo>
                  <a:lnTo>
                    <a:pt x="5854396" y="73045"/>
                  </a:lnTo>
                  <a:lnTo>
                    <a:pt x="5741640" y="66731"/>
                  </a:lnTo>
                  <a:lnTo>
                    <a:pt x="5628885" y="61474"/>
                  </a:lnTo>
                  <a:lnTo>
                    <a:pt x="5516129" y="57217"/>
                  </a:lnTo>
                  <a:lnTo>
                    <a:pt x="5403374" y="53880"/>
                  </a:lnTo>
                  <a:lnTo>
                    <a:pt x="5290618" y="51360"/>
                  </a:lnTo>
                  <a:lnTo>
                    <a:pt x="5177863" y="49539"/>
                  </a:lnTo>
                  <a:lnTo>
                    <a:pt x="5065107" y="48294"/>
                  </a:lnTo>
                  <a:lnTo>
                    <a:pt x="4952352" y="47505"/>
                  </a:lnTo>
                  <a:lnTo>
                    <a:pt x="4839596" y="47083"/>
                  </a:lnTo>
                  <a:lnTo>
                    <a:pt x="4726841" y="46982"/>
                  </a:lnTo>
                  <a:lnTo>
                    <a:pt x="4614085" y="47222"/>
                  </a:lnTo>
                  <a:lnTo>
                    <a:pt x="4501330" y="47692"/>
                  </a:lnTo>
                  <a:lnTo>
                    <a:pt x="4388574" y="46295"/>
                  </a:lnTo>
                  <a:lnTo>
                    <a:pt x="4275819" y="43241"/>
                  </a:lnTo>
                  <a:lnTo>
                    <a:pt x="4163063" y="39468"/>
                  </a:lnTo>
                  <a:lnTo>
                    <a:pt x="4050307" y="35732"/>
                  </a:lnTo>
                  <a:lnTo>
                    <a:pt x="3937552" y="30183"/>
                  </a:lnTo>
                  <a:lnTo>
                    <a:pt x="3824796" y="22039"/>
                  </a:lnTo>
                  <a:lnTo>
                    <a:pt x="3712041" y="14824"/>
                  </a:lnTo>
                  <a:lnTo>
                    <a:pt x="3599285" y="10356"/>
                  </a:lnTo>
                  <a:lnTo>
                    <a:pt x="3486530" y="5245"/>
                  </a:lnTo>
                  <a:lnTo>
                    <a:pt x="3373774" y="1280"/>
                  </a:lnTo>
                  <a:lnTo>
                    <a:pt x="3261019" y="0"/>
                  </a:lnTo>
                  <a:lnTo>
                    <a:pt x="3148263" y="1637"/>
                  </a:lnTo>
                  <a:lnTo>
                    <a:pt x="3035508" y="7336"/>
                  </a:lnTo>
                  <a:lnTo>
                    <a:pt x="2922752" y="15555"/>
                  </a:lnTo>
                  <a:lnTo>
                    <a:pt x="2809997" y="22347"/>
                  </a:lnTo>
                  <a:lnTo>
                    <a:pt x="2697241" y="24485"/>
                  </a:lnTo>
                  <a:lnTo>
                    <a:pt x="2584486" y="26355"/>
                  </a:lnTo>
                  <a:lnTo>
                    <a:pt x="2471730" y="29231"/>
                  </a:lnTo>
                  <a:lnTo>
                    <a:pt x="2358975" y="32730"/>
                  </a:lnTo>
                  <a:lnTo>
                    <a:pt x="2246219" y="35772"/>
                  </a:lnTo>
                  <a:lnTo>
                    <a:pt x="2133463" y="39148"/>
                  </a:lnTo>
                  <a:lnTo>
                    <a:pt x="2020708" y="43227"/>
                  </a:lnTo>
                  <a:lnTo>
                    <a:pt x="1907952" y="47872"/>
                  </a:lnTo>
                  <a:lnTo>
                    <a:pt x="1795197" y="52690"/>
                  </a:lnTo>
                  <a:lnTo>
                    <a:pt x="1682441" y="57676"/>
                  </a:lnTo>
                  <a:lnTo>
                    <a:pt x="1569686" y="63272"/>
                  </a:lnTo>
                  <a:lnTo>
                    <a:pt x="1456930" y="69610"/>
                  </a:lnTo>
                  <a:lnTo>
                    <a:pt x="1344175" y="76871"/>
                  </a:lnTo>
                  <a:lnTo>
                    <a:pt x="1231419" y="85260"/>
                  </a:lnTo>
                  <a:lnTo>
                    <a:pt x="1118664" y="94979"/>
                  </a:lnTo>
                  <a:lnTo>
                    <a:pt x="1005908" y="106205"/>
                  </a:lnTo>
                  <a:lnTo>
                    <a:pt x="893153" y="119074"/>
                  </a:lnTo>
                  <a:lnTo>
                    <a:pt x="780397" y="133677"/>
                  </a:lnTo>
                  <a:lnTo>
                    <a:pt x="667642" y="150060"/>
                  </a:lnTo>
                  <a:lnTo>
                    <a:pt x="554886" y="168238"/>
                  </a:lnTo>
                  <a:lnTo>
                    <a:pt x="442131" y="188201"/>
                  </a:lnTo>
                  <a:lnTo>
                    <a:pt x="329375" y="209922"/>
                  </a:lnTo>
                  <a:lnTo>
                    <a:pt x="216619" y="233371"/>
                  </a:lnTo>
                  <a:lnTo>
                    <a:pt x="103864" y="258509"/>
                  </a:lnTo>
                  <a:lnTo>
                    <a:pt x="0" y="28318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2" name="pl32"/>
            <p:cNvSpPr/>
            <p:nvPr/>
          </p:nvSpPr>
          <p:spPr>
            <a:xfrm>
              <a:off x="941876" y="4984401"/>
              <a:ext cx="6145984" cy="140142"/>
            </a:xfrm>
            <a:custGeom>
              <a:avLst/>
              <a:pathLst>
                <a:path w="6145984" h="140142">
                  <a:moveTo>
                    <a:pt x="0" y="140142"/>
                  </a:moveTo>
                  <a:lnTo>
                    <a:pt x="103864" y="135830"/>
                  </a:lnTo>
                  <a:lnTo>
                    <a:pt x="216619" y="131246"/>
                  </a:lnTo>
                  <a:lnTo>
                    <a:pt x="329375" y="126761"/>
                  </a:lnTo>
                  <a:lnTo>
                    <a:pt x="442131" y="122377"/>
                  </a:lnTo>
                  <a:lnTo>
                    <a:pt x="554886" y="118095"/>
                  </a:lnTo>
                  <a:lnTo>
                    <a:pt x="667642" y="113917"/>
                  </a:lnTo>
                  <a:lnTo>
                    <a:pt x="780397" y="109845"/>
                  </a:lnTo>
                  <a:lnTo>
                    <a:pt x="893153" y="105879"/>
                  </a:lnTo>
                  <a:lnTo>
                    <a:pt x="1005908" y="102023"/>
                  </a:lnTo>
                  <a:lnTo>
                    <a:pt x="1118664" y="98276"/>
                  </a:lnTo>
                  <a:lnTo>
                    <a:pt x="1231419" y="94642"/>
                  </a:lnTo>
                  <a:lnTo>
                    <a:pt x="1344175" y="91121"/>
                  </a:lnTo>
                  <a:lnTo>
                    <a:pt x="1456930" y="87716"/>
                  </a:lnTo>
                  <a:lnTo>
                    <a:pt x="1569686" y="84428"/>
                  </a:lnTo>
                  <a:lnTo>
                    <a:pt x="1682441" y="81258"/>
                  </a:lnTo>
                  <a:lnTo>
                    <a:pt x="1795197" y="78207"/>
                  </a:lnTo>
                  <a:lnTo>
                    <a:pt x="1907952" y="75205"/>
                  </a:lnTo>
                  <a:lnTo>
                    <a:pt x="2020708" y="72219"/>
                  </a:lnTo>
                  <a:lnTo>
                    <a:pt x="2133463" y="69282"/>
                  </a:lnTo>
                  <a:lnTo>
                    <a:pt x="2246219" y="66432"/>
                  </a:lnTo>
                  <a:lnTo>
                    <a:pt x="2358975" y="63689"/>
                  </a:lnTo>
                  <a:lnTo>
                    <a:pt x="2471730" y="61011"/>
                  </a:lnTo>
                  <a:lnTo>
                    <a:pt x="2584486" y="58431"/>
                  </a:lnTo>
                  <a:lnTo>
                    <a:pt x="2697241" y="55994"/>
                  </a:lnTo>
                  <a:lnTo>
                    <a:pt x="2809997" y="53493"/>
                  </a:lnTo>
                  <a:lnTo>
                    <a:pt x="2922752" y="47473"/>
                  </a:lnTo>
                  <a:lnTo>
                    <a:pt x="3035508" y="39426"/>
                  </a:lnTo>
                  <a:lnTo>
                    <a:pt x="3148263" y="32720"/>
                  </a:lnTo>
                  <a:lnTo>
                    <a:pt x="3261019" y="30674"/>
                  </a:lnTo>
                  <a:lnTo>
                    <a:pt x="3373774" y="33453"/>
                  </a:lnTo>
                  <a:lnTo>
                    <a:pt x="3486530" y="38510"/>
                  </a:lnTo>
                  <a:lnTo>
                    <a:pt x="3599285" y="43672"/>
                  </a:lnTo>
                  <a:lnTo>
                    <a:pt x="3712041" y="48750"/>
                  </a:lnTo>
                  <a:lnTo>
                    <a:pt x="3824796" y="56673"/>
                  </a:lnTo>
                  <a:lnTo>
                    <a:pt x="3937552" y="64747"/>
                  </a:lnTo>
                  <a:lnTo>
                    <a:pt x="4050307" y="69976"/>
                  </a:lnTo>
                  <a:lnTo>
                    <a:pt x="4163063" y="73320"/>
                  </a:lnTo>
                  <a:lnTo>
                    <a:pt x="4275819" y="76089"/>
                  </a:lnTo>
                  <a:lnTo>
                    <a:pt x="4388574" y="77483"/>
                  </a:lnTo>
                  <a:lnTo>
                    <a:pt x="4501330" y="76698"/>
                  </a:lnTo>
                  <a:lnTo>
                    <a:pt x="4614085" y="73587"/>
                  </a:lnTo>
                  <a:lnTo>
                    <a:pt x="4726841" y="70027"/>
                  </a:lnTo>
                  <a:lnTo>
                    <a:pt x="4839596" y="66197"/>
                  </a:lnTo>
                  <a:lnTo>
                    <a:pt x="4952352" y="62089"/>
                  </a:lnTo>
                  <a:lnTo>
                    <a:pt x="5065107" y="57700"/>
                  </a:lnTo>
                  <a:lnTo>
                    <a:pt x="5177863" y="53021"/>
                  </a:lnTo>
                  <a:lnTo>
                    <a:pt x="5290618" y="48047"/>
                  </a:lnTo>
                  <a:lnTo>
                    <a:pt x="5403374" y="42771"/>
                  </a:lnTo>
                  <a:lnTo>
                    <a:pt x="5516129" y="37187"/>
                  </a:lnTo>
                  <a:lnTo>
                    <a:pt x="5628885" y="31289"/>
                  </a:lnTo>
                  <a:lnTo>
                    <a:pt x="5741640" y="25071"/>
                  </a:lnTo>
                  <a:lnTo>
                    <a:pt x="5854396" y="18526"/>
                  </a:lnTo>
                  <a:lnTo>
                    <a:pt x="5967151" y="11648"/>
                  </a:lnTo>
                  <a:lnTo>
                    <a:pt x="6079907" y="4431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3" name="pg33"/>
            <p:cNvSpPr/>
            <p:nvPr/>
          </p:nvSpPr>
          <p:spPr>
            <a:xfrm>
              <a:off x="941876" y="4797698"/>
              <a:ext cx="6145984" cy="596576"/>
            </a:xfrm>
            <a:custGeom>
              <a:avLst/>
              <a:pathLst>
                <a:path w="6145984" h="596576">
                  <a:moveTo>
                    <a:pt x="0" y="195816"/>
                  </a:moveTo>
                  <a:lnTo>
                    <a:pt x="103864" y="205961"/>
                  </a:lnTo>
                  <a:lnTo>
                    <a:pt x="216619" y="215771"/>
                  </a:lnTo>
                  <a:lnTo>
                    <a:pt x="329375" y="224341"/>
                  </a:lnTo>
                  <a:lnTo>
                    <a:pt x="442131" y="231634"/>
                  </a:lnTo>
                  <a:lnTo>
                    <a:pt x="554886" y="237618"/>
                  </a:lnTo>
                  <a:lnTo>
                    <a:pt x="667642" y="242267"/>
                  </a:lnTo>
                  <a:lnTo>
                    <a:pt x="780397" y="245571"/>
                  </a:lnTo>
                  <a:lnTo>
                    <a:pt x="893153" y="247540"/>
                  </a:lnTo>
                  <a:lnTo>
                    <a:pt x="1005908" y="248219"/>
                  </a:lnTo>
                  <a:lnTo>
                    <a:pt x="1118664" y="247693"/>
                  </a:lnTo>
                  <a:lnTo>
                    <a:pt x="1231419" y="246089"/>
                  </a:lnTo>
                  <a:lnTo>
                    <a:pt x="1344175" y="243575"/>
                  </a:lnTo>
                  <a:lnTo>
                    <a:pt x="1456930" y="240343"/>
                  </a:lnTo>
                  <a:lnTo>
                    <a:pt x="1569686" y="236585"/>
                  </a:lnTo>
                  <a:lnTo>
                    <a:pt x="1682441" y="232474"/>
                  </a:lnTo>
                  <a:lnTo>
                    <a:pt x="1795197" y="228134"/>
                  </a:lnTo>
                  <a:lnTo>
                    <a:pt x="1907952" y="224284"/>
                  </a:lnTo>
                  <a:lnTo>
                    <a:pt x="2020708" y="221000"/>
                  </a:lnTo>
                  <a:lnTo>
                    <a:pt x="2133463" y="217689"/>
                  </a:lnTo>
                  <a:lnTo>
                    <a:pt x="2246219" y="214003"/>
                  </a:lnTo>
                  <a:lnTo>
                    <a:pt x="2358975" y="210238"/>
                  </a:lnTo>
                  <a:lnTo>
                    <a:pt x="2471730" y="207931"/>
                  </a:lnTo>
                  <a:lnTo>
                    <a:pt x="2584486" y="205737"/>
                  </a:lnTo>
                  <a:lnTo>
                    <a:pt x="2697241" y="202742"/>
                  </a:lnTo>
                  <a:lnTo>
                    <a:pt x="2809997" y="199190"/>
                  </a:lnTo>
                  <a:lnTo>
                    <a:pt x="2922752" y="193343"/>
                  </a:lnTo>
                  <a:lnTo>
                    <a:pt x="3035508" y="185047"/>
                  </a:lnTo>
                  <a:lnTo>
                    <a:pt x="3148263" y="176630"/>
                  </a:lnTo>
                  <a:lnTo>
                    <a:pt x="3261019" y="172573"/>
                  </a:lnTo>
                  <a:lnTo>
                    <a:pt x="3373774" y="172745"/>
                  </a:lnTo>
                  <a:lnTo>
                    <a:pt x="3486530" y="173492"/>
                  </a:lnTo>
                  <a:lnTo>
                    <a:pt x="3599285" y="174314"/>
                  </a:lnTo>
                  <a:lnTo>
                    <a:pt x="3712041" y="177493"/>
                  </a:lnTo>
                  <a:lnTo>
                    <a:pt x="3824796" y="183287"/>
                  </a:lnTo>
                  <a:lnTo>
                    <a:pt x="3937552" y="188638"/>
                  </a:lnTo>
                  <a:lnTo>
                    <a:pt x="4050307" y="191709"/>
                  </a:lnTo>
                  <a:lnTo>
                    <a:pt x="4163063" y="193228"/>
                  </a:lnTo>
                  <a:lnTo>
                    <a:pt x="4275819" y="193593"/>
                  </a:lnTo>
                  <a:lnTo>
                    <a:pt x="4388574" y="192165"/>
                  </a:lnTo>
                  <a:lnTo>
                    <a:pt x="4501330" y="188479"/>
                  </a:lnTo>
                  <a:lnTo>
                    <a:pt x="4614085" y="182524"/>
                  </a:lnTo>
                  <a:lnTo>
                    <a:pt x="4726841" y="175606"/>
                  </a:lnTo>
                  <a:lnTo>
                    <a:pt x="4839596" y="167934"/>
                  </a:lnTo>
                  <a:lnTo>
                    <a:pt x="4952352" y="159518"/>
                  </a:lnTo>
                  <a:lnTo>
                    <a:pt x="5065107" y="150303"/>
                  </a:lnTo>
                  <a:lnTo>
                    <a:pt x="5177863" y="140191"/>
                  </a:lnTo>
                  <a:lnTo>
                    <a:pt x="5290618" y="129060"/>
                  </a:lnTo>
                  <a:lnTo>
                    <a:pt x="5403374" y="116781"/>
                  </a:lnTo>
                  <a:lnTo>
                    <a:pt x="5516129" y="103229"/>
                  </a:lnTo>
                  <a:lnTo>
                    <a:pt x="5628885" y="88297"/>
                  </a:lnTo>
                  <a:lnTo>
                    <a:pt x="5741640" y="71897"/>
                  </a:lnTo>
                  <a:lnTo>
                    <a:pt x="5854396" y="53963"/>
                  </a:lnTo>
                  <a:lnTo>
                    <a:pt x="5967151" y="34450"/>
                  </a:lnTo>
                  <a:lnTo>
                    <a:pt x="6079907" y="13328"/>
                  </a:lnTo>
                  <a:lnTo>
                    <a:pt x="6145984" y="0"/>
                  </a:lnTo>
                  <a:lnTo>
                    <a:pt x="6145984" y="370713"/>
                  </a:lnTo>
                  <a:lnTo>
                    <a:pt x="6079907" y="364829"/>
                  </a:lnTo>
                  <a:lnTo>
                    <a:pt x="5967151" y="355952"/>
                  </a:lnTo>
                  <a:lnTo>
                    <a:pt x="5854396" y="348236"/>
                  </a:lnTo>
                  <a:lnTo>
                    <a:pt x="5741640" y="341661"/>
                  </a:lnTo>
                  <a:lnTo>
                    <a:pt x="5628885" y="336190"/>
                  </a:lnTo>
                  <a:lnTo>
                    <a:pt x="5516129" y="331768"/>
                  </a:lnTo>
                  <a:lnTo>
                    <a:pt x="5403374" y="328317"/>
                  </a:lnTo>
                  <a:lnTo>
                    <a:pt x="5290618" y="325738"/>
                  </a:lnTo>
                  <a:lnTo>
                    <a:pt x="5177863" y="323919"/>
                  </a:lnTo>
                  <a:lnTo>
                    <a:pt x="5065107" y="322738"/>
                  </a:lnTo>
                  <a:lnTo>
                    <a:pt x="4952352" y="322084"/>
                  </a:lnTo>
                  <a:lnTo>
                    <a:pt x="4839596" y="321868"/>
                  </a:lnTo>
                  <a:lnTo>
                    <a:pt x="4726841" y="322045"/>
                  </a:lnTo>
                  <a:lnTo>
                    <a:pt x="4614085" y="322635"/>
                  </a:lnTo>
                  <a:lnTo>
                    <a:pt x="4501330" y="323559"/>
                  </a:lnTo>
                  <a:lnTo>
                    <a:pt x="4388574" y="323085"/>
                  </a:lnTo>
                  <a:lnTo>
                    <a:pt x="4275819" y="321348"/>
                  </a:lnTo>
                  <a:lnTo>
                    <a:pt x="4163063" y="319072"/>
                  </a:lnTo>
                  <a:lnTo>
                    <a:pt x="4050307" y="316806"/>
                  </a:lnTo>
                  <a:lnTo>
                    <a:pt x="3937552" y="313123"/>
                  </a:lnTo>
                  <a:lnTo>
                    <a:pt x="3824796" y="307639"/>
                  </a:lnTo>
                  <a:lnTo>
                    <a:pt x="3712041" y="303195"/>
                  </a:lnTo>
                  <a:lnTo>
                    <a:pt x="3599285" y="301179"/>
                  </a:lnTo>
                  <a:lnTo>
                    <a:pt x="3486530" y="300453"/>
                  </a:lnTo>
                  <a:lnTo>
                    <a:pt x="3373774" y="301789"/>
                  </a:lnTo>
                  <a:lnTo>
                    <a:pt x="3261019" y="304472"/>
                  </a:lnTo>
                  <a:lnTo>
                    <a:pt x="3148263" y="307751"/>
                  </a:lnTo>
                  <a:lnTo>
                    <a:pt x="3035508" y="314248"/>
                  </a:lnTo>
                  <a:lnTo>
                    <a:pt x="2922752" y="322871"/>
                  </a:lnTo>
                  <a:lnTo>
                    <a:pt x="2809997" y="330191"/>
                  </a:lnTo>
                  <a:lnTo>
                    <a:pt x="2697241" y="333049"/>
                  </a:lnTo>
                  <a:lnTo>
                    <a:pt x="2584486" y="334965"/>
                  </a:lnTo>
                  <a:lnTo>
                    <a:pt x="2471730" y="337722"/>
                  </a:lnTo>
                  <a:lnTo>
                    <a:pt x="2358975" y="341594"/>
                  </a:lnTo>
                  <a:lnTo>
                    <a:pt x="2246219" y="345930"/>
                  </a:lnTo>
                  <a:lnTo>
                    <a:pt x="2133463" y="350617"/>
                  </a:lnTo>
                  <a:lnTo>
                    <a:pt x="2020708" y="356107"/>
                  </a:lnTo>
                  <a:lnTo>
                    <a:pt x="1907952" y="362552"/>
                  </a:lnTo>
                  <a:lnTo>
                    <a:pt x="1795197" y="369862"/>
                  </a:lnTo>
                  <a:lnTo>
                    <a:pt x="1682441" y="377891"/>
                  </a:lnTo>
                  <a:lnTo>
                    <a:pt x="1569686" y="386626"/>
                  </a:lnTo>
                  <a:lnTo>
                    <a:pt x="1456930" y="396196"/>
                  </a:lnTo>
                  <a:lnTo>
                    <a:pt x="1344175" y="406777"/>
                  </a:lnTo>
                  <a:lnTo>
                    <a:pt x="1231419" y="418570"/>
                  </a:lnTo>
                  <a:lnTo>
                    <a:pt x="1118664" y="431770"/>
                  </a:lnTo>
                  <a:lnTo>
                    <a:pt x="1005908" y="446553"/>
                  </a:lnTo>
                  <a:lnTo>
                    <a:pt x="893153" y="463051"/>
                  </a:lnTo>
                  <a:lnTo>
                    <a:pt x="780397" y="481355"/>
                  </a:lnTo>
                  <a:lnTo>
                    <a:pt x="667642" y="501516"/>
                  </a:lnTo>
                  <a:lnTo>
                    <a:pt x="554886" y="523550"/>
                  </a:lnTo>
                  <a:lnTo>
                    <a:pt x="442131" y="547453"/>
                  </a:lnTo>
                  <a:lnTo>
                    <a:pt x="329375" y="573204"/>
                  </a:lnTo>
                  <a:lnTo>
                    <a:pt x="233800" y="596576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41876" y="4797698"/>
              <a:ext cx="6145984" cy="248219"/>
            </a:xfrm>
            <a:custGeom>
              <a:avLst/>
              <a:pathLst>
                <a:path w="6145984" h="248219">
                  <a:moveTo>
                    <a:pt x="0" y="195816"/>
                  </a:moveTo>
                  <a:lnTo>
                    <a:pt x="103864" y="205961"/>
                  </a:lnTo>
                  <a:lnTo>
                    <a:pt x="216619" y="215771"/>
                  </a:lnTo>
                  <a:lnTo>
                    <a:pt x="329375" y="224341"/>
                  </a:lnTo>
                  <a:lnTo>
                    <a:pt x="442131" y="231634"/>
                  </a:lnTo>
                  <a:lnTo>
                    <a:pt x="554886" y="237618"/>
                  </a:lnTo>
                  <a:lnTo>
                    <a:pt x="667642" y="242267"/>
                  </a:lnTo>
                  <a:lnTo>
                    <a:pt x="780397" y="245571"/>
                  </a:lnTo>
                  <a:lnTo>
                    <a:pt x="893153" y="247540"/>
                  </a:lnTo>
                  <a:lnTo>
                    <a:pt x="1005908" y="248219"/>
                  </a:lnTo>
                  <a:lnTo>
                    <a:pt x="1118664" y="247693"/>
                  </a:lnTo>
                  <a:lnTo>
                    <a:pt x="1231419" y="246089"/>
                  </a:lnTo>
                  <a:lnTo>
                    <a:pt x="1344175" y="243575"/>
                  </a:lnTo>
                  <a:lnTo>
                    <a:pt x="1456930" y="240343"/>
                  </a:lnTo>
                  <a:lnTo>
                    <a:pt x="1569686" y="236585"/>
                  </a:lnTo>
                  <a:lnTo>
                    <a:pt x="1682441" y="232474"/>
                  </a:lnTo>
                  <a:lnTo>
                    <a:pt x="1795197" y="228134"/>
                  </a:lnTo>
                  <a:lnTo>
                    <a:pt x="1907952" y="224284"/>
                  </a:lnTo>
                  <a:lnTo>
                    <a:pt x="2020708" y="221000"/>
                  </a:lnTo>
                  <a:lnTo>
                    <a:pt x="2133463" y="217689"/>
                  </a:lnTo>
                  <a:lnTo>
                    <a:pt x="2246219" y="214003"/>
                  </a:lnTo>
                  <a:lnTo>
                    <a:pt x="2358975" y="210238"/>
                  </a:lnTo>
                  <a:lnTo>
                    <a:pt x="2471730" y="207931"/>
                  </a:lnTo>
                  <a:lnTo>
                    <a:pt x="2584486" y="205737"/>
                  </a:lnTo>
                  <a:lnTo>
                    <a:pt x="2697241" y="202742"/>
                  </a:lnTo>
                  <a:lnTo>
                    <a:pt x="2809997" y="199190"/>
                  </a:lnTo>
                  <a:lnTo>
                    <a:pt x="2922752" y="193343"/>
                  </a:lnTo>
                  <a:lnTo>
                    <a:pt x="3035508" y="185047"/>
                  </a:lnTo>
                  <a:lnTo>
                    <a:pt x="3148263" y="176630"/>
                  </a:lnTo>
                  <a:lnTo>
                    <a:pt x="3261019" y="172573"/>
                  </a:lnTo>
                  <a:lnTo>
                    <a:pt x="3373774" y="172745"/>
                  </a:lnTo>
                  <a:lnTo>
                    <a:pt x="3486530" y="173492"/>
                  </a:lnTo>
                  <a:lnTo>
                    <a:pt x="3599285" y="174314"/>
                  </a:lnTo>
                  <a:lnTo>
                    <a:pt x="3712041" y="177493"/>
                  </a:lnTo>
                  <a:lnTo>
                    <a:pt x="3824796" y="183287"/>
                  </a:lnTo>
                  <a:lnTo>
                    <a:pt x="3937552" y="188638"/>
                  </a:lnTo>
                  <a:lnTo>
                    <a:pt x="4050307" y="191709"/>
                  </a:lnTo>
                  <a:lnTo>
                    <a:pt x="4163063" y="193228"/>
                  </a:lnTo>
                  <a:lnTo>
                    <a:pt x="4275819" y="193593"/>
                  </a:lnTo>
                  <a:lnTo>
                    <a:pt x="4388574" y="192165"/>
                  </a:lnTo>
                  <a:lnTo>
                    <a:pt x="4501330" y="188479"/>
                  </a:lnTo>
                  <a:lnTo>
                    <a:pt x="4614085" y="182524"/>
                  </a:lnTo>
                  <a:lnTo>
                    <a:pt x="4726841" y="175606"/>
                  </a:lnTo>
                  <a:lnTo>
                    <a:pt x="4839596" y="167934"/>
                  </a:lnTo>
                  <a:lnTo>
                    <a:pt x="4952352" y="159518"/>
                  </a:lnTo>
                  <a:lnTo>
                    <a:pt x="5065107" y="150303"/>
                  </a:lnTo>
                  <a:lnTo>
                    <a:pt x="5177863" y="140191"/>
                  </a:lnTo>
                  <a:lnTo>
                    <a:pt x="5290618" y="129060"/>
                  </a:lnTo>
                  <a:lnTo>
                    <a:pt x="5403374" y="116781"/>
                  </a:lnTo>
                  <a:lnTo>
                    <a:pt x="5516129" y="103229"/>
                  </a:lnTo>
                  <a:lnTo>
                    <a:pt x="5628885" y="88297"/>
                  </a:lnTo>
                  <a:lnTo>
                    <a:pt x="5741640" y="71897"/>
                  </a:lnTo>
                  <a:lnTo>
                    <a:pt x="5854396" y="53963"/>
                  </a:lnTo>
                  <a:lnTo>
                    <a:pt x="5967151" y="34450"/>
                  </a:lnTo>
                  <a:lnTo>
                    <a:pt x="6079907" y="13328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1175677" y="5098152"/>
              <a:ext cx="5912183" cy="296123"/>
            </a:xfrm>
            <a:custGeom>
              <a:avLst/>
              <a:pathLst>
                <a:path w="5912183" h="296123">
                  <a:moveTo>
                    <a:pt x="5912183" y="70259"/>
                  </a:moveTo>
                  <a:lnTo>
                    <a:pt x="5846106" y="64375"/>
                  </a:lnTo>
                  <a:lnTo>
                    <a:pt x="5733351" y="55499"/>
                  </a:lnTo>
                  <a:lnTo>
                    <a:pt x="5620595" y="47783"/>
                  </a:lnTo>
                  <a:lnTo>
                    <a:pt x="5507840" y="41207"/>
                  </a:lnTo>
                  <a:lnTo>
                    <a:pt x="5395084" y="35737"/>
                  </a:lnTo>
                  <a:lnTo>
                    <a:pt x="5282328" y="31315"/>
                  </a:lnTo>
                  <a:lnTo>
                    <a:pt x="5169573" y="27864"/>
                  </a:lnTo>
                  <a:lnTo>
                    <a:pt x="5056817" y="25285"/>
                  </a:lnTo>
                  <a:lnTo>
                    <a:pt x="4944062" y="23465"/>
                  </a:lnTo>
                  <a:lnTo>
                    <a:pt x="4831306" y="22285"/>
                  </a:lnTo>
                  <a:lnTo>
                    <a:pt x="4718551" y="21631"/>
                  </a:lnTo>
                  <a:lnTo>
                    <a:pt x="4605795" y="21415"/>
                  </a:lnTo>
                  <a:lnTo>
                    <a:pt x="4493040" y="21592"/>
                  </a:lnTo>
                  <a:lnTo>
                    <a:pt x="4380284" y="22182"/>
                  </a:lnTo>
                  <a:lnTo>
                    <a:pt x="4267529" y="23105"/>
                  </a:lnTo>
                  <a:lnTo>
                    <a:pt x="4154773" y="22631"/>
                  </a:lnTo>
                  <a:lnTo>
                    <a:pt x="4042018" y="20895"/>
                  </a:lnTo>
                  <a:lnTo>
                    <a:pt x="3929262" y="18619"/>
                  </a:lnTo>
                  <a:lnTo>
                    <a:pt x="3816507" y="16352"/>
                  </a:lnTo>
                  <a:lnTo>
                    <a:pt x="3703751" y="12670"/>
                  </a:lnTo>
                  <a:lnTo>
                    <a:pt x="3590995" y="7185"/>
                  </a:lnTo>
                  <a:lnTo>
                    <a:pt x="3478240" y="2741"/>
                  </a:lnTo>
                  <a:lnTo>
                    <a:pt x="3365484" y="726"/>
                  </a:lnTo>
                  <a:lnTo>
                    <a:pt x="3252729" y="0"/>
                  </a:lnTo>
                  <a:lnTo>
                    <a:pt x="3139973" y="1336"/>
                  </a:lnTo>
                  <a:lnTo>
                    <a:pt x="3027218" y="4019"/>
                  </a:lnTo>
                  <a:lnTo>
                    <a:pt x="2914462" y="7298"/>
                  </a:lnTo>
                  <a:lnTo>
                    <a:pt x="2801707" y="13795"/>
                  </a:lnTo>
                  <a:lnTo>
                    <a:pt x="2688951" y="22418"/>
                  </a:lnTo>
                  <a:lnTo>
                    <a:pt x="2576196" y="29737"/>
                  </a:lnTo>
                  <a:lnTo>
                    <a:pt x="2463440" y="32596"/>
                  </a:lnTo>
                  <a:lnTo>
                    <a:pt x="2350685" y="34512"/>
                  </a:lnTo>
                  <a:lnTo>
                    <a:pt x="2237929" y="37269"/>
                  </a:lnTo>
                  <a:lnTo>
                    <a:pt x="2125174" y="41140"/>
                  </a:lnTo>
                  <a:lnTo>
                    <a:pt x="2012418" y="45476"/>
                  </a:lnTo>
                  <a:lnTo>
                    <a:pt x="1899663" y="50163"/>
                  </a:lnTo>
                  <a:lnTo>
                    <a:pt x="1786907" y="55653"/>
                  </a:lnTo>
                  <a:lnTo>
                    <a:pt x="1674151" y="62099"/>
                  </a:lnTo>
                  <a:lnTo>
                    <a:pt x="1561396" y="69409"/>
                  </a:lnTo>
                  <a:lnTo>
                    <a:pt x="1448640" y="77438"/>
                  </a:lnTo>
                  <a:lnTo>
                    <a:pt x="1335885" y="86173"/>
                  </a:lnTo>
                  <a:lnTo>
                    <a:pt x="1223129" y="95742"/>
                  </a:lnTo>
                  <a:lnTo>
                    <a:pt x="1110374" y="106324"/>
                  </a:lnTo>
                  <a:lnTo>
                    <a:pt x="997618" y="118116"/>
                  </a:lnTo>
                  <a:lnTo>
                    <a:pt x="884863" y="131317"/>
                  </a:lnTo>
                  <a:lnTo>
                    <a:pt x="772107" y="146099"/>
                  </a:lnTo>
                  <a:lnTo>
                    <a:pt x="659352" y="162598"/>
                  </a:lnTo>
                  <a:lnTo>
                    <a:pt x="546596" y="180902"/>
                  </a:lnTo>
                  <a:lnTo>
                    <a:pt x="433841" y="201063"/>
                  </a:lnTo>
                  <a:lnTo>
                    <a:pt x="321085" y="223097"/>
                  </a:lnTo>
                  <a:lnTo>
                    <a:pt x="208330" y="246999"/>
                  </a:lnTo>
                  <a:lnTo>
                    <a:pt x="95574" y="272751"/>
                  </a:lnTo>
                  <a:lnTo>
                    <a:pt x="0" y="29612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6" name="pl36"/>
            <p:cNvSpPr/>
            <p:nvPr/>
          </p:nvSpPr>
          <p:spPr>
            <a:xfrm>
              <a:off x="941876" y="4983055"/>
              <a:ext cx="6145984" cy="241959"/>
            </a:xfrm>
            <a:custGeom>
              <a:avLst/>
              <a:pathLst>
                <a:path w="6145984" h="241959">
                  <a:moveTo>
                    <a:pt x="0" y="241959"/>
                  </a:moveTo>
                  <a:lnTo>
                    <a:pt x="103864" y="232696"/>
                  </a:lnTo>
                  <a:lnTo>
                    <a:pt x="216619" y="222918"/>
                  </a:lnTo>
                  <a:lnTo>
                    <a:pt x="329375" y="213416"/>
                  </a:lnTo>
                  <a:lnTo>
                    <a:pt x="442131" y="204187"/>
                  </a:lnTo>
                  <a:lnTo>
                    <a:pt x="554886" y="195227"/>
                  </a:lnTo>
                  <a:lnTo>
                    <a:pt x="667642" y="186535"/>
                  </a:lnTo>
                  <a:lnTo>
                    <a:pt x="780397" y="178106"/>
                  </a:lnTo>
                  <a:lnTo>
                    <a:pt x="893153" y="169939"/>
                  </a:lnTo>
                  <a:lnTo>
                    <a:pt x="1005908" y="162029"/>
                  </a:lnTo>
                  <a:lnTo>
                    <a:pt x="1118664" y="154375"/>
                  </a:lnTo>
                  <a:lnTo>
                    <a:pt x="1231419" y="146973"/>
                  </a:lnTo>
                  <a:lnTo>
                    <a:pt x="1344175" y="139819"/>
                  </a:lnTo>
                  <a:lnTo>
                    <a:pt x="1456930" y="132913"/>
                  </a:lnTo>
                  <a:lnTo>
                    <a:pt x="1569686" y="126249"/>
                  </a:lnTo>
                  <a:lnTo>
                    <a:pt x="1682441" y="119826"/>
                  </a:lnTo>
                  <a:lnTo>
                    <a:pt x="1795197" y="113641"/>
                  </a:lnTo>
                  <a:lnTo>
                    <a:pt x="1907952" y="108062"/>
                  </a:lnTo>
                  <a:lnTo>
                    <a:pt x="2020708" y="103197"/>
                  </a:lnTo>
                  <a:lnTo>
                    <a:pt x="2133463" y="98796"/>
                  </a:lnTo>
                  <a:lnTo>
                    <a:pt x="2246219" y="94610"/>
                  </a:lnTo>
                  <a:lnTo>
                    <a:pt x="2358975" y="90559"/>
                  </a:lnTo>
                  <a:lnTo>
                    <a:pt x="2471730" y="87470"/>
                  </a:lnTo>
                  <a:lnTo>
                    <a:pt x="2584486" y="84994"/>
                  </a:lnTo>
                  <a:lnTo>
                    <a:pt x="2697241" y="82539"/>
                  </a:lnTo>
                  <a:lnTo>
                    <a:pt x="2809997" y="79334"/>
                  </a:lnTo>
                  <a:lnTo>
                    <a:pt x="2922752" y="72750"/>
                  </a:lnTo>
                  <a:lnTo>
                    <a:pt x="3035508" y="64291"/>
                  </a:lnTo>
                  <a:lnTo>
                    <a:pt x="3148263" y="56834"/>
                  </a:lnTo>
                  <a:lnTo>
                    <a:pt x="3261019" y="53166"/>
                  </a:lnTo>
                  <a:lnTo>
                    <a:pt x="3373774" y="51910"/>
                  </a:lnTo>
                  <a:lnTo>
                    <a:pt x="3486530" y="51616"/>
                  </a:lnTo>
                  <a:lnTo>
                    <a:pt x="3599285" y="52390"/>
                  </a:lnTo>
                  <a:lnTo>
                    <a:pt x="3712041" y="54987"/>
                  </a:lnTo>
                  <a:lnTo>
                    <a:pt x="3824796" y="60106"/>
                  </a:lnTo>
                  <a:lnTo>
                    <a:pt x="3937552" y="65524"/>
                  </a:lnTo>
                  <a:lnTo>
                    <a:pt x="4050307" y="68901"/>
                  </a:lnTo>
                  <a:lnTo>
                    <a:pt x="4163063" y="70793"/>
                  </a:lnTo>
                  <a:lnTo>
                    <a:pt x="4275819" y="72114"/>
                  </a:lnTo>
                  <a:lnTo>
                    <a:pt x="4388574" y="72268"/>
                  </a:lnTo>
                  <a:lnTo>
                    <a:pt x="4501330" y="70662"/>
                  </a:lnTo>
                  <a:lnTo>
                    <a:pt x="4614085" y="67223"/>
                  </a:lnTo>
                  <a:lnTo>
                    <a:pt x="4726841" y="63469"/>
                  </a:lnTo>
                  <a:lnTo>
                    <a:pt x="4839596" y="59544"/>
                  </a:lnTo>
                  <a:lnTo>
                    <a:pt x="4952352" y="55444"/>
                  </a:lnTo>
                  <a:lnTo>
                    <a:pt x="5065107" y="51164"/>
                  </a:lnTo>
                  <a:lnTo>
                    <a:pt x="5177863" y="46698"/>
                  </a:lnTo>
                  <a:lnTo>
                    <a:pt x="5290618" y="42043"/>
                  </a:lnTo>
                  <a:lnTo>
                    <a:pt x="5403374" y="37192"/>
                  </a:lnTo>
                  <a:lnTo>
                    <a:pt x="5516129" y="32142"/>
                  </a:lnTo>
                  <a:lnTo>
                    <a:pt x="5628885" y="26887"/>
                  </a:lnTo>
                  <a:lnTo>
                    <a:pt x="5741640" y="21422"/>
                  </a:lnTo>
                  <a:lnTo>
                    <a:pt x="5854396" y="15743"/>
                  </a:lnTo>
                  <a:lnTo>
                    <a:pt x="5967151" y="9844"/>
                  </a:lnTo>
                  <a:lnTo>
                    <a:pt x="6079907" y="3722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7" name="pg37"/>
            <p:cNvSpPr/>
            <p:nvPr/>
          </p:nvSpPr>
          <p:spPr>
            <a:xfrm>
              <a:off x="941876" y="4812028"/>
              <a:ext cx="6145984" cy="582246"/>
            </a:xfrm>
            <a:custGeom>
              <a:avLst/>
              <a:pathLst>
                <a:path w="6145984" h="582246">
                  <a:moveTo>
                    <a:pt x="0" y="225757"/>
                  </a:moveTo>
                  <a:lnTo>
                    <a:pt x="103864" y="236671"/>
                  </a:lnTo>
                  <a:lnTo>
                    <a:pt x="216619" y="247268"/>
                  </a:lnTo>
                  <a:lnTo>
                    <a:pt x="329375" y="256580"/>
                  </a:lnTo>
                  <a:lnTo>
                    <a:pt x="442131" y="264573"/>
                  </a:lnTo>
                  <a:lnTo>
                    <a:pt x="554886" y="271217"/>
                  </a:lnTo>
                  <a:lnTo>
                    <a:pt x="667642" y="276487"/>
                  </a:lnTo>
                  <a:lnTo>
                    <a:pt x="780397" y="280370"/>
                  </a:lnTo>
                  <a:lnTo>
                    <a:pt x="893153" y="282875"/>
                  </a:lnTo>
                  <a:lnTo>
                    <a:pt x="1005908" y="284037"/>
                  </a:lnTo>
                  <a:lnTo>
                    <a:pt x="1118664" y="283928"/>
                  </a:lnTo>
                  <a:lnTo>
                    <a:pt x="1231419" y="282656"/>
                  </a:lnTo>
                  <a:lnTo>
                    <a:pt x="1344175" y="280365"/>
                  </a:lnTo>
                  <a:lnTo>
                    <a:pt x="1456930" y="277219"/>
                  </a:lnTo>
                  <a:lnTo>
                    <a:pt x="1569686" y="273384"/>
                  </a:lnTo>
                  <a:lnTo>
                    <a:pt x="1682441" y="269005"/>
                  </a:lnTo>
                  <a:lnTo>
                    <a:pt x="1795197" y="264190"/>
                  </a:lnTo>
                  <a:lnTo>
                    <a:pt x="1907952" y="259429"/>
                  </a:lnTo>
                  <a:lnTo>
                    <a:pt x="2020708" y="254796"/>
                  </a:lnTo>
                  <a:lnTo>
                    <a:pt x="2133463" y="249936"/>
                  </a:lnTo>
                  <a:lnTo>
                    <a:pt x="2246219" y="244706"/>
                  </a:lnTo>
                  <a:lnTo>
                    <a:pt x="2358975" y="239454"/>
                  </a:lnTo>
                  <a:lnTo>
                    <a:pt x="2471730" y="235276"/>
                  </a:lnTo>
                  <a:lnTo>
                    <a:pt x="2584486" y="231252"/>
                  </a:lnTo>
                  <a:lnTo>
                    <a:pt x="2697241" y="226932"/>
                  </a:lnTo>
                  <a:lnTo>
                    <a:pt x="2809997" y="223027"/>
                  </a:lnTo>
                  <a:lnTo>
                    <a:pt x="2922752" y="220252"/>
                  </a:lnTo>
                  <a:lnTo>
                    <a:pt x="3035508" y="217432"/>
                  </a:lnTo>
                  <a:lnTo>
                    <a:pt x="3148263" y="214402"/>
                  </a:lnTo>
                  <a:lnTo>
                    <a:pt x="3261019" y="212983"/>
                  </a:lnTo>
                  <a:lnTo>
                    <a:pt x="3373774" y="215372"/>
                  </a:lnTo>
                  <a:lnTo>
                    <a:pt x="3486530" y="218823"/>
                  </a:lnTo>
                  <a:lnTo>
                    <a:pt x="3599285" y="221088"/>
                  </a:lnTo>
                  <a:lnTo>
                    <a:pt x="3712041" y="223214"/>
                  </a:lnTo>
                  <a:lnTo>
                    <a:pt x="3824796" y="226956"/>
                  </a:lnTo>
                  <a:lnTo>
                    <a:pt x="3937552" y="229829"/>
                  </a:lnTo>
                  <a:lnTo>
                    <a:pt x="4050307" y="230293"/>
                  </a:lnTo>
                  <a:lnTo>
                    <a:pt x="4163063" y="228988"/>
                  </a:lnTo>
                  <a:lnTo>
                    <a:pt x="4275819" y="226260"/>
                  </a:lnTo>
                  <a:lnTo>
                    <a:pt x="4388574" y="221572"/>
                  </a:lnTo>
                  <a:lnTo>
                    <a:pt x="4501330" y="214542"/>
                  </a:lnTo>
                  <a:lnTo>
                    <a:pt x="4614085" y="205279"/>
                  </a:lnTo>
                  <a:lnTo>
                    <a:pt x="4726841" y="195266"/>
                  </a:lnTo>
                  <a:lnTo>
                    <a:pt x="4839596" y="184710"/>
                  </a:lnTo>
                  <a:lnTo>
                    <a:pt x="4952352" y="173614"/>
                  </a:lnTo>
                  <a:lnTo>
                    <a:pt x="5065107" y="161924"/>
                  </a:lnTo>
                  <a:lnTo>
                    <a:pt x="5177863" y="149550"/>
                  </a:lnTo>
                  <a:lnTo>
                    <a:pt x="5290618" y="136379"/>
                  </a:lnTo>
                  <a:lnTo>
                    <a:pt x="5403374" y="122294"/>
                  </a:lnTo>
                  <a:lnTo>
                    <a:pt x="5516129" y="107180"/>
                  </a:lnTo>
                  <a:lnTo>
                    <a:pt x="5628885" y="90939"/>
                  </a:lnTo>
                  <a:lnTo>
                    <a:pt x="5741640" y="73489"/>
                  </a:lnTo>
                  <a:lnTo>
                    <a:pt x="5854396" y="54766"/>
                  </a:lnTo>
                  <a:lnTo>
                    <a:pt x="5967151" y="34725"/>
                  </a:lnTo>
                  <a:lnTo>
                    <a:pt x="6079907" y="13336"/>
                  </a:lnTo>
                  <a:lnTo>
                    <a:pt x="6145984" y="0"/>
                  </a:lnTo>
                  <a:lnTo>
                    <a:pt x="6145984" y="322335"/>
                  </a:lnTo>
                  <a:lnTo>
                    <a:pt x="6079907" y="318966"/>
                  </a:lnTo>
                  <a:lnTo>
                    <a:pt x="5967151" y="314272"/>
                  </a:lnTo>
                  <a:lnTo>
                    <a:pt x="5854396" y="310637"/>
                  </a:lnTo>
                  <a:lnTo>
                    <a:pt x="5741640" y="308049"/>
                  </a:lnTo>
                  <a:lnTo>
                    <a:pt x="5628885" y="306483"/>
                  </a:lnTo>
                  <a:lnTo>
                    <a:pt x="5516129" y="305896"/>
                  </a:lnTo>
                  <a:lnTo>
                    <a:pt x="5403374" y="306225"/>
                  </a:lnTo>
                  <a:lnTo>
                    <a:pt x="5290618" y="307391"/>
                  </a:lnTo>
                  <a:lnTo>
                    <a:pt x="5177863" y="309301"/>
                  </a:lnTo>
                  <a:lnTo>
                    <a:pt x="5065107" y="311857"/>
                  </a:lnTo>
                  <a:lnTo>
                    <a:pt x="4952352" y="314965"/>
                  </a:lnTo>
                  <a:lnTo>
                    <a:pt x="4839596" y="318556"/>
                  </a:lnTo>
                  <a:lnTo>
                    <a:pt x="4726841" y="322595"/>
                  </a:lnTo>
                  <a:lnTo>
                    <a:pt x="4614085" y="327106"/>
                  </a:lnTo>
                  <a:lnTo>
                    <a:pt x="4501330" y="331995"/>
                  </a:lnTo>
                  <a:lnTo>
                    <a:pt x="4388574" y="335407"/>
                  </a:lnTo>
                  <a:lnTo>
                    <a:pt x="4275819" y="337343"/>
                  </a:lnTo>
                  <a:lnTo>
                    <a:pt x="4163063" y="338410"/>
                  </a:lnTo>
                  <a:lnTo>
                    <a:pt x="4050307" y="339065"/>
                  </a:lnTo>
                  <a:lnTo>
                    <a:pt x="3937552" y="338069"/>
                  </a:lnTo>
                  <a:lnTo>
                    <a:pt x="3824796" y="335080"/>
                  </a:lnTo>
                  <a:lnTo>
                    <a:pt x="3712041" y="332512"/>
                  </a:lnTo>
                  <a:lnTo>
                    <a:pt x="3599285" y="331397"/>
                  </a:lnTo>
                  <a:lnTo>
                    <a:pt x="3486530" y="329216"/>
                  </a:lnTo>
                  <a:lnTo>
                    <a:pt x="3373774" y="327576"/>
                  </a:lnTo>
                  <a:lnTo>
                    <a:pt x="3261019" y="327669"/>
                  </a:lnTo>
                  <a:lnTo>
                    <a:pt x="3148263" y="328412"/>
                  </a:lnTo>
                  <a:lnTo>
                    <a:pt x="3035508" y="329772"/>
                  </a:lnTo>
                  <a:lnTo>
                    <a:pt x="2922752" y="332877"/>
                  </a:lnTo>
                  <a:lnTo>
                    <a:pt x="2809997" y="336933"/>
                  </a:lnTo>
                  <a:lnTo>
                    <a:pt x="2697241" y="340234"/>
                  </a:lnTo>
                  <a:lnTo>
                    <a:pt x="2584486" y="343616"/>
                  </a:lnTo>
                  <a:lnTo>
                    <a:pt x="2471730" y="348130"/>
                  </a:lnTo>
                  <a:lnTo>
                    <a:pt x="2358975" y="353668"/>
                  </a:lnTo>
                  <a:lnTo>
                    <a:pt x="2246219" y="359416"/>
                  </a:lnTo>
                  <a:lnTo>
                    <a:pt x="2133463" y="365517"/>
                  </a:lnTo>
                  <a:lnTo>
                    <a:pt x="2020708" y="372271"/>
                  </a:lnTo>
                  <a:lnTo>
                    <a:pt x="1907952" y="379653"/>
                  </a:lnTo>
                  <a:lnTo>
                    <a:pt x="1795197" y="387423"/>
                  </a:lnTo>
                  <a:lnTo>
                    <a:pt x="1682441" y="395446"/>
                  </a:lnTo>
                  <a:lnTo>
                    <a:pt x="1569686" y="403844"/>
                  </a:lnTo>
                  <a:lnTo>
                    <a:pt x="1456930" y="412734"/>
                  </a:lnTo>
                  <a:lnTo>
                    <a:pt x="1344175" y="422270"/>
                  </a:lnTo>
                  <a:lnTo>
                    <a:pt x="1231419" y="432628"/>
                  </a:lnTo>
                  <a:lnTo>
                    <a:pt x="1118664" y="443984"/>
                  </a:lnTo>
                  <a:lnTo>
                    <a:pt x="1005908" y="456488"/>
                  </a:lnTo>
                  <a:lnTo>
                    <a:pt x="893153" y="470262"/>
                  </a:lnTo>
                  <a:lnTo>
                    <a:pt x="780397" y="485385"/>
                  </a:lnTo>
                  <a:lnTo>
                    <a:pt x="667642" y="501904"/>
                  </a:lnTo>
                  <a:lnTo>
                    <a:pt x="554886" y="519836"/>
                  </a:lnTo>
                  <a:lnTo>
                    <a:pt x="442131" y="539178"/>
                  </a:lnTo>
                  <a:lnTo>
                    <a:pt x="329375" y="559917"/>
                  </a:lnTo>
                  <a:lnTo>
                    <a:pt x="216619" y="582032"/>
                  </a:lnTo>
                  <a:lnTo>
                    <a:pt x="215588" y="582246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41876" y="4812028"/>
              <a:ext cx="6145984" cy="284037"/>
            </a:xfrm>
            <a:custGeom>
              <a:avLst/>
              <a:pathLst>
                <a:path w="6145984" h="284037">
                  <a:moveTo>
                    <a:pt x="0" y="225757"/>
                  </a:moveTo>
                  <a:lnTo>
                    <a:pt x="103864" y="236671"/>
                  </a:lnTo>
                  <a:lnTo>
                    <a:pt x="216619" y="247268"/>
                  </a:lnTo>
                  <a:lnTo>
                    <a:pt x="329375" y="256580"/>
                  </a:lnTo>
                  <a:lnTo>
                    <a:pt x="442131" y="264573"/>
                  </a:lnTo>
                  <a:lnTo>
                    <a:pt x="554886" y="271217"/>
                  </a:lnTo>
                  <a:lnTo>
                    <a:pt x="667642" y="276487"/>
                  </a:lnTo>
                  <a:lnTo>
                    <a:pt x="780397" y="280370"/>
                  </a:lnTo>
                  <a:lnTo>
                    <a:pt x="893153" y="282875"/>
                  </a:lnTo>
                  <a:lnTo>
                    <a:pt x="1005908" y="284037"/>
                  </a:lnTo>
                  <a:lnTo>
                    <a:pt x="1118664" y="283928"/>
                  </a:lnTo>
                  <a:lnTo>
                    <a:pt x="1231419" y="282656"/>
                  </a:lnTo>
                  <a:lnTo>
                    <a:pt x="1344175" y="280365"/>
                  </a:lnTo>
                  <a:lnTo>
                    <a:pt x="1456930" y="277219"/>
                  </a:lnTo>
                  <a:lnTo>
                    <a:pt x="1569686" y="273384"/>
                  </a:lnTo>
                  <a:lnTo>
                    <a:pt x="1682441" y="269005"/>
                  </a:lnTo>
                  <a:lnTo>
                    <a:pt x="1795197" y="264190"/>
                  </a:lnTo>
                  <a:lnTo>
                    <a:pt x="1907952" y="259429"/>
                  </a:lnTo>
                  <a:lnTo>
                    <a:pt x="2020708" y="254796"/>
                  </a:lnTo>
                  <a:lnTo>
                    <a:pt x="2133463" y="249936"/>
                  </a:lnTo>
                  <a:lnTo>
                    <a:pt x="2246219" y="244706"/>
                  </a:lnTo>
                  <a:lnTo>
                    <a:pt x="2358975" y="239454"/>
                  </a:lnTo>
                  <a:lnTo>
                    <a:pt x="2471730" y="235276"/>
                  </a:lnTo>
                  <a:lnTo>
                    <a:pt x="2584486" y="231252"/>
                  </a:lnTo>
                  <a:lnTo>
                    <a:pt x="2697241" y="226932"/>
                  </a:lnTo>
                  <a:lnTo>
                    <a:pt x="2809997" y="223027"/>
                  </a:lnTo>
                  <a:lnTo>
                    <a:pt x="2922752" y="220252"/>
                  </a:lnTo>
                  <a:lnTo>
                    <a:pt x="3035508" y="217432"/>
                  </a:lnTo>
                  <a:lnTo>
                    <a:pt x="3148263" y="214402"/>
                  </a:lnTo>
                  <a:lnTo>
                    <a:pt x="3261019" y="212983"/>
                  </a:lnTo>
                  <a:lnTo>
                    <a:pt x="3373774" y="215372"/>
                  </a:lnTo>
                  <a:lnTo>
                    <a:pt x="3486530" y="218823"/>
                  </a:lnTo>
                  <a:lnTo>
                    <a:pt x="3599285" y="221088"/>
                  </a:lnTo>
                  <a:lnTo>
                    <a:pt x="3712041" y="223214"/>
                  </a:lnTo>
                  <a:lnTo>
                    <a:pt x="3824796" y="226956"/>
                  </a:lnTo>
                  <a:lnTo>
                    <a:pt x="3937552" y="229829"/>
                  </a:lnTo>
                  <a:lnTo>
                    <a:pt x="4050307" y="230293"/>
                  </a:lnTo>
                  <a:lnTo>
                    <a:pt x="4163063" y="228988"/>
                  </a:lnTo>
                  <a:lnTo>
                    <a:pt x="4275819" y="226260"/>
                  </a:lnTo>
                  <a:lnTo>
                    <a:pt x="4388574" y="221572"/>
                  </a:lnTo>
                  <a:lnTo>
                    <a:pt x="4501330" y="214542"/>
                  </a:lnTo>
                  <a:lnTo>
                    <a:pt x="4614085" y="205279"/>
                  </a:lnTo>
                  <a:lnTo>
                    <a:pt x="4726841" y="195266"/>
                  </a:lnTo>
                  <a:lnTo>
                    <a:pt x="4839596" y="184710"/>
                  </a:lnTo>
                  <a:lnTo>
                    <a:pt x="4952352" y="173614"/>
                  </a:lnTo>
                  <a:lnTo>
                    <a:pt x="5065107" y="161924"/>
                  </a:lnTo>
                  <a:lnTo>
                    <a:pt x="5177863" y="149550"/>
                  </a:lnTo>
                  <a:lnTo>
                    <a:pt x="5290618" y="136379"/>
                  </a:lnTo>
                  <a:lnTo>
                    <a:pt x="5403374" y="122294"/>
                  </a:lnTo>
                  <a:lnTo>
                    <a:pt x="5516129" y="107180"/>
                  </a:lnTo>
                  <a:lnTo>
                    <a:pt x="5628885" y="90939"/>
                  </a:lnTo>
                  <a:lnTo>
                    <a:pt x="5741640" y="73489"/>
                  </a:lnTo>
                  <a:lnTo>
                    <a:pt x="5854396" y="54766"/>
                  </a:lnTo>
                  <a:lnTo>
                    <a:pt x="5967151" y="34725"/>
                  </a:lnTo>
                  <a:lnTo>
                    <a:pt x="6079907" y="13336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1157464" y="5117924"/>
              <a:ext cx="5930396" cy="276350"/>
            </a:xfrm>
            <a:custGeom>
              <a:avLst/>
              <a:pathLst>
                <a:path w="5930396" h="276350">
                  <a:moveTo>
                    <a:pt x="5930396" y="16439"/>
                  </a:moveTo>
                  <a:lnTo>
                    <a:pt x="5864319" y="13069"/>
                  </a:lnTo>
                  <a:lnTo>
                    <a:pt x="5751563" y="8376"/>
                  </a:lnTo>
                  <a:lnTo>
                    <a:pt x="5638807" y="4741"/>
                  </a:lnTo>
                  <a:lnTo>
                    <a:pt x="5526052" y="2153"/>
                  </a:lnTo>
                  <a:lnTo>
                    <a:pt x="5413296" y="587"/>
                  </a:lnTo>
                  <a:lnTo>
                    <a:pt x="5300541" y="0"/>
                  </a:lnTo>
                  <a:lnTo>
                    <a:pt x="5187785" y="329"/>
                  </a:lnTo>
                  <a:lnTo>
                    <a:pt x="5075030" y="1495"/>
                  </a:lnTo>
                  <a:lnTo>
                    <a:pt x="4962274" y="3405"/>
                  </a:lnTo>
                  <a:lnTo>
                    <a:pt x="4849519" y="5961"/>
                  </a:lnTo>
                  <a:lnTo>
                    <a:pt x="4736763" y="9069"/>
                  </a:lnTo>
                  <a:lnTo>
                    <a:pt x="4624008" y="12660"/>
                  </a:lnTo>
                  <a:lnTo>
                    <a:pt x="4511252" y="16699"/>
                  </a:lnTo>
                  <a:lnTo>
                    <a:pt x="4398497" y="21210"/>
                  </a:lnTo>
                  <a:lnTo>
                    <a:pt x="4285741" y="26098"/>
                  </a:lnTo>
                  <a:lnTo>
                    <a:pt x="4172986" y="29511"/>
                  </a:lnTo>
                  <a:lnTo>
                    <a:pt x="4060230" y="31447"/>
                  </a:lnTo>
                  <a:lnTo>
                    <a:pt x="3947474" y="32514"/>
                  </a:lnTo>
                  <a:lnTo>
                    <a:pt x="3834719" y="33168"/>
                  </a:lnTo>
                  <a:lnTo>
                    <a:pt x="3721963" y="32173"/>
                  </a:lnTo>
                  <a:lnTo>
                    <a:pt x="3609208" y="29184"/>
                  </a:lnTo>
                  <a:lnTo>
                    <a:pt x="3496452" y="26616"/>
                  </a:lnTo>
                  <a:lnTo>
                    <a:pt x="3383697" y="25501"/>
                  </a:lnTo>
                  <a:lnTo>
                    <a:pt x="3270941" y="23319"/>
                  </a:lnTo>
                  <a:lnTo>
                    <a:pt x="3158186" y="21680"/>
                  </a:lnTo>
                  <a:lnTo>
                    <a:pt x="3045430" y="21773"/>
                  </a:lnTo>
                  <a:lnTo>
                    <a:pt x="2932675" y="22515"/>
                  </a:lnTo>
                  <a:lnTo>
                    <a:pt x="2819919" y="23876"/>
                  </a:lnTo>
                  <a:lnTo>
                    <a:pt x="2707164" y="26981"/>
                  </a:lnTo>
                  <a:lnTo>
                    <a:pt x="2594408" y="31036"/>
                  </a:lnTo>
                  <a:lnTo>
                    <a:pt x="2481653" y="34338"/>
                  </a:lnTo>
                  <a:lnTo>
                    <a:pt x="2368897" y="37720"/>
                  </a:lnTo>
                  <a:lnTo>
                    <a:pt x="2256142" y="42234"/>
                  </a:lnTo>
                  <a:lnTo>
                    <a:pt x="2143386" y="47772"/>
                  </a:lnTo>
                  <a:lnTo>
                    <a:pt x="2030630" y="53520"/>
                  </a:lnTo>
                  <a:lnTo>
                    <a:pt x="1917875" y="59621"/>
                  </a:lnTo>
                  <a:lnTo>
                    <a:pt x="1805119" y="66375"/>
                  </a:lnTo>
                  <a:lnTo>
                    <a:pt x="1692364" y="73757"/>
                  </a:lnTo>
                  <a:lnTo>
                    <a:pt x="1579608" y="81527"/>
                  </a:lnTo>
                  <a:lnTo>
                    <a:pt x="1466853" y="89549"/>
                  </a:lnTo>
                  <a:lnTo>
                    <a:pt x="1354097" y="97948"/>
                  </a:lnTo>
                  <a:lnTo>
                    <a:pt x="1241342" y="106837"/>
                  </a:lnTo>
                  <a:lnTo>
                    <a:pt x="1128586" y="116373"/>
                  </a:lnTo>
                  <a:lnTo>
                    <a:pt x="1015831" y="126732"/>
                  </a:lnTo>
                  <a:lnTo>
                    <a:pt x="903075" y="138087"/>
                  </a:lnTo>
                  <a:lnTo>
                    <a:pt x="790320" y="150592"/>
                  </a:lnTo>
                  <a:lnTo>
                    <a:pt x="677564" y="164366"/>
                  </a:lnTo>
                  <a:lnTo>
                    <a:pt x="564809" y="179489"/>
                  </a:lnTo>
                  <a:lnTo>
                    <a:pt x="452053" y="196008"/>
                  </a:lnTo>
                  <a:lnTo>
                    <a:pt x="339298" y="213940"/>
                  </a:lnTo>
                  <a:lnTo>
                    <a:pt x="226542" y="233282"/>
                  </a:lnTo>
                  <a:lnTo>
                    <a:pt x="113786" y="254021"/>
                  </a:lnTo>
                  <a:lnTo>
                    <a:pt x="1031" y="276136"/>
                  </a:lnTo>
                  <a:lnTo>
                    <a:pt x="0" y="27635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0" name="pl40"/>
            <p:cNvSpPr/>
            <p:nvPr/>
          </p:nvSpPr>
          <p:spPr>
            <a:xfrm>
              <a:off x="941876" y="4973196"/>
              <a:ext cx="6145984" cy="265879"/>
            </a:xfrm>
            <a:custGeom>
              <a:avLst/>
              <a:pathLst>
                <a:path w="6145984" h="265879">
                  <a:moveTo>
                    <a:pt x="0" y="265879"/>
                  </a:moveTo>
                  <a:lnTo>
                    <a:pt x="103864" y="259917"/>
                  </a:lnTo>
                  <a:lnTo>
                    <a:pt x="216619" y="253482"/>
                  </a:lnTo>
                  <a:lnTo>
                    <a:pt x="329375" y="247081"/>
                  </a:lnTo>
                  <a:lnTo>
                    <a:pt x="442131" y="240708"/>
                  </a:lnTo>
                  <a:lnTo>
                    <a:pt x="554886" y="234358"/>
                  </a:lnTo>
                  <a:lnTo>
                    <a:pt x="667642" y="228027"/>
                  </a:lnTo>
                  <a:lnTo>
                    <a:pt x="780397" y="221710"/>
                  </a:lnTo>
                  <a:lnTo>
                    <a:pt x="893153" y="215400"/>
                  </a:lnTo>
                  <a:lnTo>
                    <a:pt x="1005908" y="209095"/>
                  </a:lnTo>
                  <a:lnTo>
                    <a:pt x="1118664" y="202788"/>
                  </a:lnTo>
                  <a:lnTo>
                    <a:pt x="1231419" y="196474"/>
                  </a:lnTo>
                  <a:lnTo>
                    <a:pt x="1344175" y="190150"/>
                  </a:lnTo>
                  <a:lnTo>
                    <a:pt x="1456930" y="183808"/>
                  </a:lnTo>
                  <a:lnTo>
                    <a:pt x="1569686" y="177446"/>
                  </a:lnTo>
                  <a:lnTo>
                    <a:pt x="1682441" y="171058"/>
                  </a:lnTo>
                  <a:lnTo>
                    <a:pt x="1795197" y="164639"/>
                  </a:lnTo>
                  <a:lnTo>
                    <a:pt x="1907952" y="158373"/>
                  </a:lnTo>
                  <a:lnTo>
                    <a:pt x="2020708" y="152366"/>
                  </a:lnTo>
                  <a:lnTo>
                    <a:pt x="2133463" y="146558"/>
                  </a:lnTo>
                  <a:lnTo>
                    <a:pt x="2246219" y="140893"/>
                  </a:lnTo>
                  <a:lnTo>
                    <a:pt x="2358975" y="135393"/>
                  </a:lnTo>
                  <a:lnTo>
                    <a:pt x="2471730" y="130535"/>
                  </a:lnTo>
                  <a:lnTo>
                    <a:pt x="2584486" y="126266"/>
                  </a:lnTo>
                  <a:lnTo>
                    <a:pt x="2697241" y="122415"/>
                  </a:lnTo>
                  <a:lnTo>
                    <a:pt x="2809997" y="118812"/>
                  </a:lnTo>
                  <a:lnTo>
                    <a:pt x="2922752" y="115397"/>
                  </a:lnTo>
                  <a:lnTo>
                    <a:pt x="3035508" y="112434"/>
                  </a:lnTo>
                  <a:lnTo>
                    <a:pt x="3148263" y="110239"/>
                  </a:lnTo>
                  <a:lnTo>
                    <a:pt x="3261019" y="109158"/>
                  </a:lnTo>
                  <a:lnTo>
                    <a:pt x="3373774" y="110306"/>
                  </a:lnTo>
                  <a:lnTo>
                    <a:pt x="3486530" y="112851"/>
                  </a:lnTo>
                  <a:lnTo>
                    <a:pt x="3599285" y="115075"/>
                  </a:lnTo>
                  <a:lnTo>
                    <a:pt x="3712041" y="116695"/>
                  </a:lnTo>
                  <a:lnTo>
                    <a:pt x="3824796" y="119850"/>
                  </a:lnTo>
                  <a:lnTo>
                    <a:pt x="3937552" y="122781"/>
                  </a:lnTo>
                  <a:lnTo>
                    <a:pt x="4050307" y="123511"/>
                  </a:lnTo>
                  <a:lnTo>
                    <a:pt x="4163063" y="122531"/>
                  </a:lnTo>
                  <a:lnTo>
                    <a:pt x="4275819" y="120633"/>
                  </a:lnTo>
                  <a:lnTo>
                    <a:pt x="4388574" y="117322"/>
                  </a:lnTo>
                  <a:lnTo>
                    <a:pt x="4501330" y="112101"/>
                  </a:lnTo>
                  <a:lnTo>
                    <a:pt x="4614085" y="105025"/>
                  </a:lnTo>
                  <a:lnTo>
                    <a:pt x="4726841" y="97763"/>
                  </a:lnTo>
                  <a:lnTo>
                    <a:pt x="4839596" y="90465"/>
                  </a:lnTo>
                  <a:lnTo>
                    <a:pt x="4952352" y="83122"/>
                  </a:lnTo>
                  <a:lnTo>
                    <a:pt x="5065107" y="75723"/>
                  </a:lnTo>
                  <a:lnTo>
                    <a:pt x="5177863" y="68258"/>
                  </a:lnTo>
                  <a:lnTo>
                    <a:pt x="5290618" y="60717"/>
                  </a:lnTo>
                  <a:lnTo>
                    <a:pt x="5403374" y="53091"/>
                  </a:lnTo>
                  <a:lnTo>
                    <a:pt x="5516129" y="45370"/>
                  </a:lnTo>
                  <a:lnTo>
                    <a:pt x="5628885" y="37543"/>
                  </a:lnTo>
                  <a:lnTo>
                    <a:pt x="5741640" y="29601"/>
                  </a:lnTo>
                  <a:lnTo>
                    <a:pt x="5854396" y="21533"/>
                  </a:lnTo>
                  <a:lnTo>
                    <a:pt x="5967151" y="13331"/>
                  </a:lnTo>
                  <a:lnTo>
                    <a:pt x="6079907" y="4983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1" name="tx41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1938631" y="5456905"/>
              <a:ext cx="161574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3534991" y="5456905"/>
              <a:ext cx="161574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5181048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6746318" y="545690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1967252" y="5596581"/>
              <a:ext cx="409523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difference  (CKD-EPI Cys 2012 − Cr 2021, mL/min/1.73 m²)</a:t>
              </a:r>
            </a:p>
          </p:txBody>
        </p:sp>
        <p:sp>
          <p:nvSpPr>
            <p:cNvPr id="51" name="tx51"/>
            <p:cNvSpPr/>
            <p:nvPr/>
          </p:nvSpPr>
          <p:spPr>
            <a:xfrm rot="-5400000">
              <a:off x="169121" y="3331003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52" name="rc52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rc56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rc58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9" name="pl59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0" name="rc60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1" name="pl61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2" name="tx62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6" name="tx66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7" name="tx67"/>
            <p:cNvSpPr/>
            <p:nvPr/>
          </p:nvSpPr>
          <p:spPr>
            <a:xfrm>
              <a:off x="941876" y="1166869"/>
              <a:ext cx="1452341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eGFRcys · EKFC 2023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22123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281759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41395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01031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01941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361577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21213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680849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g21"/>
            <p:cNvSpPr/>
            <p:nvPr/>
          </p:nvSpPr>
          <p:spPr>
            <a:xfrm>
              <a:off x="941876" y="4236392"/>
              <a:ext cx="6145984" cy="1157883"/>
            </a:xfrm>
            <a:custGeom>
              <a:avLst/>
              <a:pathLst>
                <a:path w="6145984" h="1157883">
                  <a:moveTo>
                    <a:pt x="0" y="455141"/>
                  </a:moveTo>
                  <a:lnTo>
                    <a:pt x="103864" y="474150"/>
                  </a:lnTo>
                  <a:lnTo>
                    <a:pt x="216619" y="492884"/>
                  </a:lnTo>
                  <a:lnTo>
                    <a:pt x="329375" y="509674"/>
                  </a:lnTo>
                  <a:lnTo>
                    <a:pt x="442131" y="524475"/>
                  </a:lnTo>
                  <a:lnTo>
                    <a:pt x="554886" y="537250"/>
                  </a:lnTo>
                  <a:lnTo>
                    <a:pt x="667642" y="547973"/>
                  </a:lnTo>
                  <a:lnTo>
                    <a:pt x="780397" y="556643"/>
                  </a:lnTo>
                  <a:lnTo>
                    <a:pt x="893153" y="563294"/>
                  </a:lnTo>
                  <a:lnTo>
                    <a:pt x="1005908" y="568013"/>
                  </a:lnTo>
                  <a:lnTo>
                    <a:pt x="1118664" y="570954"/>
                  </a:lnTo>
                  <a:lnTo>
                    <a:pt x="1231419" y="572343"/>
                  </a:lnTo>
                  <a:lnTo>
                    <a:pt x="1344175" y="572469"/>
                  </a:lnTo>
                  <a:lnTo>
                    <a:pt x="1456930" y="571659"/>
                  </a:lnTo>
                  <a:lnTo>
                    <a:pt x="1569686" y="570246"/>
                  </a:lnTo>
                  <a:lnTo>
                    <a:pt x="1682441" y="568524"/>
                  </a:lnTo>
                  <a:lnTo>
                    <a:pt x="1795197" y="566717"/>
                  </a:lnTo>
                  <a:lnTo>
                    <a:pt x="1907952" y="566361"/>
                  </a:lnTo>
                  <a:lnTo>
                    <a:pt x="2020708" y="567378"/>
                  </a:lnTo>
                  <a:lnTo>
                    <a:pt x="2133463" y="568122"/>
                  </a:lnTo>
                  <a:lnTo>
                    <a:pt x="2246219" y="567346"/>
                  </a:lnTo>
                  <a:lnTo>
                    <a:pt x="2358975" y="565178"/>
                  </a:lnTo>
                  <a:lnTo>
                    <a:pt x="2471730" y="565510"/>
                  </a:lnTo>
                  <a:lnTo>
                    <a:pt x="2584486" y="565299"/>
                  </a:lnTo>
                  <a:lnTo>
                    <a:pt x="2697241" y="561737"/>
                  </a:lnTo>
                  <a:lnTo>
                    <a:pt x="2809997" y="554208"/>
                  </a:lnTo>
                  <a:lnTo>
                    <a:pt x="2922752" y="543317"/>
                  </a:lnTo>
                  <a:lnTo>
                    <a:pt x="3035508" y="527967"/>
                  </a:lnTo>
                  <a:lnTo>
                    <a:pt x="3148263" y="509107"/>
                  </a:lnTo>
                  <a:lnTo>
                    <a:pt x="3261019" y="491241"/>
                  </a:lnTo>
                  <a:lnTo>
                    <a:pt x="3373774" y="473874"/>
                  </a:lnTo>
                  <a:lnTo>
                    <a:pt x="3486530" y="453295"/>
                  </a:lnTo>
                  <a:lnTo>
                    <a:pt x="3599285" y="430749"/>
                  </a:lnTo>
                  <a:lnTo>
                    <a:pt x="3712041" y="408272"/>
                  </a:lnTo>
                  <a:lnTo>
                    <a:pt x="3824796" y="381375"/>
                  </a:lnTo>
                  <a:lnTo>
                    <a:pt x="3937552" y="353477"/>
                  </a:lnTo>
                  <a:lnTo>
                    <a:pt x="4050307" y="330608"/>
                  </a:lnTo>
                  <a:lnTo>
                    <a:pt x="4163063" y="311157"/>
                  </a:lnTo>
                  <a:lnTo>
                    <a:pt x="4275819" y="291071"/>
                  </a:lnTo>
                  <a:lnTo>
                    <a:pt x="4388574" y="270584"/>
                  </a:lnTo>
                  <a:lnTo>
                    <a:pt x="4501330" y="250210"/>
                  </a:lnTo>
                  <a:lnTo>
                    <a:pt x="4614085" y="230434"/>
                  </a:lnTo>
                  <a:lnTo>
                    <a:pt x="4726841" y="211329"/>
                  </a:lnTo>
                  <a:lnTo>
                    <a:pt x="4839596" y="193023"/>
                  </a:lnTo>
                  <a:lnTo>
                    <a:pt x="4952352" y="175532"/>
                  </a:lnTo>
                  <a:lnTo>
                    <a:pt x="5065107" y="158767"/>
                  </a:lnTo>
                  <a:lnTo>
                    <a:pt x="5177863" y="142566"/>
                  </a:lnTo>
                  <a:lnTo>
                    <a:pt x="5290618" y="126729"/>
                  </a:lnTo>
                  <a:lnTo>
                    <a:pt x="5403374" y="111044"/>
                  </a:lnTo>
                  <a:lnTo>
                    <a:pt x="5516129" y="95311"/>
                  </a:lnTo>
                  <a:lnTo>
                    <a:pt x="5628885" y="79351"/>
                  </a:lnTo>
                  <a:lnTo>
                    <a:pt x="5741640" y="63021"/>
                  </a:lnTo>
                  <a:lnTo>
                    <a:pt x="5854396" y="46213"/>
                  </a:lnTo>
                  <a:lnTo>
                    <a:pt x="5967151" y="28852"/>
                  </a:lnTo>
                  <a:lnTo>
                    <a:pt x="6079907" y="10891"/>
                  </a:lnTo>
                  <a:lnTo>
                    <a:pt x="6145984" y="0"/>
                  </a:lnTo>
                  <a:lnTo>
                    <a:pt x="6145984" y="605095"/>
                  </a:lnTo>
                  <a:lnTo>
                    <a:pt x="6079907" y="584626"/>
                  </a:lnTo>
                  <a:lnTo>
                    <a:pt x="5967151" y="553624"/>
                  </a:lnTo>
                  <a:lnTo>
                    <a:pt x="5854396" y="526539"/>
                  </a:lnTo>
                  <a:lnTo>
                    <a:pt x="5741640" y="503342"/>
                  </a:lnTo>
                  <a:lnTo>
                    <a:pt x="5628885" y="483973"/>
                  </a:lnTo>
                  <a:lnTo>
                    <a:pt x="5516129" y="468343"/>
                  </a:lnTo>
                  <a:lnTo>
                    <a:pt x="5403374" y="456324"/>
                  </a:lnTo>
                  <a:lnTo>
                    <a:pt x="5290618" y="447756"/>
                  </a:lnTo>
                  <a:lnTo>
                    <a:pt x="5177863" y="442454"/>
                  </a:lnTo>
                  <a:lnTo>
                    <a:pt x="5065107" y="440223"/>
                  </a:lnTo>
                  <a:lnTo>
                    <a:pt x="4952352" y="440881"/>
                  </a:lnTo>
                  <a:lnTo>
                    <a:pt x="4839596" y="444282"/>
                  </a:lnTo>
                  <a:lnTo>
                    <a:pt x="4726841" y="450354"/>
                  </a:lnTo>
                  <a:lnTo>
                    <a:pt x="4614085" y="459129"/>
                  </a:lnTo>
                  <a:lnTo>
                    <a:pt x="4501330" y="470694"/>
                  </a:lnTo>
                  <a:lnTo>
                    <a:pt x="4388574" y="484276"/>
                  </a:lnTo>
                  <a:lnTo>
                    <a:pt x="4275819" y="499599"/>
                  </a:lnTo>
                  <a:lnTo>
                    <a:pt x="4163063" y="516565"/>
                  </a:lnTo>
                  <a:lnTo>
                    <a:pt x="4050307" y="534796"/>
                  </a:lnTo>
                  <a:lnTo>
                    <a:pt x="3937552" y="556668"/>
                  </a:lnTo>
                  <a:lnTo>
                    <a:pt x="3824796" y="584348"/>
                  </a:lnTo>
                  <a:lnTo>
                    <a:pt x="3712041" y="613449"/>
                  </a:lnTo>
                  <a:lnTo>
                    <a:pt x="3599285" y="637824"/>
                  </a:lnTo>
                  <a:lnTo>
                    <a:pt x="3486530" y="660526"/>
                  </a:lnTo>
                  <a:lnTo>
                    <a:pt x="3373774" y="684506"/>
                  </a:lnTo>
                  <a:lnTo>
                    <a:pt x="3261019" y="706533"/>
                  </a:lnTo>
                  <a:lnTo>
                    <a:pt x="3148263" y="723129"/>
                  </a:lnTo>
                  <a:lnTo>
                    <a:pt x="3035508" y="738854"/>
                  </a:lnTo>
                  <a:lnTo>
                    <a:pt x="2922752" y="754739"/>
                  </a:lnTo>
                  <a:lnTo>
                    <a:pt x="2809997" y="768034"/>
                  </a:lnTo>
                  <a:lnTo>
                    <a:pt x="2697241" y="774431"/>
                  </a:lnTo>
                  <a:lnTo>
                    <a:pt x="2584486" y="776232"/>
                  </a:lnTo>
                  <a:lnTo>
                    <a:pt x="2471730" y="777362"/>
                  </a:lnTo>
                  <a:lnTo>
                    <a:pt x="2358975" y="779583"/>
                  </a:lnTo>
                  <a:lnTo>
                    <a:pt x="2246219" y="782682"/>
                  </a:lnTo>
                  <a:lnTo>
                    <a:pt x="2133463" y="785093"/>
                  </a:lnTo>
                  <a:lnTo>
                    <a:pt x="2020708" y="787906"/>
                  </a:lnTo>
                  <a:lnTo>
                    <a:pt x="1907952" y="792048"/>
                  </a:lnTo>
                  <a:lnTo>
                    <a:pt x="1795197" y="798051"/>
                  </a:lnTo>
                  <a:lnTo>
                    <a:pt x="1682441" y="805880"/>
                  </a:lnTo>
                  <a:lnTo>
                    <a:pt x="1569686" y="815149"/>
                  </a:lnTo>
                  <a:lnTo>
                    <a:pt x="1456930" y="826050"/>
                  </a:lnTo>
                  <a:lnTo>
                    <a:pt x="1344175" y="838855"/>
                  </a:lnTo>
                  <a:lnTo>
                    <a:pt x="1231419" y="853874"/>
                  </a:lnTo>
                  <a:lnTo>
                    <a:pt x="1118664" y="871414"/>
                  </a:lnTo>
                  <a:lnTo>
                    <a:pt x="1005908" y="891742"/>
                  </a:lnTo>
                  <a:lnTo>
                    <a:pt x="893153" y="915061"/>
                  </a:lnTo>
                  <a:lnTo>
                    <a:pt x="780397" y="941502"/>
                  </a:lnTo>
                  <a:lnTo>
                    <a:pt x="667642" y="971131"/>
                  </a:lnTo>
                  <a:lnTo>
                    <a:pt x="554886" y="1003962"/>
                  </a:lnTo>
                  <a:lnTo>
                    <a:pt x="442131" y="1039969"/>
                  </a:lnTo>
                  <a:lnTo>
                    <a:pt x="329375" y="1079104"/>
                  </a:lnTo>
                  <a:lnTo>
                    <a:pt x="216619" y="1121310"/>
                  </a:lnTo>
                  <a:lnTo>
                    <a:pt x="125403" y="1157883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941876" y="4236392"/>
              <a:ext cx="6145984" cy="572469"/>
            </a:xfrm>
            <a:custGeom>
              <a:avLst/>
              <a:pathLst>
                <a:path w="6145984" h="572469">
                  <a:moveTo>
                    <a:pt x="0" y="455141"/>
                  </a:moveTo>
                  <a:lnTo>
                    <a:pt x="103864" y="474150"/>
                  </a:lnTo>
                  <a:lnTo>
                    <a:pt x="216619" y="492884"/>
                  </a:lnTo>
                  <a:lnTo>
                    <a:pt x="329375" y="509674"/>
                  </a:lnTo>
                  <a:lnTo>
                    <a:pt x="442131" y="524475"/>
                  </a:lnTo>
                  <a:lnTo>
                    <a:pt x="554886" y="537250"/>
                  </a:lnTo>
                  <a:lnTo>
                    <a:pt x="667642" y="547973"/>
                  </a:lnTo>
                  <a:lnTo>
                    <a:pt x="780397" y="556643"/>
                  </a:lnTo>
                  <a:lnTo>
                    <a:pt x="893153" y="563294"/>
                  </a:lnTo>
                  <a:lnTo>
                    <a:pt x="1005908" y="568013"/>
                  </a:lnTo>
                  <a:lnTo>
                    <a:pt x="1118664" y="570954"/>
                  </a:lnTo>
                  <a:lnTo>
                    <a:pt x="1231419" y="572343"/>
                  </a:lnTo>
                  <a:lnTo>
                    <a:pt x="1344175" y="572469"/>
                  </a:lnTo>
                  <a:lnTo>
                    <a:pt x="1456930" y="571659"/>
                  </a:lnTo>
                  <a:lnTo>
                    <a:pt x="1569686" y="570246"/>
                  </a:lnTo>
                  <a:lnTo>
                    <a:pt x="1682441" y="568524"/>
                  </a:lnTo>
                  <a:lnTo>
                    <a:pt x="1795197" y="566717"/>
                  </a:lnTo>
                  <a:lnTo>
                    <a:pt x="1907952" y="566361"/>
                  </a:lnTo>
                  <a:lnTo>
                    <a:pt x="2020708" y="567378"/>
                  </a:lnTo>
                  <a:lnTo>
                    <a:pt x="2133463" y="568122"/>
                  </a:lnTo>
                  <a:lnTo>
                    <a:pt x="2246219" y="567346"/>
                  </a:lnTo>
                  <a:lnTo>
                    <a:pt x="2358975" y="565178"/>
                  </a:lnTo>
                  <a:lnTo>
                    <a:pt x="2471730" y="565510"/>
                  </a:lnTo>
                  <a:lnTo>
                    <a:pt x="2584486" y="565299"/>
                  </a:lnTo>
                  <a:lnTo>
                    <a:pt x="2697241" y="561737"/>
                  </a:lnTo>
                  <a:lnTo>
                    <a:pt x="2809997" y="554208"/>
                  </a:lnTo>
                  <a:lnTo>
                    <a:pt x="2922752" y="543317"/>
                  </a:lnTo>
                  <a:lnTo>
                    <a:pt x="3035508" y="527967"/>
                  </a:lnTo>
                  <a:lnTo>
                    <a:pt x="3148263" y="509107"/>
                  </a:lnTo>
                  <a:lnTo>
                    <a:pt x="3261019" y="491241"/>
                  </a:lnTo>
                  <a:lnTo>
                    <a:pt x="3373774" y="473874"/>
                  </a:lnTo>
                  <a:lnTo>
                    <a:pt x="3486530" y="453295"/>
                  </a:lnTo>
                  <a:lnTo>
                    <a:pt x="3599285" y="430749"/>
                  </a:lnTo>
                  <a:lnTo>
                    <a:pt x="3712041" y="408272"/>
                  </a:lnTo>
                  <a:lnTo>
                    <a:pt x="3824796" y="381375"/>
                  </a:lnTo>
                  <a:lnTo>
                    <a:pt x="3937552" y="353477"/>
                  </a:lnTo>
                  <a:lnTo>
                    <a:pt x="4050307" y="330608"/>
                  </a:lnTo>
                  <a:lnTo>
                    <a:pt x="4163063" y="311157"/>
                  </a:lnTo>
                  <a:lnTo>
                    <a:pt x="4275819" y="291071"/>
                  </a:lnTo>
                  <a:lnTo>
                    <a:pt x="4388574" y="270584"/>
                  </a:lnTo>
                  <a:lnTo>
                    <a:pt x="4501330" y="250210"/>
                  </a:lnTo>
                  <a:lnTo>
                    <a:pt x="4614085" y="230434"/>
                  </a:lnTo>
                  <a:lnTo>
                    <a:pt x="4726841" y="211329"/>
                  </a:lnTo>
                  <a:lnTo>
                    <a:pt x="4839596" y="193023"/>
                  </a:lnTo>
                  <a:lnTo>
                    <a:pt x="4952352" y="175532"/>
                  </a:lnTo>
                  <a:lnTo>
                    <a:pt x="5065107" y="158767"/>
                  </a:lnTo>
                  <a:lnTo>
                    <a:pt x="5177863" y="142566"/>
                  </a:lnTo>
                  <a:lnTo>
                    <a:pt x="5290618" y="126729"/>
                  </a:lnTo>
                  <a:lnTo>
                    <a:pt x="5403374" y="111044"/>
                  </a:lnTo>
                  <a:lnTo>
                    <a:pt x="5516129" y="95311"/>
                  </a:lnTo>
                  <a:lnTo>
                    <a:pt x="5628885" y="79351"/>
                  </a:lnTo>
                  <a:lnTo>
                    <a:pt x="5741640" y="63021"/>
                  </a:lnTo>
                  <a:lnTo>
                    <a:pt x="5854396" y="46213"/>
                  </a:lnTo>
                  <a:lnTo>
                    <a:pt x="5967151" y="28852"/>
                  </a:lnTo>
                  <a:lnTo>
                    <a:pt x="6079907" y="10891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1067280" y="4676616"/>
              <a:ext cx="6020580" cy="717659"/>
            </a:xfrm>
            <a:custGeom>
              <a:avLst/>
              <a:pathLst>
                <a:path w="6020580" h="717659">
                  <a:moveTo>
                    <a:pt x="6020580" y="164871"/>
                  </a:moveTo>
                  <a:lnTo>
                    <a:pt x="5954503" y="144402"/>
                  </a:lnTo>
                  <a:lnTo>
                    <a:pt x="5841748" y="113400"/>
                  </a:lnTo>
                  <a:lnTo>
                    <a:pt x="5728992" y="86315"/>
                  </a:lnTo>
                  <a:lnTo>
                    <a:pt x="5616236" y="63118"/>
                  </a:lnTo>
                  <a:lnTo>
                    <a:pt x="5503481" y="43749"/>
                  </a:lnTo>
                  <a:lnTo>
                    <a:pt x="5390725" y="28119"/>
                  </a:lnTo>
                  <a:lnTo>
                    <a:pt x="5277970" y="16100"/>
                  </a:lnTo>
                  <a:lnTo>
                    <a:pt x="5165214" y="7532"/>
                  </a:lnTo>
                  <a:lnTo>
                    <a:pt x="5052459" y="2230"/>
                  </a:lnTo>
                  <a:lnTo>
                    <a:pt x="4939703" y="0"/>
                  </a:lnTo>
                  <a:lnTo>
                    <a:pt x="4826948" y="657"/>
                  </a:lnTo>
                  <a:lnTo>
                    <a:pt x="4714192" y="4058"/>
                  </a:lnTo>
                  <a:lnTo>
                    <a:pt x="4601437" y="10130"/>
                  </a:lnTo>
                  <a:lnTo>
                    <a:pt x="4488681" y="18905"/>
                  </a:lnTo>
                  <a:lnTo>
                    <a:pt x="4375926" y="30470"/>
                  </a:lnTo>
                  <a:lnTo>
                    <a:pt x="4263170" y="44052"/>
                  </a:lnTo>
                  <a:lnTo>
                    <a:pt x="4150415" y="59375"/>
                  </a:lnTo>
                  <a:lnTo>
                    <a:pt x="4037659" y="76341"/>
                  </a:lnTo>
                  <a:lnTo>
                    <a:pt x="3924904" y="94572"/>
                  </a:lnTo>
                  <a:lnTo>
                    <a:pt x="3812148" y="116444"/>
                  </a:lnTo>
                  <a:lnTo>
                    <a:pt x="3699392" y="144124"/>
                  </a:lnTo>
                  <a:lnTo>
                    <a:pt x="3586637" y="173225"/>
                  </a:lnTo>
                  <a:lnTo>
                    <a:pt x="3473881" y="197600"/>
                  </a:lnTo>
                  <a:lnTo>
                    <a:pt x="3361126" y="220302"/>
                  </a:lnTo>
                  <a:lnTo>
                    <a:pt x="3248370" y="244282"/>
                  </a:lnTo>
                  <a:lnTo>
                    <a:pt x="3135615" y="266309"/>
                  </a:lnTo>
                  <a:lnTo>
                    <a:pt x="3022859" y="282905"/>
                  </a:lnTo>
                  <a:lnTo>
                    <a:pt x="2910104" y="298630"/>
                  </a:lnTo>
                  <a:lnTo>
                    <a:pt x="2797348" y="314515"/>
                  </a:lnTo>
                  <a:lnTo>
                    <a:pt x="2684593" y="327810"/>
                  </a:lnTo>
                  <a:lnTo>
                    <a:pt x="2571837" y="334207"/>
                  </a:lnTo>
                  <a:lnTo>
                    <a:pt x="2459082" y="336008"/>
                  </a:lnTo>
                  <a:lnTo>
                    <a:pt x="2346326" y="337138"/>
                  </a:lnTo>
                  <a:lnTo>
                    <a:pt x="2233571" y="339359"/>
                  </a:lnTo>
                  <a:lnTo>
                    <a:pt x="2120815" y="342458"/>
                  </a:lnTo>
                  <a:lnTo>
                    <a:pt x="2008059" y="344869"/>
                  </a:lnTo>
                  <a:lnTo>
                    <a:pt x="1895304" y="347682"/>
                  </a:lnTo>
                  <a:lnTo>
                    <a:pt x="1782548" y="351824"/>
                  </a:lnTo>
                  <a:lnTo>
                    <a:pt x="1669793" y="357827"/>
                  </a:lnTo>
                  <a:lnTo>
                    <a:pt x="1557037" y="365656"/>
                  </a:lnTo>
                  <a:lnTo>
                    <a:pt x="1444282" y="374925"/>
                  </a:lnTo>
                  <a:lnTo>
                    <a:pt x="1331526" y="385826"/>
                  </a:lnTo>
                  <a:lnTo>
                    <a:pt x="1218771" y="398631"/>
                  </a:lnTo>
                  <a:lnTo>
                    <a:pt x="1106015" y="413650"/>
                  </a:lnTo>
                  <a:lnTo>
                    <a:pt x="993260" y="431190"/>
                  </a:lnTo>
                  <a:lnTo>
                    <a:pt x="880504" y="451518"/>
                  </a:lnTo>
                  <a:lnTo>
                    <a:pt x="767749" y="474837"/>
                  </a:lnTo>
                  <a:lnTo>
                    <a:pt x="654993" y="501278"/>
                  </a:lnTo>
                  <a:lnTo>
                    <a:pt x="542238" y="530907"/>
                  </a:lnTo>
                  <a:lnTo>
                    <a:pt x="429482" y="563738"/>
                  </a:lnTo>
                  <a:lnTo>
                    <a:pt x="316727" y="599745"/>
                  </a:lnTo>
                  <a:lnTo>
                    <a:pt x="203971" y="638880"/>
                  </a:lnTo>
                  <a:lnTo>
                    <a:pt x="91215" y="681086"/>
                  </a:lnTo>
                  <a:lnTo>
                    <a:pt x="0" y="71765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941876" y="4518055"/>
              <a:ext cx="6145984" cy="551343"/>
            </a:xfrm>
            <a:custGeom>
              <a:avLst/>
              <a:pathLst>
                <a:path w="6145984" h="551343">
                  <a:moveTo>
                    <a:pt x="0" y="551343"/>
                  </a:moveTo>
                  <a:lnTo>
                    <a:pt x="103864" y="538672"/>
                  </a:lnTo>
                  <a:lnTo>
                    <a:pt x="216619" y="525435"/>
                  </a:lnTo>
                  <a:lnTo>
                    <a:pt x="329375" y="512727"/>
                  </a:lnTo>
                  <a:lnTo>
                    <a:pt x="442131" y="500559"/>
                  </a:lnTo>
                  <a:lnTo>
                    <a:pt x="554886" y="488943"/>
                  </a:lnTo>
                  <a:lnTo>
                    <a:pt x="667642" y="477890"/>
                  </a:lnTo>
                  <a:lnTo>
                    <a:pt x="780397" y="467410"/>
                  </a:lnTo>
                  <a:lnTo>
                    <a:pt x="893153" y="457515"/>
                  </a:lnTo>
                  <a:lnTo>
                    <a:pt x="1005908" y="448215"/>
                  </a:lnTo>
                  <a:lnTo>
                    <a:pt x="1118664" y="439522"/>
                  </a:lnTo>
                  <a:lnTo>
                    <a:pt x="1231419" y="431446"/>
                  </a:lnTo>
                  <a:lnTo>
                    <a:pt x="1344175" y="423999"/>
                  </a:lnTo>
                  <a:lnTo>
                    <a:pt x="1456930" y="417192"/>
                  </a:lnTo>
                  <a:lnTo>
                    <a:pt x="1569686" y="411035"/>
                  </a:lnTo>
                  <a:lnTo>
                    <a:pt x="1682441" y="405540"/>
                  </a:lnTo>
                  <a:lnTo>
                    <a:pt x="1795197" y="400722"/>
                  </a:lnTo>
                  <a:lnTo>
                    <a:pt x="1907952" y="397542"/>
                  </a:lnTo>
                  <a:lnTo>
                    <a:pt x="2020708" y="395979"/>
                  </a:lnTo>
                  <a:lnTo>
                    <a:pt x="2133463" y="394945"/>
                  </a:lnTo>
                  <a:lnTo>
                    <a:pt x="2246219" y="393351"/>
                  </a:lnTo>
                  <a:lnTo>
                    <a:pt x="2358975" y="390718"/>
                  </a:lnTo>
                  <a:lnTo>
                    <a:pt x="2471730" y="389773"/>
                  </a:lnTo>
                  <a:lnTo>
                    <a:pt x="2584486" y="389103"/>
                  </a:lnTo>
                  <a:lnTo>
                    <a:pt x="2697241" y="386421"/>
                  </a:lnTo>
                  <a:lnTo>
                    <a:pt x="2809997" y="379459"/>
                  </a:lnTo>
                  <a:lnTo>
                    <a:pt x="2922752" y="367366"/>
                  </a:lnTo>
                  <a:lnTo>
                    <a:pt x="3035508" y="351748"/>
                  </a:lnTo>
                  <a:lnTo>
                    <a:pt x="3148263" y="334456"/>
                  </a:lnTo>
                  <a:lnTo>
                    <a:pt x="3261019" y="317225"/>
                  </a:lnTo>
                  <a:lnTo>
                    <a:pt x="3373774" y="297528"/>
                  </a:lnTo>
                  <a:lnTo>
                    <a:pt x="3486530" y="275248"/>
                  </a:lnTo>
                  <a:lnTo>
                    <a:pt x="3599285" y="252624"/>
                  </a:lnTo>
                  <a:lnTo>
                    <a:pt x="3712041" y="229198"/>
                  </a:lnTo>
                  <a:lnTo>
                    <a:pt x="3824796" y="201199"/>
                  </a:lnTo>
                  <a:lnTo>
                    <a:pt x="3937552" y="173410"/>
                  </a:lnTo>
                  <a:lnTo>
                    <a:pt x="4050307" y="151039"/>
                  </a:lnTo>
                  <a:lnTo>
                    <a:pt x="4163063" y="132199"/>
                  </a:lnTo>
                  <a:lnTo>
                    <a:pt x="4275819" y="113673"/>
                  </a:lnTo>
                  <a:lnTo>
                    <a:pt x="4388574" y="95767"/>
                  </a:lnTo>
                  <a:lnTo>
                    <a:pt x="4501330" y="78790"/>
                  </a:lnTo>
                  <a:lnTo>
                    <a:pt x="4614085" y="63119"/>
                  </a:lnTo>
                  <a:lnTo>
                    <a:pt x="4726841" y="49179"/>
                  </a:lnTo>
                  <a:lnTo>
                    <a:pt x="4839596" y="36990"/>
                  </a:lnTo>
                  <a:lnTo>
                    <a:pt x="4952352" y="26544"/>
                  </a:lnTo>
                  <a:lnTo>
                    <a:pt x="5065107" y="17833"/>
                  </a:lnTo>
                  <a:lnTo>
                    <a:pt x="5177863" y="10847"/>
                  </a:lnTo>
                  <a:lnTo>
                    <a:pt x="5290618" y="5580"/>
                  </a:lnTo>
                  <a:lnTo>
                    <a:pt x="5403374" y="2022"/>
                  </a:lnTo>
                  <a:lnTo>
                    <a:pt x="5516129" y="164"/>
                  </a:lnTo>
                  <a:lnTo>
                    <a:pt x="5628885" y="0"/>
                  </a:lnTo>
                  <a:lnTo>
                    <a:pt x="5741640" y="1519"/>
                  </a:lnTo>
                  <a:lnTo>
                    <a:pt x="5854396" y="4713"/>
                  </a:lnTo>
                  <a:lnTo>
                    <a:pt x="5967151" y="9575"/>
                  </a:lnTo>
                  <a:lnTo>
                    <a:pt x="6079907" y="16096"/>
                  </a:lnTo>
                  <a:lnTo>
                    <a:pt x="6145984" y="20885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g25"/>
            <p:cNvSpPr/>
            <p:nvPr/>
          </p:nvSpPr>
          <p:spPr>
            <a:xfrm>
              <a:off x="941876" y="3473699"/>
              <a:ext cx="6145984" cy="1920575"/>
            </a:xfrm>
            <a:custGeom>
              <a:avLst/>
              <a:pathLst>
                <a:path w="6145984" h="1920575">
                  <a:moveTo>
                    <a:pt x="0" y="989699"/>
                  </a:moveTo>
                  <a:lnTo>
                    <a:pt x="103864" y="1007633"/>
                  </a:lnTo>
                  <a:lnTo>
                    <a:pt x="216619" y="1024897"/>
                  </a:lnTo>
                  <a:lnTo>
                    <a:pt x="329375" y="1039889"/>
                  </a:lnTo>
                  <a:lnTo>
                    <a:pt x="442131" y="1052541"/>
                  </a:lnTo>
                  <a:lnTo>
                    <a:pt x="554886" y="1062793"/>
                  </a:lnTo>
                  <a:lnTo>
                    <a:pt x="667642" y="1070599"/>
                  </a:lnTo>
                  <a:lnTo>
                    <a:pt x="780397" y="1075941"/>
                  </a:lnTo>
                  <a:lnTo>
                    <a:pt x="893153" y="1078848"/>
                  </a:lnTo>
                  <a:lnTo>
                    <a:pt x="1005908" y="1079414"/>
                  </a:lnTo>
                  <a:lnTo>
                    <a:pt x="1118664" y="1077813"/>
                  </a:lnTo>
                  <a:lnTo>
                    <a:pt x="1231419" y="1074309"/>
                  </a:lnTo>
                  <a:lnTo>
                    <a:pt x="1344175" y="1069244"/>
                  </a:lnTo>
                  <a:lnTo>
                    <a:pt x="1456930" y="1063008"/>
                  </a:lnTo>
                  <a:lnTo>
                    <a:pt x="1569686" y="1055996"/>
                  </a:lnTo>
                  <a:lnTo>
                    <a:pt x="1682441" y="1048558"/>
                  </a:lnTo>
                  <a:lnTo>
                    <a:pt x="1795197" y="1040953"/>
                  </a:lnTo>
                  <a:lnTo>
                    <a:pt x="1907952" y="1035121"/>
                  </a:lnTo>
                  <a:lnTo>
                    <a:pt x="2020708" y="1031115"/>
                  </a:lnTo>
                  <a:lnTo>
                    <a:pt x="2133463" y="1027058"/>
                  </a:lnTo>
                  <a:lnTo>
                    <a:pt x="2246219" y="1021564"/>
                  </a:lnTo>
                  <a:lnTo>
                    <a:pt x="2358975" y="1015539"/>
                  </a:lnTo>
                  <a:lnTo>
                    <a:pt x="2471730" y="1017133"/>
                  </a:lnTo>
                  <a:lnTo>
                    <a:pt x="2584486" y="1021072"/>
                  </a:lnTo>
                  <a:lnTo>
                    <a:pt x="2697241" y="1021445"/>
                  </a:lnTo>
                  <a:lnTo>
                    <a:pt x="2809997" y="1015745"/>
                  </a:lnTo>
                  <a:lnTo>
                    <a:pt x="2922752" y="1013046"/>
                  </a:lnTo>
                  <a:lnTo>
                    <a:pt x="3035508" y="1010008"/>
                  </a:lnTo>
                  <a:lnTo>
                    <a:pt x="3148263" y="1001143"/>
                  </a:lnTo>
                  <a:lnTo>
                    <a:pt x="3261019" y="985475"/>
                  </a:lnTo>
                  <a:lnTo>
                    <a:pt x="3373774" y="963024"/>
                  </a:lnTo>
                  <a:lnTo>
                    <a:pt x="3486530" y="933932"/>
                  </a:lnTo>
                  <a:lnTo>
                    <a:pt x="3599285" y="902974"/>
                  </a:lnTo>
                  <a:lnTo>
                    <a:pt x="3712041" y="873705"/>
                  </a:lnTo>
                  <a:lnTo>
                    <a:pt x="3824796" y="837125"/>
                  </a:lnTo>
                  <a:lnTo>
                    <a:pt x="3937552" y="799095"/>
                  </a:lnTo>
                  <a:lnTo>
                    <a:pt x="4050307" y="769012"/>
                  </a:lnTo>
                  <a:lnTo>
                    <a:pt x="4163063" y="744028"/>
                  </a:lnTo>
                  <a:lnTo>
                    <a:pt x="4275819" y="717794"/>
                  </a:lnTo>
                  <a:lnTo>
                    <a:pt x="4388574" y="690664"/>
                  </a:lnTo>
                  <a:lnTo>
                    <a:pt x="4501330" y="663340"/>
                  </a:lnTo>
                  <a:lnTo>
                    <a:pt x="4614085" y="635848"/>
                  </a:lnTo>
                  <a:lnTo>
                    <a:pt x="4726841" y="606081"/>
                  </a:lnTo>
                  <a:lnTo>
                    <a:pt x="4839596" y="574038"/>
                  </a:lnTo>
                  <a:lnTo>
                    <a:pt x="4952352" y="539773"/>
                  </a:lnTo>
                  <a:lnTo>
                    <a:pt x="5065107" y="503212"/>
                  </a:lnTo>
                  <a:lnTo>
                    <a:pt x="5177863" y="464193"/>
                  </a:lnTo>
                  <a:lnTo>
                    <a:pt x="5290618" y="422505"/>
                  </a:lnTo>
                  <a:lnTo>
                    <a:pt x="5403374" y="377922"/>
                  </a:lnTo>
                  <a:lnTo>
                    <a:pt x="5516129" y="330233"/>
                  </a:lnTo>
                  <a:lnTo>
                    <a:pt x="5628885" y="279256"/>
                  </a:lnTo>
                  <a:lnTo>
                    <a:pt x="5741640" y="224848"/>
                  </a:lnTo>
                  <a:lnTo>
                    <a:pt x="5854396" y="166914"/>
                  </a:lnTo>
                  <a:lnTo>
                    <a:pt x="5967151" y="105396"/>
                  </a:lnTo>
                  <a:lnTo>
                    <a:pt x="6079907" y="40273"/>
                  </a:lnTo>
                  <a:lnTo>
                    <a:pt x="6145984" y="0"/>
                  </a:lnTo>
                  <a:lnTo>
                    <a:pt x="6145984" y="746020"/>
                  </a:lnTo>
                  <a:lnTo>
                    <a:pt x="6079907" y="747629"/>
                  </a:lnTo>
                  <a:lnTo>
                    <a:pt x="5967151" y="752386"/>
                  </a:lnTo>
                  <a:lnTo>
                    <a:pt x="5854396" y="759107"/>
                  </a:lnTo>
                  <a:lnTo>
                    <a:pt x="5741640" y="767719"/>
                  </a:lnTo>
                  <a:lnTo>
                    <a:pt x="5628885" y="778114"/>
                  </a:lnTo>
                  <a:lnTo>
                    <a:pt x="5516129" y="790144"/>
                  </a:lnTo>
                  <a:lnTo>
                    <a:pt x="5403374" y="803617"/>
                  </a:lnTo>
                  <a:lnTo>
                    <a:pt x="5290618" y="818298"/>
                  </a:lnTo>
                  <a:lnTo>
                    <a:pt x="5177863" y="833925"/>
                  </a:lnTo>
                  <a:lnTo>
                    <a:pt x="5065107" y="850220"/>
                  </a:lnTo>
                  <a:lnTo>
                    <a:pt x="4952352" y="866920"/>
                  </a:lnTo>
                  <a:lnTo>
                    <a:pt x="4839596" y="883814"/>
                  </a:lnTo>
                  <a:lnTo>
                    <a:pt x="4726841" y="900775"/>
                  </a:lnTo>
                  <a:lnTo>
                    <a:pt x="4614085" y="917806"/>
                  </a:lnTo>
                  <a:lnTo>
                    <a:pt x="4501330" y="935174"/>
                  </a:lnTo>
                  <a:lnTo>
                    <a:pt x="4388574" y="954125"/>
                  </a:lnTo>
                  <a:lnTo>
                    <a:pt x="4275819" y="974888"/>
                  </a:lnTo>
                  <a:lnTo>
                    <a:pt x="4163063" y="997276"/>
                  </a:lnTo>
                  <a:lnTo>
                    <a:pt x="4050307" y="1020755"/>
                  </a:lnTo>
                  <a:lnTo>
                    <a:pt x="3937552" y="1049609"/>
                  </a:lnTo>
                  <a:lnTo>
                    <a:pt x="3824796" y="1087370"/>
                  </a:lnTo>
                  <a:lnTo>
                    <a:pt x="3712041" y="1126666"/>
                  </a:lnTo>
                  <a:lnTo>
                    <a:pt x="3599285" y="1158275"/>
                  </a:lnTo>
                  <a:lnTo>
                    <a:pt x="3486530" y="1189427"/>
                  </a:lnTo>
                  <a:lnTo>
                    <a:pt x="3373774" y="1222712"/>
                  </a:lnTo>
                  <a:lnTo>
                    <a:pt x="3261019" y="1250907"/>
                  </a:lnTo>
                  <a:lnTo>
                    <a:pt x="3148263" y="1265010"/>
                  </a:lnTo>
                  <a:lnTo>
                    <a:pt x="3035508" y="1270010"/>
                  </a:lnTo>
                  <a:lnTo>
                    <a:pt x="2922752" y="1273708"/>
                  </a:lnTo>
                  <a:lnTo>
                    <a:pt x="2809997" y="1279370"/>
                  </a:lnTo>
                  <a:lnTo>
                    <a:pt x="2697241" y="1283675"/>
                  </a:lnTo>
                  <a:lnTo>
                    <a:pt x="2584486" y="1281131"/>
                  </a:lnTo>
                  <a:lnTo>
                    <a:pt x="2471730" y="1278325"/>
                  </a:lnTo>
                  <a:lnTo>
                    <a:pt x="2358975" y="1279879"/>
                  </a:lnTo>
                  <a:lnTo>
                    <a:pt x="2246219" y="1287052"/>
                  </a:lnTo>
                  <a:lnTo>
                    <a:pt x="2133463" y="1294561"/>
                  </a:lnTo>
                  <a:lnTo>
                    <a:pt x="2020708" y="1303003"/>
                  </a:lnTo>
                  <a:lnTo>
                    <a:pt x="1907952" y="1313370"/>
                  </a:lnTo>
                  <a:lnTo>
                    <a:pt x="1795197" y="1326164"/>
                  </a:lnTo>
                  <a:lnTo>
                    <a:pt x="1682441" y="1341194"/>
                  </a:lnTo>
                  <a:lnTo>
                    <a:pt x="1569686" y="1357937"/>
                  </a:lnTo>
                  <a:lnTo>
                    <a:pt x="1456930" y="1376646"/>
                  </a:lnTo>
                  <a:lnTo>
                    <a:pt x="1344175" y="1397670"/>
                  </a:lnTo>
                  <a:lnTo>
                    <a:pt x="1231419" y="1421408"/>
                  </a:lnTo>
                  <a:lnTo>
                    <a:pt x="1118664" y="1448249"/>
                  </a:lnTo>
                  <a:lnTo>
                    <a:pt x="1005908" y="1478539"/>
                  </a:lnTo>
                  <a:lnTo>
                    <a:pt x="893153" y="1512541"/>
                  </a:lnTo>
                  <a:lnTo>
                    <a:pt x="780397" y="1550433"/>
                  </a:lnTo>
                  <a:lnTo>
                    <a:pt x="667642" y="1592310"/>
                  </a:lnTo>
                  <a:lnTo>
                    <a:pt x="554886" y="1638202"/>
                  </a:lnTo>
                  <a:lnTo>
                    <a:pt x="442131" y="1688093"/>
                  </a:lnTo>
                  <a:lnTo>
                    <a:pt x="329375" y="1741939"/>
                  </a:lnTo>
                  <a:lnTo>
                    <a:pt x="216619" y="1799681"/>
                  </a:lnTo>
                  <a:lnTo>
                    <a:pt x="103864" y="1861253"/>
                  </a:lnTo>
                  <a:lnTo>
                    <a:pt x="1486" y="1920575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3473699"/>
              <a:ext cx="6145984" cy="1079414"/>
            </a:xfrm>
            <a:custGeom>
              <a:avLst/>
              <a:pathLst>
                <a:path w="6145984" h="1079414">
                  <a:moveTo>
                    <a:pt x="0" y="989699"/>
                  </a:moveTo>
                  <a:lnTo>
                    <a:pt x="103864" y="1007633"/>
                  </a:lnTo>
                  <a:lnTo>
                    <a:pt x="216619" y="1024897"/>
                  </a:lnTo>
                  <a:lnTo>
                    <a:pt x="329375" y="1039889"/>
                  </a:lnTo>
                  <a:lnTo>
                    <a:pt x="442131" y="1052541"/>
                  </a:lnTo>
                  <a:lnTo>
                    <a:pt x="554886" y="1062793"/>
                  </a:lnTo>
                  <a:lnTo>
                    <a:pt x="667642" y="1070599"/>
                  </a:lnTo>
                  <a:lnTo>
                    <a:pt x="780397" y="1075941"/>
                  </a:lnTo>
                  <a:lnTo>
                    <a:pt x="893153" y="1078848"/>
                  </a:lnTo>
                  <a:lnTo>
                    <a:pt x="1005908" y="1079414"/>
                  </a:lnTo>
                  <a:lnTo>
                    <a:pt x="1118664" y="1077813"/>
                  </a:lnTo>
                  <a:lnTo>
                    <a:pt x="1231419" y="1074309"/>
                  </a:lnTo>
                  <a:lnTo>
                    <a:pt x="1344175" y="1069244"/>
                  </a:lnTo>
                  <a:lnTo>
                    <a:pt x="1456930" y="1063008"/>
                  </a:lnTo>
                  <a:lnTo>
                    <a:pt x="1569686" y="1055996"/>
                  </a:lnTo>
                  <a:lnTo>
                    <a:pt x="1682441" y="1048558"/>
                  </a:lnTo>
                  <a:lnTo>
                    <a:pt x="1795197" y="1040953"/>
                  </a:lnTo>
                  <a:lnTo>
                    <a:pt x="1907952" y="1035121"/>
                  </a:lnTo>
                  <a:lnTo>
                    <a:pt x="2020708" y="1031115"/>
                  </a:lnTo>
                  <a:lnTo>
                    <a:pt x="2133463" y="1027058"/>
                  </a:lnTo>
                  <a:lnTo>
                    <a:pt x="2246219" y="1021564"/>
                  </a:lnTo>
                  <a:lnTo>
                    <a:pt x="2358975" y="1015539"/>
                  </a:lnTo>
                  <a:lnTo>
                    <a:pt x="2471730" y="1017133"/>
                  </a:lnTo>
                  <a:lnTo>
                    <a:pt x="2584486" y="1021072"/>
                  </a:lnTo>
                  <a:lnTo>
                    <a:pt x="2697241" y="1021445"/>
                  </a:lnTo>
                  <a:lnTo>
                    <a:pt x="2809997" y="1015745"/>
                  </a:lnTo>
                  <a:lnTo>
                    <a:pt x="2922752" y="1013046"/>
                  </a:lnTo>
                  <a:lnTo>
                    <a:pt x="3035508" y="1010008"/>
                  </a:lnTo>
                  <a:lnTo>
                    <a:pt x="3148263" y="1001143"/>
                  </a:lnTo>
                  <a:lnTo>
                    <a:pt x="3261019" y="985475"/>
                  </a:lnTo>
                  <a:lnTo>
                    <a:pt x="3373774" y="963024"/>
                  </a:lnTo>
                  <a:lnTo>
                    <a:pt x="3486530" y="933932"/>
                  </a:lnTo>
                  <a:lnTo>
                    <a:pt x="3599285" y="902974"/>
                  </a:lnTo>
                  <a:lnTo>
                    <a:pt x="3712041" y="873705"/>
                  </a:lnTo>
                  <a:lnTo>
                    <a:pt x="3824796" y="837125"/>
                  </a:lnTo>
                  <a:lnTo>
                    <a:pt x="3937552" y="799095"/>
                  </a:lnTo>
                  <a:lnTo>
                    <a:pt x="4050307" y="769012"/>
                  </a:lnTo>
                  <a:lnTo>
                    <a:pt x="4163063" y="744028"/>
                  </a:lnTo>
                  <a:lnTo>
                    <a:pt x="4275819" y="717794"/>
                  </a:lnTo>
                  <a:lnTo>
                    <a:pt x="4388574" y="690664"/>
                  </a:lnTo>
                  <a:lnTo>
                    <a:pt x="4501330" y="663340"/>
                  </a:lnTo>
                  <a:lnTo>
                    <a:pt x="4614085" y="635848"/>
                  </a:lnTo>
                  <a:lnTo>
                    <a:pt x="4726841" y="606081"/>
                  </a:lnTo>
                  <a:lnTo>
                    <a:pt x="4839596" y="574038"/>
                  </a:lnTo>
                  <a:lnTo>
                    <a:pt x="4952352" y="539773"/>
                  </a:lnTo>
                  <a:lnTo>
                    <a:pt x="5065107" y="503212"/>
                  </a:lnTo>
                  <a:lnTo>
                    <a:pt x="5177863" y="464193"/>
                  </a:lnTo>
                  <a:lnTo>
                    <a:pt x="5290618" y="422505"/>
                  </a:lnTo>
                  <a:lnTo>
                    <a:pt x="5403374" y="377922"/>
                  </a:lnTo>
                  <a:lnTo>
                    <a:pt x="5516129" y="330233"/>
                  </a:lnTo>
                  <a:lnTo>
                    <a:pt x="5628885" y="279256"/>
                  </a:lnTo>
                  <a:lnTo>
                    <a:pt x="5741640" y="224848"/>
                  </a:lnTo>
                  <a:lnTo>
                    <a:pt x="5854396" y="166914"/>
                  </a:lnTo>
                  <a:lnTo>
                    <a:pt x="5967151" y="105396"/>
                  </a:lnTo>
                  <a:lnTo>
                    <a:pt x="6079907" y="40273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3362" y="4219720"/>
              <a:ext cx="6144498" cy="1174554"/>
            </a:xfrm>
            <a:custGeom>
              <a:avLst/>
              <a:pathLst>
                <a:path w="6144498" h="1174554">
                  <a:moveTo>
                    <a:pt x="6144498" y="0"/>
                  </a:moveTo>
                  <a:lnTo>
                    <a:pt x="6078421" y="1608"/>
                  </a:lnTo>
                  <a:lnTo>
                    <a:pt x="5965665" y="6365"/>
                  </a:lnTo>
                  <a:lnTo>
                    <a:pt x="5852910" y="13086"/>
                  </a:lnTo>
                  <a:lnTo>
                    <a:pt x="5740154" y="21698"/>
                  </a:lnTo>
                  <a:lnTo>
                    <a:pt x="5627399" y="32093"/>
                  </a:lnTo>
                  <a:lnTo>
                    <a:pt x="5514643" y="44124"/>
                  </a:lnTo>
                  <a:lnTo>
                    <a:pt x="5401888" y="57596"/>
                  </a:lnTo>
                  <a:lnTo>
                    <a:pt x="5289132" y="72278"/>
                  </a:lnTo>
                  <a:lnTo>
                    <a:pt x="5176376" y="87904"/>
                  </a:lnTo>
                  <a:lnTo>
                    <a:pt x="5063621" y="104199"/>
                  </a:lnTo>
                  <a:lnTo>
                    <a:pt x="4950865" y="120900"/>
                  </a:lnTo>
                  <a:lnTo>
                    <a:pt x="4838110" y="137793"/>
                  </a:lnTo>
                  <a:lnTo>
                    <a:pt x="4725354" y="154754"/>
                  </a:lnTo>
                  <a:lnTo>
                    <a:pt x="4612599" y="171785"/>
                  </a:lnTo>
                  <a:lnTo>
                    <a:pt x="4499843" y="189153"/>
                  </a:lnTo>
                  <a:lnTo>
                    <a:pt x="4387088" y="208104"/>
                  </a:lnTo>
                  <a:lnTo>
                    <a:pt x="4274332" y="228867"/>
                  </a:lnTo>
                  <a:lnTo>
                    <a:pt x="4161577" y="251255"/>
                  </a:lnTo>
                  <a:lnTo>
                    <a:pt x="4048821" y="274735"/>
                  </a:lnTo>
                  <a:lnTo>
                    <a:pt x="3936066" y="303588"/>
                  </a:lnTo>
                  <a:lnTo>
                    <a:pt x="3823310" y="341349"/>
                  </a:lnTo>
                  <a:lnTo>
                    <a:pt x="3710555" y="380645"/>
                  </a:lnTo>
                  <a:lnTo>
                    <a:pt x="3597799" y="412255"/>
                  </a:lnTo>
                  <a:lnTo>
                    <a:pt x="3485044" y="443407"/>
                  </a:lnTo>
                  <a:lnTo>
                    <a:pt x="3372288" y="476691"/>
                  </a:lnTo>
                  <a:lnTo>
                    <a:pt x="3259532" y="504886"/>
                  </a:lnTo>
                  <a:lnTo>
                    <a:pt x="3146777" y="518989"/>
                  </a:lnTo>
                  <a:lnTo>
                    <a:pt x="3034021" y="523989"/>
                  </a:lnTo>
                  <a:lnTo>
                    <a:pt x="2921266" y="527687"/>
                  </a:lnTo>
                  <a:lnTo>
                    <a:pt x="2808510" y="533349"/>
                  </a:lnTo>
                  <a:lnTo>
                    <a:pt x="2695755" y="537654"/>
                  </a:lnTo>
                  <a:lnTo>
                    <a:pt x="2582999" y="535110"/>
                  </a:lnTo>
                  <a:lnTo>
                    <a:pt x="2470244" y="532305"/>
                  </a:lnTo>
                  <a:lnTo>
                    <a:pt x="2357488" y="533858"/>
                  </a:lnTo>
                  <a:lnTo>
                    <a:pt x="2244733" y="541031"/>
                  </a:lnTo>
                  <a:lnTo>
                    <a:pt x="2131977" y="548540"/>
                  </a:lnTo>
                  <a:lnTo>
                    <a:pt x="2019222" y="556982"/>
                  </a:lnTo>
                  <a:lnTo>
                    <a:pt x="1906466" y="567350"/>
                  </a:lnTo>
                  <a:lnTo>
                    <a:pt x="1793711" y="580144"/>
                  </a:lnTo>
                  <a:lnTo>
                    <a:pt x="1680955" y="595173"/>
                  </a:lnTo>
                  <a:lnTo>
                    <a:pt x="1568200" y="611916"/>
                  </a:lnTo>
                  <a:lnTo>
                    <a:pt x="1455444" y="630625"/>
                  </a:lnTo>
                  <a:lnTo>
                    <a:pt x="1342688" y="651650"/>
                  </a:lnTo>
                  <a:lnTo>
                    <a:pt x="1229933" y="675387"/>
                  </a:lnTo>
                  <a:lnTo>
                    <a:pt x="1117177" y="702229"/>
                  </a:lnTo>
                  <a:lnTo>
                    <a:pt x="1004422" y="732518"/>
                  </a:lnTo>
                  <a:lnTo>
                    <a:pt x="891666" y="766520"/>
                  </a:lnTo>
                  <a:lnTo>
                    <a:pt x="778911" y="804412"/>
                  </a:lnTo>
                  <a:lnTo>
                    <a:pt x="666155" y="846289"/>
                  </a:lnTo>
                  <a:lnTo>
                    <a:pt x="553400" y="892181"/>
                  </a:lnTo>
                  <a:lnTo>
                    <a:pt x="440644" y="942072"/>
                  </a:lnTo>
                  <a:lnTo>
                    <a:pt x="327889" y="995918"/>
                  </a:lnTo>
                  <a:lnTo>
                    <a:pt x="215133" y="1053660"/>
                  </a:lnTo>
                  <a:lnTo>
                    <a:pt x="102378" y="1115232"/>
                  </a:lnTo>
                  <a:lnTo>
                    <a:pt x="0" y="117455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941876" y="3846710"/>
              <a:ext cx="6145984" cy="1082557"/>
            </a:xfrm>
            <a:custGeom>
              <a:avLst/>
              <a:pathLst>
                <a:path w="6145984" h="1082557">
                  <a:moveTo>
                    <a:pt x="0" y="1082557"/>
                  </a:moveTo>
                  <a:lnTo>
                    <a:pt x="103864" y="1061432"/>
                  </a:lnTo>
                  <a:lnTo>
                    <a:pt x="216619" y="1039278"/>
                  </a:lnTo>
                  <a:lnTo>
                    <a:pt x="329375" y="1017903"/>
                  </a:lnTo>
                  <a:lnTo>
                    <a:pt x="442131" y="997307"/>
                  </a:lnTo>
                  <a:lnTo>
                    <a:pt x="554886" y="977487"/>
                  </a:lnTo>
                  <a:lnTo>
                    <a:pt x="667642" y="958444"/>
                  </a:lnTo>
                  <a:lnTo>
                    <a:pt x="780397" y="940177"/>
                  </a:lnTo>
                  <a:lnTo>
                    <a:pt x="893153" y="922684"/>
                  </a:lnTo>
                  <a:lnTo>
                    <a:pt x="1005908" y="905966"/>
                  </a:lnTo>
                  <a:lnTo>
                    <a:pt x="1118664" y="890021"/>
                  </a:lnTo>
                  <a:lnTo>
                    <a:pt x="1231419" y="874848"/>
                  </a:lnTo>
                  <a:lnTo>
                    <a:pt x="1344175" y="860447"/>
                  </a:lnTo>
                  <a:lnTo>
                    <a:pt x="1456930" y="846817"/>
                  </a:lnTo>
                  <a:lnTo>
                    <a:pt x="1569686" y="833956"/>
                  </a:lnTo>
                  <a:lnTo>
                    <a:pt x="1682441" y="821865"/>
                  </a:lnTo>
                  <a:lnTo>
                    <a:pt x="1795197" y="810548"/>
                  </a:lnTo>
                  <a:lnTo>
                    <a:pt x="1907952" y="801235"/>
                  </a:lnTo>
                  <a:lnTo>
                    <a:pt x="2020708" y="794048"/>
                  </a:lnTo>
                  <a:lnTo>
                    <a:pt x="2133463" y="787799"/>
                  </a:lnTo>
                  <a:lnTo>
                    <a:pt x="2246219" y="781298"/>
                  </a:lnTo>
                  <a:lnTo>
                    <a:pt x="2358975" y="774699"/>
                  </a:lnTo>
                  <a:lnTo>
                    <a:pt x="2471730" y="774719"/>
                  </a:lnTo>
                  <a:lnTo>
                    <a:pt x="2584486" y="778091"/>
                  </a:lnTo>
                  <a:lnTo>
                    <a:pt x="2697241" y="779549"/>
                  </a:lnTo>
                  <a:lnTo>
                    <a:pt x="2809997" y="774547"/>
                  </a:lnTo>
                  <a:lnTo>
                    <a:pt x="2922752" y="770367"/>
                  </a:lnTo>
                  <a:lnTo>
                    <a:pt x="3035508" y="766999"/>
                  </a:lnTo>
                  <a:lnTo>
                    <a:pt x="3148263" y="760066"/>
                  </a:lnTo>
                  <a:lnTo>
                    <a:pt x="3261019" y="745180"/>
                  </a:lnTo>
                  <a:lnTo>
                    <a:pt x="3373774" y="719858"/>
                  </a:lnTo>
                  <a:lnTo>
                    <a:pt x="3486530" y="688669"/>
                  </a:lnTo>
                  <a:lnTo>
                    <a:pt x="3599285" y="657614"/>
                  </a:lnTo>
                  <a:lnTo>
                    <a:pt x="3712041" y="627175"/>
                  </a:lnTo>
                  <a:lnTo>
                    <a:pt x="3824796" y="589237"/>
                  </a:lnTo>
                  <a:lnTo>
                    <a:pt x="3937552" y="551341"/>
                  </a:lnTo>
                  <a:lnTo>
                    <a:pt x="4050307" y="521873"/>
                  </a:lnTo>
                  <a:lnTo>
                    <a:pt x="4163063" y="497642"/>
                  </a:lnTo>
                  <a:lnTo>
                    <a:pt x="4275819" y="473330"/>
                  </a:lnTo>
                  <a:lnTo>
                    <a:pt x="4388574" y="449384"/>
                  </a:lnTo>
                  <a:lnTo>
                    <a:pt x="4501330" y="426247"/>
                  </a:lnTo>
                  <a:lnTo>
                    <a:pt x="4614085" y="403816"/>
                  </a:lnTo>
                  <a:lnTo>
                    <a:pt x="4726841" y="380418"/>
                  </a:lnTo>
                  <a:lnTo>
                    <a:pt x="4839596" y="355916"/>
                  </a:lnTo>
                  <a:lnTo>
                    <a:pt x="4952352" y="330336"/>
                  </a:lnTo>
                  <a:lnTo>
                    <a:pt x="5065107" y="303705"/>
                  </a:lnTo>
                  <a:lnTo>
                    <a:pt x="5177863" y="276048"/>
                  </a:lnTo>
                  <a:lnTo>
                    <a:pt x="5290618" y="247391"/>
                  </a:lnTo>
                  <a:lnTo>
                    <a:pt x="5403374" y="217759"/>
                  </a:lnTo>
                  <a:lnTo>
                    <a:pt x="5516129" y="187178"/>
                  </a:lnTo>
                  <a:lnTo>
                    <a:pt x="5628885" y="155675"/>
                  </a:lnTo>
                  <a:lnTo>
                    <a:pt x="5741640" y="123273"/>
                  </a:lnTo>
                  <a:lnTo>
                    <a:pt x="5854396" y="90000"/>
                  </a:lnTo>
                  <a:lnTo>
                    <a:pt x="5967151" y="55880"/>
                  </a:lnTo>
                  <a:lnTo>
                    <a:pt x="6079907" y="20941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9" name="pg29"/>
            <p:cNvSpPr/>
            <p:nvPr/>
          </p:nvSpPr>
          <p:spPr>
            <a:xfrm>
              <a:off x="941876" y="4393988"/>
              <a:ext cx="6145984" cy="865791"/>
            </a:xfrm>
            <a:custGeom>
              <a:avLst/>
              <a:pathLst>
                <a:path w="6145984" h="865791">
                  <a:moveTo>
                    <a:pt x="0" y="0"/>
                  </a:moveTo>
                  <a:lnTo>
                    <a:pt x="103864" y="16114"/>
                  </a:lnTo>
                  <a:lnTo>
                    <a:pt x="216619" y="32944"/>
                  </a:lnTo>
                  <a:lnTo>
                    <a:pt x="329375" y="49073"/>
                  </a:lnTo>
                  <a:lnTo>
                    <a:pt x="442131" y="64468"/>
                  </a:lnTo>
                  <a:lnTo>
                    <a:pt x="554886" y="79097"/>
                  </a:lnTo>
                  <a:lnTo>
                    <a:pt x="667642" y="92942"/>
                  </a:lnTo>
                  <a:lnTo>
                    <a:pt x="780397" y="106003"/>
                  </a:lnTo>
                  <a:lnTo>
                    <a:pt x="893153" y="118314"/>
                  </a:lnTo>
                  <a:lnTo>
                    <a:pt x="1005908" y="129952"/>
                  </a:lnTo>
                  <a:lnTo>
                    <a:pt x="1118664" y="141056"/>
                  </a:lnTo>
                  <a:lnTo>
                    <a:pt x="1231419" y="151825"/>
                  </a:lnTo>
                  <a:lnTo>
                    <a:pt x="1344175" y="162512"/>
                  </a:lnTo>
                  <a:lnTo>
                    <a:pt x="1456930" y="173409"/>
                  </a:lnTo>
                  <a:lnTo>
                    <a:pt x="1569686" y="184806"/>
                  </a:lnTo>
                  <a:lnTo>
                    <a:pt x="1682441" y="196964"/>
                  </a:lnTo>
                  <a:lnTo>
                    <a:pt x="1795197" y="210078"/>
                  </a:lnTo>
                  <a:lnTo>
                    <a:pt x="1907952" y="224827"/>
                  </a:lnTo>
                  <a:lnTo>
                    <a:pt x="2020708" y="240984"/>
                  </a:lnTo>
                  <a:lnTo>
                    <a:pt x="2133463" y="257616"/>
                  </a:lnTo>
                  <a:lnTo>
                    <a:pt x="2246219" y="274142"/>
                  </a:lnTo>
                  <a:lnTo>
                    <a:pt x="2358975" y="291195"/>
                  </a:lnTo>
                  <a:lnTo>
                    <a:pt x="2471730" y="312447"/>
                  </a:lnTo>
                  <a:lnTo>
                    <a:pt x="2584486" y="334877"/>
                  </a:lnTo>
                  <a:lnTo>
                    <a:pt x="2697241" y="355599"/>
                  </a:lnTo>
                  <a:lnTo>
                    <a:pt x="2809997" y="373612"/>
                  </a:lnTo>
                  <a:lnTo>
                    <a:pt x="2922752" y="388811"/>
                  </a:lnTo>
                  <a:lnTo>
                    <a:pt x="3035508" y="400771"/>
                  </a:lnTo>
                  <a:lnTo>
                    <a:pt x="3148263" y="411155"/>
                  </a:lnTo>
                  <a:lnTo>
                    <a:pt x="3261019" y="424789"/>
                  </a:lnTo>
                  <a:lnTo>
                    <a:pt x="3373774" y="443509"/>
                  </a:lnTo>
                  <a:lnTo>
                    <a:pt x="3486530" y="462428"/>
                  </a:lnTo>
                  <a:lnTo>
                    <a:pt x="3599285" y="479272"/>
                  </a:lnTo>
                  <a:lnTo>
                    <a:pt x="3712041" y="496664"/>
                  </a:lnTo>
                  <a:lnTo>
                    <a:pt x="3824796" y="516655"/>
                  </a:lnTo>
                  <a:lnTo>
                    <a:pt x="3937552" y="534788"/>
                  </a:lnTo>
                  <a:lnTo>
                    <a:pt x="4050307" y="548223"/>
                  </a:lnTo>
                  <a:lnTo>
                    <a:pt x="4163063" y="558632"/>
                  </a:lnTo>
                  <a:lnTo>
                    <a:pt x="4275819" y="566975"/>
                  </a:lnTo>
                  <a:lnTo>
                    <a:pt x="4388574" y="572149"/>
                  </a:lnTo>
                  <a:lnTo>
                    <a:pt x="4501330" y="573296"/>
                  </a:lnTo>
                  <a:lnTo>
                    <a:pt x="4614085" y="570346"/>
                  </a:lnTo>
                  <a:lnTo>
                    <a:pt x="4726841" y="565527"/>
                  </a:lnTo>
                  <a:lnTo>
                    <a:pt x="4839596" y="559174"/>
                  </a:lnTo>
                  <a:lnTo>
                    <a:pt x="4952352" y="551294"/>
                  </a:lnTo>
                  <a:lnTo>
                    <a:pt x="5065107" y="541806"/>
                  </a:lnTo>
                  <a:lnTo>
                    <a:pt x="5177863" y="530565"/>
                  </a:lnTo>
                  <a:lnTo>
                    <a:pt x="5290618" y="517393"/>
                  </a:lnTo>
                  <a:lnTo>
                    <a:pt x="5403374" y="502100"/>
                  </a:lnTo>
                  <a:lnTo>
                    <a:pt x="5516129" y="484507"/>
                  </a:lnTo>
                  <a:lnTo>
                    <a:pt x="5628885" y="464455"/>
                  </a:lnTo>
                  <a:lnTo>
                    <a:pt x="5741640" y="441814"/>
                  </a:lnTo>
                  <a:lnTo>
                    <a:pt x="5854396" y="416487"/>
                  </a:lnTo>
                  <a:lnTo>
                    <a:pt x="5967151" y="388403"/>
                  </a:lnTo>
                  <a:lnTo>
                    <a:pt x="6079907" y="357518"/>
                  </a:lnTo>
                  <a:lnTo>
                    <a:pt x="6145984" y="337761"/>
                  </a:lnTo>
                  <a:lnTo>
                    <a:pt x="6145984" y="865791"/>
                  </a:lnTo>
                  <a:lnTo>
                    <a:pt x="6079907" y="858181"/>
                  </a:lnTo>
                  <a:lnTo>
                    <a:pt x="5967151" y="846339"/>
                  </a:lnTo>
                  <a:lnTo>
                    <a:pt x="5854396" y="835638"/>
                  </a:lnTo>
                  <a:lnTo>
                    <a:pt x="5741640" y="826056"/>
                  </a:lnTo>
                  <a:lnTo>
                    <a:pt x="5628885" y="817545"/>
                  </a:lnTo>
                  <a:lnTo>
                    <a:pt x="5516129" y="810030"/>
                  </a:lnTo>
                  <a:lnTo>
                    <a:pt x="5403374" y="803405"/>
                  </a:lnTo>
                  <a:lnTo>
                    <a:pt x="5290618" y="797534"/>
                  </a:lnTo>
                  <a:lnTo>
                    <a:pt x="5177863" y="792260"/>
                  </a:lnTo>
                  <a:lnTo>
                    <a:pt x="5065107" y="787416"/>
                  </a:lnTo>
                  <a:lnTo>
                    <a:pt x="4952352" y="782847"/>
                  </a:lnTo>
                  <a:lnTo>
                    <a:pt x="4839596" y="778432"/>
                  </a:lnTo>
                  <a:lnTo>
                    <a:pt x="4726841" y="774110"/>
                  </a:lnTo>
                  <a:lnTo>
                    <a:pt x="4614085" y="769915"/>
                  </a:lnTo>
                  <a:lnTo>
                    <a:pt x="4501330" y="765699"/>
                  </a:lnTo>
                  <a:lnTo>
                    <a:pt x="4388574" y="758626"/>
                  </a:lnTo>
                  <a:lnTo>
                    <a:pt x="4275819" y="748945"/>
                  </a:lnTo>
                  <a:lnTo>
                    <a:pt x="4163063" y="737879"/>
                  </a:lnTo>
                  <a:lnTo>
                    <a:pt x="4050307" y="726405"/>
                  </a:lnTo>
                  <a:lnTo>
                    <a:pt x="3937552" y="712101"/>
                  </a:lnTo>
                  <a:lnTo>
                    <a:pt x="3824796" y="693777"/>
                  </a:lnTo>
                  <a:lnTo>
                    <a:pt x="3712041" y="675708"/>
                  </a:lnTo>
                  <a:lnTo>
                    <a:pt x="3599285" y="659973"/>
                  </a:lnTo>
                  <a:lnTo>
                    <a:pt x="3486530" y="643266"/>
                  </a:lnTo>
                  <a:lnTo>
                    <a:pt x="3373774" y="627315"/>
                  </a:lnTo>
                  <a:lnTo>
                    <a:pt x="3261019" y="612661"/>
                  </a:lnTo>
                  <a:lnTo>
                    <a:pt x="3148263" y="597918"/>
                  </a:lnTo>
                  <a:lnTo>
                    <a:pt x="3035508" y="584799"/>
                  </a:lnTo>
                  <a:lnTo>
                    <a:pt x="2922752" y="573306"/>
                  </a:lnTo>
                  <a:lnTo>
                    <a:pt x="2809997" y="560204"/>
                  </a:lnTo>
                  <a:lnTo>
                    <a:pt x="2697241" y="541204"/>
                  </a:lnTo>
                  <a:lnTo>
                    <a:pt x="2584486" y="518945"/>
                  </a:lnTo>
                  <a:lnTo>
                    <a:pt x="2471730" y="497317"/>
                  </a:lnTo>
                  <a:lnTo>
                    <a:pt x="2358975" y="478293"/>
                  </a:lnTo>
                  <a:lnTo>
                    <a:pt x="2246219" y="462053"/>
                  </a:lnTo>
                  <a:lnTo>
                    <a:pt x="2133463" y="446953"/>
                  </a:lnTo>
                  <a:lnTo>
                    <a:pt x="2020708" y="433424"/>
                  </a:lnTo>
                  <a:lnTo>
                    <a:pt x="1907952" y="421771"/>
                  </a:lnTo>
                  <a:lnTo>
                    <a:pt x="1795197" y="411949"/>
                  </a:lnTo>
                  <a:lnTo>
                    <a:pt x="1682441" y="404090"/>
                  </a:lnTo>
                  <a:lnTo>
                    <a:pt x="1569686" y="398518"/>
                  </a:lnTo>
                  <a:lnTo>
                    <a:pt x="1456930" y="395400"/>
                  </a:lnTo>
                  <a:lnTo>
                    <a:pt x="1344175" y="394971"/>
                  </a:lnTo>
                  <a:lnTo>
                    <a:pt x="1231419" y="397499"/>
                  </a:lnTo>
                  <a:lnTo>
                    <a:pt x="1118664" y="403249"/>
                  </a:lnTo>
                  <a:lnTo>
                    <a:pt x="1005908" y="412451"/>
                  </a:lnTo>
                  <a:lnTo>
                    <a:pt x="893153" y="425279"/>
                  </a:lnTo>
                  <a:lnTo>
                    <a:pt x="780397" y="441846"/>
                  </a:lnTo>
                  <a:lnTo>
                    <a:pt x="667642" y="462207"/>
                  </a:lnTo>
                  <a:lnTo>
                    <a:pt x="554886" y="486369"/>
                  </a:lnTo>
                  <a:lnTo>
                    <a:pt x="442131" y="514308"/>
                  </a:lnTo>
                  <a:lnTo>
                    <a:pt x="329375" y="545981"/>
                  </a:lnTo>
                  <a:lnTo>
                    <a:pt x="216619" y="581332"/>
                  </a:lnTo>
                  <a:lnTo>
                    <a:pt x="103864" y="620303"/>
                  </a:lnTo>
                  <a:lnTo>
                    <a:pt x="0" y="659479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4393988"/>
              <a:ext cx="6145984" cy="573296"/>
            </a:xfrm>
            <a:custGeom>
              <a:avLst/>
              <a:pathLst>
                <a:path w="6145984" h="573296">
                  <a:moveTo>
                    <a:pt x="0" y="0"/>
                  </a:moveTo>
                  <a:lnTo>
                    <a:pt x="103864" y="16114"/>
                  </a:lnTo>
                  <a:lnTo>
                    <a:pt x="216619" y="32944"/>
                  </a:lnTo>
                  <a:lnTo>
                    <a:pt x="329375" y="49073"/>
                  </a:lnTo>
                  <a:lnTo>
                    <a:pt x="442131" y="64468"/>
                  </a:lnTo>
                  <a:lnTo>
                    <a:pt x="554886" y="79097"/>
                  </a:lnTo>
                  <a:lnTo>
                    <a:pt x="667642" y="92942"/>
                  </a:lnTo>
                  <a:lnTo>
                    <a:pt x="780397" y="106003"/>
                  </a:lnTo>
                  <a:lnTo>
                    <a:pt x="893153" y="118314"/>
                  </a:lnTo>
                  <a:lnTo>
                    <a:pt x="1005908" y="129952"/>
                  </a:lnTo>
                  <a:lnTo>
                    <a:pt x="1118664" y="141056"/>
                  </a:lnTo>
                  <a:lnTo>
                    <a:pt x="1231419" y="151825"/>
                  </a:lnTo>
                  <a:lnTo>
                    <a:pt x="1344175" y="162512"/>
                  </a:lnTo>
                  <a:lnTo>
                    <a:pt x="1456930" y="173409"/>
                  </a:lnTo>
                  <a:lnTo>
                    <a:pt x="1569686" y="184806"/>
                  </a:lnTo>
                  <a:lnTo>
                    <a:pt x="1682441" y="196964"/>
                  </a:lnTo>
                  <a:lnTo>
                    <a:pt x="1795197" y="210078"/>
                  </a:lnTo>
                  <a:lnTo>
                    <a:pt x="1907952" y="224827"/>
                  </a:lnTo>
                  <a:lnTo>
                    <a:pt x="2020708" y="240984"/>
                  </a:lnTo>
                  <a:lnTo>
                    <a:pt x="2133463" y="257616"/>
                  </a:lnTo>
                  <a:lnTo>
                    <a:pt x="2246219" y="274142"/>
                  </a:lnTo>
                  <a:lnTo>
                    <a:pt x="2358975" y="291195"/>
                  </a:lnTo>
                  <a:lnTo>
                    <a:pt x="2471730" y="312447"/>
                  </a:lnTo>
                  <a:lnTo>
                    <a:pt x="2584486" y="334877"/>
                  </a:lnTo>
                  <a:lnTo>
                    <a:pt x="2697241" y="355599"/>
                  </a:lnTo>
                  <a:lnTo>
                    <a:pt x="2809997" y="373612"/>
                  </a:lnTo>
                  <a:lnTo>
                    <a:pt x="2922752" y="388811"/>
                  </a:lnTo>
                  <a:lnTo>
                    <a:pt x="3035508" y="400771"/>
                  </a:lnTo>
                  <a:lnTo>
                    <a:pt x="3148263" y="411155"/>
                  </a:lnTo>
                  <a:lnTo>
                    <a:pt x="3261019" y="424789"/>
                  </a:lnTo>
                  <a:lnTo>
                    <a:pt x="3373774" y="443509"/>
                  </a:lnTo>
                  <a:lnTo>
                    <a:pt x="3486530" y="462428"/>
                  </a:lnTo>
                  <a:lnTo>
                    <a:pt x="3599285" y="479272"/>
                  </a:lnTo>
                  <a:lnTo>
                    <a:pt x="3712041" y="496664"/>
                  </a:lnTo>
                  <a:lnTo>
                    <a:pt x="3824796" y="516655"/>
                  </a:lnTo>
                  <a:lnTo>
                    <a:pt x="3937552" y="534788"/>
                  </a:lnTo>
                  <a:lnTo>
                    <a:pt x="4050307" y="548223"/>
                  </a:lnTo>
                  <a:lnTo>
                    <a:pt x="4163063" y="558632"/>
                  </a:lnTo>
                  <a:lnTo>
                    <a:pt x="4275819" y="566975"/>
                  </a:lnTo>
                  <a:lnTo>
                    <a:pt x="4388574" y="572149"/>
                  </a:lnTo>
                  <a:lnTo>
                    <a:pt x="4501330" y="573296"/>
                  </a:lnTo>
                  <a:lnTo>
                    <a:pt x="4614085" y="570346"/>
                  </a:lnTo>
                  <a:lnTo>
                    <a:pt x="4726841" y="565527"/>
                  </a:lnTo>
                  <a:lnTo>
                    <a:pt x="4839596" y="559174"/>
                  </a:lnTo>
                  <a:lnTo>
                    <a:pt x="4952352" y="551294"/>
                  </a:lnTo>
                  <a:lnTo>
                    <a:pt x="5065107" y="541806"/>
                  </a:lnTo>
                  <a:lnTo>
                    <a:pt x="5177863" y="530565"/>
                  </a:lnTo>
                  <a:lnTo>
                    <a:pt x="5290618" y="517393"/>
                  </a:lnTo>
                  <a:lnTo>
                    <a:pt x="5403374" y="502100"/>
                  </a:lnTo>
                  <a:lnTo>
                    <a:pt x="5516129" y="484507"/>
                  </a:lnTo>
                  <a:lnTo>
                    <a:pt x="5628885" y="464455"/>
                  </a:lnTo>
                  <a:lnTo>
                    <a:pt x="5741640" y="441814"/>
                  </a:lnTo>
                  <a:lnTo>
                    <a:pt x="5854396" y="416487"/>
                  </a:lnTo>
                  <a:lnTo>
                    <a:pt x="5967151" y="388403"/>
                  </a:lnTo>
                  <a:lnTo>
                    <a:pt x="6079907" y="357518"/>
                  </a:lnTo>
                  <a:lnTo>
                    <a:pt x="6145984" y="33776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4788959"/>
              <a:ext cx="6145984" cy="470819"/>
            </a:xfrm>
            <a:custGeom>
              <a:avLst/>
              <a:pathLst>
                <a:path w="6145984" h="470819">
                  <a:moveTo>
                    <a:pt x="6145984" y="470819"/>
                  </a:moveTo>
                  <a:lnTo>
                    <a:pt x="6079907" y="463209"/>
                  </a:lnTo>
                  <a:lnTo>
                    <a:pt x="5967151" y="451368"/>
                  </a:lnTo>
                  <a:lnTo>
                    <a:pt x="5854396" y="440667"/>
                  </a:lnTo>
                  <a:lnTo>
                    <a:pt x="5741640" y="431084"/>
                  </a:lnTo>
                  <a:lnTo>
                    <a:pt x="5628885" y="422573"/>
                  </a:lnTo>
                  <a:lnTo>
                    <a:pt x="5516129" y="415058"/>
                  </a:lnTo>
                  <a:lnTo>
                    <a:pt x="5403374" y="408433"/>
                  </a:lnTo>
                  <a:lnTo>
                    <a:pt x="5290618" y="402562"/>
                  </a:lnTo>
                  <a:lnTo>
                    <a:pt x="5177863" y="397288"/>
                  </a:lnTo>
                  <a:lnTo>
                    <a:pt x="5065107" y="392445"/>
                  </a:lnTo>
                  <a:lnTo>
                    <a:pt x="4952352" y="387876"/>
                  </a:lnTo>
                  <a:lnTo>
                    <a:pt x="4839596" y="383460"/>
                  </a:lnTo>
                  <a:lnTo>
                    <a:pt x="4726841" y="379139"/>
                  </a:lnTo>
                  <a:lnTo>
                    <a:pt x="4614085" y="374943"/>
                  </a:lnTo>
                  <a:lnTo>
                    <a:pt x="4501330" y="370728"/>
                  </a:lnTo>
                  <a:lnTo>
                    <a:pt x="4388574" y="363654"/>
                  </a:lnTo>
                  <a:lnTo>
                    <a:pt x="4275819" y="353974"/>
                  </a:lnTo>
                  <a:lnTo>
                    <a:pt x="4163063" y="342908"/>
                  </a:lnTo>
                  <a:lnTo>
                    <a:pt x="4050307" y="331434"/>
                  </a:lnTo>
                  <a:lnTo>
                    <a:pt x="3937552" y="317130"/>
                  </a:lnTo>
                  <a:lnTo>
                    <a:pt x="3824796" y="298805"/>
                  </a:lnTo>
                  <a:lnTo>
                    <a:pt x="3712041" y="280737"/>
                  </a:lnTo>
                  <a:lnTo>
                    <a:pt x="3599285" y="265001"/>
                  </a:lnTo>
                  <a:lnTo>
                    <a:pt x="3486530" y="248294"/>
                  </a:lnTo>
                  <a:lnTo>
                    <a:pt x="3373774" y="232343"/>
                  </a:lnTo>
                  <a:lnTo>
                    <a:pt x="3261019" y="217690"/>
                  </a:lnTo>
                  <a:lnTo>
                    <a:pt x="3148263" y="202947"/>
                  </a:lnTo>
                  <a:lnTo>
                    <a:pt x="3035508" y="189828"/>
                  </a:lnTo>
                  <a:lnTo>
                    <a:pt x="2922752" y="178335"/>
                  </a:lnTo>
                  <a:lnTo>
                    <a:pt x="2809997" y="165233"/>
                  </a:lnTo>
                  <a:lnTo>
                    <a:pt x="2697241" y="146232"/>
                  </a:lnTo>
                  <a:lnTo>
                    <a:pt x="2584486" y="123973"/>
                  </a:lnTo>
                  <a:lnTo>
                    <a:pt x="2471730" y="102346"/>
                  </a:lnTo>
                  <a:lnTo>
                    <a:pt x="2358975" y="83322"/>
                  </a:lnTo>
                  <a:lnTo>
                    <a:pt x="2246219" y="67081"/>
                  </a:lnTo>
                  <a:lnTo>
                    <a:pt x="2133463" y="51981"/>
                  </a:lnTo>
                  <a:lnTo>
                    <a:pt x="2020708" y="38453"/>
                  </a:lnTo>
                  <a:lnTo>
                    <a:pt x="1907952" y="26799"/>
                  </a:lnTo>
                  <a:lnTo>
                    <a:pt x="1795197" y="16978"/>
                  </a:lnTo>
                  <a:lnTo>
                    <a:pt x="1682441" y="9119"/>
                  </a:lnTo>
                  <a:lnTo>
                    <a:pt x="1569686" y="3546"/>
                  </a:lnTo>
                  <a:lnTo>
                    <a:pt x="1456930" y="428"/>
                  </a:lnTo>
                  <a:lnTo>
                    <a:pt x="1344175" y="0"/>
                  </a:lnTo>
                  <a:lnTo>
                    <a:pt x="1231419" y="2528"/>
                  </a:lnTo>
                  <a:lnTo>
                    <a:pt x="1118664" y="8278"/>
                  </a:lnTo>
                  <a:lnTo>
                    <a:pt x="1005908" y="17480"/>
                  </a:lnTo>
                  <a:lnTo>
                    <a:pt x="893153" y="30308"/>
                  </a:lnTo>
                  <a:lnTo>
                    <a:pt x="780397" y="46875"/>
                  </a:lnTo>
                  <a:lnTo>
                    <a:pt x="667642" y="67235"/>
                  </a:lnTo>
                  <a:lnTo>
                    <a:pt x="554886" y="91397"/>
                  </a:lnTo>
                  <a:lnTo>
                    <a:pt x="442131" y="119336"/>
                  </a:lnTo>
                  <a:lnTo>
                    <a:pt x="329375" y="151009"/>
                  </a:lnTo>
                  <a:lnTo>
                    <a:pt x="216619" y="186361"/>
                  </a:lnTo>
                  <a:lnTo>
                    <a:pt x="103864" y="225331"/>
                  </a:lnTo>
                  <a:lnTo>
                    <a:pt x="0" y="26450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2" name="pl32"/>
            <p:cNvSpPr/>
            <p:nvPr/>
          </p:nvSpPr>
          <p:spPr>
            <a:xfrm>
              <a:off x="941876" y="4665190"/>
              <a:ext cx="6145984" cy="398928"/>
            </a:xfrm>
            <a:custGeom>
              <a:avLst/>
              <a:pathLst>
                <a:path w="6145984" h="398928">
                  <a:moveTo>
                    <a:pt x="0" y="58537"/>
                  </a:moveTo>
                  <a:lnTo>
                    <a:pt x="103864" y="47006"/>
                  </a:lnTo>
                  <a:lnTo>
                    <a:pt x="216619" y="35936"/>
                  </a:lnTo>
                  <a:lnTo>
                    <a:pt x="329375" y="26325"/>
                  </a:lnTo>
                  <a:lnTo>
                    <a:pt x="442131" y="18186"/>
                  </a:lnTo>
                  <a:lnTo>
                    <a:pt x="554886" y="11531"/>
                  </a:lnTo>
                  <a:lnTo>
                    <a:pt x="667642" y="6372"/>
                  </a:lnTo>
                  <a:lnTo>
                    <a:pt x="780397" y="2723"/>
                  </a:lnTo>
                  <a:lnTo>
                    <a:pt x="893153" y="594"/>
                  </a:lnTo>
                  <a:lnTo>
                    <a:pt x="1005908" y="0"/>
                  </a:lnTo>
                  <a:lnTo>
                    <a:pt x="1118664" y="951"/>
                  </a:lnTo>
                  <a:lnTo>
                    <a:pt x="1231419" y="3460"/>
                  </a:lnTo>
                  <a:lnTo>
                    <a:pt x="1344175" y="7539"/>
                  </a:lnTo>
                  <a:lnTo>
                    <a:pt x="1456930" y="13202"/>
                  </a:lnTo>
                  <a:lnTo>
                    <a:pt x="1569686" y="20460"/>
                  </a:lnTo>
                  <a:lnTo>
                    <a:pt x="1682441" y="29325"/>
                  </a:lnTo>
                  <a:lnTo>
                    <a:pt x="1795197" y="39811"/>
                  </a:lnTo>
                  <a:lnTo>
                    <a:pt x="1907952" y="52097"/>
                  </a:lnTo>
                  <a:lnTo>
                    <a:pt x="2020708" y="66002"/>
                  </a:lnTo>
                  <a:lnTo>
                    <a:pt x="2133463" y="81082"/>
                  </a:lnTo>
                  <a:lnTo>
                    <a:pt x="2246219" y="96895"/>
                  </a:lnTo>
                  <a:lnTo>
                    <a:pt x="2358975" y="113542"/>
                  </a:lnTo>
                  <a:lnTo>
                    <a:pt x="2471730" y="133680"/>
                  </a:lnTo>
                  <a:lnTo>
                    <a:pt x="2584486" y="155709"/>
                  </a:lnTo>
                  <a:lnTo>
                    <a:pt x="2697241" y="177199"/>
                  </a:lnTo>
                  <a:lnTo>
                    <a:pt x="2809997" y="195706"/>
                  </a:lnTo>
                  <a:lnTo>
                    <a:pt x="2922752" y="209856"/>
                  </a:lnTo>
                  <a:lnTo>
                    <a:pt x="3035508" y="221583"/>
                  </a:lnTo>
                  <a:lnTo>
                    <a:pt x="3148263" y="233334"/>
                  </a:lnTo>
                  <a:lnTo>
                    <a:pt x="3261019" y="247523"/>
                  </a:lnTo>
                  <a:lnTo>
                    <a:pt x="3373774" y="264209"/>
                  </a:lnTo>
                  <a:lnTo>
                    <a:pt x="3486530" y="281645"/>
                  </a:lnTo>
                  <a:lnTo>
                    <a:pt x="3599285" y="298420"/>
                  </a:lnTo>
                  <a:lnTo>
                    <a:pt x="3712041" y="314984"/>
                  </a:lnTo>
                  <a:lnTo>
                    <a:pt x="3824796" y="334014"/>
                  </a:lnTo>
                  <a:lnTo>
                    <a:pt x="3937552" y="352243"/>
                  </a:lnTo>
                  <a:lnTo>
                    <a:pt x="4050307" y="366112"/>
                  </a:lnTo>
                  <a:lnTo>
                    <a:pt x="4163063" y="377053"/>
                  </a:lnTo>
                  <a:lnTo>
                    <a:pt x="4275819" y="386758"/>
                  </a:lnTo>
                  <a:lnTo>
                    <a:pt x="4388574" y="394185"/>
                  </a:lnTo>
                  <a:lnTo>
                    <a:pt x="4501330" y="398295"/>
                  </a:lnTo>
                  <a:lnTo>
                    <a:pt x="4614085" y="398928"/>
                  </a:lnTo>
                  <a:lnTo>
                    <a:pt x="4726841" y="398617"/>
                  </a:lnTo>
                  <a:lnTo>
                    <a:pt x="4839596" y="397601"/>
                  </a:lnTo>
                  <a:lnTo>
                    <a:pt x="4952352" y="395868"/>
                  </a:lnTo>
                  <a:lnTo>
                    <a:pt x="5065107" y="393409"/>
                  </a:lnTo>
                  <a:lnTo>
                    <a:pt x="5177863" y="390210"/>
                  </a:lnTo>
                  <a:lnTo>
                    <a:pt x="5290618" y="386261"/>
                  </a:lnTo>
                  <a:lnTo>
                    <a:pt x="5403374" y="381550"/>
                  </a:lnTo>
                  <a:lnTo>
                    <a:pt x="5516129" y="376066"/>
                  </a:lnTo>
                  <a:lnTo>
                    <a:pt x="5628885" y="369798"/>
                  </a:lnTo>
                  <a:lnTo>
                    <a:pt x="5741640" y="362733"/>
                  </a:lnTo>
                  <a:lnTo>
                    <a:pt x="5854396" y="354860"/>
                  </a:lnTo>
                  <a:lnTo>
                    <a:pt x="5967151" y="346169"/>
                  </a:lnTo>
                  <a:lnTo>
                    <a:pt x="6079907" y="336647"/>
                  </a:lnTo>
                  <a:lnTo>
                    <a:pt x="6145984" y="330574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3" name="pg33"/>
            <p:cNvSpPr/>
            <p:nvPr/>
          </p:nvSpPr>
          <p:spPr>
            <a:xfrm>
              <a:off x="941876" y="4401725"/>
              <a:ext cx="6145984" cy="908725"/>
            </a:xfrm>
            <a:custGeom>
              <a:avLst/>
              <a:pathLst>
                <a:path w="6145984" h="908725">
                  <a:moveTo>
                    <a:pt x="0" y="0"/>
                  </a:moveTo>
                  <a:lnTo>
                    <a:pt x="103864" y="17553"/>
                  </a:lnTo>
                  <a:lnTo>
                    <a:pt x="216619" y="36004"/>
                  </a:lnTo>
                  <a:lnTo>
                    <a:pt x="329375" y="53820"/>
                  </a:lnTo>
                  <a:lnTo>
                    <a:pt x="442131" y="70973"/>
                  </a:lnTo>
                  <a:lnTo>
                    <a:pt x="554886" y="87437"/>
                  </a:lnTo>
                  <a:lnTo>
                    <a:pt x="667642" y="103195"/>
                  </a:lnTo>
                  <a:lnTo>
                    <a:pt x="780397" y="118254"/>
                  </a:lnTo>
                  <a:lnTo>
                    <a:pt x="893153" y="132647"/>
                  </a:lnTo>
                  <a:lnTo>
                    <a:pt x="1005908" y="146453"/>
                  </a:lnTo>
                  <a:lnTo>
                    <a:pt x="1118664" y="159808"/>
                  </a:lnTo>
                  <a:lnTo>
                    <a:pt x="1231419" y="172904"/>
                  </a:lnTo>
                  <a:lnTo>
                    <a:pt x="1344175" y="185989"/>
                  </a:lnTo>
                  <a:lnTo>
                    <a:pt x="1456930" y="199341"/>
                  </a:lnTo>
                  <a:lnTo>
                    <a:pt x="1569686" y="213244"/>
                  </a:lnTo>
                  <a:lnTo>
                    <a:pt x="1682441" y="227949"/>
                  </a:lnTo>
                  <a:lnTo>
                    <a:pt x="1795197" y="243647"/>
                  </a:lnTo>
                  <a:lnTo>
                    <a:pt x="1907952" y="261244"/>
                  </a:lnTo>
                  <a:lnTo>
                    <a:pt x="2020708" y="280477"/>
                  </a:lnTo>
                  <a:lnTo>
                    <a:pt x="2133463" y="300111"/>
                  </a:lnTo>
                  <a:lnTo>
                    <a:pt x="2246219" y="319243"/>
                  </a:lnTo>
                  <a:lnTo>
                    <a:pt x="2358975" y="338238"/>
                  </a:lnTo>
                  <a:lnTo>
                    <a:pt x="2471730" y="361038"/>
                  </a:lnTo>
                  <a:lnTo>
                    <a:pt x="2584486" y="384695"/>
                  </a:lnTo>
                  <a:lnTo>
                    <a:pt x="2697241" y="406259"/>
                  </a:lnTo>
                  <a:lnTo>
                    <a:pt x="2809997" y="424618"/>
                  </a:lnTo>
                  <a:lnTo>
                    <a:pt x="2922752" y="440091"/>
                  </a:lnTo>
                  <a:lnTo>
                    <a:pt x="3035508" y="452172"/>
                  </a:lnTo>
                  <a:lnTo>
                    <a:pt x="3148263" y="462099"/>
                  </a:lnTo>
                  <a:lnTo>
                    <a:pt x="3261019" y="474080"/>
                  </a:lnTo>
                  <a:lnTo>
                    <a:pt x="3373774" y="488229"/>
                  </a:lnTo>
                  <a:lnTo>
                    <a:pt x="3486530" y="500913"/>
                  </a:lnTo>
                  <a:lnTo>
                    <a:pt x="3599285" y="512277"/>
                  </a:lnTo>
                  <a:lnTo>
                    <a:pt x="3712041" y="525449"/>
                  </a:lnTo>
                  <a:lnTo>
                    <a:pt x="3824796" y="539680"/>
                  </a:lnTo>
                  <a:lnTo>
                    <a:pt x="3937552" y="552099"/>
                  </a:lnTo>
                  <a:lnTo>
                    <a:pt x="4050307" y="561623"/>
                  </a:lnTo>
                  <a:lnTo>
                    <a:pt x="4163063" y="569018"/>
                  </a:lnTo>
                  <a:lnTo>
                    <a:pt x="4275819" y="574469"/>
                  </a:lnTo>
                  <a:lnTo>
                    <a:pt x="4388574" y="577624"/>
                  </a:lnTo>
                  <a:lnTo>
                    <a:pt x="4501330" y="578368"/>
                  </a:lnTo>
                  <a:lnTo>
                    <a:pt x="4614085" y="576873"/>
                  </a:lnTo>
                  <a:lnTo>
                    <a:pt x="4726841" y="574020"/>
                  </a:lnTo>
                  <a:lnTo>
                    <a:pt x="4839596" y="569998"/>
                  </a:lnTo>
                  <a:lnTo>
                    <a:pt x="4952352" y="564820"/>
                  </a:lnTo>
                  <a:lnTo>
                    <a:pt x="5065107" y="558407"/>
                  </a:lnTo>
                  <a:lnTo>
                    <a:pt x="5177863" y="550625"/>
                  </a:lnTo>
                  <a:lnTo>
                    <a:pt x="5290618" y="541305"/>
                  </a:lnTo>
                  <a:lnTo>
                    <a:pt x="5403374" y="530268"/>
                  </a:lnTo>
                  <a:lnTo>
                    <a:pt x="5516129" y="517344"/>
                  </a:lnTo>
                  <a:lnTo>
                    <a:pt x="5628885" y="502385"/>
                  </a:lnTo>
                  <a:lnTo>
                    <a:pt x="5741640" y="485268"/>
                  </a:lnTo>
                  <a:lnTo>
                    <a:pt x="5854396" y="465902"/>
                  </a:lnTo>
                  <a:lnTo>
                    <a:pt x="5967151" y="444222"/>
                  </a:lnTo>
                  <a:lnTo>
                    <a:pt x="6079907" y="420188"/>
                  </a:lnTo>
                  <a:lnTo>
                    <a:pt x="6145984" y="404709"/>
                  </a:lnTo>
                  <a:lnTo>
                    <a:pt x="6145984" y="908725"/>
                  </a:lnTo>
                  <a:lnTo>
                    <a:pt x="6079907" y="898081"/>
                  </a:lnTo>
                  <a:lnTo>
                    <a:pt x="5967151" y="881332"/>
                  </a:lnTo>
                  <a:lnTo>
                    <a:pt x="5854396" y="865991"/>
                  </a:lnTo>
                  <a:lnTo>
                    <a:pt x="5741640" y="852034"/>
                  </a:lnTo>
                  <a:lnTo>
                    <a:pt x="5628885" y="839416"/>
                  </a:lnTo>
                  <a:lnTo>
                    <a:pt x="5516129" y="828062"/>
                  </a:lnTo>
                  <a:lnTo>
                    <a:pt x="5403374" y="817869"/>
                  </a:lnTo>
                  <a:lnTo>
                    <a:pt x="5290618" y="808705"/>
                  </a:lnTo>
                  <a:lnTo>
                    <a:pt x="5177863" y="800418"/>
                  </a:lnTo>
                  <a:lnTo>
                    <a:pt x="5065107" y="792847"/>
                  </a:lnTo>
                  <a:lnTo>
                    <a:pt x="4952352" y="785842"/>
                  </a:lnTo>
                  <a:lnTo>
                    <a:pt x="4839596" y="779285"/>
                  </a:lnTo>
                  <a:lnTo>
                    <a:pt x="4726841" y="773116"/>
                  </a:lnTo>
                  <a:lnTo>
                    <a:pt x="4614085" y="767366"/>
                  </a:lnTo>
                  <a:lnTo>
                    <a:pt x="4501330" y="762020"/>
                  </a:lnTo>
                  <a:lnTo>
                    <a:pt x="4388574" y="755620"/>
                  </a:lnTo>
                  <a:lnTo>
                    <a:pt x="4275819" y="748163"/>
                  </a:lnTo>
                  <a:lnTo>
                    <a:pt x="4163063" y="740114"/>
                  </a:lnTo>
                  <a:lnTo>
                    <a:pt x="4050307" y="731702"/>
                  </a:lnTo>
                  <a:lnTo>
                    <a:pt x="3937552" y="721348"/>
                  </a:lnTo>
                  <a:lnTo>
                    <a:pt x="3824796" y="708747"/>
                  </a:lnTo>
                  <a:lnTo>
                    <a:pt x="3712041" y="696351"/>
                  </a:lnTo>
                  <a:lnTo>
                    <a:pt x="3599285" y="684761"/>
                  </a:lnTo>
                  <a:lnTo>
                    <a:pt x="3486530" y="673527"/>
                  </a:lnTo>
                  <a:lnTo>
                    <a:pt x="3373774" y="663675"/>
                  </a:lnTo>
                  <a:lnTo>
                    <a:pt x="3261019" y="653407"/>
                  </a:lnTo>
                  <a:lnTo>
                    <a:pt x="3148263" y="640369"/>
                  </a:lnTo>
                  <a:lnTo>
                    <a:pt x="3035508" y="627831"/>
                  </a:lnTo>
                  <a:lnTo>
                    <a:pt x="2922752" y="616196"/>
                  </a:lnTo>
                  <a:lnTo>
                    <a:pt x="2809997" y="602724"/>
                  </a:lnTo>
                  <a:lnTo>
                    <a:pt x="2697241" y="583423"/>
                  </a:lnTo>
                  <a:lnTo>
                    <a:pt x="2584486" y="560392"/>
                  </a:lnTo>
                  <a:lnTo>
                    <a:pt x="2471730" y="537500"/>
                  </a:lnTo>
                  <a:lnTo>
                    <a:pt x="2358975" y="516828"/>
                  </a:lnTo>
                  <a:lnTo>
                    <a:pt x="2246219" y="498608"/>
                  </a:lnTo>
                  <a:lnTo>
                    <a:pt x="2133463" y="480837"/>
                  </a:lnTo>
                  <a:lnTo>
                    <a:pt x="2020708" y="464165"/>
                  </a:lnTo>
                  <a:lnTo>
                    <a:pt x="1907952" y="449230"/>
                  </a:lnTo>
                  <a:lnTo>
                    <a:pt x="1795197" y="436337"/>
                  </a:lnTo>
                  <a:lnTo>
                    <a:pt x="1682441" y="425656"/>
                  </a:lnTo>
                  <a:lnTo>
                    <a:pt x="1569686" y="417237"/>
                  </a:lnTo>
                  <a:lnTo>
                    <a:pt x="1456930" y="411236"/>
                  </a:lnTo>
                  <a:lnTo>
                    <a:pt x="1344175" y="407875"/>
                  </a:lnTo>
                  <a:lnTo>
                    <a:pt x="1231419" y="407406"/>
                  </a:lnTo>
                  <a:lnTo>
                    <a:pt x="1118664" y="410077"/>
                  </a:lnTo>
                  <a:lnTo>
                    <a:pt x="1005908" y="416104"/>
                  </a:lnTo>
                  <a:lnTo>
                    <a:pt x="893153" y="425652"/>
                  </a:lnTo>
                  <a:lnTo>
                    <a:pt x="780397" y="438823"/>
                  </a:lnTo>
                  <a:lnTo>
                    <a:pt x="667642" y="455666"/>
                  </a:lnTo>
                  <a:lnTo>
                    <a:pt x="554886" y="476185"/>
                  </a:lnTo>
                  <a:lnTo>
                    <a:pt x="442131" y="500355"/>
                  </a:lnTo>
                  <a:lnTo>
                    <a:pt x="329375" y="528129"/>
                  </a:lnTo>
                  <a:lnTo>
                    <a:pt x="216619" y="559452"/>
                  </a:lnTo>
                  <a:lnTo>
                    <a:pt x="103864" y="594262"/>
                  </a:lnTo>
                  <a:lnTo>
                    <a:pt x="0" y="629486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41876" y="4401725"/>
              <a:ext cx="6145984" cy="578368"/>
            </a:xfrm>
            <a:custGeom>
              <a:avLst/>
              <a:pathLst>
                <a:path w="6145984" h="578368">
                  <a:moveTo>
                    <a:pt x="0" y="0"/>
                  </a:moveTo>
                  <a:lnTo>
                    <a:pt x="103864" y="17553"/>
                  </a:lnTo>
                  <a:lnTo>
                    <a:pt x="216619" y="36004"/>
                  </a:lnTo>
                  <a:lnTo>
                    <a:pt x="329375" y="53820"/>
                  </a:lnTo>
                  <a:lnTo>
                    <a:pt x="442131" y="70973"/>
                  </a:lnTo>
                  <a:lnTo>
                    <a:pt x="554886" y="87437"/>
                  </a:lnTo>
                  <a:lnTo>
                    <a:pt x="667642" y="103195"/>
                  </a:lnTo>
                  <a:lnTo>
                    <a:pt x="780397" y="118254"/>
                  </a:lnTo>
                  <a:lnTo>
                    <a:pt x="893153" y="132647"/>
                  </a:lnTo>
                  <a:lnTo>
                    <a:pt x="1005908" y="146453"/>
                  </a:lnTo>
                  <a:lnTo>
                    <a:pt x="1118664" y="159808"/>
                  </a:lnTo>
                  <a:lnTo>
                    <a:pt x="1231419" y="172904"/>
                  </a:lnTo>
                  <a:lnTo>
                    <a:pt x="1344175" y="185989"/>
                  </a:lnTo>
                  <a:lnTo>
                    <a:pt x="1456930" y="199341"/>
                  </a:lnTo>
                  <a:lnTo>
                    <a:pt x="1569686" y="213244"/>
                  </a:lnTo>
                  <a:lnTo>
                    <a:pt x="1682441" y="227949"/>
                  </a:lnTo>
                  <a:lnTo>
                    <a:pt x="1795197" y="243647"/>
                  </a:lnTo>
                  <a:lnTo>
                    <a:pt x="1907952" y="261244"/>
                  </a:lnTo>
                  <a:lnTo>
                    <a:pt x="2020708" y="280477"/>
                  </a:lnTo>
                  <a:lnTo>
                    <a:pt x="2133463" y="300111"/>
                  </a:lnTo>
                  <a:lnTo>
                    <a:pt x="2246219" y="319243"/>
                  </a:lnTo>
                  <a:lnTo>
                    <a:pt x="2358975" y="338238"/>
                  </a:lnTo>
                  <a:lnTo>
                    <a:pt x="2471730" y="361038"/>
                  </a:lnTo>
                  <a:lnTo>
                    <a:pt x="2584486" y="384695"/>
                  </a:lnTo>
                  <a:lnTo>
                    <a:pt x="2697241" y="406259"/>
                  </a:lnTo>
                  <a:lnTo>
                    <a:pt x="2809997" y="424618"/>
                  </a:lnTo>
                  <a:lnTo>
                    <a:pt x="2922752" y="440091"/>
                  </a:lnTo>
                  <a:lnTo>
                    <a:pt x="3035508" y="452172"/>
                  </a:lnTo>
                  <a:lnTo>
                    <a:pt x="3148263" y="462099"/>
                  </a:lnTo>
                  <a:lnTo>
                    <a:pt x="3261019" y="474080"/>
                  </a:lnTo>
                  <a:lnTo>
                    <a:pt x="3373774" y="488229"/>
                  </a:lnTo>
                  <a:lnTo>
                    <a:pt x="3486530" y="500913"/>
                  </a:lnTo>
                  <a:lnTo>
                    <a:pt x="3599285" y="512277"/>
                  </a:lnTo>
                  <a:lnTo>
                    <a:pt x="3712041" y="525449"/>
                  </a:lnTo>
                  <a:lnTo>
                    <a:pt x="3824796" y="539680"/>
                  </a:lnTo>
                  <a:lnTo>
                    <a:pt x="3937552" y="552099"/>
                  </a:lnTo>
                  <a:lnTo>
                    <a:pt x="4050307" y="561623"/>
                  </a:lnTo>
                  <a:lnTo>
                    <a:pt x="4163063" y="569018"/>
                  </a:lnTo>
                  <a:lnTo>
                    <a:pt x="4275819" y="574469"/>
                  </a:lnTo>
                  <a:lnTo>
                    <a:pt x="4388574" y="577624"/>
                  </a:lnTo>
                  <a:lnTo>
                    <a:pt x="4501330" y="578368"/>
                  </a:lnTo>
                  <a:lnTo>
                    <a:pt x="4614085" y="576873"/>
                  </a:lnTo>
                  <a:lnTo>
                    <a:pt x="4726841" y="574020"/>
                  </a:lnTo>
                  <a:lnTo>
                    <a:pt x="4839596" y="569998"/>
                  </a:lnTo>
                  <a:lnTo>
                    <a:pt x="4952352" y="564820"/>
                  </a:lnTo>
                  <a:lnTo>
                    <a:pt x="5065107" y="558407"/>
                  </a:lnTo>
                  <a:lnTo>
                    <a:pt x="5177863" y="550625"/>
                  </a:lnTo>
                  <a:lnTo>
                    <a:pt x="5290618" y="541305"/>
                  </a:lnTo>
                  <a:lnTo>
                    <a:pt x="5403374" y="530268"/>
                  </a:lnTo>
                  <a:lnTo>
                    <a:pt x="5516129" y="517344"/>
                  </a:lnTo>
                  <a:lnTo>
                    <a:pt x="5628885" y="502385"/>
                  </a:lnTo>
                  <a:lnTo>
                    <a:pt x="5741640" y="485268"/>
                  </a:lnTo>
                  <a:lnTo>
                    <a:pt x="5854396" y="465902"/>
                  </a:lnTo>
                  <a:lnTo>
                    <a:pt x="5967151" y="444222"/>
                  </a:lnTo>
                  <a:lnTo>
                    <a:pt x="6079907" y="420188"/>
                  </a:lnTo>
                  <a:lnTo>
                    <a:pt x="6145984" y="40470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4809132"/>
              <a:ext cx="6145984" cy="501318"/>
            </a:xfrm>
            <a:custGeom>
              <a:avLst/>
              <a:pathLst>
                <a:path w="6145984" h="501318">
                  <a:moveTo>
                    <a:pt x="6145984" y="501318"/>
                  </a:moveTo>
                  <a:lnTo>
                    <a:pt x="6079907" y="490675"/>
                  </a:lnTo>
                  <a:lnTo>
                    <a:pt x="5967151" y="473925"/>
                  </a:lnTo>
                  <a:lnTo>
                    <a:pt x="5854396" y="458584"/>
                  </a:lnTo>
                  <a:lnTo>
                    <a:pt x="5741640" y="444628"/>
                  </a:lnTo>
                  <a:lnTo>
                    <a:pt x="5628885" y="432010"/>
                  </a:lnTo>
                  <a:lnTo>
                    <a:pt x="5516129" y="420656"/>
                  </a:lnTo>
                  <a:lnTo>
                    <a:pt x="5403374" y="410463"/>
                  </a:lnTo>
                  <a:lnTo>
                    <a:pt x="5290618" y="401299"/>
                  </a:lnTo>
                  <a:lnTo>
                    <a:pt x="5177863" y="393011"/>
                  </a:lnTo>
                  <a:lnTo>
                    <a:pt x="5065107" y="385441"/>
                  </a:lnTo>
                  <a:lnTo>
                    <a:pt x="4952352" y="378435"/>
                  </a:lnTo>
                  <a:lnTo>
                    <a:pt x="4839596" y="371878"/>
                  </a:lnTo>
                  <a:lnTo>
                    <a:pt x="4726841" y="365710"/>
                  </a:lnTo>
                  <a:lnTo>
                    <a:pt x="4614085" y="359960"/>
                  </a:lnTo>
                  <a:lnTo>
                    <a:pt x="4501330" y="354614"/>
                  </a:lnTo>
                  <a:lnTo>
                    <a:pt x="4388574" y="348214"/>
                  </a:lnTo>
                  <a:lnTo>
                    <a:pt x="4275819" y="340757"/>
                  </a:lnTo>
                  <a:lnTo>
                    <a:pt x="4163063" y="332707"/>
                  </a:lnTo>
                  <a:lnTo>
                    <a:pt x="4050307" y="324296"/>
                  </a:lnTo>
                  <a:lnTo>
                    <a:pt x="3937552" y="313941"/>
                  </a:lnTo>
                  <a:lnTo>
                    <a:pt x="3824796" y="301340"/>
                  </a:lnTo>
                  <a:lnTo>
                    <a:pt x="3712041" y="288945"/>
                  </a:lnTo>
                  <a:lnTo>
                    <a:pt x="3599285" y="277354"/>
                  </a:lnTo>
                  <a:lnTo>
                    <a:pt x="3486530" y="266121"/>
                  </a:lnTo>
                  <a:lnTo>
                    <a:pt x="3373774" y="256269"/>
                  </a:lnTo>
                  <a:lnTo>
                    <a:pt x="3261019" y="246001"/>
                  </a:lnTo>
                  <a:lnTo>
                    <a:pt x="3148263" y="232962"/>
                  </a:lnTo>
                  <a:lnTo>
                    <a:pt x="3035508" y="220425"/>
                  </a:lnTo>
                  <a:lnTo>
                    <a:pt x="2922752" y="208789"/>
                  </a:lnTo>
                  <a:lnTo>
                    <a:pt x="2809997" y="195318"/>
                  </a:lnTo>
                  <a:lnTo>
                    <a:pt x="2697241" y="176017"/>
                  </a:lnTo>
                  <a:lnTo>
                    <a:pt x="2584486" y="152985"/>
                  </a:lnTo>
                  <a:lnTo>
                    <a:pt x="2471730" y="130094"/>
                  </a:lnTo>
                  <a:lnTo>
                    <a:pt x="2358975" y="109421"/>
                  </a:lnTo>
                  <a:lnTo>
                    <a:pt x="2246219" y="91202"/>
                  </a:lnTo>
                  <a:lnTo>
                    <a:pt x="2133463" y="73430"/>
                  </a:lnTo>
                  <a:lnTo>
                    <a:pt x="2020708" y="56759"/>
                  </a:lnTo>
                  <a:lnTo>
                    <a:pt x="1907952" y="41824"/>
                  </a:lnTo>
                  <a:lnTo>
                    <a:pt x="1795197" y="28931"/>
                  </a:lnTo>
                  <a:lnTo>
                    <a:pt x="1682441" y="18249"/>
                  </a:lnTo>
                  <a:lnTo>
                    <a:pt x="1569686" y="9830"/>
                  </a:lnTo>
                  <a:lnTo>
                    <a:pt x="1456930" y="3830"/>
                  </a:lnTo>
                  <a:lnTo>
                    <a:pt x="1344175" y="469"/>
                  </a:lnTo>
                  <a:lnTo>
                    <a:pt x="1231419" y="0"/>
                  </a:lnTo>
                  <a:lnTo>
                    <a:pt x="1118664" y="2670"/>
                  </a:lnTo>
                  <a:lnTo>
                    <a:pt x="1005908" y="8698"/>
                  </a:lnTo>
                  <a:lnTo>
                    <a:pt x="893153" y="18246"/>
                  </a:lnTo>
                  <a:lnTo>
                    <a:pt x="780397" y="31416"/>
                  </a:lnTo>
                  <a:lnTo>
                    <a:pt x="667642" y="48259"/>
                  </a:lnTo>
                  <a:lnTo>
                    <a:pt x="554886" y="68779"/>
                  </a:lnTo>
                  <a:lnTo>
                    <a:pt x="442131" y="92949"/>
                  </a:lnTo>
                  <a:lnTo>
                    <a:pt x="329375" y="120723"/>
                  </a:lnTo>
                  <a:lnTo>
                    <a:pt x="216619" y="152045"/>
                  </a:lnTo>
                  <a:lnTo>
                    <a:pt x="103864" y="186856"/>
                  </a:lnTo>
                  <a:lnTo>
                    <a:pt x="0" y="22208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6" name="pl36"/>
            <p:cNvSpPr/>
            <p:nvPr/>
          </p:nvSpPr>
          <p:spPr>
            <a:xfrm>
              <a:off x="941876" y="4680264"/>
              <a:ext cx="6145984" cy="397088"/>
            </a:xfrm>
            <a:custGeom>
              <a:avLst/>
              <a:pathLst>
                <a:path w="6145984" h="397088">
                  <a:moveTo>
                    <a:pt x="0" y="36204"/>
                  </a:moveTo>
                  <a:lnTo>
                    <a:pt x="103864" y="27369"/>
                  </a:lnTo>
                  <a:lnTo>
                    <a:pt x="216619" y="19189"/>
                  </a:lnTo>
                  <a:lnTo>
                    <a:pt x="329375" y="12436"/>
                  </a:lnTo>
                  <a:lnTo>
                    <a:pt x="442131" y="7125"/>
                  </a:lnTo>
                  <a:lnTo>
                    <a:pt x="554886" y="3272"/>
                  </a:lnTo>
                  <a:lnTo>
                    <a:pt x="667642" y="892"/>
                  </a:lnTo>
                  <a:lnTo>
                    <a:pt x="780397" y="0"/>
                  </a:lnTo>
                  <a:lnTo>
                    <a:pt x="893153" y="611"/>
                  </a:lnTo>
                  <a:lnTo>
                    <a:pt x="1005908" y="2740"/>
                  </a:lnTo>
                  <a:lnTo>
                    <a:pt x="1118664" y="6404"/>
                  </a:lnTo>
                  <a:lnTo>
                    <a:pt x="1231419" y="11616"/>
                  </a:lnTo>
                  <a:lnTo>
                    <a:pt x="1344175" y="18393"/>
                  </a:lnTo>
                  <a:lnTo>
                    <a:pt x="1456930" y="26750"/>
                  </a:lnTo>
                  <a:lnTo>
                    <a:pt x="1569686" y="36702"/>
                  </a:lnTo>
                  <a:lnTo>
                    <a:pt x="1682441" y="48264"/>
                  </a:lnTo>
                  <a:lnTo>
                    <a:pt x="1795197" y="61453"/>
                  </a:lnTo>
                  <a:lnTo>
                    <a:pt x="1907952" y="76698"/>
                  </a:lnTo>
                  <a:lnTo>
                    <a:pt x="2020708" y="93782"/>
                  </a:lnTo>
                  <a:lnTo>
                    <a:pt x="2133463" y="111935"/>
                  </a:lnTo>
                  <a:lnTo>
                    <a:pt x="2246219" y="130387"/>
                  </a:lnTo>
                  <a:lnTo>
                    <a:pt x="2358975" y="148994"/>
                  </a:lnTo>
                  <a:lnTo>
                    <a:pt x="2471730" y="170730"/>
                  </a:lnTo>
                  <a:lnTo>
                    <a:pt x="2584486" y="194004"/>
                  </a:lnTo>
                  <a:lnTo>
                    <a:pt x="2697241" y="216302"/>
                  </a:lnTo>
                  <a:lnTo>
                    <a:pt x="2809997" y="235132"/>
                  </a:lnTo>
                  <a:lnTo>
                    <a:pt x="2922752" y="249605"/>
                  </a:lnTo>
                  <a:lnTo>
                    <a:pt x="3035508" y="261463"/>
                  </a:lnTo>
                  <a:lnTo>
                    <a:pt x="3148263" y="272695"/>
                  </a:lnTo>
                  <a:lnTo>
                    <a:pt x="3261019" y="285205"/>
                  </a:lnTo>
                  <a:lnTo>
                    <a:pt x="3373774" y="297413"/>
                  </a:lnTo>
                  <a:lnTo>
                    <a:pt x="3486530" y="308681"/>
                  </a:lnTo>
                  <a:lnTo>
                    <a:pt x="3599285" y="319980"/>
                  </a:lnTo>
                  <a:lnTo>
                    <a:pt x="3712041" y="332362"/>
                  </a:lnTo>
                  <a:lnTo>
                    <a:pt x="3824796" y="345674"/>
                  </a:lnTo>
                  <a:lnTo>
                    <a:pt x="3937552" y="358184"/>
                  </a:lnTo>
                  <a:lnTo>
                    <a:pt x="4050307" y="368124"/>
                  </a:lnTo>
                  <a:lnTo>
                    <a:pt x="4163063" y="376027"/>
                  </a:lnTo>
                  <a:lnTo>
                    <a:pt x="4275819" y="382777"/>
                  </a:lnTo>
                  <a:lnTo>
                    <a:pt x="4388574" y="388083"/>
                  </a:lnTo>
                  <a:lnTo>
                    <a:pt x="4501330" y="391655"/>
                  </a:lnTo>
                  <a:lnTo>
                    <a:pt x="4614085" y="393581"/>
                  </a:lnTo>
                  <a:lnTo>
                    <a:pt x="4726841" y="395029"/>
                  </a:lnTo>
                  <a:lnTo>
                    <a:pt x="4839596" y="396103"/>
                  </a:lnTo>
                  <a:lnTo>
                    <a:pt x="4952352" y="396792"/>
                  </a:lnTo>
                  <a:lnTo>
                    <a:pt x="5065107" y="397088"/>
                  </a:lnTo>
                  <a:lnTo>
                    <a:pt x="5177863" y="396982"/>
                  </a:lnTo>
                  <a:lnTo>
                    <a:pt x="5290618" y="396466"/>
                  </a:lnTo>
                  <a:lnTo>
                    <a:pt x="5403374" y="395530"/>
                  </a:lnTo>
                  <a:lnTo>
                    <a:pt x="5516129" y="394165"/>
                  </a:lnTo>
                  <a:lnTo>
                    <a:pt x="5628885" y="392362"/>
                  </a:lnTo>
                  <a:lnTo>
                    <a:pt x="5741640" y="390113"/>
                  </a:lnTo>
                  <a:lnTo>
                    <a:pt x="5854396" y="387408"/>
                  </a:lnTo>
                  <a:lnTo>
                    <a:pt x="5967151" y="384238"/>
                  </a:lnTo>
                  <a:lnTo>
                    <a:pt x="6079907" y="380596"/>
                  </a:lnTo>
                  <a:lnTo>
                    <a:pt x="6145984" y="378178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7" name="pg37"/>
            <p:cNvSpPr/>
            <p:nvPr/>
          </p:nvSpPr>
          <p:spPr>
            <a:xfrm>
              <a:off x="941876" y="4665794"/>
              <a:ext cx="6145984" cy="623621"/>
            </a:xfrm>
            <a:custGeom>
              <a:avLst/>
              <a:pathLst>
                <a:path w="6145984" h="623621">
                  <a:moveTo>
                    <a:pt x="0" y="0"/>
                  </a:moveTo>
                  <a:lnTo>
                    <a:pt x="103864" y="701"/>
                  </a:lnTo>
                  <a:lnTo>
                    <a:pt x="216619" y="1774"/>
                  </a:lnTo>
                  <a:lnTo>
                    <a:pt x="329375" y="3134"/>
                  </a:lnTo>
                  <a:lnTo>
                    <a:pt x="442131" y="4756"/>
                  </a:lnTo>
                  <a:lnTo>
                    <a:pt x="554886" y="6620"/>
                  </a:lnTo>
                  <a:lnTo>
                    <a:pt x="667642" y="8714"/>
                  </a:lnTo>
                  <a:lnTo>
                    <a:pt x="780397" y="11043"/>
                  </a:lnTo>
                  <a:lnTo>
                    <a:pt x="893153" y="13642"/>
                  </a:lnTo>
                  <a:lnTo>
                    <a:pt x="1005908" y="16585"/>
                  </a:lnTo>
                  <a:lnTo>
                    <a:pt x="1118664" y="19993"/>
                  </a:lnTo>
                  <a:lnTo>
                    <a:pt x="1231419" y="24045"/>
                  </a:lnTo>
                  <a:lnTo>
                    <a:pt x="1344175" y="28964"/>
                  </a:lnTo>
                  <a:lnTo>
                    <a:pt x="1456930" y="35005"/>
                  </a:lnTo>
                  <a:lnTo>
                    <a:pt x="1569686" y="42424"/>
                  </a:lnTo>
                  <a:lnTo>
                    <a:pt x="1682441" y="51450"/>
                  </a:lnTo>
                  <a:lnTo>
                    <a:pt x="1795197" y="62261"/>
                  </a:lnTo>
                  <a:lnTo>
                    <a:pt x="1907952" y="76542"/>
                  </a:lnTo>
                  <a:lnTo>
                    <a:pt x="2020708" y="94157"/>
                  </a:lnTo>
                  <a:lnTo>
                    <a:pt x="2133463" y="113184"/>
                  </a:lnTo>
                  <a:lnTo>
                    <a:pt x="2246219" y="131999"/>
                  </a:lnTo>
                  <a:lnTo>
                    <a:pt x="2358975" y="150512"/>
                  </a:lnTo>
                  <a:lnTo>
                    <a:pt x="2471730" y="174060"/>
                  </a:lnTo>
                  <a:lnTo>
                    <a:pt x="2584486" y="199314"/>
                  </a:lnTo>
                  <a:lnTo>
                    <a:pt x="2697241" y="222390"/>
                  </a:lnTo>
                  <a:lnTo>
                    <a:pt x="2809997" y="241252"/>
                  </a:lnTo>
                  <a:lnTo>
                    <a:pt x="2922752" y="258186"/>
                  </a:lnTo>
                  <a:lnTo>
                    <a:pt x="3035508" y="272562"/>
                  </a:lnTo>
                  <a:lnTo>
                    <a:pt x="3148263" y="284137"/>
                  </a:lnTo>
                  <a:lnTo>
                    <a:pt x="3261019" y="295330"/>
                  </a:lnTo>
                  <a:lnTo>
                    <a:pt x="3373774" y="305241"/>
                  </a:lnTo>
                  <a:lnTo>
                    <a:pt x="3486530" y="312154"/>
                  </a:lnTo>
                  <a:lnTo>
                    <a:pt x="3599285" y="318397"/>
                  </a:lnTo>
                  <a:lnTo>
                    <a:pt x="3712041" y="327466"/>
                  </a:lnTo>
                  <a:lnTo>
                    <a:pt x="3824796" y="336215"/>
                  </a:lnTo>
                  <a:lnTo>
                    <a:pt x="3937552" y="343120"/>
                  </a:lnTo>
                  <a:lnTo>
                    <a:pt x="4050307" y="348484"/>
                  </a:lnTo>
                  <a:lnTo>
                    <a:pt x="4163063" y="352270"/>
                  </a:lnTo>
                  <a:lnTo>
                    <a:pt x="4275819" y="353882"/>
                  </a:lnTo>
                  <a:lnTo>
                    <a:pt x="4388574" y="353368"/>
                  </a:lnTo>
                  <a:lnTo>
                    <a:pt x="4501330" y="350986"/>
                  </a:lnTo>
                  <a:lnTo>
                    <a:pt x="4614085" y="347097"/>
                  </a:lnTo>
                  <a:lnTo>
                    <a:pt x="4726841" y="342147"/>
                  </a:lnTo>
                  <a:lnTo>
                    <a:pt x="4839596" y="336265"/>
                  </a:lnTo>
                  <a:lnTo>
                    <a:pt x="4952352" y="329458"/>
                  </a:lnTo>
                  <a:lnTo>
                    <a:pt x="5065107" y="321657"/>
                  </a:lnTo>
                  <a:lnTo>
                    <a:pt x="5177863" y="312738"/>
                  </a:lnTo>
                  <a:lnTo>
                    <a:pt x="5290618" y="302547"/>
                  </a:lnTo>
                  <a:lnTo>
                    <a:pt x="5403374" y="290921"/>
                  </a:lnTo>
                  <a:lnTo>
                    <a:pt x="5516129" y="277706"/>
                  </a:lnTo>
                  <a:lnTo>
                    <a:pt x="5628885" y="262765"/>
                  </a:lnTo>
                  <a:lnTo>
                    <a:pt x="5741640" y="245988"/>
                  </a:lnTo>
                  <a:lnTo>
                    <a:pt x="5854396" y="227290"/>
                  </a:lnTo>
                  <a:lnTo>
                    <a:pt x="5967151" y="206610"/>
                  </a:lnTo>
                  <a:lnTo>
                    <a:pt x="6079907" y="183911"/>
                  </a:lnTo>
                  <a:lnTo>
                    <a:pt x="6145984" y="169413"/>
                  </a:lnTo>
                  <a:lnTo>
                    <a:pt x="6145984" y="623621"/>
                  </a:lnTo>
                  <a:lnTo>
                    <a:pt x="6079907" y="614579"/>
                  </a:lnTo>
                  <a:lnTo>
                    <a:pt x="5967151" y="600524"/>
                  </a:lnTo>
                  <a:lnTo>
                    <a:pt x="5854396" y="587841"/>
                  </a:lnTo>
                  <a:lnTo>
                    <a:pt x="5741640" y="576510"/>
                  </a:lnTo>
                  <a:lnTo>
                    <a:pt x="5628885" y="566491"/>
                  </a:lnTo>
                  <a:lnTo>
                    <a:pt x="5516129" y="557719"/>
                  </a:lnTo>
                  <a:lnTo>
                    <a:pt x="5403374" y="550101"/>
                  </a:lnTo>
                  <a:lnTo>
                    <a:pt x="5290618" y="543522"/>
                  </a:lnTo>
                  <a:lnTo>
                    <a:pt x="5177863" y="537846"/>
                  </a:lnTo>
                  <a:lnTo>
                    <a:pt x="5065107" y="532930"/>
                  </a:lnTo>
                  <a:lnTo>
                    <a:pt x="4952352" y="528639"/>
                  </a:lnTo>
                  <a:lnTo>
                    <a:pt x="4839596" y="524869"/>
                  </a:lnTo>
                  <a:lnTo>
                    <a:pt x="4726841" y="521569"/>
                  </a:lnTo>
                  <a:lnTo>
                    <a:pt x="4614085" y="518765"/>
                  </a:lnTo>
                  <a:lnTo>
                    <a:pt x="4501330" y="516489"/>
                  </a:lnTo>
                  <a:lnTo>
                    <a:pt x="4388574" y="513774"/>
                  </a:lnTo>
                  <a:lnTo>
                    <a:pt x="4275819" y="510412"/>
                  </a:lnTo>
                  <a:lnTo>
                    <a:pt x="4163063" y="506457"/>
                  </a:lnTo>
                  <a:lnTo>
                    <a:pt x="4050307" y="501755"/>
                  </a:lnTo>
                  <a:lnTo>
                    <a:pt x="3937552" y="495643"/>
                  </a:lnTo>
                  <a:lnTo>
                    <a:pt x="3824796" y="488574"/>
                  </a:lnTo>
                  <a:lnTo>
                    <a:pt x="3712041" y="481479"/>
                  </a:lnTo>
                  <a:lnTo>
                    <a:pt x="3599285" y="473835"/>
                  </a:lnTo>
                  <a:lnTo>
                    <a:pt x="3486530" y="467710"/>
                  </a:lnTo>
                  <a:lnTo>
                    <a:pt x="3373774" y="463349"/>
                  </a:lnTo>
                  <a:lnTo>
                    <a:pt x="3261019" y="456936"/>
                  </a:lnTo>
                  <a:lnTo>
                    <a:pt x="3148263" y="444790"/>
                  </a:lnTo>
                  <a:lnTo>
                    <a:pt x="3035508" y="430863"/>
                  </a:lnTo>
                  <a:lnTo>
                    <a:pt x="2922752" y="416887"/>
                  </a:lnTo>
                  <a:lnTo>
                    <a:pt x="2809997" y="401757"/>
                  </a:lnTo>
                  <a:lnTo>
                    <a:pt x="2697241" y="382046"/>
                  </a:lnTo>
                  <a:lnTo>
                    <a:pt x="2584486" y="357648"/>
                  </a:lnTo>
                  <a:lnTo>
                    <a:pt x="2471730" y="333085"/>
                  </a:lnTo>
                  <a:lnTo>
                    <a:pt x="2358975" y="311453"/>
                  </a:lnTo>
                  <a:lnTo>
                    <a:pt x="2246219" y="293639"/>
                  </a:lnTo>
                  <a:lnTo>
                    <a:pt x="2133463" y="276051"/>
                  </a:lnTo>
                  <a:lnTo>
                    <a:pt x="2020708" y="259694"/>
                  </a:lnTo>
                  <a:lnTo>
                    <a:pt x="1907952" y="245951"/>
                  </a:lnTo>
                  <a:lnTo>
                    <a:pt x="1795197" y="235910"/>
                  </a:lnTo>
                  <a:lnTo>
                    <a:pt x="1682441" y="229619"/>
                  </a:lnTo>
                  <a:lnTo>
                    <a:pt x="1569686" y="226258"/>
                  </a:lnTo>
                  <a:lnTo>
                    <a:pt x="1456930" y="225960"/>
                  </a:lnTo>
                  <a:lnTo>
                    <a:pt x="1344175" y="228924"/>
                  </a:lnTo>
                  <a:lnTo>
                    <a:pt x="1231419" y="235373"/>
                  </a:lnTo>
                  <a:lnTo>
                    <a:pt x="1118664" y="245531"/>
                  </a:lnTo>
                  <a:lnTo>
                    <a:pt x="1005908" y="259589"/>
                  </a:lnTo>
                  <a:lnTo>
                    <a:pt x="893153" y="277693"/>
                  </a:lnTo>
                  <a:lnTo>
                    <a:pt x="780397" y="299933"/>
                  </a:lnTo>
                  <a:lnTo>
                    <a:pt x="667642" y="326353"/>
                  </a:lnTo>
                  <a:lnTo>
                    <a:pt x="554886" y="356952"/>
                  </a:lnTo>
                  <a:lnTo>
                    <a:pt x="442131" y="391706"/>
                  </a:lnTo>
                  <a:lnTo>
                    <a:pt x="329375" y="430571"/>
                  </a:lnTo>
                  <a:lnTo>
                    <a:pt x="216619" y="473495"/>
                  </a:lnTo>
                  <a:lnTo>
                    <a:pt x="103864" y="520420"/>
                  </a:lnTo>
                  <a:lnTo>
                    <a:pt x="0" y="567280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41876" y="4665794"/>
              <a:ext cx="6145984" cy="353882"/>
            </a:xfrm>
            <a:custGeom>
              <a:avLst/>
              <a:pathLst>
                <a:path w="6145984" h="353882">
                  <a:moveTo>
                    <a:pt x="0" y="0"/>
                  </a:moveTo>
                  <a:lnTo>
                    <a:pt x="103864" y="701"/>
                  </a:lnTo>
                  <a:lnTo>
                    <a:pt x="216619" y="1774"/>
                  </a:lnTo>
                  <a:lnTo>
                    <a:pt x="329375" y="3134"/>
                  </a:lnTo>
                  <a:lnTo>
                    <a:pt x="442131" y="4756"/>
                  </a:lnTo>
                  <a:lnTo>
                    <a:pt x="554886" y="6620"/>
                  </a:lnTo>
                  <a:lnTo>
                    <a:pt x="667642" y="8714"/>
                  </a:lnTo>
                  <a:lnTo>
                    <a:pt x="780397" y="11043"/>
                  </a:lnTo>
                  <a:lnTo>
                    <a:pt x="893153" y="13642"/>
                  </a:lnTo>
                  <a:lnTo>
                    <a:pt x="1005908" y="16585"/>
                  </a:lnTo>
                  <a:lnTo>
                    <a:pt x="1118664" y="19993"/>
                  </a:lnTo>
                  <a:lnTo>
                    <a:pt x="1231419" y="24045"/>
                  </a:lnTo>
                  <a:lnTo>
                    <a:pt x="1344175" y="28964"/>
                  </a:lnTo>
                  <a:lnTo>
                    <a:pt x="1456930" y="35005"/>
                  </a:lnTo>
                  <a:lnTo>
                    <a:pt x="1569686" y="42424"/>
                  </a:lnTo>
                  <a:lnTo>
                    <a:pt x="1682441" y="51450"/>
                  </a:lnTo>
                  <a:lnTo>
                    <a:pt x="1795197" y="62261"/>
                  </a:lnTo>
                  <a:lnTo>
                    <a:pt x="1907952" y="76542"/>
                  </a:lnTo>
                  <a:lnTo>
                    <a:pt x="2020708" y="94157"/>
                  </a:lnTo>
                  <a:lnTo>
                    <a:pt x="2133463" y="113184"/>
                  </a:lnTo>
                  <a:lnTo>
                    <a:pt x="2246219" y="131999"/>
                  </a:lnTo>
                  <a:lnTo>
                    <a:pt x="2358975" y="150512"/>
                  </a:lnTo>
                  <a:lnTo>
                    <a:pt x="2471730" y="174060"/>
                  </a:lnTo>
                  <a:lnTo>
                    <a:pt x="2584486" y="199314"/>
                  </a:lnTo>
                  <a:lnTo>
                    <a:pt x="2697241" y="222390"/>
                  </a:lnTo>
                  <a:lnTo>
                    <a:pt x="2809997" y="241252"/>
                  </a:lnTo>
                  <a:lnTo>
                    <a:pt x="2922752" y="258186"/>
                  </a:lnTo>
                  <a:lnTo>
                    <a:pt x="3035508" y="272562"/>
                  </a:lnTo>
                  <a:lnTo>
                    <a:pt x="3148263" y="284137"/>
                  </a:lnTo>
                  <a:lnTo>
                    <a:pt x="3261019" y="295330"/>
                  </a:lnTo>
                  <a:lnTo>
                    <a:pt x="3373774" y="305241"/>
                  </a:lnTo>
                  <a:lnTo>
                    <a:pt x="3486530" y="312154"/>
                  </a:lnTo>
                  <a:lnTo>
                    <a:pt x="3599285" y="318397"/>
                  </a:lnTo>
                  <a:lnTo>
                    <a:pt x="3712041" y="327466"/>
                  </a:lnTo>
                  <a:lnTo>
                    <a:pt x="3824796" y="336215"/>
                  </a:lnTo>
                  <a:lnTo>
                    <a:pt x="3937552" y="343120"/>
                  </a:lnTo>
                  <a:lnTo>
                    <a:pt x="4050307" y="348484"/>
                  </a:lnTo>
                  <a:lnTo>
                    <a:pt x="4163063" y="352270"/>
                  </a:lnTo>
                  <a:lnTo>
                    <a:pt x="4275819" y="353882"/>
                  </a:lnTo>
                  <a:lnTo>
                    <a:pt x="4388574" y="353368"/>
                  </a:lnTo>
                  <a:lnTo>
                    <a:pt x="4501330" y="350986"/>
                  </a:lnTo>
                  <a:lnTo>
                    <a:pt x="4614085" y="347097"/>
                  </a:lnTo>
                  <a:lnTo>
                    <a:pt x="4726841" y="342147"/>
                  </a:lnTo>
                  <a:lnTo>
                    <a:pt x="4839596" y="336265"/>
                  </a:lnTo>
                  <a:lnTo>
                    <a:pt x="4952352" y="329458"/>
                  </a:lnTo>
                  <a:lnTo>
                    <a:pt x="5065107" y="321657"/>
                  </a:lnTo>
                  <a:lnTo>
                    <a:pt x="5177863" y="312738"/>
                  </a:lnTo>
                  <a:lnTo>
                    <a:pt x="5290618" y="302547"/>
                  </a:lnTo>
                  <a:lnTo>
                    <a:pt x="5403374" y="290921"/>
                  </a:lnTo>
                  <a:lnTo>
                    <a:pt x="5516129" y="277706"/>
                  </a:lnTo>
                  <a:lnTo>
                    <a:pt x="5628885" y="262765"/>
                  </a:lnTo>
                  <a:lnTo>
                    <a:pt x="5741640" y="245988"/>
                  </a:lnTo>
                  <a:lnTo>
                    <a:pt x="5854396" y="227290"/>
                  </a:lnTo>
                  <a:lnTo>
                    <a:pt x="5967151" y="206610"/>
                  </a:lnTo>
                  <a:lnTo>
                    <a:pt x="6079907" y="183911"/>
                  </a:lnTo>
                  <a:lnTo>
                    <a:pt x="6145984" y="16941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4891755"/>
              <a:ext cx="6145984" cy="397660"/>
            </a:xfrm>
            <a:custGeom>
              <a:avLst/>
              <a:pathLst>
                <a:path w="6145984" h="397660">
                  <a:moveTo>
                    <a:pt x="6145984" y="397660"/>
                  </a:moveTo>
                  <a:lnTo>
                    <a:pt x="6079907" y="388618"/>
                  </a:lnTo>
                  <a:lnTo>
                    <a:pt x="5967151" y="374563"/>
                  </a:lnTo>
                  <a:lnTo>
                    <a:pt x="5854396" y="361880"/>
                  </a:lnTo>
                  <a:lnTo>
                    <a:pt x="5741640" y="350549"/>
                  </a:lnTo>
                  <a:lnTo>
                    <a:pt x="5628885" y="340530"/>
                  </a:lnTo>
                  <a:lnTo>
                    <a:pt x="5516129" y="331758"/>
                  </a:lnTo>
                  <a:lnTo>
                    <a:pt x="5403374" y="324141"/>
                  </a:lnTo>
                  <a:lnTo>
                    <a:pt x="5290618" y="317562"/>
                  </a:lnTo>
                  <a:lnTo>
                    <a:pt x="5177863" y="311886"/>
                  </a:lnTo>
                  <a:lnTo>
                    <a:pt x="5065107" y="306969"/>
                  </a:lnTo>
                  <a:lnTo>
                    <a:pt x="4952352" y="302678"/>
                  </a:lnTo>
                  <a:lnTo>
                    <a:pt x="4839596" y="298908"/>
                  </a:lnTo>
                  <a:lnTo>
                    <a:pt x="4726841" y="295608"/>
                  </a:lnTo>
                  <a:lnTo>
                    <a:pt x="4614085" y="292805"/>
                  </a:lnTo>
                  <a:lnTo>
                    <a:pt x="4501330" y="290529"/>
                  </a:lnTo>
                  <a:lnTo>
                    <a:pt x="4388574" y="287814"/>
                  </a:lnTo>
                  <a:lnTo>
                    <a:pt x="4275819" y="284451"/>
                  </a:lnTo>
                  <a:lnTo>
                    <a:pt x="4163063" y="280496"/>
                  </a:lnTo>
                  <a:lnTo>
                    <a:pt x="4050307" y="275795"/>
                  </a:lnTo>
                  <a:lnTo>
                    <a:pt x="3937552" y="269683"/>
                  </a:lnTo>
                  <a:lnTo>
                    <a:pt x="3824796" y="262614"/>
                  </a:lnTo>
                  <a:lnTo>
                    <a:pt x="3712041" y="255518"/>
                  </a:lnTo>
                  <a:lnTo>
                    <a:pt x="3599285" y="247875"/>
                  </a:lnTo>
                  <a:lnTo>
                    <a:pt x="3486530" y="241749"/>
                  </a:lnTo>
                  <a:lnTo>
                    <a:pt x="3373774" y="237389"/>
                  </a:lnTo>
                  <a:lnTo>
                    <a:pt x="3261019" y="230975"/>
                  </a:lnTo>
                  <a:lnTo>
                    <a:pt x="3148263" y="218829"/>
                  </a:lnTo>
                  <a:lnTo>
                    <a:pt x="3035508" y="204902"/>
                  </a:lnTo>
                  <a:lnTo>
                    <a:pt x="2922752" y="190927"/>
                  </a:lnTo>
                  <a:lnTo>
                    <a:pt x="2809997" y="175797"/>
                  </a:lnTo>
                  <a:lnTo>
                    <a:pt x="2697241" y="156085"/>
                  </a:lnTo>
                  <a:lnTo>
                    <a:pt x="2584486" y="131687"/>
                  </a:lnTo>
                  <a:lnTo>
                    <a:pt x="2471730" y="107124"/>
                  </a:lnTo>
                  <a:lnTo>
                    <a:pt x="2358975" y="85492"/>
                  </a:lnTo>
                  <a:lnTo>
                    <a:pt x="2246219" y="67678"/>
                  </a:lnTo>
                  <a:lnTo>
                    <a:pt x="2133463" y="50090"/>
                  </a:lnTo>
                  <a:lnTo>
                    <a:pt x="2020708" y="33733"/>
                  </a:lnTo>
                  <a:lnTo>
                    <a:pt x="1907952" y="19991"/>
                  </a:lnTo>
                  <a:lnTo>
                    <a:pt x="1795197" y="9949"/>
                  </a:lnTo>
                  <a:lnTo>
                    <a:pt x="1682441" y="3658"/>
                  </a:lnTo>
                  <a:lnTo>
                    <a:pt x="1569686" y="297"/>
                  </a:lnTo>
                  <a:lnTo>
                    <a:pt x="1456930" y="0"/>
                  </a:lnTo>
                  <a:lnTo>
                    <a:pt x="1344175" y="2963"/>
                  </a:lnTo>
                  <a:lnTo>
                    <a:pt x="1231419" y="9412"/>
                  </a:lnTo>
                  <a:lnTo>
                    <a:pt x="1118664" y="19570"/>
                  </a:lnTo>
                  <a:lnTo>
                    <a:pt x="1005908" y="33628"/>
                  </a:lnTo>
                  <a:lnTo>
                    <a:pt x="893153" y="51732"/>
                  </a:lnTo>
                  <a:lnTo>
                    <a:pt x="780397" y="73973"/>
                  </a:lnTo>
                  <a:lnTo>
                    <a:pt x="667642" y="100392"/>
                  </a:lnTo>
                  <a:lnTo>
                    <a:pt x="554886" y="130991"/>
                  </a:lnTo>
                  <a:lnTo>
                    <a:pt x="442131" y="165745"/>
                  </a:lnTo>
                  <a:lnTo>
                    <a:pt x="329375" y="204610"/>
                  </a:lnTo>
                  <a:lnTo>
                    <a:pt x="216619" y="247534"/>
                  </a:lnTo>
                  <a:lnTo>
                    <a:pt x="103864" y="294459"/>
                  </a:lnTo>
                  <a:lnTo>
                    <a:pt x="0" y="34131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0" name="pl40"/>
            <p:cNvSpPr/>
            <p:nvPr/>
          </p:nvSpPr>
          <p:spPr>
            <a:xfrm>
              <a:off x="941876" y="4794739"/>
              <a:ext cx="6145984" cy="304793"/>
            </a:xfrm>
            <a:custGeom>
              <a:avLst/>
              <a:pathLst>
                <a:path w="6145984" h="304793">
                  <a:moveTo>
                    <a:pt x="0" y="154695"/>
                  </a:moveTo>
                  <a:lnTo>
                    <a:pt x="103864" y="131616"/>
                  </a:lnTo>
                  <a:lnTo>
                    <a:pt x="216619" y="108690"/>
                  </a:lnTo>
                  <a:lnTo>
                    <a:pt x="329375" y="87908"/>
                  </a:lnTo>
                  <a:lnTo>
                    <a:pt x="442131" y="69287"/>
                  </a:lnTo>
                  <a:lnTo>
                    <a:pt x="554886" y="52842"/>
                  </a:lnTo>
                  <a:lnTo>
                    <a:pt x="667642" y="38589"/>
                  </a:lnTo>
                  <a:lnTo>
                    <a:pt x="780397" y="26544"/>
                  </a:lnTo>
                  <a:lnTo>
                    <a:pt x="893153" y="16723"/>
                  </a:lnTo>
                  <a:lnTo>
                    <a:pt x="1005908" y="9142"/>
                  </a:lnTo>
                  <a:lnTo>
                    <a:pt x="1118664" y="3818"/>
                  </a:lnTo>
                  <a:lnTo>
                    <a:pt x="1231419" y="765"/>
                  </a:lnTo>
                  <a:lnTo>
                    <a:pt x="1344175" y="0"/>
                  </a:lnTo>
                  <a:lnTo>
                    <a:pt x="1456930" y="1538"/>
                  </a:lnTo>
                  <a:lnTo>
                    <a:pt x="1569686" y="5396"/>
                  </a:lnTo>
                  <a:lnTo>
                    <a:pt x="1682441" y="11590"/>
                  </a:lnTo>
                  <a:lnTo>
                    <a:pt x="1795197" y="20141"/>
                  </a:lnTo>
                  <a:lnTo>
                    <a:pt x="1907952" y="32302"/>
                  </a:lnTo>
                  <a:lnTo>
                    <a:pt x="2020708" y="47981"/>
                  </a:lnTo>
                  <a:lnTo>
                    <a:pt x="2133463" y="65673"/>
                  </a:lnTo>
                  <a:lnTo>
                    <a:pt x="2246219" y="83874"/>
                  </a:lnTo>
                  <a:lnTo>
                    <a:pt x="2358975" y="102038"/>
                  </a:lnTo>
                  <a:lnTo>
                    <a:pt x="2471730" y="124628"/>
                  </a:lnTo>
                  <a:lnTo>
                    <a:pt x="2584486" y="149537"/>
                  </a:lnTo>
                  <a:lnTo>
                    <a:pt x="2697241" y="173274"/>
                  </a:lnTo>
                  <a:lnTo>
                    <a:pt x="2809997" y="192560"/>
                  </a:lnTo>
                  <a:lnTo>
                    <a:pt x="2922752" y="208592"/>
                  </a:lnTo>
                  <a:lnTo>
                    <a:pt x="3035508" y="222768"/>
                  </a:lnTo>
                  <a:lnTo>
                    <a:pt x="3148263" y="235519"/>
                  </a:lnTo>
                  <a:lnTo>
                    <a:pt x="3261019" y="247188"/>
                  </a:lnTo>
                  <a:lnTo>
                    <a:pt x="3373774" y="255351"/>
                  </a:lnTo>
                  <a:lnTo>
                    <a:pt x="3486530" y="260988"/>
                  </a:lnTo>
                  <a:lnTo>
                    <a:pt x="3599285" y="267172"/>
                  </a:lnTo>
                  <a:lnTo>
                    <a:pt x="3712041" y="275528"/>
                  </a:lnTo>
                  <a:lnTo>
                    <a:pt x="3824796" y="283450"/>
                  </a:lnTo>
                  <a:lnTo>
                    <a:pt x="3937552" y="290437"/>
                  </a:lnTo>
                  <a:lnTo>
                    <a:pt x="4050307" y="296175"/>
                  </a:lnTo>
                  <a:lnTo>
                    <a:pt x="4163063" y="300419"/>
                  </a:lnTo>
                  <a:lnTo>
                    <a:pt x="4275819" y="303202"/>
                  </a:lnTo>
                  <a:lnTo>
                    <a:pt x="4388574" y="304627"/>
                  </a:lnTo>
                  <a:lnTo>
                    <a:pt x="4501330" y="304793"/>
                  </a:lnTo>
                  <a:lnTo>
                    <a:pt x="4614085" y="303987"/>
                  </a:lnTo>
                  <a:lnTo>
                    <a:pt x="4726841" y="302913"/>
                  </a:lnTo>
                  <a:lnTo>
                    <a:pt x="4839596" y="301622"/>
                  </a:lnTo>
                  <a:lnTo>
                    <a:pt x="4952352" y="300104"/>
                  </a:lnTo>
                  <a:lnTo>
                    <a:pt x="5065107" y="298349"/>
                  </a:lnTo>
                  <a:lnTo>
                    <a:pt x="5177863" y="296348"/>
                  </a:lnTo>
                  <a:lnTo>
                    <a:pt x="5290618" y="294090"/>
                  </a:lnTo>
                  <a:lnTo>
                    <a:pt x="5403374" y="291567"/>
                  </a:lnTo>
                  <a:lnTo>
                    <a:pt x="5516129" y="288768"/>
                  </a:lnTo>
                  <a:lnTo>
                    <a:pt x="5628885" y="285684"/>
                  </a:lnTo>
                  <a:lnTo>
                    <a:pt x="5741640" y="282304"/>
                  </a:lnTo>
                  <a:lnTo>
                    <a:pt x="5854396" y="278621"/>
                  </a:lnTo>
                  <a:lnTo>
                    <a:pt x="5967151" y="274623"/>
                  </a:lnTo>
                  <a:lnTo>
                    <a:pt x="6079907" y="270301"/>
                  </a:lnTo>
                  <a:lnTo>
                    <a:pt x="6145984" y="267573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1" name="tx41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1938631" y="5456905"/>
              <a:ext cx="161574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3534991" y="5456905"/>
              <a:ext cx="161574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5181048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6746318" y="545690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1967252" y="5596581"/>
              <a:ext cx="409523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difference  (CKD-EPI Cys 2012 − Cr 2021, mL/min/1.73 m²)</a:t>
              </a:r>
            </a:p>
          </p:txBody>
        </p:sp>
        <p:sp>
          <p:nvSpPr>
            <p:cNvPr id="51" name="tx51"/>
            <p:cNvSpPr/>
            <p:nvPr/>
          </p:nvSpPr>
          <p:spPr>
            <a:xfrm rot="-5400000">
              <a:off x="169121" y="3331003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52" name="rc52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rc56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rc58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9" name="pl59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0" name="rc60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1" name="pl61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2" name="tx62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6" name="tx66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7" name="tx67"/>
            <p:cNvSpPr/>
            <p:nvPr/>
          </p:nvSpPr>
          <p:spPr>
            <a:xfrm>
              <a:off x="941876" y="1166869"/>
              <a:ext cx="1825142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eGFRcr-cys · CKD-EPI 2021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22123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281759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41395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01031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01941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361577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21213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680849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g21"/>
            <p:cNvSpPr/>
            <p:nvPr/>
          </p:nvSpPr>
          <p:spPr>
            <a:xfrm>
              <a:off x="941876" y="4722007"/>
              <a:ext cx="6145984" cy="502898"/>
            </a:xfrm>
            <a:custGeom>
              <a:avLst/>
              <a:pathLst>
                <a:path w="6145984" h="502898">
                  <a:moveTo>
                    <a:pt x="0" y="0"/>
                  </a:moveTo>
                  <a:lnTo>
                    <a:pt x="103864" y="26594"/>
                  </a:lnTo>
                  <a:lnTo>
                    <a:pt x="216619" y="53627"/>
                  </a:lnTo>
                  <a:lnTo>
                    <a:pt x="329375" y="78785"/>
                  </a:lnTo>
                  <a:lnTo>
                    <a:pt x="442131" y="102032"/>
                  </a:lnTo>
                  <a:lnTo>
                    <a:pt x="554886" y="123336"/>
                  </a:lnTo>
                  <a:lnTo>
                    <a:pt x="667642" y="142672"/>
                  </a:lnTo>
                  <a:lnTo>
                    <a:pt x="780397" y="160031"/>
                  </a:lnTo>
                  <a:lnTo>
                    <a:pt x="893153" y="175429"/>
                  </a:lnTo>
                  <a:lnTo>
                    <a:pt x="1005908" y="188917"/>
                  </a:lnTo>
                  <a:lnTo>
                    <a:pt x="1118664" y="200589"/>
                  </a:lnTo>
                  <a:lnTo>
                    <a:pt x="1231419" y="210588"/>
                  </a:lnTo>
                  <a:lnTo>
                    <a:pt x="1344175" y="219099"/>
                  </a:lnTo>
                  <a:lnTo>
                    <a:pt x="1456930" y="226333"/>
                  </a:lnTo>
                  <a:lnTo>
                    <a:pt x="1569686" y="232504"/>
                  </a:lnTo>
                  <a:lnTo>
                    <a:pt x="1682441" y="237799"/>
                  </a:lnTo>
                  <a:lnTo>
                    <a:pt x="1795197" y="242357"/>
                  </a:lnTo>
                  <a:lnTo>
                    <a:pt x="1907952" y="246466"/>
                  </a:lnTo>
                  <a:lnTo>
                    <a:pt x="2020708" y="250059"/>
                  </a:lnTo>
                  <a:lnTo>
                    <a:pt x="2133463" y="252829"/>
                  </a:lnTo>
                  <a:lnTo>
                    <a:pt x="2246219" y="254737"/>
                  </a:lnTo>
                  <a:lnTo>
                    <a:pt x="2358975" y="256351"/>
                  </a:lnTo>
                  <a:lnTo>
                    <a:pt x="2471730" y="259007"/>
                  </a:lnTo>
                  <a:lnTo>
                    <a:pt x="2584486" y="261282"/>
                  </a:lnTo>
                  <a:lnTo>
                    <a:pt x="2697241" y="262331"/>
                  </a:lnTo>
                  <a:lnTo>
                    <a:pt x="2809997" y="262899"/>
                  </a:lnTo>
                  <a:lnTo>
                    <a:pt x="2922752" y="265706"/>
                  </a:lnTo>
                  <a:lnTo>
                    <a:pt x="3035508" y="268573"/>
                  </a:lnTo>
                  <a:lnTo>
                    <a:pt x="3148263" y="269549"/>
                  </a:lnTo>
                  <a:lnTo>
                    <a:pt x="3261019" y="269178"/>
                  </a:lnTo>
                  <a:lnTo>
                    <a:pt x="3373774" y="269907"/>
                  </a:lnTo>
                  <a:lnTo>
                    <a:pt x="3486530" y="269811"/>
                  </a:lnTo>
                  <a:lnTo>
                    <a:pt x="3599285" y="267601"/>
                  </a:lnTo>
                  <a:lnTo>
                    <a:pt x="3712041" y="263952"/>
                  </a:lnTo>
                  <a:lnTo>
                    <a:pt x="3824796" y="258192"/>
                  </a:lnTo>
                  <a:lnTo>
                    <a:pt x="3937552" y="251607"/>
                  </a:lnTo>
                  <a:lnTo>
                    <a:pt x="4050307" y="247014"/>
                  </a:lnTo>
                  <a:lnTo>
                    <a:pt x="4163063" y="244030"/>
                  </a:lnTo>
                  <a:lnTo>
                    <a:pt x="4275819" y="240523"/>
                  </a:lnTo>
                  <a:lnTo>
                    <a:pt x="4388574" y="236094"/>
                  </a:lnTo>
                  <a:lnTo>
                    <a:pt x="4501330" y="230537"/>
                  </a:lnTo>
                  <a:lnTo>
                    <a:pt x="4614085" y="223807"/>
                  </a:lnTo>
                  <a:lnTo>
                    <a:pt x="4726841" y="216316"/>
                  </a:lnTo>
                  <a:lnTo>
                    <a:pt x="4839596" y="208201"/>
                  </a:lnTo>
                  <a:lnTo>
                    <a:pt x="4952352" y="199482"/>
                  </a:lnTo>
                  <a:lnTo>
                    <a:pt x="5065107" y="190105"/>
                  </a:lnTo>
                  <a:lnTo>
                    <a:pt x="5177863" y="179972"/>
                  </a:lnTo>
                  <a:lnTo>
                    <a:pt x="5290618" y="168958"/>
                  </a:lnTo>
                  <a:lnTo>
                    <a:pt x="5403374" y="156930"/>
                  </a:lnTo>
                  <a:lnTo>
                    <a:pt x="5516129" y="143760"/>
                  </a:lnTo>
                  <a:lnTo>
                    <a:pt x="5628885" y="129338"/>
                  </a:lnTo>
                  <a:lnTo>
                    <a:pt x="5741640" y="113578"/>
                  </a:lnTo>
                  <a:lnTo>
                    <a:pt x="5854396" y="96415"/>
                  </a:lnTo>
                  <a:lnTo>
                    <a:pt x="5967151" y="77806"/>
                  </a:lnTo>
                  <a:lnTo>
                    <a:pt x="6079907" y="57729"/>
                  </a:lnTo>
                  <a:lnTo>
                    <a:pt x="6145984" y="45097"/>
                  </a:lnTo>
                  <a:lnTo>
                    <a:pt x="6145984" y="447756"/>
                  </a:lnTo>
                  <a:lnTo>
                    <a:pt x="6079907" y="439519"/>
                  </a:lnTo>
                  <a:lnTo>
                    <a:pt x="5967151" y="427014"/>
                  </a:lnTo>
                  <a:lnTo>
                    <a:pt x="5854396" y="416046"/>
                  </a:lnTo>
                  <a:lnTo>
                    <a:pt x="5741640" y="406588"/>
                  </a:lnTo>
                  <a:lnTo>
                    <a:pt x="5628885" y="398593"/>
                  </a:lnTo>
                  <a:lnTo>
                    <a:pt x="5516129" y="391993"/>
                  </a:lnTo>
                  <a:lnTo>
                    <a:pt x="5403374" y="386695"/>
                  </a:lnTo>
                  <a:lnTo>
                    <a:pt x="5290618" y="382585"/>
                  </a:lnTo>
                  <a:lnTo>
                    <a:pt x="5177863" y="379532"/>
                  </a:lnTo>
                  <a:lnTo>
                    <a:pt x="5065107" y="377400"/>
                  </a:lnTo>
                  <a:lnTo>
                    <a:pt x="4952352" y="376057"/>
                  </a:lnTo>
                  <a:lnTo>
                    <a:pt x="4839596" y="375400"/>
                  </a:lnTo>
                  <a:lnTo>
                    <a:pt x="4726841" y="375375"/>
                  </a:lnTo>
                  <a:lnTo>
                    <a:pt x="4614085" y="375992"/>
                  </a:lnTo>
                  <a:lnTo>
                    <a:pt x="4501330" y="377258"/>
                  </a:lnTo>
                  <a:lnTo>
                    <a:pt x="4388574" y="378296"/>
                  </a:lnTo>
                  <a:lnTo>
                    <a:pt x="4275819" y="379287"/>
                  </a:lnTo>
                  <a:lnTo>
                    <a:pt x="4163063" y="380719"/>
                  </a:lnTo>
                  <a:lnTo>
                    <a:pt x="4050307" y="382890"/>
                  </a:lnTo>
                  <a:lnTo>
                    <a:pt x="3937552" y="386820"/>
                  </a:lnTo>
                  <a:lnTo>
                    <a:pt x="3824796" y="393260"/>
                  </a:lnTo>
                  <a:lnTo>
                    <a:pt x="3712041" y="400486"/>
                  </a:lnTo>
                  <a:lnTo>
                    <a:pt x="3599285" y="405399"/>
                  </a:lnTo>
                  <a:lnTo>
                    <a:pt x="3486530" y="407712"/>
                  </a:lnTo>
                  <a:lnTo>
                    <a:pt x="3373774" y="410072"/>
                  </a:lnTo>
                  <a:lnTo>
                    <a:pt x="3261019" y="412444"/>
                  </a:lnTo>
                  <a:lnTo>
                    <a:pt x="3148263" y="411969"/>
                  </a:lnTo>
                  <a:lnTo>
                    <a:pt x="3035508" y="408908"/>
                  </a:lnTo>
                  <a:lnTo>
                    <a:pt x="2922752" y="406397"/>
                  </a:lnTo>
                  <a:lnTo>
                    <a:pt x="2809997" y="405188"/>
                  </a:lnTo>
                  <a:lnTo>
                    <a:pt x="2697241" y="403867"/>
                  </a:lnTo>
                  <a:lnTo>
                    <a:pt x="2584486" y="401647"/>
                  </a:lnTo>
                  <a:lnTo>
                    <a:pt x="2471730" y="399983"/>
                  </a:lnTo>
                  <a:lnTo>
                    <a:pt x="2358975" y="399027"/>
                  </a:lnTo>
                  <a:lnTo>
                    <a:pt x="2246219" y="398032"/>
                  </a:lnTo>
                  <a:lnTo>
                    <a:pt x="2133463" y="397212"/>
                  </a:lnTo>
                  <a:lnTo>
                    <a:pt x="2020708" y="396808"/>
                  </a:lnTo>
                  <a:lnTo>
                    <a:pt x="1907952" y="396649"/>
                  </a:lnTo>
                  <a:lnTo>
                    <a:pt x="1795197" y="396298"/>
                  </a:lnTo>
                  <a:lnTo>
                    <a:pt x="1682441" y="395747"/>
                  </a:lnTo>
                  <a:lnTo>
                    <a:pt x="1569686" y="395474"/>
                  </a:lnTo>
                  <a:lnTo>
                    <a:pt x="1456930" y="395617"/>
                  </a:lnTo>
                  <a:lnTo>
                    <a:pt x="1344175" y="396365"/>
                  </a:lnTo>
                  <a:lnTo>
                    <a:pt x="1231419" y="397932"/>
                  </a:lnTo>
                  <a:lnTo>
                    <a:pt x="1118664" y="400529"/>
                  </a:lnTo>
                  <a:lnTo>
                    <a:pt x="1005908" y="404341"/>
                  </a:lnTo>
                  <a:lnTo>
                    <a:pt x="893153" y="409511"/>
                  </a:lnTo>
                  <a:lnTo>
                    <a:pt x="780397" y="416134"/>
                  </a:lnTo>
                  <a:lnTo>
                    <a:pt x="667642" y="424261"/>
                  </a:lnTo>
                  <a:lnTo>
                    <a:pt x="554886" y="433908"/>
                  </a:lnTo>
                  <a:lnTo>
                    <a:pt x="442131" y="445066"/>
                  </a:lnTo>
                  <a:lnTo>
                    <a:pt x="329375" y="457711"/>
                  </a:lnTo>
                  <a:lnTo>
                    <a:pt x="216619" y="471811"/>
                  </a:lnTo>
                  <a:lnTo>
                    <a:pt x="103864" y="487329"/>
                  </a:lnTo>
                  <a:lnTo>
                    <a:pt x="0" y="502898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941876" y="4722007"/>
              <a:ext cx="6145984" cy="269907"/>
            </a:xfrm>
            <a:custGeom>
              <a:avLst/>
              <a:pathLst>
                <a:path w="6145984" h="269907">
                  <a:moveTo>
                    <a:pt x="0" y="0"/>
                  </a:moveTo>
                  <a:lnTo>
                    <a:pt x="103864" y="26594"/>
                  </a:lnTo>
                  <a:lnTo>
                    <a:pt x="216619" y="53627"/>
                  </a:lnTo>
                  <a:lnTo>
                    <a:pt x="329375" y="78785"/>
                  </a:lnTo>
                  <a:lnTo>
                    <a:pt x="442131" y="102032"/>
                  </a:lnTo>
                  <a:lnTo>
                    <a:pt x="554886" y="123336"/>
                  </a:lnTo>
                  <a:lnTo>
                    <a:pt x="667642" y="142672"/>
                  </a:lnTo>
                  <a:lnTo>
                    <a:pt x="780397" y="160031"/>
                  </a:lnTo>
                  <a:lnTo>
                    <a:pt x="893153" y="175429"/>
                  </a:lnTo>
                  <a:lnTo>
                    <a:pt x="1005908" y="188917"/>
                  </a:lnTo>
                  <a:lnTo>
                    <a:pt x="1118664" y="200589"/>
                  </a:lnTo>
                  <a:lnTo>
                    <a:pt x="1231419" y="210588"/>
                  </a:lnTo>
                  <a:lnTo>
                    <a:pt x="1344175" y="219099"/>
                  </a:lnTo>
                  <a:lnTo>
                    <a:pt x="1456930" y="226333"/>
                  </a:lnTo>
                  <a:lnTo>
                    <a:pt x="1569686" y="232504"/>
                  </a:lnTo>
                  <a:lnTo>
                    <a:pt x="1682441" y="237799"/>
                  </a:lnTo>
                  <a:lnTo>
                    <a:pt x="1795197" y="242357"/>
                  </a:lnTo>
                  <a:lnTo>
                    <a:pt x="1907952" y="246466"/>
                  </a:lnTo>
                  <a:lnTo>
                    <a:pt x="2020708" y="250059"/>
                  </a:lnTo>
                  <a:lnTo>
                    <a:pt x="2133463" y="252829"/>
                  </a:lnTo>
                  <a:lnTo>
                    <a:pt x="2246219" y="254737"/>
                  </a:lnTo>
                  <a:lnTo>
                    <a:pt x="2358975" y="256351"/>
                  </a:lnTo>
                  <a:lnTo>
                    <a:pt x="2471730" y="259007"/>
                  </a:lnTo>
                  <a:lnTo>
                    <a:pt x="2584486" y="261282"/>
                  </a:lnTo>
                  <a:lnTo>
                    <a:pt x="2697241" y="262331"/>
                  </a:lnTo>
                  <a:lnTo>
                    <a:pt x="2809997" y="262899"/>
                  </a:lnTo>
                  <a:lnTo>
                    <a:pt x="2922752" y="265706"/>
                  </a:lnTo>
                  <a:lnTo>
                    <a:pt x="3035508" y="268573"/>
                  </a:lnTo>
                  <a:lnTo>
                    <a:pt x="3148263" y="269549"/>
                  </a:lnTo>
                  <a:lnTo>
                    <a:pt x="3261019" y="269178"/>
                  </a:lnTo>
                  <a:lnTo>
                    <a:pt x="3373774" y="269907"/>
                  </a:lnTo>
                  <a:lnTo>
                    <a:pt x="3486530" y="269811"/>
                  </a:lnTo>
                  <a:lnTo>
                    <a:pt x="3599285" y="267601"/>
                  </a:lnTo>
                  <a:lnTo>
                    <a:pt x="3712041" y="263952"/>
                  </a:lnTo>
                  <a:lnTo>
                    <a:pt x="3824796" y="258192"/>
                  </a:lnTo>
                  <a:lnTo>
                    <a:pt x="3937552" y="251607"/>
                  </a:lnTo>
                  <a:lnTo>
                    <a:pt x="4050307" y="247014"/>
                  </a:lnTo>
                  <a:lnTo>
                    <a:pt x="4163063" y="244030"/>
                  </a:lnTo>
                  <a:lnTo>
                    <a:pt x="4275819" y="240523"/>
                  </a:lnTo>
                  <a:lnTo>
                    <a:pt x="4388574" y="236094"/>
                  </a:lnTo>
                  <a:lnTo>
                    <a:pt x="4501330" y="230537"/>
                  </a:lnTo>
                  <a:lnTo>
                    <a:pt x="4614085" y="223807"/>
                  </a:lnTo>
                  <a:lnTo>
                    <a:pt x="4726841" y="216316"/>
                  </a:lnTo>
                  <a:lnTo>
                    <a:pt x="4839596" y="208201"/>
                  </a:lnTo>
                  <a:lnTo>
                    <a:pt x="4952352" y="199482"/>
                  </a:lnTo>
                  <a:lnTo>
                    <a:pt x="5065107" y="190105"/>
                  </a:lnTo>
                  <a:lnTo>
                    <a:pt x="5177863" y="179972"/>
                  </a:lnTo>
                  <a:lnTo>
                    <a:pt x="5290618" y="168958"/>
                  </a:lnTo>
                  <a:lnTo>
                    <a:pt x="5403374" y="156930"/>
                  </a:lnTo>
                  <a:lnTo>
                    <a:pt x="5516129" y="143760"/>
                  </a:lnTo>
                  <a:lnTo>
                    <a:pt x="5628885" y="129338"/>
                  </a:lnTo>
                  <a:lnTo>
                    <a:pt x="5741640" y="113578"/>
                  </a:lnTo>
                  <a:lnTo>
                    <a:pt x="5854396" y="96415"/>
                  </a:lnTo>
                  <a:lnTo>
                    <a:pt x="5967151" y="77806"/>
                  </a:lnTo>
                  <a:lnTo>
                    <a:pt x="6079907" y="57729"/>
                  </a:lnTo>
                  <a:lnTo>
                    <a:pt x="6145984" y="4509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941876" y="5097382"/>
              <a:ext cx="6145984" cy="127523"/>
            </a:xfrm>
            <a:custGeom>
              <a:avLst/>
              <a:pathLst>
                <a:path w="6145984" h="127523">
                  <a:moveTo>
                    <a:pt x="6145984" y="72381"/>
                  </a:moveTo>
                  <a:lnTo>
                    <a:pt x="6079907" y="64144"/>
                  </a:lnTo>
                  <a:lnTo>
                    <a:pt x="5967151" y="51639"/>
                  </a:lnTo>
                  <a:lnTo>
                    <a:pt x="5854396" y="40671"/>
                  </a:lnTo>
                  <a:lnTo>
                    <a:pt x="5741640" y="31213"/>
                  </a:lnTo>
                  <a:lnTo>
                    <a:pt x="5628885" y="23218"/>
                  </a:lnTo>
                  <a:lnTo>
                    <a:pt x="5516129" y="16618"/>
                  </a:lnTo>
                  <a:lnTo>
                    <a:pt x="5403374" y="11320"/>
                  </a:lnTo>
                  <a:lnTo>
                    <a:pt x="5290618" y="7210"/>
                  </a:lnTo>
                  <a:lnTo>
                    <a:pt x="5177863" y="4157"/>
                  </a:lnTo>
                  <a:lnTo>
                    <a:pt x="5065107" y="2025"/>
                  </a:lnTo>
                  <a:lnTo>
                    <a:pt x="4952352" y="682"/>
                  </a:lnTo>
                  <a:lnTo>
                    <a:pt x="4839596" y="25"/>
                  </a:lnTo>
                  <a:lnTo>
                    <a:pt x="4726841" y="0"/>
                  </a:lnTo>
                  <a:lnTo>
                    <a:pt x="4614085" y="617"/>
                  </a:lnTo>
                  <a:lnTo>
                    <a:pt x="4501330" y="1883"/>
                  </a:lnTo>
                  <a:lnTo>
                    <a:pt x="4388574" y="2921"/>
                  </a:lnTo>
                  <a:lnTo>
                    <a:pt x="4275819" y="3912"/>
                  </a:lnTo>
                  <a:lnTo>
                    <a:pt x="4163063" y="5344"/>
                  </a:lnTo>
                  <a:lnTo>
                    <a:pt x="4050307" y="7515"/>
                  </a:lnTo>
                  <a:lnTo>
                    <a:pt x="3937552" y="11445"/>
                  </a:lnTo>
                  <a:lnTo>
                    <a:pt x="3824796" y="17885"/>
                  </a:lnTo>
                  <a:lnTo>
                    <a:pt x="3712041" y="25111"/>
                  </a:lnTo>
                  <a:lnTo>
                    <a:pt x="3599285" y="30024"/>
                  </a:lnTo>
                  <a:lnTo>
                    <a:pt x="3486530" y="32337"/>
                  </a:lnTo>
                  <a:lnTo>
                    <a:pt x="3373774" y="34696"/>
                  </a:lnTo>
                  <a:lnTo>
                    <a:pt x="3261019" y="37069"/>
                  </a:lnTo>
                  <a:lnTo>
                    <a:pt x="3148263" y="36594"/>
                  </a:lnTo>
                  <a:lnTo>
                    <a:pt x="3035508" y="33533"/>
                  </a:lnTo>
                  <a:lnTo>
                    <a:pt x="2922752" y="31022"/>
                  </a:lnTo>
                  <a:lnTo>
                    <a:pt x="2809997" y="29813"/>
                  </a:lnTo>
                  <a:lnTo>
                    <a:pt x="2697241" y="28492"/>
                  </a:lnTo>
                  <a:lnTo>
                    <a:pt x="2584486" y="26272"/>
                  </a:lnTo>
                  <a:lnTo>
                    <a:pt x="2471730" y="24608"/>
                  </a:lnTo>
                  <a:lnTo>
                    <a:pt x="2358975" y="23652"/>
                  </a:lnTo>
                  <a:lnTo>
                    <a:pt x="2246219" y="22657"/>
                  </a:lnTo>
                  <a:lnTo>
                    <a:pt x="2133463" y="21837"/>
                  </a:lnTo>
                  <a:lnTo>
                    <a:pt x="2020708" y="21433"/>
                  </a:lnTo>
                  <a:lnTo>
                    <a:pt x="1907952" y="21274"/>
                  </a:lnTo>
                  <a:lnTo>
                    <a:pt x="1795197" y="20923"/>
                  </a:lnTo>
                  <a:lnTo>
                    <a:pt x="1682441" y="20372"/>
                  </a:lnTo>
                  <a:lnTo>
                    <a:pt x="1569686" y="20099"/>
                  </a:lnTo>
                  <a:lnTo>
                    <a:pt x="1456930" y="20242"/>
                  </a:lnTo>
                  <a:lnTo>
                    <a:pt x="1344175" y="20990"/>
                  </a:lnTo>
                  <a:lnTo>
                    <a:pt x="1231419" y="22557"/>
                  </a:lnTo>
                  <a:lnTo>
                    <a:pt x="1118664" y="25154"/>
                  </a:lnTo>
                  <a:lnTo>
                    <a:pt x="1005908" y="28966"/>
                  </a:lnTo>
                  <a:lnTo>
                    <a:pt x="893153" y="34136"/>
                  </a:lnTo>
                  <a:lnTo>
                    <a:pt x="780397" y="40759"/>
                  </a:lnTo>
                  <a:lnTo>
                    <a:pt x="667642" y="48886"/>
                  </a:lnTo>
                  <a:lnTo>
                    <a:pt x="554886" y="58533"/>
                  </a:lnTo>
                  <a:lnTo>
                    <a:pt x="442131" y="69691"/>
                  </a:lnTo>
                  <a:lnTo>
                    <a:pt x="329375" y="82336"/>
                  </a:lnTo>
                  <a:lnTo>
                    <a:pt x="216619" y="96436"/>
                  </a:lnTo>
                  <a:lnTo>
                    <a:pt x="103864" y="111954"/>
                  </a:lnTo>
                  <a:lnTo>
                    <a:pt x="0" y="12752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941876" y="4968434"/>
              <a:ext cx="6145984" cy="94384"/>
            </a:xfrm>
            <a:custGeom>
              <a:avLst/>
              <a:pathLst>
                <a:path w="6145984" h="94384">
                  <a:moveTo>
                    <a:pt x="0" y="5021"/>
                  </a:moveTo>
                  <a:lnTo>
                    <a:pt x="103864" y="10535"/>
                  </a:lnTo>
                  <a:lnTo>
                    <a:pt x="216619" y="16292"/>
                  </a:lnTo>
                  <a:lnTo>
                    <a:pt x="329375" y="21821"/>
                  </a:lnTo>
                  <a:lnTo>
                    <a:pt x="442131" y="27122"/>
                  </a:lnTo>
                  <a:lnTo>
                    <a:pt x="554886" y="32195"/>
                  </a:lnTo>
                  <a:lnTo>
                    <a:pt x="667642" y="37040"/>
                  </a:lnTo>
                  <a:lnTo>
                    <a:pt x="780397" y="41656"/>
                  </a:lnTo>
                  <a:lnTo>
                    <a:pt x="893153" y="46043"/>
                  </a:lnTo>
                  <a:lnTo>
                    <a:pt x="1005908" y="50202"/>
                  </a:lnTo>
                  <a:lnTo>
                    <a:pt x="1118664" y="54132"/>
                  </a:lnTo>
                  <a:lnTo>
                    <a:pt x="1231419" y="57833"/>
                  </a:lnTo>
                  <a:lnTo>
                    <a:pt x="1344175" y="61305"/>
                  </a:lnTo>
                  <a:lnTo>
                    <a:pt x="1456930" y="64548"/>
                  </a:lnTo>
                  <a:lnTo>
                    <a:pt x="1569686" y="67562"/>
                  </a:lnTo>
                  <a:lnTo>
                    <a:pt x="1682441" y="70346"/>
                  </a:lnTo>
                  <a:lnTo>
                    <a:pt x="1795197" y="72900"/>
                  </a:lnTo>
                  <a:lnTo>
                    <a:pt x="1907952" y="75130"/>
                  </a:lnTo>
                  <a:lnTo>
                    <a:pt x="2020708" y="77006"/>
                  </a:lnTo>
                  <a:lnTo>
                    <a:pt x="2133463" y="78593"/>
                  </a:lnTo>
                  <a:lnTo>
                    <a:pt x="2246219" y="79957"/>
                  </a:lnTo>
                  <a:lnTo>
                    <a:pt x="2358975" y="81262"/>
                  </a:lnTo>
                  <a:lnTo>
                    <a:pt x="2471730" y="83068"/>
                  </a:lnTo>
                  <a:lnTo>
                    <a:pt x="2584486" y="85037"/>
                  </a:lnTo>
                  <a:lnTo>
                    <a:pt x="2697241" y="86672"/>
                  </a:lnTo>
                  <a:lnTo>
                    <a:pt x="2809997" y="87616"/>
                  </a:lnTo>
                  <a:lnTo>
                    <a:pt x="2922752" y="89624"/>
                  </a:lnTo>
                  <a:lnTo>
                    <a:pt x="3035508" y="92313"/>
                  </a:lnTo>
                  <a:lnTo>
                    <a:pt x="3148263" y="94331"/>
                  </a:lnTo>
                  <a:lnTo>
                    <a:pt x="3261019" y="94384"/>
                  </a:lnTo>
                  <a:lnTo>
                    <a:pt x="3373774" y="93562"/>
                  </a:lnTo>
                  <a:lnTo>
                    <a:pt x="3486530" y="92334"/>
                  </a:lnTo>
                  <a:lnTo>
                    <a:pt x="3599285" y="90073"/>
                  </a:lnTo>
                  <a:lnTo>
                    <a:pt x="3712041" y="85792"/>
                  </a:lnTo>
                  <a:lnTo>
                    <a:pt x="3824796" y="79299"/>
                  </a:lnTo>
                  <a:lnTo>
                    <a:pt x="3937552" y="72786"/>
                  </a:lnTo>
                  <a:lnTo>
                    <a:pt x="4050307" y="68525"/>
                  </a:lnTo>
                  <a:lnTo>
                    <a:pt x="4163063" y="65947"/>
                  </a:lnTo>
                  <a:lnTo>
                    <a:pt x="4275819" y="63478"/>
                  </a:lnTo>
                  <a:lnTo>
                    <a:pt x="4388574" y="60768"/>
                  </a:lnTo>
                  <a:lnTo>
                    <a:pt x="4501330" y="57470"/>
                  </a:lnTo>
                  <a:lnTo>
                    <a:pt x="4614085" y="53473"/>
                  </a:lnTo>
                  <a:lnTo>
                    <a:pt x="4726841" y="49418"/>
                  </a:lnTo>
                  <a:lnTo>
                    <a:pt x="4839596" y="45374"/>
                  </a:lnTo>
                  <a:lnTo>
                    <a:pt x="4952352" y="41342"/>
                  </a:lnTo>
                  <a:lnTo>
                    <a:pt x="5065107" y="37325"/>
                  </a:lnTo>
                  <a:lnTo>
                    <a:pt x="5177863" y="33325"/>
                  </a:lnTo>
                  <a:lnTo>
                    <a:pt x="5290618" y="29344"/>
                  </a:lnTo>
                  <a:lnTo>
                    <a:pt x="5403374" y="25385"/>
                  </a:lnTo>
                  <a:lnTo>
                    <a:pt x="5516129" y="21449"/>
                  </a:lnTo>
                  <a:lnTo>
                    <a:pt x="5628885" y="17539"/>
                  </a:lnTo>
                  <a:lnTo>
                    <a:pt x="5741640" y="13656"/>
                  </a:lnTo>
                  <a:lnTo>
                    <a:pt x="5854396" y="9804"/>
                  </a:lnTo>
                  <a:lnTo>
                    <a:pt x="5967151" y="5983"/>
                  </a:lnTo>
                  <a:lnTo>
                    <a:pt x="6079907" y="2197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g25"/>
            <p:cNvSpPr/>
            <p:nvPr/>
          </p:nvSpPr>
          <p:spPr>
            <a:xfrm>
              <a:off x="941876" y="4572500"/>
              <a:ext cx="6145984" cy="665353"/>
            </a:xfrm>
            <a:custGeom>
              <a:avLst/>
              <a:pathLst>
                <a:path w="6145984" h="665353">
                  <a:moveTo>
                    <a:pt x="0" y="0"/>
                  </a:moveTo>
                  <a:lnTo>
                    <a:pt x="103864" y="21271"/>
                  </a:lnTo>
                  <a:lnTo>
                    <a:pt x="216619" y="42833"/>
                  </a:lnTo>
                  <a:lnTo>
                    <a:pt x="329375" y="62822"/>
                  </a:lnTo>
                  <a:lnTo>
                    <a:pt x="442131" y="81197"/>
                  </a:lnTo>
                  <a:lnTo>
                    <a:pt x="554886" y="97919"/>
                  </a:lnTo>
                  <a:lnTo>
                    <a:pt x="667642" y="112963"/>
                  </a:lnTo>
                  <a:lnTo>
                    <a:pt x="780397" y="126321"/>
                  </a:lnTo>
                  <a:lnTo>
                    <a:pt x="893153" y="138020"/>
                  </a:lnTo>
                  <a:lnTo>
                    <a:pt x="1005908" y="148132"/>
                  </a:lnTo>
                  <a:lnTo>
                    <a:pt x="1118664" y="156789"/>
                  </a:lnTo>
                  <a:lnTo>
                    <a:pt x="1231419" y="164185"/>
                  </a:lnTo>
                  <a:lnTo>
                    <a:pt x="1344175" y="170569"/>
                  </a:lnTo>
                  <a:lnTo>
                    <a:pt x="1456930" y="176227"/>
                  </a:lnTo>
                  <a:lnTo>
                    <a:pt x="1569686" y="181446"/>
                  </a:lnTo>
                  <a:lnTo>
                    <a:pt x="1682441" y="186481"/>
                  </a:lnTo>
                  <a:lnTo>
                    <a:pt x="1795197" y="191522"/>
                  </a:lnTo>
                  <a:lnTo>
                    <a:pt x="1907952" y="197351"/>
                  </a:lnTo>
                  <a:lnTo>
                    <a:pt x="2020708" y="203863"/>
                  </a:lnTo>
                  <a:lnTo>
                    <a:pt x="2133463" y="210189"/>
                  </a:lnTo>
                  <a:lnTo>
                    <a:pt x="2246219" y="215807"/>
                  </a:lnTo>
                  <a:lnTo>
                    <a:pt x="2358975" y="221142"/>
                  </a:lnTo>
                  <a:lnTo>
                    <a:pt x="2471730" y="228443"/>
                  </a:lnTo>
                  <a:lnTo>
                    <a:pt x="2584486" y="235558"/>
                  </a:lnTo>
                  <a:lnTo>
                    <a:pt x="2697241" y="240911"/>
                  </a:lnTo>
                  <a:lnTo>
                    <a:pt x="2809997" y="244809"/>
                  </a:lnTo>
                  <a:lnTo>
                    <a:pt x="2922752" y="247508"/>
                  </a:lnTo>
                  <a:lnTo>
                    <a:pt x="3035508" y="247622"/>
                  </a:lnTo>
                  <a:lnTo>
                    <a:pt x="3148263" y="245788"/>
                  </a:lnTo>
                  <a:lnTo>
                    <a:pt x="3261019" y="245840"/>
                  </a:lnTo>
                  <a:lnTo>
                    <a:pt x="3373774" y="249262"/>
                  </a:lnTo>
                  <a:lnTo>
                    <a:pt x="3486530" y="251957"/>
                  </a:lnTo>
                  <a:lnTo>
                    <a:pt x="3599285" y="252574"/>
                  </a:lnTo>
                  <a:lnTo>
                    <a:pt x="3712041" y="252810"/>
                  </a:lnTo>
                  <a:lnTo>
                    <a:pt x="3824796" y="252139"/>
                  </a:lnTo>
                  <a:lnTo>
                    <a:pt x="3937552" y="250149"/>
                  </a:lnTo>
                  <a:lnTo>
                    <a:pt x="4050307" y="248369"/>
                  </a:lnTo>
                  <a:lnTo>
                    <a:pt x="4163063" y="246887"/>
                  </a:lnTo>
                  <a:lnTo>
                    <a:pt x="4275819" y="244387"/>
                  </a:lnTo>
                  <a:lnTo>
                    <a:pt x="4388574" y="240611"/>
                  </a:lnTo>
                  <a:lnTo>
                    <a:pt x="4501330" y="235550"/>
                  </a:lnTo>
                  <a:lnTo>
                    <a:pt x="4614085" y="229313"/>
                  </a:lnTo>
                  <a:lnTo>
                    <a:pt x="4726841" y="222231"/>
                  </a:lnTo>
                  <a:lnTo>
                    <a:pt x="4839596" y="214460"/>
                  </a:lnTo>
                  <a:lnTo>
                    <a:pt x="4952352" y="206018"/>
                  </a:lnTo>
                  <a:lnTo>
                    <a:pt x="5065107" y="196831"/>
                  </a:lnTo>
                  <a:lnTo>
                    <a:pt x="5177863" y="186763"/>
                  </a:lnTo>
                  <a:lnTo>
                    <a:pt x="5290618" y="175643"/>
                  </a:lnTo>
                  <a:lnTo>
                    <a:pt x="5403374" y="163290"/>
                  </a:lnTo>
                  <a:lnTo>
                    <a:pt x="5516129" y="149531"/>
                  </a:lnTo>
                  <a:lnTo>
                    <a:pt x="5628885" y="134217"/>
                  </a:lnTo>
                  <a:lnTo>
                    <a:pt x="5741640" y="117227"/>
                  </a:lnTo>
                  <a:lnTo>
                    <a:pt x="5854396" y="98469"/>
                  </a:lnTo>
                  <a:lnTo>
                    <a:pt x="5967151" y="77885"/>
                  </a:lnTo>
                  <a:lnTo>
                    <a:pt x="6079907" y="55437"/>
                  </a:lnTo>
                  <a:lnTo>
                    <a:pt x="6145984" y="41180"/>
                  </a:lnTo>
                  <a:lnTo>
                    <a:pt x="6145984" y="573913"/>
                  </a:lnTo>
                  <a:lnTo>
                    <a:pt x="6079907" y="560560"/>
                  </a:lnTo>
                  <a:lnTo>
                    <a:pt x="5967151" y="539900"/>
                  </a:lnTo>
                  <a:lnTo>
                    <a:pt x="5854396" y="521354"/>
                  </a:lnTo>
                  <a:lnTo>
                    <a:pt x="5741640" y="504891"/>
                  </a:lnTo>
                  <a:lnTo>
                    <a:pt x="5628885" y="490452"/>
                  </a:lnTo>
                  <a:lnTo>
                    <a:pt x="5516129" y="477954"/>
                  </a:lnTo>
                  <a:lnTo>
                    <a:pt x="5403374" y="467278"/>
                  </a:lnTo>
                  <a:lnTo>
                    <a:pt x="5290618" y="458279"/>
                  </a:lnTo>
                  <a:lnTo>
                    <a:pt x="5177863" y="450788"/>
                  </a:lnTo>
                  <a:lnTo>
                    <a:pt x="5065107" y="444629"/>
                  </a:lnTo>
                  <a:lnTo>
                    <a:pt x="4952352" y="439634"/>
                  </a:lnTo>
                  <a:lnTo>
                    <a:pt x="4839596" y="435671"/>
                  </a:lnTo>
                  <a:lnTo>
                    <a:pt x="4726841" y="432672"/>
                  </a:lnTo>
                  <a:lnTo>
                    <a:pt x="4614085" y="430659"/>
                  </a:lnTo>
                  <a:lnTo>
                    <a:pt x="4501330" y="429667"/>
                  </a:lnTo>
                  <a:lnTo>
                    <a:pt x="4388574" y="428749"/>
                  </a:lnTo>
                  <a:lnTo>
                    <a:pt x="4275819" y="427978"/>
                  </a:lnTo>
                  <a:lnTo>
                    <a:pt x="4163063" y="427731"/>
                  </a:lnTo>
                  <a:lnTo>
                    <a:pt x="4050307" y="428139"/>
                  </a:lnTo>
                  <a:lnTo>
                    <a:pt x="3937552" y="429041"/>
                  </a:lnTo>
                  <a:lnTo>
                    <a:pt x="3824796" y="430839"/>
                  </a:lnTo>
                  <a:lnTo>
                    <a:pt x="3712041" y="433450"/>
                  </a:lnTo>
                  <a:lnTo>
                    <a:pt x="3599285" y="434885"/>
                  </a:lnTo>
                  <a:lnTo>
                    <a:pt x="3486530" y="434406"/>
                  </a:lnTo>
                  <a:lnTo>
                    <a:pt x="3373774" y="434705"/>
                  </a:lnTo>
                  <a:lnTo>
                    <a:pt x="3261019" y="435385"/>
                  </a:lnTo>
                  <a:lnTo>
                    <a:pt x="3148263" y="434215"/>
                  </a:lnTo>
                  <a:lnTo>
                    <a:pt x="3035508" y="433290"/>
                  </a:lnTo>
                  <a:lnTo>
                    <a:pt x="2922752" y="433647"/>
                  </a:lnTo>
                  <a:lnTo>
                    <a:pt x="2809997" y="433064"/>
                  </a:lnTo>
                  <a:lnTo>
                    <a:pt x="2697241" y="428169"/>
                  </a:lnTo>
                  <a:lnTo>
                    <a:pt x="2584486" y="421266"/>
                  </a:lnTo>
                  <a:lnTo>
                    <a:pt x="2471730" y="414960"/>
                  </a:lnTo>
                  <a:lnTo>
                    <a:pt x="2358975" y="409907"/>
                  </a:lnTo>
                  <a:lnTo>
                    <a:pt x="2246219" y="405391"/>
                  </a:lnTo>
                  <a:lnTo>
                    <a:pt x="2133463" y="401212"/>
                  </a:lnTo>
                  <a:lnTo>
                    <a:pt x="2020708" y="398018"/>
                  </a:lnTo>
                  <a:lnTo>
                    <a:pt x="1907952" y="396049"/>
                  </a:lnTo>
                  <a:lnTo>
                    <a:pt x="1795197" y="395191"/>
                  </a:lnTo>
                  <a:lnTo>
                    <a:pt x="1682441" y="395452"/>
                  </a:lnTo>
                  <a:lnTo>
                    <a:pt x="1569686" y="397061"/>
                  </a:lnTo>
                  <a:lnTo>
                    <a:pt x="1456930" y="400196"/>
                  </a:lnTo>
                  <a:lnTo>
                    <a:pt x="1344175" y="405099"/>
                  </a:lnTo>
                  <a:lnTo>
                    <a:pt x="1231419" y="412048"/>
                  </a:lnTo>
                  <a:lnTo>
                    <a:pt x="1118664" y="421318"/>
                  </a:lnTo>
                  <a:lnTo>
                    <a:pt x="1005908" y="433148"/>
                  </a:lnTo>
                  <a:lnTo>
                    <a:pt x="893153" y="447720"/>
                  </a:lnTo>
                  <a:lnTo>
                    <a:pt x="780397" y="465156"/>
                  </a:lnTo>
                  <a:lnTo>
                    <a:pt x="667642" y="485517"/>
                  </a:lnTo>
                  <a:lnTo>
                    <a:pt x="554886" y="508818"/>
                  </a:lnTo>
                  <a:lnTo>
                    <a:pt x="442131" y="535044"/>
                  </a:lnTo>
                  <a:lnTo>
                    <a:pt x="329375" y="564156"/>
                  </a:lnTo>
                  <a:lnTo>
                    <a:pt x="216619" y="596106"/>
                  </a:lnTo>
                  <a:lnTo>
                    <a:pt x="103864" y="630841"/>
                  </a:lnTo>
                  <a:lnTo>
                    <a:pt x="0" y="665353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4572500"/>
              <a:ext cx="6145984" cy="252810"/>
            </a:xfrm>
            <a:custGeom>
              <a:avLst/>
              <a:pathLst>
                <a:path w="6145984" h="252810">
                  <a:moveTo>
                    <a:pt x="0" y="0"/>
                  </a:moveTo>
                  <a:lnTo>
                    <a:pt x="103864" y="21271"/>
                  </a:lnTo>
                  <a:lnTo>
                    <a:pt x="216619" y="42833"/>
                  </a:lnTo>
                  <a:lnTo>
                    <a:pt x="329375" y="62822"/>
                  </a:lnTo>
                  <a:lnTo>
                    <a:pt x="442131" y="81197"/>
                  </a:lnTo>
                  <a:lnTo>
                    <a:pt x="554886" y="97919"/>
                  </a:lnTo>
                  <a:lnTo>
                    <a:pt x="667642" y="112963"/>
                  </a:lnTo>
                  <a:lnTo>
                    <a:pt x="780397" y="126321"/>
                  </a:lnTo>
                  <a:lnTo>
                    <a:pt x="893153" y="138020"/>
                  </a:lnTo>
                  <a:lnTo>
                    <a:pt x="1005908" y="148132"/>
                  </a:lnTo>
                  <a:lnTo>
                    <a:pt x="1118664" y="156789"/>
                  </a:lnTo>
                  <a:lnTo>
                    <a:pt x="1231419" y="164185"/>
                  </a:lnTo>
                  <a:lnTo>
                    <a:pt x="1344175" y="170569"/>
                  </a:lnTo>
                  <a:lnTo>
                    <a:pt x="1456930" y="176227"/>
                  </a:lnTo>
                  <a:lnTo>
                    <a:pt x="1569686" y="181446"/>
                  </a:lnTo>
                  <a:lnTo>
                    <a:pt x="1682441" y="186481"/>
                  </a:lnTo>
                  <a:lnTo>
                    <a:pt x="1795197" y="191522"/>
                  </a:lnTo>
                  <a:lnTo>
                    <a:pt x="1907952" y="197351"/>
                  </a:lnTo>
                  <a:lnTo>
                    <a:pt x="2020708" y="203863"/>
                  </a:lnTo>
                  <a:lnTo>
                    <a:pt x="2133463" y="210189"/>
                  </a:lnTo>
                  <a:lnTo>
                    <a:pt x="2246219" y="215807"/>
                  </a:lnTo>
                  <a:lnTo>
                    <a:pt x="2358975" y="221142"/>
                  </a:lnTo>
                  <a:lnTo>
                    <a:pt x="2471730" y="228443"/>
                  </a:lnTo>
                  <a:lnTo>
                    <a:pt x="2584486" y="235558"/>
                  </a:lnTo>
                  <a:lnTo>
                    <a:pt x="2697241" y="240911"/>
                  </a:lnTo>
                  <a:lnTo>
                    <a:pt x="2809997" y="244809"/>
                  </a:lnTo>
                  <a:lnTo>
                    <a:pt x="2922752" y="247508"/>
                  </a:lnTo>
                  <a:lnTo>
                    <a:pt x="3035508" y="247622"/>
                  </a:lnTo>
                  <a:lnTo>
                    <a:pt x="3148263" y="245788"/>
                  </a:lnTo>
                  <a:lnTo>
                    <a:pt x="3261019" y="245840"/>
                  </a:lnTo>
                  <a:lnTo>
                    <a:pt x="3373774" y="249262"/>
                  </a:lnTo>
                  <a:lnTo>
                    <a:pt x="3486530" y="251957"/>
                  </a:lnTo>
                  <a:lnTo>
                    <a:pt x="3599285" y="252574"/>
                  </a:lnTo>
                  <a:lnTo>
                    <a:pt x="3712041" y="252810"/>
                  </a:lnTo>
                  <a:lnTo>
                    <a:pt x="3824796" y="252139"/>
                  </a:lnTo>
                  <a:lnTo>
                    <a:pt x="3937552" y="250149"/>
                  </a:lnTo>
                  <a:lnTo>
                    <a:pt x="4050307" y="248369"/>
                  </a:lnTo>
                  <a:lnTo>
                    <a:pt x="4163063" y="246887"/>
                  </a:lnTo>
                  <a:lnTo>
                    <a:pt x="4275819" y="244387"/>
                  </a:lnTo>
                  <a:lnTo>
                    <a:pt x="4388574" y="240611"/>
                  </a:lnTo>
                  <a:lnTo>
                    <a:pt x="4501330" y="235550"/>
                  </a:lnTo>
                  <a:lnTo>
                    <a:pt x="4614085" y="229313"/>
                  </a:lnTo>
                  <a:lnTo>
                    <a:pt x="4726841" y="222231"/>
                  </a:lnTo>
                  <a:lnTo>
                    <a:pt x="4839596" y="214460"/>
                  </a:lnTo>
                  <a:lnTo>
                    <a:pt x="4952352" y="206018"/>
                  </a:lnTo>
                  <a:lnTo>
                    <a:pt x="5065107" y="196831"/>
                  </a:lnTo>
                  <a:lnTo>
                    <a:pt x="5177863" y="186763"/>
                  </a:lnTo>
                  <a:lnTo>
                    <a:pt x="5290618" y="175643"/>
                  </a:lnTo>
                  <a:lnTo>
                    <a:pt x="5403374" y="163290"/>
                  </a:lnTo>
                  <a:lnTo>
                    <a:pt x="5516129" y="149531"/>
                  </a:lnTo>
                  <a:lnTo>
                    <a:pt x="5628885" y="134217"/>
                  </a:lnTo>
                  <a:lnTo>
                    <a:pt x="5741640" y="117227"/>
                  </a:lnTo>
                  <a:lnTo>
                    <a:pt x="5854396" y="98469"/>
                  </a:lnTo>
                  <a:lnTo>
                    <a:pt x="5967151" y="77885"/>
                  </a:lnTo>
                  <a:lnTo>
                    <a:pt x="6079907" y="55437"/>
                  </a:lnTo>
                  <a:lnTo>
                    <a:pt x="6145984" y="4118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4967692"/>
              <a:ext cx="6145984" cy="270161"/>
            </a:xfrm>
            <a:custGeom>
              <a:avLst/>
              <a:pathLst>
                <a:path w="6145984" h="270161">
                  <a:moveTo>
                    <a:pt x="6145984" y="178722"/>
                  </a:moveTo>
                  <a:lnTo>
                    <a:pt x="6079907" y="165368"/>
                  </a:lnTo>
                  <a:lnTo>
                    <a:pt x="5967151" y="144708"/>
                  </a:lnTo>
                  <a:lnTo>
                    <a:pt x="5854396" y="126162"/>
                  </a:lnTo>
                  <a:lnTo>
                    <a:pt x="5741640" y="109699"/>
                  </a:lnTo>
                  <a:lnTo>
                    <a:pt x="5628885" y="95261"/>
                  </a:lnTo>
                  <a:lnTo>
                    <a:pt x="5516129" y="82762"/>
                  </a:lnTo>
                  <a:lnTo>
                    <a:pt x="5403374" y="72086"/>
                  </a:lnTo>
                  <a:lnTo>
                    <a:pt x="5290618" y="63087"/>
                  </a:lnTo>
                  <a:lnTo>
                    <a:pt x="5177863" y="55597"/>
                  </a:lnTo>
                  <a:lnTo>
                    <a:pt x="5065107" y="49437"/>
                  </a:lnTo>
                  <a:lnTo>
                    <a:pt x="4952352" y="44442"/>
                  </a:lnTo>
                  <a:lnTo>
                    <a:pt x="4839596" y="40480"/>
                  </a:lnTo>
                  <a:lnTo>
                    <a:pt x="4726841" y="37481"/>
                  </a:lnTo>
                  <a:lnTo>
                    <a:pt x="4614085" y="35467"/>
                  </a:lnTo>
                  <a:lnTo>
                    <a:pt x="4501330" y="34475"/>
                  </a:lnTo>
                  <a:lnTo>
                    <a:pt x="4388574" y="33557"/>
                  </a:lnTo>
                  <a:lnTo>
                    <a:pt x="4275819" y="32786"/>
                  </a:lnTo>
                  <a:lnTo>
                    <a:pt x="4163063" y="32539"/>
                  </a:lnTo>
                  <a:lnTo>
                    <a:pt x="4050307" y="32947"/>
                  </a:lnTo>
                  <a:lnTo>
                    <a:pt x="3937552" y="33849"/>
                  </a:lnTo>
                  <a:lnTo>
                    <a:pt x="3824796" y="35647"/>
                  </a:lnTo>
                  <a:lnTo>
                    <a:pt x="3712041" y="38258"/>
                  </a:lnTo>
                  <a:lnTo>
                    <a:pt x="3599285" y="39693"/>
                  </a:lnTo>
                  <a:lnTo>
                    <a:pt x="3486530" y="39215"/>
                  </a:lnTo>
                  <a:lnTo>
                    <a:pt x="3373774" y="39513"/>
                  </a:lnTo>
                  <a:lnTo>
                    <a:pt x="3261019" y="40193"/>
                  </a:lnTo>
                  <a:lnTo>
                    <a:pt x="3148263" y="39024"/>
                  </a:lnTo>
                  <a:lnTo>
                    <a:pt x="3035508" y="38098"/>
                  </a:lnTo>
                  <a:lnTo>
                    <a:pt x="2922752" y="38455"/>
                  </a:lnTo>
                  <a:lnTo>
                    <a:pt x="2809997" y="37872"/>
                  </a:lnTo>
                  <a:lnTo>
                    <a:pt x="2697241" y="32977"/>
                  </a:lnTo>
                  <a:lnTo>
                    <a:pt x="2584486" y="26074"/>
                  </a:lnTo>
                  <a:lnTo>
                    <a:pt x="2471730" y="19768"/>
                  </a:lnTo>
                  <a:lnTo>
                    <a:pt x="2358975" y="14715"/>
                  </a:lnTo>
                  <a:lnTo>
                    <a:pt x="2246219" y="10199"/>
                  </a:lnTo>
                  <a:lnTo>
                    <a:pt x="2133463" y="6021"/>
                  </a:lnTo>
                  <a:lnTo>
                    <a:pt x="2020708" y="2827"/>
                  </a:lnTo>
                  <a:lnTo>
                    <a:pt x="1907952" y="857"/>
                  </a:lnTo>
                  <a:lnTo>
                    <a:pt x="1795197" y="0"/>
                  </a:lnTo>
                  <a:lnTo>
                    <a:pt x="1682441" y="260"/>
                  </a:lnTo>
                  <a:lnTo>
                    <a:pt x="1569686" y="1870"/>
                  </a:lnTo>
                  <a:lnTo>
                    <a:pt x="1456930" y="5004"/>
                  </a:lnTo>
                  <a:lnTo>
                    <a:pt x="1344175" y="9907"/>
                  </a:lnTo>
                  <a:lnTo>
                    <a:pt x="1231419" y="16856"/>
                  </a:lnTo>
                  <a:lnTo>
                    <a:pt x="1118664" y="26126"/>
                  </a:lnTo>
                  <a:lnTo>
                    <a:pt x="1005908" y="37956"/>
                  </a:lnTo>
                  <a:lnTo>
                    <a:pt x="893153" y="52528"/>
                  </a:lnTo>
                  <a:lnTo>
                    <a:pt x="780397" y="69964"/>
                  </a:lnTo>
                  <a:lnTo>
                    <a:pt x="667642" y="90325"/>
                  </a:lnTo>
                  <a:lnTo>
                    <a:pt x="554886" y="113627"/>
                  </a:lnTo>
                  <a:lnTo>
                    <a:pt x="442131" y="139852"/>
                  </a:lnTo>
                  <a:lnTo>
                    <a:pt x="329375" y="168964"/>
                  </a:lnTo>
                  <a:lnTo>
                    <a:pt x="216619" y="200914"/>
                  </a:lnTo>
                  <a:lnTo>
                    <a:pt x="103864" y="235649"/>
                  </a:lnTo>
                  <a:lnTo>
                    <a:pt x="0" y="27016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941876" y="4860334"/>
              <a:ext cx="6145984" cy="55895"/>
            </a:xfrm>
            <a:custGeom>
              <a:avLst/>
              <a:pathLst>
                <a:path w="6145984" h="55895">
                  <a:moveTo>
                    <a:pt x="0" y="44842"/>
                  </a:moveTo>
                  <a:lnTo>
                    <a:pt x="103864" y="38221"/>
                  </a:lnTo>
                  <a:lnTo>
                    <a:pt x="216619" y="31635"/>
                  </a:lnTo>
                  <a:lnTo>
                    <a:pt x="329375" y="25654"/>
                  </a:lnTo>
                  <a:lnTo>
                    <a:pt x="442131" y="20286"/>
                  </a:lnTo>
                  <a:lnTo>
                    <a:pt x="554886" y="15534"/>
                  </a:lnTo>
                  <a:lnTo>
                    <a:pt x="667642" y="11405"/>
                  </a:lnTo>
                  <a:lnTo>
                    <a:pt x="780397" y="7904"/>
                  </a:lnTo>
                  <a:lnTo>
                    <a:pt x="893153" y="5035"/>
                  </a:lnTo>
                  <a:lnTo>
                    <a:pt x="1005908" y="2805"/>
                  </a:lnTo>
                  <a:lnTo>
                    <a:pt x="1118664" y="1219"/>
                  </a:lnTo>
                  <a:lnTo>
                    <a:pt x="1231419" y="282"/>
                  </a:lnTo>
                  <a:lnTo>
                    <a:pt x="1344175" y="0"/>
                  </a:lnTo>
                  <a:lnTo>
                    <a:pt x="1456930" y="377"/>
                  </a:lnTo>
                  <a:lnTo>
                    <a:pt x="1569686" y="1419"/>
                  </a:lnTo>
                  <a:lnTo>
                    <a:pt x="1682441" y="3132"/>
                  </a:lnTo>
                  <a:lnTo>
                    <a:pt x="1795197" y="5522"/>
                  </a:lnTo>
                  <a:lnTo>
                    <a:pt x="1907952" y="8865"/>
                  </a:lnTo>
                  <a:lnTo>
                    <a:pt x="2020708" y="13106"/>
                  </a:lnTo>
                  <a:lnTo>
                    <a:pt x="2133463" y="17866"/>
                  </a:lnTo>
                  <a:lnTo>
                    <a:pt x="2246219" y="22764"/>
                  </a:lnTo>
                  <a:lnTo>
                    <a:pt x="2358975" y="27690"/>
                  </a:lnTo>
                  <a:lnTo>
                    <a:pt x="2471730" y="33867"/>
                  </a:lnTo>
                  <a:lnTo>
                    <a:pt x="2584486" y="40577"/>
                  </a:lnTo>
                  <a:lnTo>
                    <a:pt x="2697241" y="46705"/>
                  </a:lnTo>
                  <a:lnTo>
                    <a:pt x="2809997" y="51102"/>
                  </a:lnTo>
                  <a:lnTo>
                    <a:pt x="2922752" y="52743"/>
                  </a:lnTo>
                  <a:lnTo>
                    <a:pt x="3035508" y="52621"/>
                  </a:lnTo>
                  <a:lnTo>
                    <a:pt x="3148263" y="52167"/>
                  </a:lnTo>
                  <a:lnTo>
                    <a:pt x="3261019" y="52778"/>
                  </a:lnTo>
                  <a:lnTo>
                    <a:pt x="3373774" y="54149"/>
                  </a:lnTo>
                  <a:lnTo>
                    <a:pt x="3486530" y="55347"/>
                  </a:lnTo>
                  <a:lnTo>
                    <a:pt x="3599285" y="55895"/>
                  </a:lnTo>
                  <a:lnTo>
                    <a:pt x="3712041" y="55296"/>
                  </a:lnTo>
                  <a:lnTo>
                    <a:pt x="3824796" y="53654"/>
                  </a:lnTo>
                  <a:lnTo>
                    <a:pt x="3937552" y="51760"/>
                  </a:lnTo>
                  <a:lnTo>
                    <a:pt x="4050307" y="50419"/>
                  </a:lnTo>
                  <a:lnTo>
                    <a:pt x="4163063" y="49475"/>
                  </a:lnTo>
                  <a:lnTo>
                    <a:pt x="4275819" y="48348"/>
                  </a:lnTo>
                  <a:lnTo>
                    <a:pt x="4388574" y="46845"/>
                  </a:lnTo>
                  <a:lnTo>
                    <a:pt x="4501330" y="44774"/>
                  </a:lnTo>
                  <a:lnTo>
                    <a:pt x="4614085" y="42151"/>
                  </a:lnTo>
                  <a:lnTo>
                    <a:pt x="4726841" y="39617"/>
                  </a:lnTo>
                  <a:lnTo>
                    <a:pt x="4839596" y="37231"/>
                  </a:lnTo>
                  <a:lnTo>
                    <a:pt x="4952352" y="34991"/>
                  </a:lnTo>
                  <a:lnTo>
                    <a:pt x="5065107" y="32895"/>
                  </a:lnTo>
                  <a:lnTo>
                    <a:pt x="5177863" y="30941"/>
                  </a:lnTo>
                  <a:lnTo>
                    <a:pt x="5290618" y="29126"/>
                  </a:lnTo>
                  <a:lnTo>
                    <a:pt x="5403374" y="27449"/>
                  </a:lnTo>
                  <a:lnTo>
                    <a:pt x="5516129" y="25908"/>
                  </a:lnTo>
                  <a:lnTo>
                    <a:pt x="5628885" y="24500"/>
                  </a:lnTo>
                  <a:lnTo>
                    <a:pt x="5741640" y="23224"/>
                  </a:lnTo>
                  <a:lnTo>
                    <a:pt x="5854396" y="22077"/>
                  </a:lnTo>
                  <a:lnTo>
                    <a:pt x="5967151" y="21058"/>
                  </a:lnTo>
                  <a:lnTo>
                    <a:pt x="6079907" y="20164"/>
                  </a:lnTo>
                  <a:lnTo>
                    <a:pt x="6145984" y="19712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9" name="pg29"/>
            <p:cNvSpPr/>
            <p:nvPr/>
          </p:nvSpPr>
          <p:spPr>
            <a:xfrm>
              <a:off x="941876" y="4321102"/>
              <a:ext cx="6145984" cy="945359"/>
            </a:xfrm>
            <a:custGeom>
              <a:avLst/>
              <a:pathLst>
                <a:path w="6145984" h="945359">
                  <a:moveTo>
                    <a:pt x="0" y="0"/>
                  </a:moveTo>
                  <a:lnTo>
                    <a:pt x="103864" y="25786"/>
                  </a:lnTo>
                  <a:lnTo>
                    <a:pt x="216619" y="52771"/>
                  </a:lnTo>
                  <a:lnTo>
                    <a:pt x="329375" y="78726"/>
                  </a:lnTo>
                  <a:lnTo>
                    <a:pt x="442131" y="103630"/>
                  </a:lnTo>
                  <a:lnTo>
                    <a:pt x="554886" y="127469"/>
                  </a:lnTo>
                  <a:lnTo>
                    <a:pt x="667642" y="150234"/>
                  </a:lnTo>
                  <a:lnTo>
                    <a:pt x="780397" y="171938"/>
                  </a:lnTo>
                  <a:lnTo>
                    <a:pt x="893153" y="192625"/>
                  </a:lnTo>
                  <a:lnTo>
                    <a:pt x="1005908" y="212378"/>
                  </a:lnTo>
                  <a:lnTo>
                    <a:pt x="1118664" y="231337"/>
                  </a:lnTo>
                  <a:lnTo>
                    <a:pt x="1231419" y="249699"/>
                  </a:lnTo>
                  <a:lnTo>
                    <a:pt x="1344175" y="267713"/>
                  </a:lnTo>
                  <a:lnTo>
                    <a:pt x="1456930" y="285658"/>
                  </a:lnTo>
                  <a:lnTo>
                    <a:pt x="1569686" y="303818"/>
                  </a:lnTo>
                  <a:lnTo>
                    <a:pt x="1682441" y="322446"/>
                  </a:lnTo>
                  <a:lnTo>
                    <a:pt x="1795197" y="341733"/>
                  </a:lnTo>
                  <a:lnTo>
                    <a:pt x="1907952" y="361993"/>
                  </a:lnTo>
                  <a:lnTo>
                    <a:pt x="2020708" y="382762"/>
                  </a:lnTo>
                  <a:lnTo>
                    <a:pt x="2133463" y="403181"/>
                  </a:lnTo>
                  <a:lnTo>
                    <a:pt x="2246219" y="422712"/>
                  </a:lnTo>
                  <a:lnTo>
                    <a:pt x="2358975" y="441632"/>
                  </a:lnTo>
                  <a:lnTo>
                    <a:pt x="2471730" y="461687"/>
                  </a:lnTo>
                  <a:lnTo>
                    <a:pt x="2584486" y="481090"/>
                  </a:lnTo>
                  <a:lnTo>
                    <a:pt x="2697241" y="498677"/>
                  </a:lnTo>
                  <a:lnTo>
                    <a:pt x="2809997" y="514817"/>
                  </a:lnTo>
                  <a:lnTo>
                    <a:pt x="2922752" y="527162"/>
                  </a:lnTo>
                  <a:lnTo>
                    <a:pt x="3035508" y="535345"/>
                  </a:lnTo>
                  <a:lnTo>
                    <a:pt x="3148263" y="542271"/>
                  </a:lnTo>
                  <a:lnTo>
                    <a:pt x="3261019" y="553745"/>
                  </a:lnTo>
                  <a:lnTo>
                    <a:pt x="3373774" y="570945"/>
                  </a:lnTo>
                  <a:lnTo>
                    <a:pt x="3486530" y="588568"/>
                  </a:lnTo>
                  <a:lnTo>
                    <a:pt x="3599285" y="604370"/>
                  </a:lnTo>
                  <a:lnTo>
                    <a:pt x="3712041" y="620782"/>
                  </a:lnTo>
                  <a:lnTo>
                    <a:pt x="3824796" y="639895"/>
                  </a:lnTo>
                  <a:lnTo>
                    <a:pt x="3937552" y="657389"/>
                  </a:lnTo>
                  <a:lnTo>
                    <a:pt x="4050307" y="670419"/>
                  </a:lnTo>
                  <a:lnTo>
                    <a:pt x="4163063" y="680589"/>
                  </a:lnTo>
                  <a:lnTo>
                    <a:pt x="4275819" y="688810"/>
                  </a:lnTo>
                  <a:lnTo>
                    <a:pt x="4388574" y="693926"/>
                  </a:lnTo>
                  <a:lnTo>
                    <a:pt x="4501330" y="695011"/>
                  </a:lnTo>
                  <a:lnTo>
                    <a:pt x="4614085" y="691935"/>
                  </a:lnTo>
                  <a:lnTo>
                    <a:pt x="4726841" y="686937"/>
                  </a:lnTo>
                  <a:lnTo>
                    <a:pt x="4839596" y="680346"/>
                  </a:lnTo>
                  <a:lnTo>
                    <a:pt x="4952352" y="672171"/>
                  </a:lnTo>
                  <a:lnTo>
                    <a:pt x="5065107" y="662336"/>
                  </a:lnTo>
                  <a:lnTo>
                    <a:pt x="5177863" y="650710"/>
                  </a:lnTo>
                  <a:lnTo>
                    <a:pt x="5290618" y="637126"/>
                  </a:lnTo>
                  <a:lnTo>
                    <a:pt x="5403374" y="621412"/>
                  </a:lnTo>
                  <a:lnTo>
                    <a:pt x="5516129" y="603399"/>
                  </a:lnTo>
                  <a:lnTo>
                    <a:pt x="5628885" y="582943"/>
                  </a:lnTo>
                  <a:lnTo>
                    <a:pt x="5741640" y="559925"/>
                  </a:lnTo>
                  <a:lnTo>
                    <a:pt x="5854396" y="534254"/>
                  </a:lnTo>
                  <a:lnTo>
                    <a:pt x="5967151" y="505866"/>
                  </a:lnTo>
                  <a:lnTo>
                    <a:pt x="6079907" y="474722"/>
                  </a:lnTo>
                  <a:lnTo>
                    <a:pt x="6145984" y="454841"/>
                  </a:lnTo>
                  <a:lnTo>
                    <a:pt x="6145984" y="945359"/>
                  </a:lnTo>
                  <a:lnTo>
                    <a:pt x="6079907" y="939817"/>
                  </a:lnTo>
                  <a:lnTo>
                    <a:pt x="5967151" y="931270"/>
                  </a:lnTo>
                  <a:lnTo>
                    <a:pt x="5854396" y="923628"/>
                  </a:lnTo>
                  <a:lnTo>
                    <a:pt x="5741640" y="916869"/>
                  </a:lnTo>
                  <a:lnTo>
                    <a:pt x="5628885" y="910949"/>
                  </a:lnTo>
                  <a:lnTo>
                    <a:pt x="5516129" y="905796"/>
                  </a:lnTo>
                  <a:lnTo>
                    <a:pt x="5403374" y="901311"/>
                  </a:lnTo>
                  <a:lnTo>
                    <a:pt x="5290618" y="897366"/>
                  </a:lnTo>
                  <a:lnTo>
                    <a:pt x="5177863" y="893813"/>
                  </a:lnTo>
                  <a:lnTo>
                    <a:pt x="5065107" y="890498"/>
                  </a:lnTo>
                  <a:lnTo>
                    <a:pt x="4952352" y="887274"/>
                  </a:lnTo>
                  <a:lnTo>
                    <a:pt x="4839596" y="884028"/>
                  </a:lnTo>
                  <a:lnTo>
                    <a:pt x="4726841" y="880702"/>
                  </a:lnTo>
                  <a:lnTo>
                    <a:pt x="4614085" y="877326"/>
                  </a:lnTo>
                  <a:lnTo>
                    <a:pt x="4501330" y="873745"/>
                  </a:lnTo>
                  <a:lnTo>
                    <a:pt x="4388574" y="867155"/>
                  </a:lnTo>
                  <a:lnTo>
                    <a:pt x="4275819" y="857853"/>
                  </a:lnTo>
                  <a:lnTo>
                    <a:pt x="4163063" y="847103"/>
                  </a:lnTo>
                  <a:lnTo>
                    <a:pt x="4050307" y="835943"/>
                  </a:lnTo>
                  <a:lnTo>
                    <a:pt x="3937552" y="822105"/>
                  </a:lnTo>
                  <a:lnTo>
                    <a:pt x="3824796" y="804434"/>
                  </a:lnTo>
                  <a:lnTo>
                    <a:pt x="3712041" y="787107"/>
                  </a:lnTo>
                  <a:lnTo>
                    <a:pt x="3599285" y="772234"/>
                  </a:lnTo>
                  <a:lnTo>
                    <a:pt x="3486530" y="756559"/>
                  </a:lnTo>
                  <a:lnTo>
                    <a:pt x="3373774" y="741693"/>
                  </a:lnTo>
                  <a:lnTo>
                    <a:pt x="3261019" y="728271"/>
                  </a:lnTo>
                  <a:lnTo>
                    <a:pt x="3148263" y="715767"/>
                  </a:lnTo>
                  <a:lnTo>
                    <a:pt x="3035508" y="706300"/>
                  </a:lnTo>
                  <a:lnTo>
                    <a:pt x="2922752" y="698550"/>
                  </a:lnTo>
                  <a:lnTo>
                    <a:pt x="2809997" y="688153"/>
                  </a:lnTo>
                  <a:lnTo>
                    <a:pt x="2697241" y="671096"/>
                  </a:lnTo>
                  <a:lnTo>
                    <a:pt x="2584486" y="652082"/>
                  </a:lnTo>
                  <a:lnTo>
                    <a:pt x="2471730" y="633424"/>
                  </a:lnTo>
                  <a:lnTo>
                    <a:pt x="2358975" y="615439"/>
                  </a:lnTo>
                  <a:lnTo>
                    <a:pt x="2246219" y="597273"/>
                  </a:lnTo>
                  <a:lnTo>
                    <a:pt x="2133463" y="579067"/>
                  </a:lnTo>
                  <a:lnTo>
                    <a:pt x="2020708" y="561532"/>
                  </a:lnTo>
                  <a:lnTo>
                    <a:pt x="1907952" y="544945"/>
                  </a:lnTo>
                  <a:lnTo>
                    <a:pt x="1795197" y="529263"/>
                  </a:lnTo>
                  <a:lnTo>
                    <a:pt x="1682441" y="514857"/>
                  </a:lnTo>
                  <a:lnTo>
                    <a:pt x="1569686" y="502347"/>
                  </a:lnTo>
                  <a:lnTo>
                    <a:pt x="1456930" y="491878"/>
                  </a:lnTo>
                  <a:lnTo>
                    <a:pt x="1344175" y="483657"/>
                  </a:lnTo>
                  <a:lnTo>
                    <a:pt x="1231419" y="477921"/>
                  </a:lnTo>
                  <a:lnTo>
                    <a:pt x="1118664" y="474904"/>
                  </a:lnTo>
                  <a:lnTo>
                    <a:pt x="1005908" y="474808"/>
                  </a:lnTo>
                  <a:lnTo>
                    <a:pt x="893153" y="477783"/>
                  </a:lnTo>
                  <a:lnTo>
                    <a:pt x="780397" y="483923"/>
                  </a:lnTo>
                  <a:lnTo>
                    <a:pt x="667642" y="493265"/>
                  </a:lnTo>
                  <a:lnTo>
                    <a:pt x="554886" y="505807"/>
                  </a:lnTo>
                  <a:lnTo>
                    <a:pt x="442131" y="521513"/>
                  </a:lnTo>
                  <a:lnTo>
                    <a:pt x="329375" y="540332"/>
                  </a:lnTo>
                  <a:lnTo>
                    <a:pt x="216619" y="562200"/>
                  </a:lnTo>
                  <a:lnTo>
                    <a:pt x="103864" y="587051"/>
                  </a:lnTo>
                  <a:lnTo>
                    <a:pt x="0" y="612628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4321102"/>
              <a:ext cx="6145984" cy="695011"/>
            </a:xfrm>
            <a:custGeom>
              <a:avLst/>
              <a:pathLst>
                <a:path w="6145984" h="695011">
                  <a:moveTo>
                    <a:pt x="0" y="0"/>
                  </a:moveTo>
                  <a:lnTo>
                    <a:pt x="103864" y="25786"/>
                  </a:lnTo>
                  <a:lnTo>
                    <a:pt x="216619" y="52771"/>
                  </a:lnTo>
                  <a:lnTo>
                    <a:pt x="329375" y="78726"/>
                  </a:lnTo>
                  <a:lnTo>
                    <a:pt x="442131" y="103630"/>
                  </a:lnTo>
                  <a:lnTo>
                    <a:pt x="554886" y="127469"/>
                  </a:lnTo>
                  <a:lnTo>
                    <a:pt x="667642" y="150234"/>
                  </a:lnTo>
                  <a:lnTo>
                    <a:pt x="780397" y="171938"/>
                  </a:lnTo>
                  <a:lnTo>
                    <a:pt x="893153" y="192625"/>
                  </a:lnTo>
                  <a:lnTo>
                    <a:pt x="1005908" y="212378"/>
                  </a:lnTo>
                  <a:lnTo>
                    <a:pt x="1118664" y="231337"/>
                  </a:lnTo>
                  <a:lnTo>
                    <a:pt x="1231419" y="249699"/>
                  </a:lnTo>
                  <a:lnTo>
                    <a:pt x="1344175" y="267713"/>
                  </a:lnTo>
                  <a:lnTo>
                    <a:pt x="1456930" y="285658"/>
                  </a:lnTo>
                  <a:lnTo>
                    <a:pt x="1569686" y="303818"/>
                  </a:lnTo>
                  <a:lnTo>
                    <a:pt x="1682441" y="322446"/>
                  </a:lnTo>
                  <a:lnTo>
                    <a:pt x="1795197" y="341733"/>
                  </a:lnTo>
                  <a:lnTo>
                    <a:pt x="1907952" y="361993"/>
                  </a:lnTo>
                  <a:lnTo>
                    <a:pt x="2020708" y="382762"/>
                  </a:lnTo>
                  <a:lnTo>
                    <a:pt x="2133463" y="403181"/>
                  </a:lnTo>
                  <a:lnTo>
                    <a:pt x="2246219" y="422712"/>
                  </a:lnTo>
                  <a:lnTo>
                    <a:pt x="2358975" y="441632"/>
                  </a:lnTo>
                  <a:lnTo>
                    <a:pt x="2471730" y="461687"/>
                  </a:lnTo>
                  <a:lnTo>
                    <a:pt x="2584486" y="481090"/>
                  </a:lnTo>
                  <a:lnTo>
                    <a:pt x="2697241" y="498677"/>
                  </a:lnTo>
                  <a:lnTo>
                    <a:pt x="2809997" y="514817"/>
                  </a:lnTo>
                  <a:lnTo>
                    <a:pt x="2922752" y="527162"/>
                  </a:lnTo>
                  <a:lnTo>
                    <a:pt x="3035508" y="535345"/>
                  </a:lnTo>
                  <a:lnTo>
                    <a:pt x="3148263" y="542271"/>
                  </a:lnTo>
                  <a:lnTo>
                    <a:pt x="3261019" y="553745"/>
                  </a:lnTo>
                  <a:lnTo>
                    <a:pt x="3373774" y="570945"/>
                  </a:lnTo>
                  <a:lnTo>
                    <a:pt x="3486530" y="588568"/>
                  </a:lnTo>
                  <a:lnTo>
                    <a:pt x="3599285" y="604370"/>
                  </a:lnTo>
                  <a:lnTo>
                    <a:pt x="3712041" y="620782"/>
                  </a:lnTo>
                  <a:lnTo>
                    <a:pt x="3824796" y="639895"/>
                  </a:lnTo>
                  <a:lnTo>
                    <a:pt x="3937552" y="657389"/>
                  </a:lnTo>
                  <a:lnTo>
                    <a:pt x="4050307" y="670419"/>
                  </a:lnTo>
                  <a:lnTo>
                    <a:pt x="4163063" y="680589"/>
                  </a:lnTo>
                  <a:lnTo>
                    <a:pt x="4275819" y="688810"/>
                  </a:lnTo>
                  <a:lnTo>
                    <a:pt x="4388574" y="693926"/>
                  </a:lnTo>
                  <a:lnTo>
                    <a:pt x="4501330" y="695011"/>
                  </a:lnTo>
                  <a:lnTo>
                    <a:pt x="4614085" y="691935"/>
                  </a:lnTo>
                  <a:lnTo>
                    <a:pt x="4726841" y="686937"/>
                  </a:lnTo>
                  <a:lnTo>
                    <a:pt x="4839596" y="680346"/>
                  </a:lnTo>
                  <a:lnTo>
                    <a:pt x="4952352" y="672171"/>
                  </a:lnTo>
                  <a:lnTo>
                    <a:pt x="5065107" y="662336"/>
                  </a:lnTo>
                  <a:lnTo>
                    <a:pt x="5177863" y="650710"/>
                  </a:lnTo>
                  <a:lnTo>
                    <a:pt x="5290618" y="637126"/>
                  </a:lnTo>
                  <a:lnTo>
                    <a:pt x="5403374" y="621412"/>
                  </a:lnTo>
                  <a:lnTo>
                    <a:pt x="5516129" y="603399"/>
                  </a:lnTo>
                  <a:lnTo>
                    <a:pt x="5628885" y="582943"/>
                  </a:lnTo>
                  <a:lnTo>
                    <a:pt x="5741640" y="559925"/>
                  </a:lnTo>
                  <a:lnTo>
                    <a:pt x="5854396" y="534254"/>
                  </a:lnTo>
                  <a:lnTo>
                    <a:pt x="5967151" y="505866"/>
                  </a:lnTo>
                  <a:lnTo>
                    <a:pt x="6079907" y="474722"/>
                  </a:lnTo>
                  <a:lnTo>
                    <a:pt x="6145984" y="45484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4795910"/>
              <a:ext cx="6145984" cy="470551"/>
            </a:xfrm>
            <a:custGeom>
              <a:avLst/>
              <a:pathLst>
                <a:path w="6145984" h="470551">
                  <a:moveTo>
                    <a:pt x="6145984" y="470551"/>
                  </a:moveTo>
                  <a:lnTo>
                    <a:pt x="6079907" y="465009"/>
                  </a:lnTo>
                  <a:lnTo>
                    <a:pt x="5967151" y="456461"/>
                  </a:lnTo>
                  <a:lnTo>
                    <a:pt x="5854396" y="448819"/>
                  </a:lnTo>
                  <a:lnTo>
                    <a:pt x="5741640" y="442061"/>
                  </a:lnTo>
                  <a:lnTo>
                    <a:pt x="5628885" y="436141"/>
                  </a:lnTo>
                  <a:lnTo>
                    <a:pt x="5516129" y="430988"/>
                  </a:lnTo>
                  <a:lnTo>
                    <a:pt x="5403374" y="426503"/>
                  </a:lnTo>
                  <a:lnTo>
                    <a:pt x="5290618" y="422557"/>
                  </a:lnTo>
                  <a:lnTo>
                    <a:pt x="5177863" y="419005"/>
                  </a:lnTo>
                  <a:lnTo>
                    <a:pt x="5065107" y="415690"/>
                  </a:lnTo>
                  <a:lnTo>
                    <a:pt x="4952352" y="412466"/>
                  </a:lnTo>
                  <a:lnTo>
                    <a:pt x="4839596" y="409219"/>
                  </a:lnTo>
                  <a:lnTo>
                    <a:pt x="4726841" y="405894"/>
                  </a:lnTo>
                  <a:lnTo>
                    <a:pt x="4614085" y="402518"/>
                  </a:lnTo>
                  <a:lnTo>
                    <a:pt x="4501330" y="398937"/>
                  </a:lnTo>
                  <a:lnTo>
                    <a:pt x="4388574" y="392347"/>
                  </a:lnTo>
                  <a:lnTo>
                    <a:pt x="4275819" y="383044"/>
                  </a:lnTo>
                  <a:lnTo>
                    <a:pt x="4163063" y="372294"/>
                  </a:lnTo>
                  <a:lnTo>
                    <a:pt x="4050307" y="361135"/>
                  </a:lnTo>
                  <a:lnTo>
                    <a:pt x="3937552" y="347296"/>
                  </a:lnTo>
                  <a:lnTo>
                    <a:pt x="3824796" y="329626"/>
                  </a:lnTo>
                  <a:lnTo>
                    <a:pt x="3712041" y="312299"/>
                  </a:lnTo>
                  <a:lnTo>
                    <a:pt x="3599285" y="297425"/>
                  </a:lnTo>
                  <a:lnTo>
                    <a:pt x="3486530" y="281751"/>
                  </a:lnTo>
                  <a:lnTo>
                    <a:pt x="3373774" y="266884"/>
                  </a:lnTo>
                  <a:lnTo>
                    <a:pt x="3261019" y="253462"/>
                  </a:lnTo>
                  <a:lnTo>
                    <a:pt x="3148263" y="240959"/>
                  </a:lnTo>
                  <a:lnTo>
                    <a:pt x="3035508" y="231491"/>
                  </a:lnTo>
                  <a:lnTo>
                    <a:pt x="2922752" y="223742"/>
                  </a:lnTo>
                  <a:lnTo>
                    <a:pt x="2809997" y="213345"/>
                  </a:lnTo>
                  <a:lnTo>
                    <a:pt x="2697241" y="196288"/>
                  </a:lnTo>
                  <a:lnTo>
                    <a:pt x="2584486" y="177274"/>
                  </a:lnTo>
                  <a:lnTo>
                    <a:pt x="2471730" y="158616"/>
                  </a:lnTo>
                  <a:lnTo>
                    <a:pt x="2358975" y="140630"/>
                  </a:lnTo>
                  <a:lnTo>
                    <a:pt x="2246219" y="122465"/>
                  </a:lnTo>
                  <a:lnTo>
                    <a:pt x="2133463" y="104259"/>
                  </a:lnTo>
                  <a:lnTo>
                    <a:pt x="2020708" y="86724"/>
                  </a:lnTo>
                  <a:lnTo>
                    <a:pt x="1907952" y="70137"/>
                  </a:lnTo>
                  <a:lnTo>
                    <a:pt x="1795197" y="54455"/>
                  </a:lnTo>
                  <a:lnTo>
                    <a:pt x="1682441" y="40049"/>
                  </a:lnTo>
                  <a:lnTo>
                    <a:pt x="1569686" y="27539"/>
                  </a:lnTo>
                  <a:lnTo>
                    <a:pt x="1456930" y="17070"/>
                  </a:lnTo>
                  <a:lnTo>
                    <a:pt x="1344175" y="8849"/>
                  </a:lnTo>
                  <a:lnTo>
                    <a:pt x="1231419" y="3113"/>
                  </a:lnTo>
                  <a:lnTo>
                    <a:pt x="1118664" y="96"/>
                  </a:lnTo>
                  <a:lnTo>
                    <a:pt x="1005908" y="0"/>
                  </a:lnTo>
                  <a:lnTo>
                    <a:pt x="893153" y="2975"/>
                  </a:lnTo>
                  <a:lnTo>
                    <a:pt x="780397" y="9114"/>
                  </a:lnTo>
                  <a:lnTo>
                    <a:pt x="667642" y="18457"/>
                  </a:lnTo>
                  <a:lnTo>
                    <a:pt x="554886" y="30998"/>
                  </a:lnTo>
                  <a:lnTo>
                    <a:pt x="442131" y="46705"/>
                  </a:lnTo>
                  <a:lnTo>
                    <a:pt x="329375" y="65524"/>
                  </a:lnTo>
                  <a:lnTo>
                    <a:pt x="216619" y="87392"/>
                  </a:lnTo>
                  <a:lnTo>
                    <a:pt x="103864" y="112243"/>
                  </a:lnTo>
                  <a:lnTo>
                    <a:pt x="0" y="13782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2" name="pl32"/>
            <p:cNvSpPr/>
            <p:nvPr/>
          </p:nvSpPr>
          <p:spPr>
            <a:xfrm>
              <a:off x="941876" y="4627416"/>
              <a:ext cx="6145984" cy="478316"/>
            </a:xfrm>
            <a:custGeom>
              <a:avLst/>
              <a:pathLst>
                <a:path w="6145984" h="478316">
                  <a:moveTo>
                    <a:pt x="0" y="0"/>
                  </a:moveTo>
                  <a:lnTo>
                    <a:pt x="103864" y="104"/>
                  </a:lnTo>
                  <a:lnTo>
                    <a:pt x="216619" y="1171"/>
                  </a:lnTo>
                  <a:lnTo>
                    <a:pt x="329375" y="3214"/>
                  </a:lnTo>
                  <a:lnTo>
                    <a:pt x="442131" y="6257"/>
                  </a:lnTo>
                  <a:lnTo>
                    <a:pt x="554886" y="10323"/>
                  </a:lnTo>
                  <a:lnTo>
                    <a:pt x="667642" y="15435"/>
                  </a:lnTo>
                  <a:lnTo>
                    <a:pt x="780397" y="21616"/>
                  </a:lnTo>
                  <a:lnTo>
                    <a:pt x="893153" y="28890"/>
                  </a:lnTo>
                  <a:lnTo>
                    <a:pt x="1005908" y="37279"/>
                  </a:lnTo>
                  <a:lnTo>
                    <a:pt x="1118664" y="46806"/>
                  </a:lnTo>
                  <a:lnTo>
                    <a:pt x="1231419" y="57496"/>
                  </a:lnTo>
                  <a:lnTo>
                    <a:pt x="1344175" y="69371"/>
                  </a:lnTo>
                  <a:lnTo>
                    <a:pt x="1456930" y="82453"/>
                  </a:lnTo>
                  <a:lnTo>
                    <a:pt x="1569686" y="96768"/>
                  </a:lnTo>
                  <a:lnTo>
                    <a:pt x="1682441" y="112337"/>
                  </a:lnTo>
                  <a:lnTo>
                    <a:pt x="1795197" y="129184"/>
                  </a:lnTo>
                  <a:lnTo>
                    <a:pt x="1907952" y="147155"/>
                  </a:lnTo>
                  <a:lnTo>
                    <a:pt x="2020708" y="165833"/>
                  </a:lnTo>
                  <a:lnTo>
                    <a:pt x="2133463" y="184810"/>
                  </a:lnTo>
                  <a:lnTo>
                    <a:pt x="2246219" y="203678"/>
                  </a:lnTo>
                  <a:lnTo>
                    <a:pt x="2358975" y="222221"/>
                  </a:lnTo>
                  <a:lnTo>
                    <a:pt x="2471730" y="241241"/>
                  </a:lnTo>
                  <a:lnTo>
                    <a:pt x="2584486" y="260271"/>
                  </a:lnTo>
                  <a:lnTo>
                    <a:pt x="2697241" y="278572"/>
                  </a:lnTo>
                  <a:lnTo>
                    <a:pt x="2809997" y="295171"/>
                  </a:lnTo>
                  <a:lnTo>
                    <a:pt x="2922752" y="306542"/>
                  </a:lnTo>
                  <a:lnTo>
                    <a:pt x="3035508" y="314508"/>
                  </a:lnTo>
                  <a:lnTo>
                    <a:pt x="3148263" y="322705"/>
                  </a:lnTo>
                  <a:lnTo>
                    <a:pt x="3261019" y="334694"/>
                  </a:lnTo>
                  <a:lnTo>
                    <a:pt x="3373774" y="350004"/>
                  </a:lnTo>
                  <a:lnTo>
                    <a:pt x="3486530" y="366249"/>
                  </a:lnTo>
                  <a:lnTo>
                    <a:pt x="3599285" y="381987"/>
                  </a:lnTo>
                  <a:lnTo>
                    <a:pt x="3712041" y="397630"/>
                  </a:lnTo>
                  <a:lnTo>
                    <a:pt x="3824796" y="415850"/>
                  </a:lnTo>
                  <a:lnTo>
                    <a:pt x="3937552" y="433432"/>
                  </a:lnTo>
                  <a:lnTo>
                    <a:pt x="4050307" y="446867"/>
                  </a:lnTo>
                  <a:lnTo>
                    <a:pt x="4163063" y="457532"/>
                  </a:lnTo>
                  <a:lnTo>
                    <a:pt x="4275819" y="467017"/>
                  </a:lnTo>
                  <a:lnTo>
                    <a:pt x="4388574" y="474226"/>
                  </a:lnTo>
                  <a:lnTo>
                    <a:pt x="4501330" y="478063"/>
                  </a:lnTo>
                  <a:lnTo>
                    <a:pt x="4614085" y="478316"/>
                  </a:lnTo>
                  <a:lnTo>
                    <a:pt x="4726841" y="477505"/>
                  </a:lnTo>
                  <a:lnTo>
                    <a:pt x="4839596" y="475872"/>
                  </a:lnTo>
                  <a:lnTo>
                    <a:pt x="4952352" y="473408"/>
                  </a:lnTo>
                  <a:lnTo>
                    <a:pt x="5065107" y="470103"/>
                  </a:lnTo>
                  <a:lnTo>
                    <a:pt x="5177863" y="465947"/>
                  </a:lnTo>
                  <a:lnTo>
                    <a:pt x="5290618" y="460932"/>
                  </a:lnTo>
                  <a:lnTo>
                    <a:pt x="5403374" y="455047"/>
                  </a:lnTo>
                  <a:lnTo>
                    <a:pt x="5516129" y="448283"/>
                  </a:lnTo>
                  <a:lnTo>
                    <a:pt x="5628885" y="440632"/>
                  </a:lnTo>
                  <a:lnTo>
                    <a:pt x="5741640" y="432083"/>
                  </a:lnTo>
                  <a:lnTo>
                    <a:pt x="5854396" y="422626"/>
                  </a:lnTo>
                  <a:lnTo>
                    <a:pt x="5967151" y="412254"/>
                  </a:lnTo>
                  <a:lnTo>
                    <a:pt x="6079907" y="400955"/>
                  </a:lnTo>
                  <a:lnTo>
                    <a:pt x="6145984" y="393786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3" name="pg33"/>
            <p:cNvSpPr/>
            <p:nvPr/>
          </p:nvSpPr>
          <p:spPr>
            <a:xfrm>
              <a:off x="941876" y="4361313"/>
              <a:ext cx="6145984" cy="942104"/>
            </a:xfrm>
            <a:custGeom>
              <a:avLst/>
              <a:pathLst>
                <a:path w="6145984" h="942104">
                  <a:moveTo>
                    <a:pt x="0" y="0"/>
                  </a:moveTo>
                  <a:lnTo>
                    <a:pt x="103864" y="24695"/>
                  </a:lnTo>
                  <a:lnTo>
                    <a:pt x="216619" y="50708"/>
                  </a:lnTo>
                  <a:lnTo>
                    <a:pt x="329375" y="75904"/>
                  </a:lnTo>
                  <a:lnTo>
                    <a:pt x="442131" y="100265"/>
                  </a:lnTo>
                  <a:lnTo>
                    <a:pt x="554886" y="123777"/>
                  </a:lnTo>
                  <a:lnTo>
                    <a:pt x="667642" y="146434"/>
                  </a:lnTo>
                  <a:lnTo>
                    <a:pt x="780397" y="168247"/>
                  </a:lnTo>
                  <a:lnTo>
                    <a:pt x="893153" y="189257"/>
                  </a:lnTo>
                  <a:lnTo>
                    <a:pt x="1005908" y="209543"/>
                  </a:lnTo>
                  <a:lnTo>
                    <a:pt x="1118664" y="229235"/>
                  </a:lnTo>
                  <a:lnTo>
                    <a:pt x="1231419" y="248515"/>
                  </a:lnTo>
                  <a:lnTo>
                    <a:pt x="1344175" y="267615"/>
                  </a:lnTo>
                  <a:lnTo>
                    <a:pt x="1456930" y="286796"/>
                  </a:lnTo>
                  <a:lnTo>
                    <a:pt x="1569686" y="306321"/>
                  </a:lnTo>
                  <a:lnTo>
                    <a:pt x="1682441" y="326425"/>
                  </a:lnTo>
                  <a:lnTo>
                    <a:pt x="1795197" y="347287"/>
                  </a:lnTo>
                  <a:lnTo>
                    <a:pt x="1907952" y="369574"/>
                  </a:lnTo>
                  <a:lnTo>
                    <a:pt x="2020708" y="392850"/>
                  </a:lnTo>
                  <a:lnTo>
                    <a:pt x="2133463" y="415897"/>
                  </a:lnTo>
                  <a:lnTo>
                    <a:pt x="2246219" y="437796"/>
                  </a:lnTo>
                  <a:lnTo>
                    <a:pt x="2358975" y="458726"/>
                  </a:lnTo>
                  <a:lnTo>
                    <a:pt x="2471730" y="482019"/>
                  </a:lnTo>
                  <a:lnTo>
                    <a:pt x="2584486" y="505383"/>
                  </a:lnTo>
                  <a:lnTo>
                    <a:pt x="2697241" y="526613"/>
                  </a:lnTo>
                  <a:lnTo>
                    <a:pt x="2809997" y="545176"/>
                  </a:lnTo>
                  <a:lnTo>
                    <a:pt x="2922752" y="561753"/>
                  </a:lnTo>
                  <a:lnTo>
                    <a:pt x="3035508" y="575436"/>
                  </a:lnTo>
                  <a:lnTo>
                    <a:pt x="3148263" y="586722"/>
                  </a:lnTo>
                  <a:lnTo>
                    <a:pt x="3261019" y="598800"/>
                  </a:lnTo>
                  <a:lnTo>
                    <a:pt x="3373774" y="611834"/>
                  </a:lnTo>
                  <a:lnTo>
                    <a:pt x="3486530" y="622971"/>
                  </a:lnTo>
                  <a:lnTo>
                    <a:pt x="3599285" y="632627"/>
                  </a:lnTo>
                  <a:lnTo>
                    <a:pt x="3712041" y="643550"/>
                  </a:lnTo>
                  <a:lnTo>
                    <a:pt x="3824796" y="654546"/>
                  </a:lnTo>
                  <a:lnTo>
                    <a:pt x="3937552" y="663652"/>
                  </a:lnTo>
                  <a:lnTo>
                    <a:pt x="4050307" y="670575"/>
                  </a:lnTo>
                  <a:lnTo>
                    <a:pt x="4163063" y="675636"/>
                  </a:lnTo>
                  <a:lnTo>
                    <a:pt x="4275819" y="678576"/>
                  </a:lnTo>
                  <a:lnTo>
                    <a:pt x="4388574" y="679224"/>
                  </a:lnTo>
                  <a:lnTo>
                    <a:pt x="4501330" y="677623"/>
                  </a:lnTo>
                  <a:lnTo>
                    <a:pt x="4614085" y="674041"/>
                  </a:lnTo>
                  <a:lnTo>
                    <a:pt x="4726841" y="669234"/>
                  </a:lnTo>
                  <a:lnTo>
                    <a:pt x="4839596" y="663363"/>
                  </a:lnTo>
                  <a:lnTo>
                    <a:pt x="4952352" y="656437"/>
                  </a:lnTo>
                  <a:lnTo>
                    <a:pt x="5065107" y="648384"/>
                  </a:lnTo>
                  <a:lnTo>
                    <a:pt x="5177863" y="639081"/>
                  </a:lnTo>
                  <a:lnTo>
                    <a:pt x="5290618" y="628373"/>
                  </a:lnTo>
                  <a:lnTo>
                    <a:pt x="5403374" y="616096"/>
                  </a:lnTo>
                  <a:lnTo>
                    <a:pt x="5516129" y="602096"/>
                  </a:lnTo>
                  <a:lnTo>
                    <a:pt x="5628885" y="586237"/>
                  </a:lnTo>
                  <a:lnTo>
                    <a:pt x="5741640" y="568405"/>
                  </a:lnTo>
                  <a:lnTo>
                    <a:pt x="5854396" y="548517"/>
                  </a:lnTo>
                  <a:lnTo>
                    <a:pt x="5967151" y="526513"/>
                  </a:lnTo>
                  <a:lnTo>
                    <a:pt x="6079907" y="502352"/>
                  </a:lnTo>
                  <a:lnTo>
                    <a:pt x="6145984" y="486917"/>
                  </a:lnTo>
                  <a:lnTo>
                    <a:pt x="6145984" y="942104"/>
                  </a:lnTo>
                  <a:lnTo>
                    <a:pt x="6079907" y="933947"/>
                  </a:lnTo>
                  <a:lnTo>
                    <a:pt x="5967151" y="921275"/>
                  </a:lnTo>
                  <a:lnTo>
                    <a:pt x="5854396" y="909845"/>
                  </a:lnTo>
                  <a:lnTo>
                    <a:pt x="5741640" y="899639"/>
                  </a:lnTo>
                  <a:lnTo>
                    <a:pt x="5628885" y="890616"/>
                  </a:lnTo>
                  <a:lnTo>
                    <a:pt x="5516129" y="882712"/>
                  </a:lnTo>
                  <a:lnTo>
                    <a:pt x="5403374" y="875835"/>
                  </a:lnTo>
                  <a:lnTo>
                    <a:pt x="5290618" y="869867"/>
                  </a:lnTo>
                  <a:lnTo>
                    <a:pt x="5177863" y="864674"/>
                  </a:lnTo>
                  <a:lnTo>
                    <a:pt x="5065107" y="860112"/>
                  </a:lnTo>
                  <a:lnTo>
                    <a:pt x="4952352" y="856047"/>
                  </a:lnTo>
                  <a:lnTo>
                    <a:pt x="4839596" y="852374"/>
                  </a:lnTo>
                  <a:lnTo>
                    <a:pt x="4726841" y="849042"/>
                  </a:lnTo>
                  <a:lnTo>
                    <a:pt x="4614085" y="846079"/>
                  </a:lnTo>
                  <a:lnTo>
                    <a:pt x="4501330" y="843483"/>
                  </a:lnTo>
                  <a:lnTo>
                    <a:pt x="4388574" y="839975"/>
                  </a:lnTo>
                  <a:lnTo>
                    <a:pt x="4275819" y="835442"/>
                  </a:lnTo>
                  <a:lnTo>
                    <a:pt x="4163063" y="830156"/>
                  </a:lnTo>
                  <a:lnTo>
                    <a:pt x="4050307" y="824177"/>
                  </a:lnTo>
                  <a:lnTo>
                    <a:pt x="3937552" y="816504"/>
                  </a:lnTo>
                  <a:lnTo>
                    <a:pt x="3824796" y="807234"/>
                  </a:lnTo>
                  <a:lnTo>
                    <a:pt x="3712041" y="797895"/>
                  </a:lnTo>
                  <a:lnTo>
                    <a:pt x="3599285" y="788400"/>
                  </a:lnTo>
                  <a:lnTo>
                    <a:pt x="3486530" y="778862"/>
                  </a:lnTo>
                  <a:lnTo>
                    <a:pt x="3373774" y="770283"/>
                  </a:lnTo>
                  <a:lnTo>
                    <a:pt x="3261019" y="760754"/>
                  </a:lnTo>
                  <a:lnTo>
                    <a:pt x="3148263" y="747721"/>
                  </a:lnTo>
                  <a:lnTo>
                    <a:pt x="3035508" y="734077"/>
                  </a:lnTo>
                  <a:lnTo>
                    <a:pt x="2922752" y="720796"/>
                  </a:lnTo>
                  <a:lnTo>
                    <a:pt x="2809997" y="706028"/>
                  </a:lnTo>
                  <a:lnTo>
                    <a:pt x="2697241" y="686613"/>
                  </a:lnTo>
                  <a:lnTo>
                    <a:pt x="2584486" y="664058"/>
                  </a:lnTo>
                  <a:lnTo>
                    <a:pt x="2471730" y="641386"/>
                  </a:lnTo>
                  <a:lnTo>
                    <a:pt x="2358975" y="620014"/>
                  </a:lnTo>
                  <a:lnTo>
                    <a:pt x="2246219" y="599784"/>
                  </a:lnTo>
                  <a:lnTo>
                    <a:pt x="2133463" y="579115"/>
                  </a:lnTo>
                  <a:lnTo>
                    <a:pt x="2020708" y="558743"/>
                  </a:lnTo>
                  <a:lnTo>
                    <a:pt x="1907952" y="539349"/>
                  </a:lnTo>
                  <a:lnTo>
                    <a:pt x="1795197" y="521310"/>
                  </a:lnTo>
                  <a:lnTo>
                    <a:pt x="1682441" y="504977"/>
                  </a:lnTo>
                  <a:lnTo>
                    <a:pt x="1569686" y="490551"/>
                  </a:lnTo>
                  <a:lnTo>
                    <a:pt x="1456930" y="478163"/>
                  </a:lnTo>
                  <a:lnTo>
                    <a:pt x="1344175" y="468006"/>
                  </a:lnTo>
                  <a:lnTo>
                    <a:pt x="1231419" y="460298"/>
                  </a:lnTo>
                  <a:lnTo>
                    <a:pt x="1118664" y="455258"/>
                  </a:lnTo>
                  <a:lnTo>
                    <a:pt x="1005908" y="453070"/>
                  </a:lnTo>
                  <a:lnTo>
                    <a:pt x="893153" y="453876"/>
                  </a:lnTo>
                  <a:lnTo>
                    <a:pt x="780397" y="457759"/>
                  </a:lnTo>
                  <a:lnTo>
                    <a:pt x="667642" y="464757"/>
                  </a:lnTo>
                  <a:lnTo>
                    <a:pt x="554886" y="474864"/>
                  </a:lnTo>
                  <a:lnTo>
                    <a:pt x="442131" y="488049"/>
                  </a:lnTo>
                  <a:lnTo>
                    <a:pt x="329375" y="504262"/>
                  </a:lnTo>
                  <a:lnTo>
                    <a:pt x="216619" y="523444"/>
                  </a:lnTo>
                  <a:lnTo>
                    <a:pt x="103864" y="545534"/>
                  </a:lnTo>
                  <a:lnTo>
                    <a:pt x="0" y="568502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41876" y="4361313"/>
              <a:ext cx="6145984" cy="679224"/>
            </a:xfrm>
            <a:custGeom>
              <a:avLst/>
              <a:pathLst>
                <a:path w="6145984" h="679224">
                  <a:moveTo>
                    <a:pt x="0" y="0"/>
                  </a:moveTo>
                  <a:lnTo>
                    <a:pt x="103864" y="24695"/>
                  </a:lnTo>
                  <a:lnTo>
                    <a:pt x="216619" y="50708"/>
                  </a:lnTo>
                  <a:lnTo>
                    <a:pt x="329375" y="75904"/>
                  </a:lnTo>
                  <a:lnTo>
                    <a:pt x="442131" y="100265"/>
                  </a:lnTo>
                  <a:lnTo>
                    <a:pt x="554886" y="123777"/>
                  </a:lnTo>
                  <a:lnTo>
                    <a:pt x="667642" y="146434"/>
                  </a:lnTo>
                  <a:lnTo>
                    <a:pt x="780397" y="168247"/>
                  </a:lnTo>
                  <a:lnTo>
                    <a:pt x="893153" y="189257"/>
                  </a:lnTo>
                  <a:lnTo>
                    <a:pt x="1005908" y="209543"/>
                  </a:lnTo>
                  <a:lnTo>
                    <a:pt x="1118664" y="229235"/>
                  </a:lnTo>
                  <a:lnTo>
                    <a:pt x="1231419" y="248515"/>
                  </a:lnTo>
                  <a:lnTo>
                    <a:pt x="1344175" y="267615"/>
                  </a:lnTo>
                  <a:lnTo>
                    <a:pt x="1456930" y="286796"/>
                  </a:lnTo>
                  <a:lnTo>
                    <a:pt x="1569686" y="306321"/>
                  </a:lnTo>
                  <a:lnTo>
                    <a:pt x="1682441" y="326425"/>
                  </a:lnTo>
                  <a:lnTo>
                    <a:pt x="1795197" y="347287"/>
                  </a:lnTo>
                  <a:lnTo>
                    <a:pt x="1907952" y="369574"/>
                  </a:lnTo>
                  <a:lnTo>
                    <a:pt x="2020708" y="392850"/>
                  </a:lnTo>
                  <a:lnTo>
                    <a:pt x="2133463" y="415897"/>
                  </a:lnTo>
                  <a:lnTo>
                    <a:pt x="2246219" y="437796"/>
                  </a:lnTo>
                  <a:lnTo>
                    <a:pt x="2358975" y="458726"/>
                  </a:lnTo>
                  <a:lnTo>
                    <a:pt x="2471730" y="482019"/>
                  </a:lnTo>
                  <a:lnTo>
                    <a:pt x="2584486" y="505383"/>
                  </a:lnTo>
                  <a:lnTo>
                    <a:pt x="2697241" y="526613"/>
                  </a:lnTo>
                  <a:lnTo>
                    <a:pt x="2809997" y="545176"/>
                  </a:lnTo>
                  <a:lnTo>
                    <a:pt x="2922752" y="561753"/>
                  </a:lnTo>
                  <a:lnTo>
                    <a:pt x="3035508" y="575436"/>
                  </a:lnTo>
                  <a:lnTo>
                    <a:pt x="3148263" y="586722"/>
                  </a:lnTo>
                  <a:lnTo>
                    <a:pt x="3261019" y="598800"/>
                  </a:lnTo>
                  <a:lnTo>
                    <a:pt x="3373774" y="611834"/>
                  </a:lnTo>
                  <a:lnTo>
                    <a:pt x="3486530" y="622971"/>
                  </a:lnTo>
                  <a:lnTo>
                    <a:pt x="3599285" y="632627"/>
                  </a:lnTo>
                  <a:lnTo>
                    <a:pt x="3712041" y="643550"/>
                  </a:lnTo>
                  <a:lnTo>
                    <a:pt x="3824796" y="654546"/>
                  </a:lnTo>
                  <a:lnTo>
                    <a:pt x="3937552" y="663652"/>
                  </a:lnTo>
                  <a:lnTo>
                    <a:pt x="4050307" y="670575"/>
                  </a:lnTo>
                  <a:lnTo>
                    <a:pt x="4163063" y="675636"/>
                  </a:lnTo>
                  <a:lnTo>
                    <a:pt x="4275819" y="678576"/>
                  </a:lnTo>
                  <a:lnTo>
                    <a:pt x="4388574" y="679224"/>
                  </a:lnTo>
                  <a:lnTo>
                    <a:pt x="4501330" y="677623"/>
                  </a:lnTo>
                  <a:lnTo>
                    <a:pt x="4614085" y="674041"/>
                  </a:lnTo>
                  <a:lnTo>
                    <a:pt x="4726841" y="669234"/>
                  </a:lnTo>
                  <a:lnTo>
                    <a:pt x="4839596" y="663363"/>
                  </a:lnTo>
                  <a:lnTo>
                    <a:pt x="4952352" y="656437"/>
                  </a:lnTo>
                  <a:lnTo>
                    <a:pt x="5065107" y="648384"/>
                  </a:lnTo>
                  <a:lnTo>
                    <a:pt x="5177863" y="639081"/>
                  </a:lnTo>
                  <a:lnTo>
                    <a:pt x="5290618" y="628373"/>
                  </a:lnTo>
                  <a:lnTo>
                    <a:pt x="5403374" y="616096"/>
                  </a:lnTo>
                  <a:lnTo>
                    <a:pt x="5516129" y="602096"/>
                  </a:lnTo>
                  <a:lnTo>
                    <a:pt x="5628885" y="586237"/>
                  </a:lnTo>
                  <a:lnTo>
                    <a:pt x="5741640" y="568405"/>
                  </a:lnTo>
                  <a:lnTo>
                    <a:pt x="5854396" y="548517"/>
                  </a:lnTo>
                  <a:lnTo>
                    <a:pt x="5967151" y="526513"/>
                  </a:lnTo>
                  <a:lnTo>
                    <a:pt x="6079907" y="502352"/>
                  </a:lnTo>
                  <a:lnTo>
                    <a:pt x="6145984" y="48691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4814383"/>
              <a:ext cx="6145984" cy="489033"/>
            </a:xfrm>
            <a:custGeom>
              <a:avLst/>
              <a:pathLst>
                <a:path w="6145984" h="489033">
                  <a:moveTo>
                    <a:pt x="6145984" y="489033"/>
                  </a:moveTo>
                  <a:lnTo>
                    <a:pt x="6079907" y="480877"/>
                  </a:lnTo>
                  <a:lnTo>
                    <a:pt x="5967151" y="468204"/>
                  </a:lnTo>
                  <a:lnTo>
                    <a:pt x="5854396" y="456774"/>
                  </a:lnTo>
                  <a:lnTo>
                    <a:pt x="5741640" y="446568"/>
                  </a:lnTo>
                  <a:lnTo>
                    <a:pt x="5628885" y="437546"/>
                  </a:lnTo>
                  <a:lnTo>
                    <a:pt x="5516129" y="429642"/>
                  </a:lnTo>
                  <a:lnTo>
                    <a:pt x="5403374" y="422764"/>
                  </a:lnTo>
                  <a:lnTo>
                    <a:pt x="5290618" y="416796"/>
                  </a:lnTo>
                  <a:lnTo>
                    <a:pt x="5177863" y="411603"/>
                  </a:lnTo>
                  <a:lnTo>
                    <a:pt x="5065107" y="407041"/>
                  </a:lnTo>
                  <a:lnTo>
                    <a:pt x="4952352" y="402976"/>
                  </a:lnTo>
                  <a:lnTo>
                    <a:pt x="4839596" y="399303"/>
                  </a:lnTo>
                  <a:lnTo>
                    <a:pt x="4726841" y="395971"/>
                  </a:lnTo>
                  <a:lnTo>
                    <a:pt x="4614085" y="393008"/>
                  </a:lnTo>
                  <a:lnTo>
                    <a:pt x="4501330" y="390412"/>
                  </a:lnTo>
                  <a:lnTo>
                    <a:pt x="4388574" y="386905"/>
                  </a:lnTo>
                  <a:lnTo>
                    <a:pt x="4275819" y="382372"/>
                  </a:lnTo>
                  <a:lnTo>
                    <a:pt x="4163063" y="377085"/>
                  </a:lnTo>
                  <a:lnTo>
                    <a:pt x="4050307" y="371106"/>
                  </a:lnTo>
                  <a:lnTo>
                    <a:pt x="3937552" y="363433"/>
                  </a:lnTo>
                  <a:lnTo>
                    <a:pt x="3824796" y="354163"/>
                  </a:lnTo>
                  <a:lnTo>
                    <a:pt x="3712041" y="344824"/>
                  </a:lnTo>
                  <a:lnTo>
                    <a:pt x="3599285" y="335329"/>
                  </a:lnTo>
                  <a:lnTo>
                    <a:pt x="3486530" y="325791"/>
                  </a:lnTo>
                  <a:lnTo>
                    <a:pt x="3373774" y="317212"/>
                  </a:lnTo>
                  <a:lnTo>
                    <a:pt x="3261019" y="307683"/>
                  </a:lnTo>
                  <a:lnTo>
                    <a:pt x="3148263" y="294650"/>
                  </a:lnTo>
                  <a:lnTo>
                    <a:pt x="3035508" y="281006"/>
                  </a:lnTo>
                  <a:lnTo>
                    <a:pt x="2922752" y="267725"/>
                  </a:lnTo>
                  <a:lnTo>
                    <a:pt x="2809997" y="252957"/>
                  </a:lnTo>
                  <a:lnTo>
                    <a:pt x="2697241" y="233542"/>
                  </a:lnTo>
                  <a:lnTo>
                    <a:pt x="2584486" y="210987"/>
                  </a:lnTo>
                  <a:lnTo>
                    <a:pt x="2471730" y="188315"/>
                  </a:lnTo>
                  <a:lnTo>
                    <a:pt x="2358975" y="166943"/>
                  </a:lnTo>
                  <a:lnTo>
                    <a:pt x="2246219" y="146714"/>
                  </a:lnTo>
                  <a:lnTo>
                    <a:pt x="2133463" y="126044"/>
                  </a:lnTo>
                  <a:lnTo>
                    <a:pt x="2020708" y="105672"/>
                  </a:lnTo>
                  <a:lnTo>
                    <a:pt x="1907952" y="86278"/>
                  </a:lnTo>
                  <a:lnTo>
                    <a:pt x="1795197" y="68239"/>
                  </a:lnTo>
                  <a:lnTo>
                    <a:pt x="1682441" y="51906"/>
                  </a:lnTo>
                  <a:lnTo>
                    <a:pt x="1569686" y="37480"/>
                  </a:lnTo>
                  <a:lnTo>
                    <a:pt x="1456930" y="25092"/>
                  </a:lnTo>
                  <a:lnTo>
                    <a:pt x="1344175" y="14935"/>
                  </a:lnTo>
                  <a:lnTo>
                    <a:pt x="1231419" y="7228"/>
                  </a:lnTo>
                  <a:lnTo>
                    <a:pt x="1118664" y="2187"/>
                  </a:lnTo>
                  <a:lnTo>
                    <a:pt x="1005908" y="0"/>
                  </a:lnTo>
                  <a:lnTo>
                    <a:pt x="893153" y="805"/>
                  </a:lnTo>
                  <a:lnTo>
                    <a:pt x="780397" y="4689"/>
                  </a:lnTo>
                  <a:lnTo>
                    <a:pt x="667642" y="11686"/>
                  </a:lnTo>
                  <a:lnTo>
                    <a:pt x="554886" y="21793"/>
                  </a:lnTo>
                  <a:lnTo>
                    <a:pt x="442131" y="34978"/>
                  </a:lnTo>
                  <a:lnTo>
                    <a:pt x="329375" y="51191"/>
                  </a:lnTo>
                  <a:lnTo>
                    <a:pt x="216619" y="70374"/>
                  </a:lnTo>
                  <a:lnTo>
                    <a:pt x="103864" y="92463"/>
                  </a:lnTo>
                  <a:lnTo>
                    <a:pt x="0" y="11543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6" name="pl36"/>
            <p:cNvSpPr/>
            <p:nvPr/>
          </p:nvSpPr>
          <p:spPr>
            <a:xfrm>
              <a:off x="941876" y="4645564"/>
              <a:ext cx="6145984" cy="476302"/>
            </a:xfrm>
            <a:custGeom>
              <a:avLst/>
              <a:pathLst>
                <a:path w="6145984" h="476302">
                  <a:moveTo>
                    <a:pt x="0" y="0"/>
                  </a:moveTo>
                  <a:lnTo>
                    <a:pt x="103864" y="864"/>
                  </a:lnTo>
                  <a:lnTo>
                    <a:pt x="216619" y="2825"/>
                  </a:lnTo>
                  <a:lnTo>
                    <a:pt x="329375" y="5832"/>
                  </a:lnTo>
                  <a:lnTo>
                    <a:pt x="442131" y="9906"/>
                  </a:lnTo>
                  <a:lnTo>
                    <a:pt x="554886" y="15069"/>
                  </a:lnTo>
                  <a:lnTo>
                    <a:pt x="667642" y="21344"/>
                  </a:lnTo>
                  <a:lnTo>
                    <a:pt x="780397" y="28752"/>
                  </a:lnTo>
                  <a:lnTo>
                    <a:pt x="893153" y="37315"/>
                  </a:lnTo>
                  <a:lnTo>
                    <a:pt x="1005908" y="47056"/>
                  </a:lnTo>
                  <a:lnTo>
                    <a:pt x="1118664" y="57995"/>
                  </a:lnTo>
                  <a:lnTo>
                    <a:pt x="1231419" y="70156"/>
                  </a:lnTo>
                  <a:lnTo>
                    <a:pt x="1344175" y="83560"/>
                  </a:lnTo>
                  <a:lnTo>
                    <a:pt x="1456930" y="98229"/>
                  </a:lnTo>
                  <a:lnTo>
                    <a:pt x="1569686" y="114185"/>
                  </a:lnTo>
                  <a:lnTo>
                    <a:pt x="1682441" y="131450"/>
                  </a:lnTo>
                  <a:lnTo>
                    <a:pt x="1795197" y="150047"/>
                  </a:lnTo>
                  <a:lnTo>
                    <a:pt x="1907952" y="170210"/>
                  </a:lnTo>
                  <a:lnTo>
                    <a:pt x="2020708" y="191546"/>
                  </a:lnTo>
                  <a:lnTo>
                    <a:pt x="2133463" y="213255"/>
                  </a:lnTo>
                  <a:lnTo>
                    <a:pt x="2246219" y="234539"/>
                  </a:lnTo>
                  <a:lnTo>
                    <a:pt x="2358975" y="255119"/>
                  </a:lnTo>
                  <a:lnTo>
                    <a:pt x="2471730" y="277451"/>
                  </a:lnTo>
                  <a:lnTo>
                    <a:pt x="2584486" y="300469"/>
                  </a:lnTo>
                  <a:lnTo>
                    <a:pt x="2697241" y="322362"/>
                  </a:lnTo>
                  <a:lnTo>
                    <a:pt x="2809997" y="341351"/>
                  </a:lnTo>
                  <a:lnTo>
                    <a:pt x="2922752" y="357023"/>
                  </a:lnTo>
                  <a:lnTo>
                    <a:pt x="3035508" y="370506"/>
                  </a:lnTo>
                  <a:lnTo>
                    <a:pt x="3148263" y="382970"/>
                  </a:lnTo>
                  <a:lnTo>
                    <a:pt x="3261019" y="395526"/>
                  </a:lnTo>
                  <a:lnTo>
                    <a:pt x="3373774" y="406807"/>
                  </a:lnTo>
                  <a:lnTo>
                    <a:pt x="3486530" y="416666"/>
                  </a:lnTo>
                  <a:lnTo>
                    <a:pt x="3599285" y="426262"/>
                  </a:lnTo>
                  <a:lnTo>
                    <a:pt x="3712041" y="436472"/>
                  </a:lnTo>
                  <a:lnTo>
                    <a:pt x="3824796" y="446639"/>
                  </a:lnTo>
                  <a:lnTo>
                    <a:pt x="3937552" y="455827"/>
                  </a:lnTo>
                  <a:lnTo>
                    <a:pt x="4050307" y="463125"/>
                  </a:lnTo>
                  <a:lnTo>
                    <a:pt x="4163063" y="468645"/>
                  </a:lnTo>
                  <a:lnTo>
                    <a:pt x="4275819" y="472758"/>
                  </a:lnTo>
                  <a:lnTo>
                    <a:pt x="4388574" y="475348"/>
                  </a:lnTo>
                  <a:lnTo>
                    <a:pt x="4501330" y="476302"/>
                  </a:lnTo>
                  <a:lnTo>
                    <a:pt x="4614085" y="475809"/>
                  </a:lnTo>
                  <a:lnTo>
                    <a:pt x="4726841" y="474887"/>
                  </a:lnTo>
                  <a:lnTo>
                    <a:pt x="4839596" y="473617"/>
                  </a:lnTo>
                  <a:lnTo>
                    <a:pt x="4952352" y="471991"/>
                  </a:lnTo>
                  <a:lnTo>
                    <a:pt x="5065107" y="469997"/>
                  </a:lnTo>
                  <a:lnTo>
                    <a:pt x="5177863" y="467626"/>
                  </a:lnTo>
                  <a:lnTo>
                    <a:pt x="5290618" y="464869"/>
                  </a:lnTo>
                  <a:lnTo>
                    <a:pt x="5403374" y="461714"/>
                  </a:lnTo>
                  <a:lnTo>
                    <a:pt x="5516129" y="458153"/>
                  </a:lnTo>
                  <a:lnTo>
                    <a:pt x="5628885" y="454176"/>
                  </a:lnTo>
                  <a:lnTo>
                    <a:pt x="5741640" y="449771"/>
                  </a:lnTo>
                  <a:lnTo>
                    <a:pt x="5854396" y="444930"/>
                  </a:lnTo>
                  <a:lnTo>
                    <a:pt x="5967151" y="439643"/>
                  </a:lnTo>
                  <a:lnTo>
                    <a:pt x="6079907" y="433899"/>
                  </a:lnTo>
                  <a:lnTo>
                    <a:pt x="6145984" y="430259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7" name="pg37"/>
            <p:cNvSpPr/>
            <p:nvPr/>
          </p:nvSpPr>
          <p:spPr>
            <a:xfrm>
              <a:off x="941876" y="4705753"/>
              <a:ext cx="6145984" cy="576481"/>
            </a:xfrm>
            <a:custGeom>
              <a:avLst/>
              <a:pathLst>
                <a:path w="6145984" h="576481">
                  <a:moveTo>
                    <a:pt x="0" y="0"/>
                  </a:moveTo>
                  <a:lnTo>
                    <a:pt x="103864" y="3078"/>
                  </a:lnTo>
                  <a:lnTo>
                    <a:pt x="216619" y="6626"/>
                  </a:lnTo>
                  <a:lnTo>
                    <a:pt x="329375" y="10360"/>
                  </a:lnTo>
                  <a:lnTo>
                    <a:pt x="442131" y="14260"/>
                  </a:lnTo>
                  <a:lnTo>
                    <a:pt x="554886" y="18309"/>
                  </a:lnTo>
                  <a:lnTo>
                    <a:pt x="667642" y="22499"/>
                  </a:lnTo>
                  <a:lnTo>
                    <a:pt x="780397" y="26837"/>
                  </a:lnTo>
                  <a:lnTo>
                    <a:pt x="893153" y="31355"/>
                  </a:lnTo>
                  <a:lnTo>
                    <a:pt x="1005908" y="36119"/>
                  </a:lnTo>
                  <a:lnTo>
                    <a:pt x="1118664" y="41240"/>
                  </a:lnTo>
                  <a:lnTo>
                    <a:pt x="1231419" y="46876"/>
                  </a:lnTo>
                  <a:lnTo>
                    <a:pt x="1344175" y="53228"/>
                  </a:lnTo>
                  <a:lnTo>
                    <a:pt x="1456930" y="60522"/>
                  </a:lnTo>
                  <a:lnTo>
                    <a:pt x="1569686" y="68988"/>
                  </a:lnTo>
                  <a:lnTo>
                    <a:pt x="1682441" y="78829"/>
                  </a:lnTo>
                  <a:lnTo>
                    <a:pt x="1795197" y="90204"/>
                  </a:lnTo>
                  <a:lnTo>
                    <a:pt x="1907952" y="104653"/>
                  </a:lnTo>
                  <a:lnTo>
                    <a:pt x="2020708" y="122025"/>
                  </a:lnTo>
                  <a:lnTo>
                    <a:pt x="2133463" y="140526"/>
                  </a:lnTo>
                  <a:lnTo>
                    <a:pt x="2246219" y="158626"/>
                  </a:lnTo>
                  <a:lnTo>
                    <a:pt x="2358975" y="176131"/>
                  </a:lnTo>
                  <a:lnTo>
                    <a:pt x="2471730" y="197669"/>
                  </a:lnTo>
                  <a:lnTo>
                    <a:pt x="2584486" y="220535"/>
                  </a:lnTo>
                  <a:lnTo>
                    <a:pt x="2697241" y="241581"/>
                  </a:lnTo>
                  <a:lnTo>
                    <a:pt x="2809997" y="259370"/>
                  </a:lnTo>
                  <a:lnTo>
                    <a:pt x="2922752" y="277154"/>
                  </a:lnTo>
                  <a:lnTo>
                    <a:pt x="3035508" y="293755"/>
                  </a:lnTo>
                  <a:lnTo>
                    <a:pt x="3148263" y="307719"/>
                  </a:lnTo>
                  <a:lnTo>
                    <a:pt x="3261019" y="320004"/>
                  </a:lnTo>
                  <a:lnTo>
                    <a:pt x="3373774" y="331050"/>
                  </a:lnTo>
                  <a:lnTo>
                    <a:pt x="3486530" y="339634"/>
                  </a:lnTo>
                  <a:lnTo>
                    <a:pt x="3599285" y="346911"/>
                  </a:lnTo>
                  <a:lnTo>
                    <a:pt x="3712041" y="355454"/>
                  </a:lnTo>
                  <a:lnTo>
                    <a:pt x="3824796" y="363184"/>
                  </a:lnTo>
                  <a:lnTo>
                    <a:pt x="3937552" y="368982"/>
                  </a:lnTo>
                  <a:lnTo>
                    <a:pt x="4050307" y="373294"/>
                  </a:lnTo>
                  <a:lnTo>
                    <a:pt x="4163063" y="375940"/>
                  </a:lnTo>
                  <a:lnTo>
                    <a:pt x="4275819" y="376261"/>
                  </a:lnTo>
                  <a:lnTo>
                    <a:pt x="4388574" y="374355"/>
                  </a:lnTo>
                  <a:lnTo>
                    <a:pt x="4501330" y="370506"/>
                  </a:lnTo>
                  <a:lnTo>
                    <a:pt x="4614085" y="365119"/>
                  </a:lnTo>
                  <a:lnTo>
                    <a:pt x="4726841" y="358727"/>
                  </a:lnTo>
                  <a:lnTo>
                    <a:pt x="4839596" y="351451"/>
                  </a:lnTo>
                  <a:lnTo>
                    <a:pt x="4952352" y="343297"/>
                  </a:lnTo>
                  <a:lnTo>
                    <a:pt x="5065107" y="334199"/>
                  </a:lnTo>
                  <a:lnTo>
                    <a:pt x="5177863" y="324046"/>
                  </a:lnTo>
                  <a:lnTo>
                    <a:pt x="5290618" y="312698"/>
                  </a:lnTo>
                  <a:lnTo>
                    <a:pt x="5403374" y="300009"/>
                  </a:lnTo>
                  <a:lnTo>
                    <a:pt x="5516129" y="285840"/>
                  </a:lnTo>
                  <a:lnTo>
                    <a:pt x="5628885" y="270067"/>
                  </a:lnTo>
                  <a:lnTo>
                    <a:pt x="5741640" y="252590"/>
                  </a:lnTo>
                  <a:lnTo>
                    <a:pt x="5854396" y="233331"/>
                  </a:lnTo>
                  <a:lnTo>
                    <a:pt x="5967151" y="212235"/>
                  </a:lnTo>
                  <a:lnTo>
                    <a:pt x="6079907" y="189265"/>
                  </a:lnTo>
                  <a:lnTo>
                    <a:pt x="6145984" y="174693"/>
                  </a:lnTo>
                  <a:lnTo>
                    <a:pt x="6145984" y="576481"/>
                  </a:lnTo>
                  <a:lnTo>
                    <a:pt x="6079907" y="570230"/>
                  </a:lnTo>
                  <a:lnTo>
                    <a:pt x="5967151" y="560688"/>
                  </a:lnTo>
                  <a:lnTo>
                    <a:pt x="5854396" y="552271"/>
                  </a:lnTo>
                  <a:lnTo>
                    <a:pt x="5741640" y="544967"/>
                  </a:lnTo>
                  <a:lnTo>
                    <a:pt x="5628885" y="538740"/>
                  </a:lnTo>
                  <a:lnTo>
                    <a:pt x="5516129" y="533536"/>
                  </a:lnTo>
                  <a:lnTo>
                    <a:pt x="5403374" y="529277"/>
                  </a:lnTo>
                  <a:lnTo>
                    <a:pt x="5290618" y="525862"/>
                  </a:lnTo>
                  <a:lnTo>
                    <a:pt x="5177863" y="523174"/>
                  </a:lnTo>
                  <a:lnTo>
                    <a:pt x="5065107" y="521089"/>
                  </a:lnTo>
                  <a:lnTo>
                    <a:pt x="4952352" y="519490"/>
                  </a:lnTo>
                  <a:lnTo>
                    <a:pt x="4839596" y="518289"/>
                  </a:lnTo>
                  <a:lnTo>
                    <a:pt x="4726841" y="517441"/>
                  </a:lnTo>
                  <a:lnTo>
                    <a:pt x="4614085" y="516975"/>
                  </a:lnTo>
                  <a:lnTo>
                    <a:pt x="4501330" y="516909"/>
                  </a:lnTo>
                  <a:lnTo>
                    <a:pt x="4388574" y="516249"/>
                  </a:lnTo>
                  <a:lnTo>
                    <a:pt x="4275819" y="514726"/>
                  </a:lnTo>
                  <a:lnTo>
                    <a:pt x="4163063" y="512332"/>
                  </a:lnTo>
                  <a:lnTo>
                    <a:pt x="4050307" y="508876"/>
                  </a:lnTo>
                  <a:lnTo>
                    <a:pt x="3937552" y="503903"/>
                  </a:lnTo>
                  <a:lnTo>
                    <a:pt x="3824796" y="497960"/>
                  </a:lnTo>
                  <a:lnTo>
                    <a:pt x="3712041" y="491692"/>
                  </a:lnTo>
                  <a:lnTo>
                    <a:pt x="3599285" y="484410"/>
                  </a:lnTo>
                  <a:lnTo>
                    <a:pt x="3486530" y="477238"/>
                  </a:lnTo>
                  <a:lnTo>
                    <a:pt x="3373774" y="470911"/>
                  </a:lnTo>
                  <a:lnTo>
                    <a:pt x="3261019" y="462960"/>
                  </a:lnTo>
                  <a:lnTo>
                    <a:pt x="3148263" y="449831"/>
                  </a:lnTo>
                  <a:lnTo>
                    <a:pt x="3035508" y="433786"/>
                  </a:lnTo>
                  <a:lnTo>
                    <a:pt x="2922752" y="417539"/>
                  </a:lnTo>
                  <a:lnTo>
                    <a:pt x="2809997" y="401352"/>
                  </a:lnTo>
                  <a:lnTo>
                    <a:pt x="2697241" y="382811"/>
                  </a:lnTo>
                  <a:lnTo>
                    <a:pt x="2584486" y="360596"/>
                  </a:lnTo>
                  <a:lnTo>
                    <a:pt x="2471730" y="338341"/>
                  </a:lnTo>
                  <a:lnTo>
                    <a:pt x="2358975" y="318498"/>
                  </a:lnTo>
                  <a:lnTo>
                    <a:pt x="2246219" y="301611"/>
                  </a:lnTo>
                  <a:lnTo>
                    <a:pt x="2133463" y="284597"/>
                  </a:lnTo>
                  <a:lnTo>
                    <a:pt x="2020708" y="268457"/>
                  </a:lnTo>
                  <a:lnTo>
                    <a:pt x="1907952" y="254511"/>
                  </a:lnTo>
                  <a:lnTo>
                    <a:pt x="1795197" y="243812"/>
                  </a:lnTo>
                  <a:lnTo>
                    <a:pt x="1682441" y="236435"/>
                  </a:lnTo>
                  <a:lnTo>
                    <a:pt x="1569686" y="231605"/>
                  </a:lnTo>
                  <a:lnTo>
                    <a:pt x="1456930" y="229440"/>
                  </a:lnTo>
                  <a:lnTo>
                    <a:pt x="1344175" y="230110"/>
                  </a:lnTo>
                  <a:lnTo>
                    <a:pt x="1231419" y="233815"/>
                  </a:lnTo>
                  <a:lnTo>
                    <a:pt x="1118664" y="240747"/>
                  </a:lnTo>
                  <a:lnTo>
                    <a:pt x="1005908" y="251077"/>
                  </a:lnTo>
                  <a:lnTo>
                    <a:pt x="893153" y="264931"/>
                  </a:lnTo>
                  <a:lnTo>
                    <a:pt x="780397" y="282386"/>
                  </a:lnTo>
                  <a:lnTo>
                    <a:pt x="667642" y="303479"/>
                  </a:lnTo>
                  <a:lnTo>
                    <a:pt x="554886" y="328209"/>
                  </a:lnTo>
                  <a:lnTo>
                    <a:pt x="442131" y="356552"/>
                  </a:lnTo>
                  <a:lnTo>
                    <a:pt x="329375" y="388467"/>
                  </a:lnTo>
                  <a:lnTo>
                    <a:pt x="216619" y="423905"/>
                  </a:lnTo>
                  <a:lnTo>
                    <a:pt x="103864" y="462816"/>
                  </a:lnTo>
                  <a:lnTo>
                    <a:pt x="0" y="501810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41876" y="4705753"/>
              <a:ext cx="6145984" cy="376261"/>
            </a:xfrm>
            <a:custGeom>
              <a:avLst/>
              <a:pathLst>
                <a:path w="6145984" h="376261">
                  <a:moveTo>
                    <a:pt x="0" y="0"/>
                  </a:moveTo>
                  <a:lnTo>
                    <a:pt x="103864" y="3078"/>
                  </a:lnTo>
                  <a:lnTo>
                    <a:pt x="216619" y="6626"/>
                  </a:lnTo>
                  <a:lnTo>
                    <a:pt x="329375" y="10360"/>
                  </a:lnTo>
                  <a:lnTo>
                    <a:pt x="442131" y="14260"/>
                  </a:lnTo>
                  <a:lnTo>
                    <a:pt x="554886" y="18309"/>
                  </a:lnTo>
                  <a:lnTo>
                    <a:pt x="667642" y="22499"/>
                  </a:lnTo>
                  <a:lnTo>
                    <a:pt x="780397" y="26837"/>
                  </a:lnTo>
                  <a:lnTo>
                    <a:pt x="893153" y="31355"/>
                  </a:lnTo>
                  <a:lnTo>
                    <a:pt x="1005908" y="36119"/>
                  </a:lnTo>
                  <a:lnTo>
                    <a:pt x="1118664" y="41240"/>
                  </a:lnTo>
                  <a:lnTo>
                    <a:pt x="1231419" y="46876"/>
                  </a:lnTo>
                  <a:lnTo>
                    <a:pt x="1344175" y="53228"/>
                  </a:lnTo>
                  <a:lnTo>
                    <a:pt x="1456930" y="60522"/>
                  </a:lnTo>
                  <a:lnTo>
                    <a:pt x="1569686" y="68988"/>
                  </a:lnTo>
                  <a:lnTo>
                    <a:pt x="1682441" y="78829"/>
                  </a:lnTo>
                  <a:lnTo>
                    <a:pt x="1795197" y="90204"/>
                  </a:lnTo>
                  <a:lnTo>
                    <a:pt x="1907952" y="104653"/>
                  </a:lnTo>
                  <a:lnTo>
                    <a:pt x="2020708" y="122025"/>
                  </a:lnTo>
                  <a:lnTo>
                    <a:pt x="2133463" y="140526"/>
                  </a:lnTo>
                  <a:lnTo>
                    <a:pt x="2246219" y="158626"/>
                  </a:lnTo>
                  <a:lnTo>
                    <a:pt x="2358975" y="176131"/>
                  </a:lnTo>
                  <a:lnTo>
                    <a:pt x="2471730" y="197669"/>
                  </a:lnTo>
                  <a:lnTo>
                    <a:pt x="2584486" y="220535"/>
                  </a:lnTo>
                  <a:lnTo>
                    <a:pt x="2697241" y="241581"/>
                  </a:lnTo>
                  <a:lnTo>
                    <a:pt x="2809997" y="259370"/>
                  </a:lnTo>
                  <a:lnTo>
                    <a:pt x="2922752" y="277154"/>
                  </a:lnTo>
                  <a:lnTo>
                    <a:pt x="3035508" y="293755"/>
                  </a:lnTo>
                  <a:lnTo>
                    <a:pt x="3148263" y="307719"/>
                  </a:lnTo>
                  <a:lnTo>
                    <a:pt x="3261019" y="320004"/>
                  </a:lnTo>
                  <a:lnTo>
                    <a:pt x="3373774" y="331050"/>
                  </a:lnTo>
                  <a:lnTo>
                    <a:pt x="3486530" y="339634"/>
                  </a:lnTo>
                  <a:lnTo>
                    <a:pt x="3599285" y="346911"/>
                  </a:lnTo>
                  <a:lnTo>
                    <a:pt x="3712041" y="355454"/>
                  </a:lnTo>
                  <a:lnTo>
                    <a:pt x="3824796" y="363184"/>
                  </a:lnTo>
                  <a:lnTo>
                    <a:pt x="3937552" y="368982"/>
                  </a:lnTo>
                  <a:lnTo>
                    <a:pt x="4050307" y="373294"/>
                  </a:lnTo>
                  <a:lnTo>
                    <a:pt x="4163063" y="375940"/>
                  </a:lnTo>
                  <a:lnTo>
                    <a:pt x="4275819" y="376261"/>
                  </a:lnTo>
                  <a:lnTo>
                    <a:pt x="4388574" y="374355"/>
                  </a:lnTo>
                  <a:lnTo>
                    <a:pt x="4501330" y="370506"/>
                  </a:lnTo>
                  <a:lnTo>
                    <a:pt x="4614085" y="365119"/>
                  </a:lnTo>
                  <a:lnTo>
                    <a:pt x="4726841" y="358727"/>
                  </a:lnTo>
                  <a:lnTo>
                    <a:pt x="4839596" y="351451"/>
                  </a:lnTo>
                  <a:lnTo>
                    <a:pt x="4952352" y="343297"/>
                  </a:lnTo>
                  <a:lnTo>
                    <a:pt x="5065107" y="334199"/>
                  </a:lnTo>
                  <a:lnTo>
                    <a:pt x="5177863" y="324046"/>
                  </a:lnTo>
                  <a:lnTo>
                    <a:pt x="5290618" y="312698"/>
                  </a:lnTo>
                  <a:lnTo>
                    <a:pt x="5403374" y="300009"/>
                  </a:lnTo>
                  <a:lnTo>
                    <a:pt x="5516129" y="285840"/>
                  </a:lnTo>
                  <a:lnTo>
                    <a:pt x="5628885" y="270067"/>
                  </a:lnTo>
                  <a:lnTo>
                    <a:pt x="5741640" y="252590"/>
                  </a:lnTo>
                  <a:lnTo>
                    <a:pt x="5854396" y="233331"/>
                  </a:lnTo>
                  <a:lnTo>
                    <a:pt x="5967151" y="212235"/>
                  </a:lnTo>
                  <a:lnTo>
                    <a:pt x="6079907" y="189265"/>
                  </a:lnTo>
                  <a:lnTo>
                    <a:pt x="6145984" y="17469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4935194"/>
              <a:ext cx="6145984" cy="347041"/>
            </a:xfrm>
            <a:custGeom>
              <a:avLst/>
              <a:pathLst>
                <a:path w="6145984" h="347041">
                  <a:moveTo>
                    <a:pt x="6145984" y="347041"/>
                  </a:moveTo>
                  <a:lnTo>
                    <a:pt x="6079907" y="340789"/>
                  </a:lnTo>
                  <a:lnTo>
                    <a:pt x="5967151" y="331247"/>
                  </a:lnTo>
                  <a:lnTo>
                    <a:pt x="5854396" y="322831"/>
                  </a:lnTo>
                  <a:lnTo>
                    <a:pt x="5741640" y="315526"/>
                  </a:lnTo>
                  <a:lnTo>
                    <a:pt x="5628885" y="309300"/>
                  </a:lnTo>
                  <a:lnTo>
                    <a:pt x="5516129" y="304096"/>
                  </a:lnTo>
                  <a:lnTo>
                    <a:pt x="5403374" y="299837"/>
                  </a:lnTo>
                  <a:lnTo>
                    <a:pt x="5290618" y="296422"/>
                  </a:lnTo>
                  <a:lnTo>
                    <a:pt x="5177863" y="293734"/>
                  </a:lnTo>
                  <a:lnTo>
                    <a:pt x="5065107" y="291649"/>
                  </a:lnTo>
                  <a:lnTo>
                    <a:pt x="4952352" y="290050"/>
                  </a:lnTo>
                  <a:lnTo>
                    <a:pt x="4839596" y="288849"/>
                  </a:lnTo>
                  <a:lnTo>
                    <a:pt x="4726841" y="288001"/>
                  </a:lnTo>
                  <a:lnTo>
                    <a:pt x="4614085" y="287535"/>
                  </a:lnTo>
                  <a:lnTo>
                    <a:pt x="4501330" y="287468"/>
                  </a:lnTo>
                  <a:lnTo>
                    <a:pt x="4388574" y="286809"/>
                  </a:lnTo>
                  <a:lnTo>
                    <a:pt x="4275819" y="285286"/>
                  </a:lnTo>
                  <a:lnTo>
                    <a:pt x="4163063" y="282892"/>
                  </a:lnTo>
                  <a:lnTo>
                    <a:pt x="4050307" y="279436"/>
                  </a:lnTo>
                  <a:lnTo>
                    <a:pt x="3937552" y="274463"/>
                  </a:lnTo>
                  <a:lnTo>
                    <a:pt x="3824796" y="268520"/>
                  </a:lnTo>
                  <a:lnTo>
                    <a:pt x="3712041" y="262252"/>
                  </a:lnTo>
                  <a:lnTo>
                    <a:pt x="3599285" y="254970"/>
                  </a:lnTo>
                  <a:lnTo>
                    <a:pt x="3486530" y="247797"/>
                  </a:lnTo>
                  <a:lnTo>
                    <a:pt x="3373774" y="241471"/>
                  </a:lnTo>
                  <a:lnTo>
                    <a:pt x="3261019" y="233520"/>
                  </a:lnTo>
                  <a:lnTo>
                    <a:pt x="3148263" y="220391"/>
                  </a:lnTo>
                  <a:lnTo>
                    <a:pt x="3035508" y="204346"/>
                  </a:lnTo>
                  <a:lnTo>
                    <a:pt x="2922752" y="188099"/>
                  </a:lnTo>
                  <a:lnTo>
                    <a:pt x="2809997" y="171912"/>
                  </a:lnTo>
                  <a:lnTo>
                    <a:pt x="2697241" y="153371"/>
                  </a:lnTo>
                  <a:lnTo>
                    <a:pt x="2584486" y="131156"/>
                  </a:lnTo>
                  <a:lnTo>
                    <a:pt x="2471730" y="108900"/>
                  </a:lnTo>
                  <a:lnTo>
                    <a:pt x="2358975" y="89058"/>
                  </a:lnTo>
                  <a:lnTo>
                    <a:pt x="2246219" y="72171"/>
                  </a:lnTo>
                  <a:lnTo>
                    <a:pt x="2133463" y="55156"/>
                  </a:lnTo>
                  <a:lnTo>
                    <a:pt x="2020708" y="39017"/>
                  </a:lnTo>
                  <a:lnTo>
                    <a:pt x="1907952" y="25070"/>
                  </a:lnTo>
                  <a:lnTo>
                    <a:pt x="1795197" y="14372"/>
                  </a:lnTo>
                  <a:lnTo>
                    <a:pt x="1682441" y="6995"/>
                  </a:lnTo>
                  <a:lnTo>
                    <a:pt x="1569686" y="2165"/>
                  </a:lnTo>
                  <a:lnTo>
                    <a:pt x="1456930" y="0"/>
                  </a:lnTo>
                  <a:lnTo>
                    <a:pt x="1344175" y="670"/>
                  </a:lnTo>
                  <a:lnTo>
                    <a:pt x="1231419" y="4375"/>
                  </a:lnTo>
                  <a:lnTo>
                    <a:pt x="1118664" y="11307"/>
                  </a:lnTo>
                  <a:lnTo>
                    <a:pt x="1005908" y="21637"/>
                  </a:lnTo>
                  <a:lnTo>
                    <a:pt x="893153" y="35490"/>
                  </a:lnTo>
                  <a:lnTo>
                    <a:pt x="780397" y="52946"/>
                  </a:lnTo>
                  <a:lnTo>
                    <a:pt x="667642" y="74039"/>
                  </a:lnTo>
                  <a:lnTo>
                    <a:pt x="554886" y="98769"/>
                  </a:lnTo>
                  <a:lnTo>
                    <a:pt x="442131" y="127112"/>
                  </a:lnTo>
                  <a:lnTo>
                    <a:pt x="329375" y="159026"/>
                  </a:lnTo>
                  <a:lnTo>
                    <a:pt x="216619" y="194465"/>
                  </a:lnTo>
                  <a:lnTo>
                    <a:pt x="103864" y="233376"/>
                  </a:lnTo>
                  <a:lnTo>
                    <a:pt x="0" y="27237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0" name="pl40"/>
            <p:cNvSpPr/>
            <p:nvPr/>
          </p:nvSpPr>
          <p:spPr>
            <a:xfrm>
              <a:off x="941876" y="4846099"/>
              <a:ext cx="6145984" cy="305148"/>
            </a:xfrm>
            <a:custGeom>
              <a:avLst/>
              <a:pathLst>
                <a:path w="6145984" h="305148">
                  <a:moveTo>
                    <a:pt x="0" y="110559"/>
                  </a:moveTo>
                  <a:lnTo>
                    <a:pt x="103864" y="92601"/>
                  </a:lnTo>
                  <a:lnTo>
                    <a:pt x="216619" y="74920"/>
                  </a:lnTo>
                  <a:lnTo>
                    <a:pt x="329375" y="59067"/>
                  </a:lnTo>
                  <a:lnTo>
                    <a:pt x="442131" y="45060"/>
                  </a:lnTo>
                  <a:lnTo>
                    <a:pt x="554886" y="32913"/>
                  </a:lnTo>
                  <a:lnTo>
                    <a:pt x="667642" y="22643"/>
                  </a:lnTo>
                  <a:lnTo>
                    <a:pt x="780397" y="14266"/>
                  </a:lnTo>
                  <a:lnTo>
                    <a:pt x="893153" y="7797"/>
                  </a:lnTo>
                  <a:lnTo>
                    <a:pt x="1005908" y="3252"/>
                  </a:lnTo>
                  <a:lnTo>
                    <a:pt x="1118664" y="648"/>
                  </a:lnTo>
                  <a:lnTo>
                    <a:pt x="1231419" y="0"/>
                  </a:lnTo>
                  <a:lnTo>
                    <a:pt x="1344175" y="1323"/>
                  </a:lnTo>
                  <a:lnTo>
                    <a:pt x="1456930" y="4635"/>
                  </a:lnTo>
                  <a:lnTo>
                    <a:pt x="1569686" y="9951"/>
                  </a:lnTo>
                  <a:lnTo>
                    <a:pt x="1682441" y="17286"/>
                  </a:lnTo>
                  <a:lnTo>
                    <a:pt x="1795197" y="26662"/>
                  </a:lnTo>
                  <a:lnTo>
                    <a:pt x="1907952" y="39236"/>
                  </a:lnTo>
                  <a:lnTo>
                    <a:pt x="2020708" y="54895"/>
                  </a:lnTo>
                  <a:lnTo>
                    <a:pt x="2133463" y="72216"/>
                  </a:lnTo>
                  <a:lnTo>
                    <a:pt x="2246219" y="89773"/>
                  </a:lnTo>
                  <a:lnTo>
                    <a:pt x="2358975" y="106969"/>
                  </a:lnTo>
                  <a:lnTo>
                    <a:pt x="2471730" y="127659"/>
                  </a:lnTo>
                  <a:lnTo>
                    <a:pt x="2584486" y="150220"/>
                  </a:lnTo>
                  <a:lnTo>
                    <a:pt x="2697241" y="171850"/>
                  </a:lnTo>
                  <a:lnTo>
                    <a:pt x="2809997" y="190015"/>
                  </a:lnTo>
                  <a:lnTo>
                    <a:pt x="2922752" y="207001"/>
                  </a:lnTo>
                  <a:lnTo>
                    <a:pt x="3035508" y="223425"/>
                  </a:lnTo>
                  <a:lnTo>
                    <a:pt x="3148263" y="238429"/>
                  </a:lnTo>
                  <a:lnTo>
                    <a:pt x="3261019" y="251136"/>
                  </a:lnTo>
                  <a:lnTo>
                    <a:pt x="3373774" y="260635"/>
                  </a:lnTo>
                  <a:lnTo>
                    <a:pt x="3486530" y="268090"/>
                  </a:lnTo>
                  <a:lnTo>
                    <a:pt x="3599285" y="275314"/>
                  </a:lnTo>
                  <a:lnTo>
                    <a:pt x="3712041" y="283227"/>
                  </a:lnTo>
                  <a:lnTo>
                    <a:pt x="3824796" y="290226"/>
                  </a:lnTo>
                  <a:lnTo>
                    <a:pt x="3937552" y="296097"/>
                  </a:lnTo>
                  <a:lnTo>
                    <a:pt x="4050307" y="300739"/>
                  </a:lnTo>
                  <a:lnTo>
                    <a:pt x="4163063" y="303790"/>
                  </a:lnTo>
                  <a:lnTo>
                    <a:pt x="4275819" y="305148"/>
                  </a:lnTo>
                  <a:lnTo>
                    <a:pt x="4388574" y="304956"/>
                  </a:lnTo>
                  <a:lnTo>
                    <a:pt x="4501330" y="303361"/>
                  </a:lnTo>
                  <a:lnTo>
                    <a:pt x="4614085" y="300701"/>
                  </a:lnTo>
                  <a:lnTo>
                    <a:pt x="4726841" y="297738"/>
                  </a:lnTo>
                  <a:lnTo>
                    <a:pt x="4839596" y="294524"/>
                  </a:lnTo>
                  <a:lnTo>
                    <a:pt x="4952352" y="291048"/>
                  </a:lnTo>
                  <a:lnTo>
                    <a:pt x="5065107" y="287298"/>
                  </a:lnTo>
                  <a:lnTo>
                    <a:pt x="5177863" y="283264"/>
                  </a:lnTo>
                  <a:lnTo>
                    <a:pt x="5290618" y="278934"/>
                  </a:lnTo>
                  <a:lnTo>
                    <a:pt x="5403374" y="274297"/>
                  </a:lnTo>
                  <a:lnTo>
                    <a:pt x="5516129" y="269342"/>
                  </a:lnTo>
                  <a:lnTo>
                    <a:pt x="5628885" y="264058"/>
                  </a:lnTo>
                  <a:lnTo>
                    <a:pt x="5741640" y="258432"/>
                  </a:lnTo>
                  <a:lnTo>
                    <a:pt x="5854396" y="252456"/>
                  </a:lnTo>
                  <a:lnTo>
                    <a:pt x="5967151" y="246116"/>
                  </a:lnTo>
                  <a:lnTo>
                    <a:pt x="6079907" y="239402"/>
                  </a:lnTo>
                  <a:lnTo>
                    <a:pt x="6145984" y="235241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1" name="tx41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1938631" y="5456905"/>
              <a:ext cx="161574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3534991" y="5456905"/>
              <a:ext cx="161574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5181048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6746318" y="545690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1967252" y="5596581"/>
              <a:ext cx="409523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difference  (CKD-EPI Cys 2012 − Cr 2021, mL/min/1.73 m²)</a:t>
              </a:r>
            </a:p>
          </p:txBody>
        </p:sp>
        <p:sp>
          <p:nvSpPr>
            <p:cNvPr id="51" name="tx51"/>
            <p:cNvSpPr/>
            <p:nvPr/>
          </p:nvSpPr>
          <p:spPr>
            <a:xfrm rot="-5400000">
              <a:off x="169121" y="3331003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52" name="rc52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rc56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rc58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9" name="pl59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0" name="rc60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1" name="pl61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2" name="tx62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6" name="tx66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7" name="tx67"/>
            <p:cNvSpPr/>
            <p:nvPr/>
          </p:nvSpPr>
          <p:spPr>
            <a:xfrm>
              <a:off x="941876" y="1166869"/>
              <a:ext cx="1631015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eGFRcr-cys · EKFC 2023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22123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281759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41395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01031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01941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361577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21213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680849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g21"/>
            <p:cNvSpPr/>
            <p:nvPr/>
          </p:nvSpPr>
          <p:spPr>
            <a:xfrm>
              <a:off x="941876" y="2226881"/>
              <a:ext cx="6145984" cy="3022604"/>
            </a:xfrm>
            <a:custGeom>
              <a:avLst/>
              <a:pathLst>
                <a:path w="6145984" h="3022604">
                  <a:moveTo>
                    <a:pt x="0" y="0"/>
                  </a:moveTo>
                  <a:lnTo>
                    <a:pt x="103864" y="99736"/>
                  </a:lnTo>
                  <a:lnTo>
                    <a:pt x="216619" y="204474"/>
                  </a:lnTo>
                  <a:lnTo>
                    <a:pt x="329375" y="305647"/>
                  </a:lnTo>
                  <a:lnTo>
                    <a:pt x="442131" y="403225"/>
                  </a:lnTo>
                  <a:lnTo>
                    <a:pt x="554886" y="497185"/>
                  </a:lnTo>
                  <a:lnTo>
                    <a:pt x="667642" y="587520"/>
                  </a:lnTo>
                  <a:lnTo>
                    <a:pt x="780397" y="674255"/>
                  </a:lnTo>
                  <a:lnTo>
                    <a:pt x="893153" y="757465"/>
                  </a:lnTo>
                  <a:lnTo>
                    <a:pt x="1005908" y="837295"/>
                  </a:lnTo>
                  <a:lnTo>
                    <a:pt x="1118664" y="913979"/>
                  </a:lnTo>
                  <a:lnTo>
                    <a:pt x="1231419" y="987848"/>
                  </a:lnTo>
                  <a:lnTo>
                    <a:pt x="1344175" y="1059317"/>
                  </a:lnTo>
                  <a:lnTo>
                    <a:pt x="1456930" y="1128856"/>
                  </a:lnTo>
                  <a:lnTo>
                    <a:pt x="1569686" y="1196938"/>
                  </a:lnTo>
                  <a:lnTo>
                    <a:pt x="1682441" y="1263986"/>
                  </a:lnTo>
                  <a:lnTo>
                    <a:pt x="1795197" y="1330327"/>
                  </a:lnTo>
                  <a:lnTo>
                    <a:pt x="1907952" y="1397839"/>
                  </a:lnTo>
                  <a:lnTo>
                    <a:pt x="2020708" y="1465923"/>
                  </a:lnTo>
                  <a:lnTo>
                    <a:pt x="2133463" y="1531898"/>
                  </a:lnTo>
                  <a:lnTo>
                    <a:pt x="2246219" y="1593621"/>
                  </a:lnTo>
                  <a:lnTo>
                    <a:pt x="2358975" y="1650131"/>
                  </a:lnTo>
                  <a:lnTo>
                    <a:pt x="2471730" y="1703110"/>
                  </a:lnTo>
                  <a:lnTo>
                    <a:pt x="2584486" y="1751310"/>
                  </a:lnTo>
                  <a:lnTo>
                    <a:pt x="2697241" y="1794897"/>
                  </a:lnTo>
                  <a:lnTo>
                    <a:pt x="2809997" y="1837179"/>
                  </a:lnTo>
                  <a:lnTo>
                    <a:pt x="2922752" y="1883624"/>
                  </a:lnTo>
                  <a:lnTo>
                    <a:pt x="3035508" y="1929172"/>
                  </a:lnTo>
                  <a:lnTo>
                    <a:pt x="3148263" y="1969492"/>
                  </a:lnTo>
                  <a:lnTo>
                    <a:pt x="3261019" y="2005217"/>
                  </a:lnTo>
                  <a:lnTo>
                    <a:pt x="3373774" y="2038864"/>
                  </a:lnTo>
                  <a:lnTo>
                    <a:pt x="3486530" y="2068119"/>
                  </a:lnTo>
                  <a:lnTo>
                    <a:pt x="3599285" y="2093906"/>
                  </a:lnTo>
                  <a:lnTo>
                    <a:pt x="3712041" y="2119539"/>
                  </a:lnTo>
                  <a:lnTo>
                    <a:pt x="3824796" y="2140632"/>
                  </a:lnTo>
                  <a:lnTo>
                    <a:pt x="3937552" y="2158633"/>
                  </a:lnTo>
                  <a:lnTo>
                    <a:pt x="4050307" y="2178273"/>
                  </a:lnTo>
                  <a:lnTo>
                    <a:pt x="4163063" y="2198167"/>
                  </a:lnTo>
                  <a:lnTo>
                    <a:pt x="4275819" y="2215006"/>
                  </a:lnTo>
                  <a:lnTo>
                    <a:pt x="4388574" y="2229404"/>
                  </a:lnTo>
                  <a:lnTo>
                    <a:pt x="4501330" y="2242352"/>
                  </a:lnTo>
                  <a:lnTo>
                    <a:pt x="4614085" y="2254478"/>
                  </a:lnTo>
                  <a:lnTo>
                    <a:pt x="4726841" y="2264932"/>
                  </a:lnTo>
                  <a:lnTo>
                    <a:pt x="4839596" y="2273799"/>
                  </a:lnTo>
                  <a:lnTo>
                    <a:pt x="4952352" y="2281106"/>
                  </a:lnTo>
                  <a:lnTo>
                    <a:pt x="5065107" y="2286738"/>
                  </a:lnTo>
                  <a:lnTo>
                    <a:pt x="5177863" y="2290487"/>
                  </a:lnTo>
                  <a:lnTo>
                    <a:pt x="5290618" y="2292089"/>
                  </a:lnTo>
                  <a:lnTo>
                    <a:pt x="5403374" y="2291267"/>
                  </a:lnTo>
                  <a:lnTo>
                    <a:pt x="5516129" y="2287756"/>
                  </a:lnTo>
                  <a:lnTo>
                    <a:pt x="5628885" y="2281324"/>
                  </a:lnTo>
                  <a:lnTo>
                    <a:pt x="5741640" y="2271785"/>
                  </a:lnTo>
                  <a:lnTo>
                    <a:pt x="5854396" y="2259000"/>
                  </a:lnTo>
                  <a:lnTo>
                    <a:pt x="5967151" y="2242874"/>
                  </a:lnTo>
                  <a:lnTo>
                    <a:pt x="6079907" y="2223351"/>
                  </a:lnTo>
                  <a:lnTo>
                    <a:pt x="6145984" y="2209903"/>
                  </a:lnTo>
                  <a:lnTo>
                    <a:pt x="6145984" y="3022604"/>
                  </a:lnTo>
                  <a:lnTo>
                    <a:pt x="6079907" y="2993932"/>
                  </a:lnTo>
                  <a:lnTo>
                    <a:pt x="5967151" y="2947693"/>
                  </a:lnTo>
                  <a:lnTo>
                    <a:pt x="5854396" y="2904124"/>
                  </a:lnTo>
                  <a:lnTo>
                    <a:pt x="5741640" y="2863178"/>
                  </a:lnTo>
                  <a:lnTo>
                    <a:pt x="5628885" y="2824771"/>
                  </a:lnTo>
                  <a:lnTo>
                    <a:pt x="5516129" y="2788774"/>
                  </a:lnTo>
                  <a:lnTo>
                    <a:pt x="5403374" y="2755011"/>
                  </a:lnTo>
                  <a:lnTo>
                    <a:pt x="5290618" y="2723260"/>
                  </a:lnTo>
                  <a:lnTo>
                    <a:pt x="5177863" y="2693266"/>
                  </a:lnTo>
                  <a:lnTo>
                    <a:pt x="5065107" y="2664761"/>
                  </a:lnTo>
                  <a:lnTo>
                    <a:pt x="4952352" y="2637494"/>
                  </a:lnTo>
                  <a:lnTo>
                    <a:pt x="4839596" y="2611263"/>
                  </a:lnTo>
                  <a:lnTo>
                    <a:pt x="4726841" y="2585966"/>
                  </a:lnTo>
                  <a:lnTo>
                    <a:pt x="4614085" y="2561639"/>
                  </a:lnTo>
                  <a:lnTo>
                    <a:pt x="4501330" y="2538483"/>
                  </a:lnTo>
                  <a:lnTo>
                    <a:pt x="4388574" y="2516414"/>
                  </a:lnTo>
                  <a:lnTo>
                    <a:pt x="4275819" y="2495080"/>
                  </a:lnTo>
                  <a:lnTo>
                    <a:pt x="4163063" y="2474050"/>
                  </a:lnTo>
                  <a:lnTo>
                    <a:pt x="4050307" y="2452517"/>
                  </a:lnTo>
                  <a:lnTo>
                    <a:pt x="3937552" y="2431538"/>
                  </a:lnTo>
                  <a:lnTo>
                    <a:pt x="3824796" y="2413245"/>
                  </a:lnTo>
                  <a:lnTo>
                    <a:pt x="3712041" y="2395111"/>
                  </a:lnTo>
                  <a:lnTo>
                    <a:pt x="3599285" y="2372027"/>
                  </a:lnTo>
                  <a:lnTo>
                    <a:pt x="3486530" y="2346450"/>
                  </a:lnTo>
                  <a:lnTo>
                    <a:pt x="3373774" y="2321763"/>
                  </a:lnTo>
                  <a:lnTo>
                    <a:pt x="3261019" y="2294375"/>
                  </a:lnTo>
                  <a:lnTo>
                    <a:pt x="3148263" y="2256943"/>
                  </a:lnTo>
                  <a:lnTo>
                    <a:pt x="3035508" y="2212414"/>
                  </a:lnTo>
                  <a:lnTo>
                    <a:pt x="2922752" y="2167584"/>
                  </a:lnTo>
                  <a:lnTo>
                    <a:pt x="2809997" y="2124367"/>
                  </a:lnTo>
                  <a:lnTo>
                    <a:pt x="2697241" y="2080565"/>
                  </a:lnTo>
                  <a:lnTo>
                    <a:pt x="2584486" y="2034614"/>
                  </a:lnTo>
                  <a:lnTo>
                    <a:pt x="2471730" y="1987648"/>
                  </a:lnTo>
                  <a:lnTo>
                    <a:pt x="2358975" y="1938097"/>
                  </a:lnTo>
                  <a:lnTo>
                    <a:pt x="2246219" y="1882838"/>
                  </a:lnTo>
                  <a:lnTo>
                    <a:pt x="2133463" y="1823310"/>
                  </a:lnTo>
                  <a:lnTo>
                    <a:pt x="2020708" y="1762112"/>
                  </a:lnTo>
                  <a:lnTo>
                    <a:pt x="1907952" y="1700959"/>
                  </a:lnTo>
                  <a:lnTo>
                    <a:pt x="1795197" y="1641032"/>
                  </a:lnTo>
                  <a:lnTo>
                    <a:pt x="1682441" y="1582778"/>
                  </a:lnTo>
                  <a:lnTo>
                    <a:pt x="1569686" y="1525866"/>
                  </a:lnTo>
                  <a:lnTo>
                    <a:pt x="1456930" y="1470527"/>
                  </a:lnTo>
                  <a:lnTo>
                    <a:pt x="1344175" y="1417099"/>
                  </a:lnTo>
                  <a:lnTo>
                    <a:pt x="1231419" y="1365971"/>
                  </a:lnTo>
                  <a:lnTo>
                    <a:pt x="1118664" y="1317526"/>
                  </a:lnTo>
                  <a:lnTo>
                    <a:pt x="1005908" y="1272094"/>
                  </a:lnTo>
                  <a:lnTo>
                    <a:pt x="893153" y="1229922"/>
                  </a:lnTo>
                  <a:lnTo>
                    <a:pt x="780397" y="1191158"/>
                  </a:lnTo>
                  <a:lnTo>
                    <a:pt x="667642" y="1155862"/>
                  </a:lnTo>
                  <a:lnTo>
                    <a:pt x="554886" y="1124024"/>
                  </a:lnTo>
                  <a:lnTo>
                    <a:pt x="442131" y="1095583"/>
                  </a:lnTo>
                  <a:lnTo>
                    <a:pt x="329375" y="1070447"/>
                  </a:lnTo>
                  <a:lnTo>
                    <a:pt x="216619" y="1048509"/>
                  </a:lnTo>
                  <a:lnTo>
                    <a:pt x="103864" y="1029653"/>
                  </a:lnTo>
                  <a:lnTo>
                    <a:pt x="0" y="1015017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941876" y="2226881"/>
              <a:ext cx="6145984" cy="2292089"/>
            </a:xfrm>
            <a:custGeom>
              <a:avLst/>
              <a:pathLst>
                <a:path w="6145984" h="2292089">
                  <a:moveTo>
                    <a:pt x="0" y="0"/>
                  </a:moveTo>
                  <a:lnTo>
                    <a:pt x="103864" y="99736"/>
                  </a:lnTo>
                  <a:lnTo>
                    <a:pt x="216619" y="204474"/>
                  </a:lnTo>
                  <a:lnTo>
                    <a:pt x="329375" y="305647"/>
                  </a:lnTo>
                  <a:lnTo>
                    <a:pt x="442131" y="403225"/>
                  </a:lnTo>
                  <a:lnTo>
                    <a:pt x="554886" y="497185"/>
                  </a:lnTo>
                  <a:lnTo>
                    <a:pt x="667642" y="587520"/>
                  </a:lnTo>
                  <a:lnTo>
                    <a:pt x="780397" y="674255"/>
                  </a:lnTo>
                  <a:lnTo>
                    <a:pt x="893153" y="757465"/>
                  </a:lnTo>
                  <a:lnTo>
                    <a:pt x="1005908" y="837295"/>
                  </a:lnTo>
                  <a:lnTo>
                    <a:pt x="1118664" y="913979"/>
                  </a:lnTo>
                  <a:lnTo>
                    <a:pt x="1231419" y="987848"/>
                  </a:lnTo>
                  <a:lnTo>
                    <a:pt x="1344175" y="1059317"/>
                  </a:lnTo>
                  <a:lnTo>
                    <a:pt x="1456930" y="1128856"/>
                  </a:lnTo>
                  <a:lnTo>
                    <a:pt x="1569686" y="1196938"/>
                  </a:lnTo>
                  <a:lnTo>
                    <a:pt x="1682441" y="1263986"/>
                  </a:lnTo>
                  <a:lnTo>
                    <a:pt x="1795197" y="1330327"/>
                  </a:lnTo>
                  <a:lnTo>
                    <a:pt x="1907952" y="1397839"/>
                  </a:lnTo>
                  <a:lnTo>
                    <a:pt x="2020708" y="1465923"/>
                  </a:lnTo>
                  <a:lnTo>
                    <a:pt x="2133463" y="1531898"/>
                  </a:lnTo>
                  <a:lnTo>
                    <a:pt x="2246219" y="1593621"/>
                  </a:lnTo>
                  <a:lnTo>
                    <a:pt x="2358975" y="1650131"/>
                  </a:lnTo>
                  <a:lnTo>
                    <a:pt x="2471730" y="1703110"/>
                  </a:lnTo>
                  <a:lnTo>
                    <a:pt x="2584486" y="1751310"/>
                  </a:lnTo>
                  <a:lnTo>
                    <a:pt x="2697241" y="1794897"/>
                  </a:lnTo>
                  <a:lnTo>
                    <a:pt x="2809997" y="1837179"/>
                  </a:lnTo>
                  <a:lnTo>
                    <a:pt x="2922752" y="1883624"/>
                  </a:lnTo>
                  <a:lnTo>
                    <a:pt x="3035508" y="1929172"/>
                  </a:lnTo>
                  <a:lnTo>
                    <a:pt x="3148263" y="1969492"/>
                  </a:lnTo>
                  <a:lnTo>
                    <a:pt x="3261019" y="2005217"/>
                  </a:lnTo>
                  <a:lnTo>
                    <a:pt x="3373774" y="2038864"/>
                  </a:lnTo>
                  <a:lnTo>
                    <a:pt x="3486530" y="2068119"/>
                  </a:lnTo>
                  <a:lnTo>
                    <a:pt x="3599285" y="2093906"/>
                  </a:lnTo>
                  <a:lnTo>
                    <a:pt x="3712041" y="2119539"/>
                  </a:lnTo>
                  <a:lnTo>
                    <a:pt x="3824796" y="2140632"/>
                  </a:lnTo>
                  <a:lnTo>
                    <a:pt x="3937552" y="2158633"/>
                  </a:lnTo>
                  <a:lnTo>
                    <a:pt x="4050307" y="2178273"/>
                  </a:lnTo>
                  <a:lnTo>
                    <a:pt x="4163063" y="2198167"/>
                  </a:lnTo>
                  <a:lnTo>
                    <a:pt x="4275819" y="2215006"/>
                  </a:lnTo>
                  <a:lnTo>
                    <a:pt x="4388574" y="2229404"/>
                  </a:lnTo>
                  <a:lnTo>
                    <a:pt x="4501330" y="2242352"/>
                  </a:lnTo>
                  <a:lnTo>
                    <a:pt x="4614085" y="2254478"/>
                  </a:lnTo>
                  <a:lnTo>
                    <a:pt x="4726841" y="2264932"/>
                  </a:lnTo>
                  <a:lnTo>
                    <a:pt x="4839596" y="2273799"/>
                  </a:lnTo>
                  <a:lnTo>
                    <a:pt x="4952352" y="2281106"/>
                  </a:lnTo>
                  <a:lnTo>
                    <a:pt x="5065107" y="2286738"/>
                  </a:lnTo>
                  <a:lnTo>
                    <a:pt x="5177863" y="2290487"/>
                  </a:lnTo>
                  <a:lnTo>
                    <a:pt x="5290618" y="2292089"/>
                  </a:lnTo>
                  <a:lnTo>
                    <a:pt x="5403374" y="2291267"/>
                  </a:lnTo>
                  <a:lnTo>
                    <a:pt x="5516129" y="2287756"/>
                  </a:lnTo>
                  <a:lnTo>
                    <a:pt x="5628885" y="2281324"/>
                  </a:lnTo>
                  <a:lnTo>
                    <a:pt x="5741640" y="2271785"/>
                  </a:lnTo>
                  <a:lnTo>
                    <a:pt x="5854396" y="2259000"/>
                  </a:lnTo>
                  <a:lnTo>
                    <a:pt x="5967151" y="2242874"/>
                  </a:lnTo>
                  <a:lnTo>
                    <a:pt x="6079907" y="2223351"/>
                  </a:lnTo>
                  <a:lnTo>
                    <a:pt x="6145984" y="220990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941876" y="3241899"/>
              <a:ext cx="6145984" cy="2007586"/>
            </a:xfrm>
            <a:custGeom>
              <a:avLst/>
              <a:pathLst>
                <a:path w="6145984" h="2007586">
                  <a:moveTo>
                    <a:pt x="6145984" y="2007586"/>
                  </a:moveTo>
                  <a:lnTo>
                    <a:pt x="6079907" y="1978914"/>
                  </a:lnTo>
                  <a:lnTo>
                    <a:pt x="5967151" y="1932675"/>
                  </a:lnTo>
                  <a:lnTo>
                    <a:pt x="5854396" y="1889106"/>
                  </a:lnTo>
                  <a:lnTo>
                    <a:pt x="5741640" y="1848161"/>
                  </a:lnTo>
                  <a:lnTo>
                    <a:pt x="5628885" y="1809754"/>
                  </a:lnTo>
                  <a:lnTo>
                    <a:pt x="5516129" y="1773757"/>
                  </a:lnTo>
                  <a:lnTo>
                    <a:pt x="5403374" y="1739993"/>
                  </a:lnTo>
                  <a:lnTo>
                    <a:pt x="5290618" y="1708242"/>
                  </a:lnTo>
                  <a:lnTo>
                    <a:pt x="5177863" y="1678249"/>
                  </a:lnTo>
                  <a:lnTo>
                    <a:pt x="5065107" y="1649744"/>
                  </a:lnTo>
                  <a:lnTo>
                    <a:pt x="4952352" y="1622476"/>
                  </a:lnTo>
                  <a:lnTo>
                    <a:pt x="4839596" y="1596246"/>
                  </a:lnTo>
                  <a:lnTo>
                    <a:pt x="4726841" y="1570949"/>
                  </a:lnTo>
                  <a:lnTo>
                    <a:pt x="4614085" y="1546621"/>
                  </a:lnTo>
                  <a:lnTo>
                    <a:pt x="4501330" y="1523465"/>
                  </a:lnTo>
                  <a:lnTo>
                    <a:pt x="4388574" y="1501397"/>
                  </a:lnTo>
                  <a:lnTo>
                    <a:pt x="4275819" y="1480063"/>
                  </a:lnTo>
                  <a:lnTo>
                    <a:pt x="4163063" y="1459033"/>
                  </a:lnTo>
                  <a:lnTo>
                    <a:pt x="4050307" y="1437500"/>
                  </a:lnTo>
                  <a:lnTo>
                    <a:pt x="3937552" y="1416521"/>
                  </a:lnTo>
                  <a:lnTo>
                    <a:pt x="3824796" y="1398227"/>
                  </a:lnTo>
                  <a:lnTo>
                    <a:pt x="3712041" y="1380093"/>
                  </a:lnTo>
                  <a:lnTo>
                    <a:pt x="3599285" y="1357010"/>
                  </a:lnTo>
                  <a:lnTo>
                    <a:pt x="3486530" y="1331433"/>
                  </a:lnTo>
                  <a:lnTo>
                    <a:pt x="3373774" y="1306746"/>
                  </a:lnTo>
                  <a:lnTo>
                    <a:pt x="3261019" y="1279357"/>
                  </a:lnTo>
                  <a:lnTo>
                    <a:pt x="3148263" y="1241925"/>
                  </a:lnTo>
                  <a:lnTo>
                    <a:pt x="3035508" y="1197396"/>
                  </a:lnTo>
                  <a:lnTo>
                    <a:pt x="2922752" y="1152567"/>
                  </a:lnTo>
                  <a:lnTo>
                    <a:pt x="2809997" y="1109350"/>
                  </a:lnTo>
                  <a:lnTo>
                    <a:pt x="2697241" y="1065548"/>
                  </a:lnTo>
                  <a:lnTo>
                    <a:pt x="2584486" y="1019596"/>
                  </a:lnTo>
                  <a:lnTo>
                    <a:pt x="2471730" y="972631"/>
                  </a:lnTo>
                  <a:lnTo>
                    <a:pt x="2358975" y="923080"/>
                  </a:lnTo>
                  <a:lnTo>
                    <a:pt x="2246219" y="867821"/>
                  </a:lnTo>
                  <a:lnTo>
                    <a:pt x="2133463" y="808293"/>
                  </a:lnTo>
                  <a:lnTo>
                    <a:pt x="2020708" y="747094"/>
                  </a:lnTo>
                  <a:lnTo>
                    <a:pt x="1907952" y="685941"/>
                  </a:lnTo>
                  <a:lnTo>
                    <a:pt x="1795197" y="626014"/>
                  </a:lnTo>
                  <a:lnTo>
                    <a:pt x="1682441" y="567761"/>
                  </a:lnTo>
                  <a:lnTo>
                    <a:pt x="1569686" y="510849"/>
                  </a:lnTo>
                  <a:lnTo>
                    <a:pt x="1456930" y="455510"/>
                  </a:lnTo>
                  <a:lnTo>
                    <a:pt x="1344175" y="402082"/>
                  </a:lnTo>
                  <a:lnTo>
                    <a:pt x="1231419" y="350953"/>
                  </a:lnTo>
                  <a:lnTo>
                    <a:pt x="1118664" y="302508"/>
                  </a:lnTo>
                  <a:lnTo>
                    <a:pt x="1005908" y="257077"/>
                  </a:lnTo>
                  <a:lnTo>
                    <a:pt x="893153" y="214905"/>
                  </a:lnTo>
                  <a:lnTo>
                    <a:pt x="780397" y="176140"/>
                  </a:lnTo>
                  <a:lnTo>
                    <a:pt x="667642" y="140845"/>
                  </a:lnTo>
                  <a:lnTo>
                    <a:pt x="554886" y="109007"/>
                  </a:lnTo>
                  <a:lnTo>
                    <a:pt x="442131" y="80566"/>
                  </a:lnTo>
                  <a:lnTo>
                    <a:pt x="329375" y="55430"/>
                  </a:lnTo>
                  <a:lnTo>
                    <a:pt x="216619" y="33492"/>
                  </a:lnTo>
                  <a:lnTo>
                    <a:pt x="103864" y="14636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941876" y="2734390"/>
              <a:ext cx="6145984" cy="2108745"/>
            </a:xfrm>
            <a:custGeom>
              <a:avLst/>
              <a:pathLst>
                <a:path w="6145984" h="2108745">
                  <a:moveTo>
                    <a:pt x="0" y="0"/>
                  </a:moveTo>
                  <a:lnTo>
                    <a:pt x="103864" y="57186"/>
                  </a:lnTo>
                  <a:lnTo>
                    <a:pt x="216619" y="118983"/>
                  </a:lnTo>
                  <a:lnTo>
                    <a:pt x="329375" y="180539"/>
                  </a:lnTo>
                  <a:lnTo>
                    <a:pt x="442131" y="241895"/>
                  </a:lnTo>
                  <a:lnTo>
                    <a:pt x="554886" y="303096"/>
                  </a:lnTo>
                  <a:lnTo>
                    <a:pt x="667642" y="364182"/>
                  </a:lnTo>
                  <a:lnTo>
                    <a:pt x="780397" y="425198"/>
                  </a:lnTo>
                  <a:lnTo>
                    <a:pt x="893153" y="486185"/>
                  </a:lnTo>
                  <a:lnTo>
                    <a:pt x="1005908" y="547186"/>
                  </a:lnTo>
                  <a:lnTo>
                    <a:pt x="1118664" y="608244"/>
                  </a:lnTo>
                  <a:lnTo>
                    <a:pt x="1231419" y="669401"/>
                  </a:lnTo>
                  <a:lnTo>
                    <a:pt x="1344175" y="730699"/>
                  </a:lnTo>
                  <a:lnTo>
                    <a:pt x="1456930" y="792183"/>
                  </a:lnTo>
                  <a:lnTo>
                    <a:pt x="1569686" y="853893"/>
                  </a:lnTo>
                  <a:lnTo>
                    <a:pt x="1682441" y="915873"/>
                  </a:lnTo>
                  <a:lnTo>
                    <a:pt x="1795197" y="978171"/>
                  </a:lnTo>
                  <a:lnTo>
                    <a:pt x="1907952" y="1041890"/>
                  </a:lnTo>
                  <a:lnTo>
                    <a:pt x="2020708" y="1106509"/>
                  </a:lnTo>
                  <a:lnTo>
                    <a:pt x="2133463" y="1170096"/>
                  </a:lnTo>
                  <a:lnTo>
                    <a:pt x="2246219" y="1230721"/>
                  </a:lnTo>
                  <a:lnTo>
                    <a:pt x="2358975" y="1286605"/>
                  </a:lnTo>
                  <a:lnTo>
                    <a:pt x="2471730" y="1337870"/>
                  </a:lnTo>
                  <a:lnTo>
                    <a:pt x="2584486" y="1385453"/>
                  </a:lnTo>
                  <a:lnTo>
                    <a:pt x="2697241" y="1430222"/>
                  </a:lnTo>
                  <a:lnTo>
                    <a:pt x="2809997" y="1473264"/>
                  </a:lnTo>
                  <a:lnTo>
                    <a:pt x="2922752" y="1518095"/>
                  </a:lnTo>
                  <a:lnTo>
                    <a:pt x="3035508" y="1563284"/>
                  </a:lnTo>
                  <a:lnTo>
                    <a:pt x="3148263" y="1605708"/>
                  </a:lnTo>
                  <a:lnTo>
                    <a:pt x="3261019" y="1642287"/>
                  </a:lnTo>
                  <a:lnTo>
                    <a:pt x="3373774" y="1672805"/>
                  </a:lnTo>
                  <a:lnTo>
                    <a:pt x="3486530" y="1699776"/>
                  </a:lnTo>
                  <a:lnTo>
                    <a:pt x="3599285" y="1725458"/>
                  </a:lnTo>
                  <a:lnTo>
                    <a:pt x="3712041" y="1749816"/>
                  </a:lnTo>
                  <a:lnTo>
                    <a:pt x="3824796" y="1769430"/>
                  </a:lnTo>
                  <a:lnTo>
                    <a:pt x="3937552" y="1787577"/>
                  </a:lnTo>
                  <a:lnTo>
                    <a:pt x="4050307" y="1807886"/>
                  </a:lnTo>
                  <a:lnTo>
                    <a:pt x="4163063" y="1828600"/>
                  </a:lnTo>
                  <a:lnTo>
                    <a:pt x="4275819" y="1847535"/>
                  </a:lnTo>
                  <a:lnTo>
                    <a:pt x="4388574" y="1865401"/>
                  </a:lnTo>
                  <a:lnTo>
                    <a:pt x="4501330" y="1882909"/>
                  </a:lnTo>
                  <a:lnTo>
                    <a:pt x="4614085" y="1900550"/>
                  </a:lnTo>
                  <a:lnTo>
                    <a:pt x="4726841" y="1917940"/>
                  </a:lnTo>
                  <a:lnTo>
                    <a:pt x="4839596" y="1935022"/>
                  </a:lnTo>
                  <a:lnTo>
                    <a:pt x="4952352" y="1951791"/>
                  </a:lnTo>
                  <a:lnTo>
                    <a:pt x="5065107" y="1968241"/>
                  </a:lnTo>
                  <a:lnTo>
                    <a:pt x="5177863" y="1984368"/>
                  </a:lnTo>
                  <a:lnTo>
                    <a:pt x="5290618" y="2000166"/>
                  </a:lnTo>
                  <a:lnTo>
                    <a:pt x="5403374" y="2015630"/>
                  </a:lnTo>
                  <a:lnTo>
                    <a:pt x="5516129" y="2030757"/>
                  </a:lnTo>
                  <a:lnTo>
                    <a:pt x="5628885" y="2045539"/>
                  </a:lnTo>
                  <a:lnTo>
                    <a:pt x="5741640" y="2059973"/>
                  </a:lnTo>
                  <a:lnTo>
                    <a:pt x="5854396" y="2074053"/>
                  </a:lnTo>
                  <a:lnTo>
                    <a:pt x="5967151" y="2087775"/>
                  </a:lnTo>
                  <a:lnTo>
                    <a:pt x="6079907" y="2101133"/>
                  </a:lnTo>
                  <a:lnTo>
                    <a:pt x="6145984" y="2108745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g25"/>
            <p:cNvSpPr/>
            <p:nvPr/>
          </p:nvSpPr>
          <p:spPr>
            <a:xfrm>
              <a:off x="941876" y="1869086"/>
              <a:ext cx="6145984" cy="3282367"/>
            </a:xfrm>
            <a:custGeom>
              <a:avLst/>
              <a:pathLst>
                <a:path w="6145984" h="3282367">
                  <a:moveTo>
                    <a:pt x="0" y="0"/>
                  </a:moveTo>
                  <a:lnTo>
                    <a:pt x="103864" y="105954"/>
                  </a:lnTo>
                  <a:lnTo>
                    <a:pt x="216619" y="216832"/>
                  </a:lnTo>
                  <a:lnTo>
                    <a:pt x="329375" y="323495"/>
                  </a:lnTo>
                  <a:lnTo>
                    <a:pt x="442131" y="425878"/>
                  </a:lnTo>
                  <a:lnTo>
                    <a:pt x="554886" y="523922"/>
                  </a:lnTo>
                  <a:lnTo>
                    <a:pt x="667642" y="617585"/>
                  </a:lnTo>
                  <a:lnTo>
                    <a:pt x="780397" y="706860"/>
                  </a:lnTo>
                  <a:lnTo>
                    <a:pt x="893153" y="791791"/>
                  </a:lnTo>
                  <a:lnTo>
                    <a:pt x="1005908" y="872501"/>
                  </a:lnTo>
                  <a:lnTo>
                    <a:pt x="1118664" y="949205"/>
                  </a:lnTo>
                  <a:lnTo>
                    <a:pt x="1231419" y="1022225"/>
                  </a:lnTo>
                  <a:lnTo>
                    <a:pt x="1344175" y="1091970"/>
                  </a:lnTo>
                  <a:lnTo>
                    <a:pt x="1456930" y="1158908"/>
                  </a:lnTo>
                  <a:lnTo>
                    <a:pt x="1569686" y="1223513"/>
                  </a:lnTo>
                  <a:lnTo>
                    <a:pt x="1682441" y="1286204"/>
                  </a:lnTo>
                  <a:lnTo>
                    <a:pt x="1795197" y="1347291"/>
                  </a:lnTo>
                  <a:lnTo>
                    <a:pt x="1907952" y="1407682"/>
                  </a:lnTo>
                  <a:lnTo>
                    <a:pt x="2020708" y="1466968"/>
                  </a:lnTo>
                  <a:lnTo>
                    <a:pt x="2133463" y="1523804"/>
                  </a:lnTo>
                  <a:lnTo>
                    <a:pt x="2246219" y="1577417"/>
                  </a:lnTo>
                  <a:lnTo>
                    <a:pt x="2358975" y="1628368"/>
                  </a:lnTo>
                  <a:lnTo>
                    <a:pt x="2471730" y="1679515"/>
                  </a:lnTo>
                  <a:lnTo>
                    <a:pt x="2584486" y="1728680"/>
                  </a:lnTo>
                  <a:lnTo>
                    <a:pt x="2697241" y="1774990"/>
                  </a:lnTo>
                  <a:lnTo>
                    <a:pt x="2809997" y="1821298"/>
                  </a:lnTo>
                  <a:lnTo>
                    <a:pt x="2922752" y="1877731"/>
                  </a:lnTo>
                  <a:lnTo>
                    <a:pt x="3035508" y="1937498"/>
                  </a:lnTo>
                  <a:lnTo>
                    <a:pt x="3148263" y="1992155"/>
                  </a:lnTo>
                  <a:lnTo>
                    <a:pt x="3261019" y="2038689"/>
                  </a:lnTo>
                  <a:lnTo>
                    <a:pt x="3373774" y="2081101"/>
                  </a:lnTo>
                  <a:lnTo>
                    <a:pt x="3486530" y="2118917"/>
                  </a:lnTo>
                  <a:lnTo>
                    <a:pt x="3599285" y="2153443"/>
                  </a:lnTo>
                  <a:lnTo>
                    <a:pt x="3712041" y="2188368"/>
                  </a:lnTo>
                  <a:lnTo>
                    <a:pt x="3824796" y="2218639"/>
                  </a:lnTo>
                  <a:lnTo>
                    <a:pt x="3937552" y="2245730"/>
                  </a:lnTo>
                  <a:lnTo>
                    <a:pt x="4050307" y="2274659"/>
                  </a:lnTo>
                  <a:lnTo>
                    <a:pt x="4163063" y="2303870"/>
                  </a:lnTo>
                  <a:lnTo>
                    <a:pt x="4275819" y="2329667"/>
                  </a:lnTo>
                  <a:lnTo>
                    <a:pt x="4388574" y="2352536"/>
                  </a:lnTo>
                  <a:lnTo>
                    <a:pt x="4501330" y="2373368"/>
                  </a:lnTo>
                  <a:lnTo>
                    <a:pt x="4614085" y="2392779"/>
                  </a:lnTo>
                  <a:lnTo>
                    <a:pt x="4726841" y="2410162"/>
                  </a:lnTo>
                  <a:lnTo>
                    <a:pt x="4839596" y="2425641"/>
                  </a:lnTo>
                  <a:lnTo>
                    <a:pt x="4952352" y="2439245"/>
                  </a:lnTo>
                  <a:lnTo>
                    <a:pt x="5065107" y="2450852"/>
                  </a:lnTo>
                  <a:lnTo>
                    <a:pt x="5177863" y="2460238"/>
                  </a:lnTo>
                  <a:lnTo>
                    <a:pt x="5290618" y="2467122"/>
                  </a:lnTo>
                  <a:lnTo>
                    <a:pt x="5403374" y="2471206"/>
                  </a:lnTo>
                  <a:lnTo>
                    <a:pt x="5516129" y="2472208"/>
                  </a:lnTo>
                  <a:lnTo>
                    <a:pt x="5628885" y="2469880"/>
                  </a:lnTo>
                  <a:lnTo>
                    <a:pt x="5741640" y="2464022"/>
                  </a:lnTo>
                  <a:lnTo>
                    <a:pt x="5854396" y="2454486"/>
                  </a:lnTo>
                  <a:lnTo>
                    <a:pt x="5967151" y="2441172"/>
                  </a:lnTo>
                  <a:lnTo>
                    <a:pt x="6079907" y="2424017"/>
                  </a:lnTo>
                  <a:lnTo>
                    <a:pt x="6145984" y="2411698"/>
                  </a:lnTo>
                  <a:lnTo>
                    <a:pt x="6145984" y="3282367"/>
                  </a:lnTo>
                  <a:lnTo>
                    <a:pt x="6079907" y="3249562"/>
                  </a:lnTo>
                  <a:lnTo>
                    <a:pt x="5967151" y="3196263"/>
                  </a:lnTo>
                  <a:lnTo>
                    <a:pt x="5854396" y="3145625"/>
                  </a:lnTo>
                  <a:lnTo>
                    <a:pt x="5741640" y="3097598"/>
                  </a:lnTo>
                  <a:lnTo>
                    <a:pt x="5628885" y="3052090"/>
                  </a:lnTo>
                  <a:lnTo>
                    <a:pt x="5516129" y="3008963"/>
                  </a:lnTo>
                  <a:lnTo>
                    <a:pt x="5403374" y="2968027"/>
                  </a:lnTo>
                  <a:lnTo>
                    <a:pt x="5290618" y="2929046"/>
                  </a:lnTo>
                  <a:lnTo>
                    <a:pt x="5177863" y="2891746"/>
                  </a:lnTo>
                  <a:lnTo>
                    <a:pt x="5065107" y="2855839"/>
                  </a:lnTo>
                  <a:lnTo>
                    <a:pt x="4952352" y="2821053"/>
                  </a:lnTo>
                  <a:lnTo>
                    <a:pt x="4839596" y="2787176"/>
                  </a:lnTo>
                  <a:lnTo>
                    <a:pt x="4726841" y="2754095"/>
                  </a:lnTo>
                  <a:lnTo>
                    <a:pt x="4614085" y="2721849"/>
                  </a:lnTo>
                  <a:lnTo>
                    <a:pt x="4501330" y="2690621"/>
                  </a:lnTo>
                  <a:lnTo>
                    <a:pt x="4388574" y="2660018"/>
                  </a:lnTo>
                  <a:lnTo>
                    <a:pt x="4275819" y="2629718"/>
                  </a:lnTo>
                  <a:lnTo>
                    <a:pt x="4163063" y="2599432"/>
                  </a:lnTo>
                  <a:lnTo>
                    <a:pt x="4050307" y="2568465"/>
                  </a:lnTo>
                  <a:lnTo>
                    <a:pt x="3937552" y="2538101"/>
                  </a:lnTo>
                  <a:lnTo>
                    <a:pt x="3824796" y="2510696"/>
                  </a:lnTo>
                  <a:lnTo>
                    <a:pt x="3712041" y="2483595"/>
                  </a:lnTo>
                  <a:lnTo>
                    <a:pt x="3599285" y="2451402"/>
                  </a:lnTo>
                  <a:lnTo>
                    <a:pt x="3486530" y="2417101"/>
                  </a:lnTo>
                  <a:lnTo>
                    <a:pt x="3373774" y="2384179"/>
                  </a:lnTo>
                  <a:lnTo>
                    <a:pt x="3261019" y="2348471"/>
                  </a:lnTo>
                  <a:lnTo>
                    <a:pt x="3148263" y="2300110"/>
                  </a:lnTo>
                  <a:lnTo>
                    <a:pt x="3035508" y="2240942"/>
                  </a:lnTo>
                  <a:lnTo>
                    <a:pt x="2922752" y="2181946"/>
                  </a:lnTo>
                  <a:lnTo>
                    <a:pt x="2809997" y="2128971"/>
                  </a:lnTo>
                  <a:lnTo>
                    <a:pt x="2697241" y="2081034"/>
                  </a:lnTo>
                  <a:lnTo>
                    <a:pt x="2584486" y="2032190"/>
                  </a:lnTo>
                  <a:lnTo>
                    <a:pt x="2471730" y="1984348"/>
                  </a:lnTo>
                  <a:lnTo>
                    <a:pt x="2358975" y="1936875"/>
                  </a:lnTo>
                  <a:lnTo>
                    <a:pt x="2246219" y="1887263"/>
                  </a:lnTo>
                  <a:lnTo>
                    <a:pt x="2133463" y="1836002"/>
                  </a:lnTo>
                  <a:lnTo>
                    <a:pt x="2020708" y="1784284"/>
                  </a:lnTo>
                  <a:lnTo>
                    <a:pt x="1907952" y="1732422"/>
                  </a:lnTo>
                  <a:lnTo>
                    <a:pt x="1795197" y="1680157"/>
                  </a:lnTo>
                  <a:lnTo>
                    <a:pt x="1682441" y="1627734"/>
                  </a:lnTo>
                  <a:lnTo>
                    <a:pt x="1569686" y="1575903"/>
                  </a:lnTo>
                  <a:lnTo>
                    <a:pt x="1456930" y="1524949"/>
                  </a:lnTo>
                  <a:lnTo>
                    <a:pt x="1344175" y="1475271"/>
                  </a:lnTo>
                  <a:lnTo>
                    <a:pt x="1231419" y="1427318"/>
                  </a:lnTo>
                  <a:lnTo>
                    <a:pt x="1118664" y="1381536"/>
                  </a:lnTo>
                  <a:lnTo>
                    <a:pt x="1005908" y="1338313"/>
                  </a:lnTo>
                  <a:lnTo>
                    <a:pt x="893153" y="1297947"/>
                  </a:lnTo>
                  <a:lnTo>
                    <a:pt x="780397" y="1260632"/>
                  </a:lnTo>
                  <a:lnTo>
                    <a:pt x="667642" y="1226465"/>
                  </a:lnTo>
                  <a:lnTo>
                    <a:pt x="554886" y="1195472"/>
                  </a:lnTo>
                  <a:lnTo>
                    <a:pt x="442131" y="1167620"/>
                  </a:lnTo>
                  <a:lnTo>
                    <a:pt x="329375" y="1142847"/>
                  </a:lnTo>
                  <a:lnTo>
                    <a:pt x="216619" y="1121070"/>
                  </a:lnTo>
                  <a:lnTo>
                    <a:pt x="103864" y="1102201"/>
                  </a:lnTo>
                  <a:lnTo>
                    <a:pt x="0" y="1087416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1869086"/>
              <a:ext cx="6145984" cy="2472208"/>
            </a:xfrm>
            <a:custGeom>
              <a:avLst/>
              <a:pathLst>
                <a:path w="6145984" h="2472208">
                  <a:moveTo>
                    <a:pt x="0" y="0"/>
                  </a:moveTo>
                  <a:lnTo>
                    <a:pt x="103864" y="105954"/>
                  </a:lnTo>
                  <a:lnTo>
                    <a:pt x="216619" y="216832"/>
                  </a:lnTo>
                  <a:lnTo>
                    <a:pt x="329375" y="323495"/>
                  </a:lnTo>
                  <a:lnTo>
                    <a:pt x="442131" y="425878"/>
                  </a:lnTo>
                  <a:lnTo>
                    <a:pt x="554886" y="523922"/>
                  </a:lnTo>
                  <a:lnTo>
                    <a:pt x="667642" y="617585"/>
                  </a:lnTo>
                  <a:lnTo>
                    <a:pt x="780397" y="706860"/>
                  </a:lnTo>
                  <a:lnTo>
                    <a:pt x="893153" y="791791"/>
                  </a:lnTo>
                  <a:lnTo>
                    <a:pt x="1005908" y="872501"/>
                  </a:lnTo>
                  <a:lnTo>
                    <a:pt x="1118664" y="949205"/>
                  </a:lnTo>
                  <a:lnTo>
                    <a:pt x="1231419" y="1022225"/>
                  </a:lnTo>
                  <a:lnTo>
                    <a:pt x="1344175" y="1091970"/>
                  </a:lnTo>
                  <a:lnTo>
                    <a:pt x="1456930" y="1158908"/>
                  </a:lnTo>
                  <a:lnTo>
                    <a:pt x="1569686" y="1223513"/>
                  </a:lnTo>
                  <a:lnTo>
                    <a:pt x="1682441" y="1286204"/>
                  </a:lnTo>
                  <a:lnTo>
                    <a:pt x="1795197" y="1347291"/>
                  </a:lnTo>
                  <a:lnTo>
                    <a:pt x="1907952" y="1407682"/>
                  </a:lnTo>
                  <a:lnTo>
                    <a:pt x="2020708" y="1466968"/>
                  </a:lnTo>
                  <a:lnTo>
                    <a:pt x="2133463" y="1523804"/>
                  </a:lnTo>
                  <a:lnTo>
                    <a:pt x="2246219" y="1577417"/>
                  </a:lnTo>
                  <a:lnTo>
                    <a:pt x="2358975" y="1628368"/>
                  </a:lnTo>
                  <a:lnTo>
                    <a:pt x="2471730" y="1679515"/>
                  </a:lnTo>
                  <a:lnTo>
                    <a:pt x="2584486" y="1728680"/>
                  </a:lnTo>
                  <a:lnTo>
                    <a:pt x="2697241" y="1774990"/>
                  </a:lnTo>
                  <a:lnTo>
                    <a:pt x="2809997" y="1821298"/>
                  </a:lnTo>
                  <a:lnTo>
                    <a:pt x="2922752" y="1877731"/>
                  </a:lnTo>
                  <a:lnTo>
                    <a:pt x="3035508" y="1937498"/>
                  </a:lnTo>
                  <a:lnTo>
                    <a:pt x="3148263" y="1992155"/>
                  </a:lnTo>
                  <a:lnTo>
                    <a:pt x="3261019" y="2038689"/>
                  </a:lnTo>
                  <a:lnTo>
                    <a:pt x="3373774" y="2081101"/>
                  </a:lnTo>
                  <a:lnTo>
                    <a:pt x="3486530" y="2118917"/>
                  </a:lnTo>
                  <a:lnTo>
                    <a:pt x="3599285" y="2153443"/>
                  </a:lnTo>
                  <a:lnTo>
                    <a:pt x="3712041" y="2188368"/>
                  </a:lnTo>
                  <a:lnTo>
                    <a:pt x="3824796" y="2218639"/>
                  </a:lnTo>
                  <a:lnTo>
                    <a:pt x="3937552" y="2245730"/>
                  </a:lnTo>
                  <a:lnTo>
                    <a:pt x="4050307" y="2274659"/>
                  </a:lnTo>
                  <a:lnTo>
                    <a:pt x="4163063" y="2303870"/>
                  </a:lnTo>
                  <a:lnTo>
                    <a:pt x="4275819" y="2329667"/>
                  </a:lnTo>
                  <a:lnTo>
                    <a:pt x="4388574" y="2352536"/>
                  </a:lnTo>
                  <a:lnTo>
                    <a:pt x="4501330" y="2373368"/>
                  </a:lnTo>
                  <a:lnTo>
                    <a:pt x="4614085" y="2392779"/>
                  </a:lnTo>
                  <a:lnTo>
                    <a:pt x="4726841" y="2410162"/>
                  </a:lnTo>
                  <a:lnTo>
                    <a:pt x="4839596" y="2425641"/>
                  </a:lnTo>
                  <a:lnTo>
                    <a:pt x="4952352" y="2439245"/>
                  </a:lnTo>
                  <a:lnTo>
                    <a:pt x="5065107" y="2450852"/>
                  </a:lnTo>
                  <a:lnTo>
                    <a:pt x="5177863" y="2460238"/>
                  </a:lnTo>
                  <a:lnTo>
                    <a:pt x="5290618" y="2467122"/>
                  </a:lnTo>
                  <a:lnTo>
                    <a:pt x="5403374" y="2471206"/>
                  </a:lnTo>
                  <a:lnTo>
                    <a:pt x="5516129" y="2472208"/>
                  </a:lnTo>
                  <a:lnTo>
                    <a:pt x="5628885" y="2469880"/>
                  </a:lnTo>
                  <a:lnTo>
                    <a:pt x="5741640" y="2464022"/>
                  </a:lnTo>
                  <a:lnTo>
                    <a:pt x="5854396" y="2454486"/>
                  </a:lnTo>
                  <a:lnTo>
                    <a:pt x="5967151" y="2441172"/>
                  </a:lnTo>
                  <a:lnTo>
                    <a:pt x="6079907" y="2424017"/>
                  </a:lnTo>
                  <a:lnTo>
                    <a:pt x="6145984" y="241169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2956502"/>
              <a:ext cx="6145984" cy="2194951"/>
            </a:xfrm>
            <a:custGeom>
              <a:avLst/>
              <a:pathLst>
                <a:path w="6145984" h="2194951">
                  <a:moveTo>
                    <a:pt x="6145984" y="2194951"/>
                  </a:moveTo>
                  <a:lnTo>
                    <a:pt x="6079907" y="2162146"/>
                  </a:lnTo>
                  <a:lnTo>
                    <a:pt x="5967151" y="2108847"/>
                  </a:lnTo>
                  <a:lnTo>
                    <a:pt x="5854396" y="2058209"/>
                  </a:lnTo>
                  <a:lnTo>
                    <a:pt x="5741640" y="2010181"/>
                  </a:lnTo>
                  <a:lnTo>
                    <a:pt x="5628885" y="1964674"/>
                  </a:lnTo>
                  <a:lnTo>
                    <a:pt x="5516129" y="1921547"/>
                  </a:lnTo>
                  <a:lnTo>
                    <a:pt x="5403374" y="1880611"/>
                  </a:lnTo>
                  <a:lnTo>
                    <a:pt x="5290618" y="1841630"/>
                  </a:lnTo>
                  <a:lnTo>
                    <a:pt x="5177863" y="1804330"/>
                  </a:lnTo>
                  <a:lnTo>
                    <a:pt x="5065107" y="1768422"/>
                  </a:lnTo>
                  <a:lnTo>
                    <a:pt x="4952352" y="1733637"/>
                  </a:lnTo>
                  <a:lnTo>
                    <a:pt x="4839596" y="1699760"/>
                  </a:lnTo>
                  <a:lnTo>
                    <a:pt x="4726841" y="1666679"/>
                  </a:lnTo>
                  <a:lnTo>
                    <a:pt x="4614085" y="1634433"/>
                  </a:lnTo>
                  <a:lnTo>
                    <a:pt x="4501330" y="1603205"/>
                  </a:lnTo>
                  <a:lnTo>
                    <a:pt x="4388574" y="1572602"/>
                  </a:lnTo>
                  <a:lnTo>
                    <a:pt x="4275819" y="1542302"/>
                  </a:lnTo>
                  <a:lnTo>
                    <a:pt x="4163063" y="1512015"/>
                  </a:lnTo>
                  <a:lnTo>
                    <a:pt x="4050307" y="1481049"/>
                  </a:lnTo>
                  <a:lnTo>
                    <a:pt x="3937552" y="1450685"/>
                  </a:lnTo>
                  <a:lnTo>
                    <a:pt x="3824796" y="1423280"/>
                  </a:lnTo>
                  <a:lnTo>
                    <a:pt x="3712041" y="1396179"/>
                  </a:lnTo>
                  <a:lnTo>
                    <a:pt x="3599285" y="1363985"/>
                  </a:lnTo>
                  <a:lnTo>
                    <a:pt x="3486530" y="1329685"/>
                  </a:lnTo>
                  <a:lnTo>
                    <a:pt x="3373774" y="1296763"/>
                  </a:lnTo>
                  <a:lnTo>
                    <a:pt x="3261019" y="1261055"/>
                  </a:lnTo>
                  <a:lnTo>
                    <a:pt x="3148263" y="1212693"/>
                  </a:lnTo>
                  <a:lnTo>
                    <a:pt x="3035508" y="1153526"/>
                  </a:lnTo>
                  <a:lnTo>
                    <a:pt x="2922752" y="1094530"/>
                  </a:lnTo>
                  <a:lnTo>
                    <a:pt x="2809997" y="1041554"/>
                  </a:lnTo>
                  <a:lnTo>
                    <a:pt x="2697241" y="993618"/>
                  </a:lnTo>
                  <a:lnTo>
                    <a:pt x="2584486" y="944774"/>
                  </a:lnTo>
                  <a:lnTo>
                    <a:pt x="2471730" y="896932"/>
                  </a:lnTo>
                  <a:lnTo>
                    <a:pt x="2358975" y="849459"/>
                  </a:lnTo>
                  <a:lnTo>
                    <a:pt x="2246219" y="799847"/>
                  </a:lnTo>
                  <a:lnTo>
                    <a:pt x="2133463" y="748586"/>
                  </a:lnTo>
                  <a:lnTo>
                    <a:pt x="2020708" y="696868"/>
                  </a:lnTo>
                  <a:lnTo>
                    <a:pt x="1907952" y="645006"/>
                  </a:lnTo>
                  <a:lnTo>
                    <a:pt x="1795197" y="592741"/>
                  </a:lnTo>
                  <a:lnTo>
                    <a:pt x="1682441" y="540318"/>
                  </a:lnTo>
                  <a:lnTo>
                    <a:pt x="1569686" y="488487"/>
                  </a:lnTo>
                  <a:lnTo>
                    <a:pt x="1456930" y="437533"/>
                  </a:lnTo>
                  <a:lnTo>
                    <a:pt x="1344175" y="387855"/>
                  </a:lnTo>
                  <a:lnTo>
                    <a:pt x="1231419" y="339902"/>
                  </a:lnTo>
                  <a:lnTo>
                    <a:pt x="1118664" y="294120"/>
                  </a:lnTo>
                  <a:lnTo>
                    <a:pt x="1005908" y="250897"/>
                  </a:lnTo>
                  <a:lnTo>
                    <a:pt x="893153" y="210531"/>
                  </a:lnTo>
                  <a:lnTo>
                    <a:pt x="780397" y="173215"/>
                  </a:lnTo>
                  <a:lnTo>
                    <a:pt x="667642" y="139049"/>
                  </a:lnTo>
                  <a:lnTo>
                    <a:pt x="554886" y="108056"/>
                  </a:lnTo>
                  <a:lnTo>
                    <a:pt x="442131" y="80204"/>
                  </a:lnTo>
                  <a:lnTo>
                    <a:pt x="329375" y="55431"/>
                  </a:lnTo>
                  <a:lnTo>
                    <a:pt x="216619" y="33654"/>
                  </a:lnTo>
                  <a:lnTo>
                    <a:pt x="103864" y="14784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941876" y="2412794"/>
              <a:ext cx="6145984" cy="2303324"/>
            </a:xfrm>
            <a:custGeom>
              <a:avLst/>
              <a:pathLst>
                <a:path w="6145984" h="2303324">
                  <a:moveTo>
                    <a:pt x="0" y="0"/>
                  </a:moveTo>
                  <a:lnTo>
                    <a:pt x="103864" y="60369"/>
                  </a:lnTo>
                  <a:lnTo>
                    <a:pt x="216619" y="125243"/>
                  </a:lnTo>
                  <a:lnTo>
                    <a:pt x="329375" y="189463"/>
                  </a:lnTo>
                  <a:lnTo>
                    <a:pt x="442131" y="253041"/>
                  </a:lnTo>
                  <a:lnTo>
                    <a:pt x="554886" y="315989"/>
                  </a:lnTo>
                  <a:lnTo>
                    <a:pt x="667642" y="378317"/>
                  </a:lnTo>
                  <a:lnTo>
                    <a:pt x="780397" y="440037"/>
                  </a:lnTo>
                  <a:lnTo>
                    <a:pt x="893153" y="501161"/>
                  </a:lnTo>
                  <a:lnTo>
                    <a:pt x="1005908" y="561699"/>
                  </a:lnTo>
                  <a:lnTo>
                    <a:pt x="1118664" y="621663"/>
                  </a:lnTo>
                  <a:lnTo>
                    <a:pt x="1231419" y="681063"/>
                  </a:lnTo>
                  <a:lnTo>
                    <a:pt x="1344175" y="739912"/>
                  </a:lnTo>
                  <a:lnTo>
                    <a:pt x="1456930" y="798221"/>
                  </a:lnTo>
                  <a:lnTo>
                    <a:pt x="1569686" y="856000"/>
                  </a:lnTo>
                  <a:lnTo>
                    <a:pt x="1682441" y="913261"/>
                  </a:lnTo>
                  <a:lnTo>
                    <a:pt x="1795197" y="970016"/>
                  </a:lnTo>
                  <a:lnTo>
                    <a:pt x="1907952" y="1026344"/>
                  </a:lnTo>
                  <a:lnTo>
                    <a:pt x="2020708" y="1081918"/>
                  </a:lnTo>
                  <a:lnTo>
                    <a:pt x="2133463" y="1136195"/>
                  </a:lnTo>
                  <a:lnTo>
                    <a:pt x="2246219" y="1188632"/>
                  </a:lnTo>
                  <a:lnTo>
                    <a:pt x="2358975" y="1238914"/>
                  </a:lnTo>
                  <a:lnTo>
                    <a:pt x="2471730" y="1288224"/>
                  </a:lnTo>
                  <a:lnTo>
                    <a:pt x="2584486" y="1336727"/>
                  </a:lnTo>
                  <a:lnTo>
                    <a:pt x="2697241" y="1384304"/>
                  </a:lnTo>
                  <a:lnTo>
                    <a:pt x="2809997" y="1431426"/>
                  </a:lnTo>
                  <a:lnTo>
                    <a:pt x="2922752" y="1486131"/>
                  </a:lnTo>
                  <a:lnTo>
                    <a:pt x="3035508" y="1545512"/>
                  </a:lnTo>
                  <a:lnTo>
                    <a:pt x="3148263" y="1602424"/>
                  </a:lnTo>
                  <a:lnTo>
                    <a:pt x="3261019" y="1649872"/>
                  </a:lnTo>
                  <a:lnTo>
                    <a:pt x="3373774" y="1688932"/>
                  </a:lnTo>
                  <a:lnTo>
                    <a:pt x="3486530" y="1724301"/>
                  </a:lnTo>
                  <a:lnTo>
                    <a:pt x="3599285" y="1758714"/>
                  </a:lnTo>
                  <a:lnTo>
                    <a:pt x="3712041" y="1792273"/>
                  </a:lnTo>
                  <a:lnTo>
                    <a:pt x="3824796" y="1820959"/>
                  </a:lnTo>
                  <a:lnTo>
                    <a:pt x="3937552" y="1848207"/>
                  </a:lnTo>
                  <a:lnTo>
                    <a:pt x="4050307" y="1877854"/>
                  </a:lnTo>
                  <a:lnTo>
                    <a:pt x="4163063" y="1907943"/>
                  </a:lnTo>
                  <a:lnTo>
                    <a:pt x="4275819" y="1935985"/>
                  </a:lnTo>
                  <a:lnTo>
                    <a:pt x="4388574" y="1962569"/>
                  </a:lnTo>
                  <a:lnTo>
                    <a:pt x="4501330" y="1988287"/>
                  </a:lnTo>
                  <a:lnTo>
                    <a:pt x="4614085" y="2013606"/>
                  </a:lnTo>
                  <a:lnTo>
                    <a:pt x="4726841" y="2038421"/>
                  </a:lnTo>
                  <a:lnTo>
                    <a:pt x="4839596" y="2062701"/>
                  </a:lnTo>
                  <a:lnTo>
                    <a:pt x="4952352" y="2086441"/>
                  </a:lnTo>
                  <a:lnTo>
                    <a:pt x="5065107" y="2109637"/>
                  </a:lnTo>
                  <a:lnTo>
                    <a:pt x="5177863" y="2132284"/>
                  </a:lnTo>
                  <a:lnTo>
                    <a:pt x="5290618" y="2154376"/>
                  </a:lnTo>
                  <a:lnTo>
                    <a:pt x="5403374" y="2175909"/>
                  </a:lnTo>
                  <a:lnTo>
                    <a:pt x="5516129" y="2196877"/>
                  </a:lnTo>
                  <a:lnTo>
                    <a:pt x="5628885" y="2217277"/>
                  </a:lnTo>
                  <a:lnTo>
                    <a:pt x="5741640" y="2237102"/>
                  </a:lnTo>
                  <a:lnTo>
                    <a:pt x="5854396" y="2256347"/>
                  </a:lnTo>
                  <a:lnTo>
                    <a:pt x="5967151" y="2275009"/>
                  </a:lnTo>
                  <a:lnTo>
                    <a:pt x="6079907" y="2293082"/>
                  </a:lnTo>
                  <a:lnTo>
                    <a:pt x="6145984" y="2303324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9" name="pg29"/>
            <p:cNvSpPr/>
            <p:nvPr/>
          </p:nvSpPr>
          <p:spPr>
            <a:xfrm>
              <a:off x="941876" y="4166161"/>
              <a:ext cx="6145984" cy="1228114"/>
            </a:xfrm>
            <a:custGeom>
              <a:avLst/>
              <a:pathLst>
                <a:path w="6145984" h="1228114">
                  <a:moveTo>
                    <a:pt x="0" y="0"/>
                  </a:moveTo>
                  <a:lnTo>
                    <a:pt x="103864" y="31882"/>
                  </a:lnTo>
                  <a:lnTo>
                    <a:pt x="216619" y="65015"/>
                  </a:lnTo>
                  <a:lnTo>
                    <a:pt x="329375" y="96633"/>
                  </a:lnTo>
                  <a:lnTo>
                    <a:pt x="442131" y="126700"/>
                  </a:lnTo>
                  <a:lnTo>
                    <a:pt x="554886" y="155186"/>
                  </a:lnTo>
                  <a:lnTo>
                    <a:pt x="667642" y="182070"/>
                  </a:lnTo>
                  <a:lnTo>
                    <a:pt x="780397" y="207352"/>
                  </a:lnTo>
                  <a:lnTo>
                    <a:pt x="893153" y="231066"/>
                  </a:lnTo>
                  <a:lnTo>
                    <a:pt x="1005908" y="253293"/>
                  </a:lnTo>
                  <a:lnTo>
                    <a:pt x="1118664" y="274173"/>
                  </a:lnTo>
                  <a:lnTo>
                    <a:pt x="1231419" y="293909"/>
                  </a:lnTo>
                  <a:lnTo>
                    <a:pt x="1344175" y="312762"/>
                  </a:lnTo>
                  <a:lnTo>
                    <a:pt x="1456930" y="331027"/>
                  </a:lnTo>
                  <a:lnTo>
                    <a:pt x="1569686" y="349004"/>
                  </a:lnTo>
                  <a:lnTo>
                    <a:pt x="1682441" y="366957"/>
                  </a:lnTo>
                  <a:lnTo>
                    <a:pt x="1795197" y="385082"/>
                  </a:lnTo>
                  <a:lnTo>
                    <a:pt x="1907952" y="403128"/>
                  </a:lnTo>
                  <a:lnTo>
                    <a:pt x="2020708" y="420713"/>
                  </a:lnTo>
                  <a:lnTo>
                    <a:pt x="2133463" y="437721"/>
                  </a:lnTo>
                  <a:lnTo>
                    <a:pt x="2246219" y="454393"/>
                  </a:lnTo>
                  <a:lnTo>
                    <a:pt x="2358975" y="471451"/>
                  </a:lnTo>
                  <a:lnTo>
                    <a:pt x="2471730" y="488908"/>
                  </a:lnTo>
                  <a:lnTo>
                    <a:pt x="2584486" y="505493"/>
                  </a:lnTo>
                  <a:lnTo>
                    <a:pt x="2697241" y="521197"/>
                  </a:lnTo>
                  <a:lnTo>
                    <a:pt x="2809997" y="537582"/>
                  </a:lnTo>
                  <a:lnTo>
                    <a:pt x="2922752" y="551048"/>
                  </a:lnTo>
                  <a:lnTo>
                    <a:pt x="3035508" y="560834"/>
                  </a:lnTo>
                  <a:lnTo>
                    <a:pt x="3148263" y="570433"/>
                  </a:lnTo>
                  <a:lnTo>
                    <a:pt x="3261019" y="586587"/>
                  </a:lnTo>
                  <a:lnTo>
                    <a:pt x="3373774" y="612553"/>
                  </a:lnTo>
                  <a:lnTo>
                    <a:pt x="3486530" y="641202"/>
                  </a:lnTo>
                  <a:lnTo>
                    <a:pt x="3599285" y="667169"/>
                  </a:lnTo>
                  <a:lnTo>
                    <a:pt x="3712041" y="691680"/>
                  </a:lnTo>
                  <a:lnTo>
                    <a:pt x="3824796" y="719519"/>
                  </a:lnTo>
                  <a:lnTo>
                    <a:pt x="3937552" y="746028"/>
                  </a:lnTo>
                  <a:lnTo>
                    <a:pt x="4050307" y="767981"/>
                  </a:lnTo>
                  <a:lnTo>
                    <a:pt x="4163063" y="787505"/>
                  </a:lnTo>
                  <a:lnTo>
                    <a:pt x="4275819" y="805891"/>
                  </a:lnTo>
                  <a:lnTo>
                    <a:pt x="4388574" y="821873"/>
                  </a:lnTo>
                  <a:lnTo>
                    <a:pt x="4501330" y="834435"/>
                  </a:lnTo>
                  <a:lnTo>
                    <a:pt x="4614085" y="843165"/>
                  </a:lnTo>
                  <a:lnTo>
                    <a:pt x="4726841" y="849557"/>
                  </a:lnTo>
                  <a:lnTo>
                    <a:pt x="4839596" y="853898"/>
                  </a:lnTo>
                  <a:lnTo>
                    <a:pt x="4952352" y="856209"/>
                  </a:lnTo>
                  <a:lnTo>
                    <a:pt x="5065107" y="856418"/>
                  </a:lnTo>
                  <a:lnTo>
                    <a:pt x="5177863" y="854389"/>
                  </a:lnTo>
                  <a:lnTo>
                    <a:pt x="5290618" y="849953"/>
                  </a:lnTo>
                  <a:lnTo>
                    <a:pt x="5403374" y="842928"/>
                  </a:lnTo>
                  <a:lnTo>
                    <a:pt x="5516129" y="833141"/>
                  </a:lnTo>
                  <a:lnTo>
                    <a:pt x="5628885" y="820443"/>
                  </a:lnTo>
                  <a:lnTo>
                    <a:pt x="5741640" y="804714"/>
                  </a:lnTo>
                  <a:lnTo>
                    <a:pt x="5854396" y="785866"/>
                  </a:lnTo>
                  <a:lnTo>
                    <a:pt x="5967151" y="763838"/>
                  </a:lnTo>
                  <a:lnTo>
                    <a:pt x="6079907" y="738598"/>
                  </a:lnTo>
                  <a:lnTo>
                    <a:pt x="6145984" y="721915"/>
                  </a:lnTo>
                  <a:lnTo>
                    <a:pt x="6145984" y="1228114"/>
                  </a:lnTo>
                  <a:lnTo>
                    <a:pt x="5940525" y="1228114"/>
                  </a:lnTo>
                  <a:lnTo>
                    <a:pt x="5854396" y="1214634"/>
                  </a:lnTo>
                  <a:lnTo>
                    <a:pt x="5741640" y="1197772"/>
                  </a:lnTo>
                  <a:lnTo>
                    <a:pt x="5628885" y="1181635"/>
                  </a:lnTo>
                  <a:lnTo>
                    <a:pt x="5516129" y="1166133"/>
                  </a:lnTo>
                  <a:lnTo>
                    <a:pt x="5403374" y="1151145"/>
                  </a:lnTo>
                  <a:lnTo>
                    <a:pt x="5290618" y="1136522"/>
                  </a:lnTo>
                  <a:lnTo>
                    <a:pt x="5177863" y="1122088"/>
                  </a:lnTo>
                  <a:lnTo>
                    <a:pt x="5065107" y="1107663"/>
                  </a:lnTo>
                  <a:lnTo>
                    <a:pt x="4952352" y="1093075"/>
                  </a:lnTo>
                  <a:lnTo>
                    <a:pt x="4839596" y="1078187"/>
                  </a:lnTo>
                  <a:lnTo>
                    <a:pt x="4726841" y="1062926"/>
                  </a:lnTo>
                  <a:lnTo>
                    <a:pt x="4614085" y="1047313"/>
                  </a:lnTo>
                  <a:lnTo>
                    <a:pt x="4501330" y="1031252"/>
                  </a:lnTo>
                  <a:lnTo>
                    <a:pt x="4388574" y="1012628"/>
                  </a:lnTo>
                  <a:lnTo>
                    <a:pt x="4275819" y="992036"/>
                  </a:lnTo>
                  <a:lnTo>
                    <a:pt x="4163063" y="970865"/>
                  </a:lnTo>
                  <a:lnTo>
                    <a:pt x="4050307" y="950252"/>
                  </a:lnTo>
                  <a:lnTo>
                    <a:pt x="3937552" y="927409"/>
                  </a:lnTo>
                  <a:lnTo>
                    <a:pt x="3824796" y="900706"/>
                  </a:lnTo>
                  <a:lnTo>
                    <a:pt x="3712041" y="874833"/>
                  </a:lnTo>
                  <a:lnTo>
                    <a:pt x="3599285" y="852016"/>
                  </a:lnTo>
                  <a:lnTo>
                    <a:pt x="3486530" y="826190"/>
                  </a:lnTo>
                  <a:lnTo>
                    <a:pt x="3373774" y="800576"/>
                  </a:lnTo>
                  <a:lnTo>
                    <a:pt x="3261019" y="778770"/>
                  </a:lnTo>
                  <a:lnTo>
                    <a:pt x="3148263" y="761482"/>
                  </a:lnTo>
                  <a:lnTo>
                    <a:pt x="3035508" y="749085"/>
                  </a:lnTo>
                  <a:lnTo>
                    <a:pt x="2922752" y="739776"/>
                  </a:lnTo>
                  <a:lnTo>
                    <a:pt x="2809997" y="728456"/>
                  </a:lnTo>
                  <a:lnTo>
                    <a:pt x="2697241" y="711060"/>
                  </a:lnTo>
                  <a:lnTo>
                    <a:pt x="2584486" y="693785"/>
                  </a:lnTo>
                  <a:lnTo>
                    <a:pt x="2471730" y="678020"/>
                  </a:lnTo>
                  <a:lnTo>
                    <a:pt x="2358975" y="662842"/>
                  </a:lnTo>
                  <a:lnTo>
                    <a:pt x="2246219" y="646616"/>
                  </a:lnTo>
                  <a:lnTo>
                    <a:pt x="2133463" y="631403"/>
                  </a:lnTo>
                  <a:lnTo>
                    <a:pt x="2020708" y="617569"/>
                  </a:lnTo>
                  <a:lnTo>
                    <a:pt x="1907952" y="604590"/>
                  </a:lnTo>
                  <a:lnTo>
                    <a:pt x="1795197" y="591585"/>
                  </a:lnTo>
                  <a:lnTo>
                    <a:pt x="1682441" y="578836"/>
                  </a:lnTo>
                  <a:lnTo>
                    <a:pt x="1569686" y="567619"/>
                  </a:lnTo>
                  <a:lnTo>
                    <a:pt x="1456930" y="558112"/>
                  </a:lnTo>
                  <a:lnTo>
                    <a:pt x="1344175" y="550554"/>
                  </a:lnTo>
                  <a:lnTo>
                    <a:pt x="1231419" y="545221"/>
                  </a:lnTo>
                  <a:lnTo>
                    <a:pt x="1118664" y="542382"/>
                  </a:lnTo>
                  <a:lnTo>
                    <a:pt x="1005908" y="542274"/>
                  </a:lnTo>
                  <a:lnTo>
                    <a:pt x="893153" y="545075"/>
                  </a:lnTo>
                  <a:lnTo>
                    <a:pt x="780397" y="550901"/>
                  </a:lnTo>
                  <a:lnTo>
                    <a:pt x="667642" y="559807"/>
                  </a:lnTo>
                  <a:lnTo>
                    <a:pt x="554886" y="571802"/>
                  </a:lnTo>
                  <a:lnTo>
                    <a:pt x="442131" y="586862"/>
                  </a:lnTo>
                  <a:lnTo>
                    <a:pt x="329375" y="604942"/>
                  </a:lnTo>
                  <a:lnTo>
                    <a:pt x="216619" y="625986"/>
                  </a:lnTo>
                  <a:lnTo>
                    <a:pt x="103864" y="649933"/>
                  </a:lnTo>
                  <a:lnTo>
                    <a:pt x="0" y="674610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4166161"/>
              <a:ext cx="6145984" cy="856418"/>
            </a:xfrm>
            <a:custGeom>
              <a:avLst/>
              <a:pathLst>
                <a:path w="6145984" h="856418">
                  <a:moveTo>
                    <a:pt x="0" y="0"/>
                  </a:moveTo>
                  <a:lnTo>
                    <a:pt x="103864" y="31882"/>
                  </a:lnTo>
                  <a:lnTo>
                    <a:pt x="216619" y="65015"/>
                  </a:lnTo>
                  <a:lnTo>
                    <a:pt x="329375" y="96633"/>
                  </a:lnTo>
                  <a:lnTo>
                    <a:pt x="442131" y="126700"/>
                  </a:lnTo>
                  <a:lnTo>
                    <a:pt x="554886" y="155186"/>
                  </a:lnTo>
                  <a:lnTo>
                    <a:pt x="667642" y="182070"/>
                  </a:lnTo>
                  <a:lnTo>
                    <a:pt x="780397" y="207352"/>
                  </a:lnTo>
                  <a:lnTo>
                    <a:pt x="893153" y="231066"/>
                  </a:lnTo>
                  <a:lnTo>
                    <a:pt x="1005908" y="253293"/>
                  </a:lnTo>
                  <a:lnTo>
                    <a:pt x="1118664" y="274173"/>
                  </a:lnTo>
                  <a:lnTo>
                    <a:pt x="1231419" y="293909"/>
                  </a:lnTo>
                  <a:lnTo>
                    <a:pt x="1344175" y="312762"/>
                  </a:lnTo>
                  <a:lnTo>
                    <a:pt x="1456930" y="331027"/>
                  </a:lnTo>
                  <a:lnTo>
                    <a:pt x="1569686" y="349004"/>
                  </a:lnTo>
                  <a:lnTo>
                    <a:pt x="1682441" y="366957"/>
                  </a:lnTo>
                  <a:lnTo>
                    <a:pt x="1795197" y="385082"/>
                  </a:lnTo>
                  <a:lnTo>
                    <a:pt x="1907952" y="403128"/>
                  </a:lnTo>
                  <a:lnTo>
                    <a:pt x="2020708" y="420713"/>
                  </a:lnTo>
                  <a:lnTo>
                    <a:pt x="2133463" y="437721"/>
                  </a:lnTo>
                  <a:lnTo>
                    <a:pt x="2246219" y="454393"/>
                  </a:lnTo>
                  <a:lnTo>
                    <a:pt x="2358975" y="471451"/>
                  </a:lnTo>
                  <a:lnTo>
                    <a:pt x="2471730" y="488908"/>
                  </a:lnTo>
                  <a:lnTo>
                    <a:pt x="2584486" y="505493"/>
                  </a:lnTo>
                  <a:lnTo>
                    <a:pt x="2697241" y="521197"/>
                  </a:lnTo>
                  <a:lnTo>
                    <a:pt x="2809997" y="537582"/>
                  </a:lnTo>
                  <a:lnTo>
                    <a:pt x="2922752" y="551048"/>
                  </a:lnTo>
                  <a:lnTo>
                    <a:pt x="3035508" y="560834"/>
                  </a:lnTo>
                  <a:lnTo>
                    <a:pt x="3148263" y="570433"/>
                  </a:lnTo>
                  <a:lnTo>
                    <a:pt x="3261019" y="586587"/>
                  </a:lnTo>
                  <a:lnTo>
                    <a:pt x="3373774" y="612553"/>
                  </a:lnTo>
                  <a:lnTo>
                    <a:pt x="3486530" y="641202"/>
                  </a:lnTo>
                  <a:lnTo>
                    <a:pt x="3599285" y="667169"/>
                  </a:lnTo>
                  <a:lnTo>
                    <a:pt x="3712041" y="691680"/>
                  </a:lnTo>
                  <a:lnTo>
                    <a:pt x="3824796" y="719519"/>
                  </a:lnTo>
                  <a:lnTo>
                    <a:pt x="3937552" y="746028"/>
                  </a:lnTo>
                  <a:lnTo>
                    <a:pt x="4050307" y="767981"/>
                  </a:lnTo>
                  <a:lnTo>
                    <a:pt x="4163063" y="787505"/>
                  </a:lnTo>
                  <a:lnTo>
                    <a:pt x="4275819" y="805891"/>
                  </a:lnTo>
                  <a:lnTo>
                    <a:pt x="4388574" y="821873"/>
                  </a:lnTo>
                  <a:lnTo>
                    <a:pt x="4501330" y="834435"/>
                  </a:lnTo>
                  <a:lnTo>
                    <a:pt x="4614085" y="843165"/>
                  </a:lnTo>
                  <a:lnTo>
                    <a:pt x="4726841" y="849557"/>
                  </a:lnTo>
                  <a:lnTo>
                    <a:pt x="4839596" y="853898"/>
                  </a:lnTo>
                  <a:lnTo>
                    <a:pt x="4952352" y="856209"/>
                  </a:lnTo>
                  <a:lnTo>
                    <a:pt x="5065107" y="856418"/>
                  </a:lnTo>
                  <a:lnTo>
                    <a:pt x="5177863" y="854389"/>
                  </a:lnTo>
                  <a:lnTo>
                    <a:pt x="5290618" y="849953"/>
                  </a:lnTo>
                  <a:lnTo>
                    <a:pt x="5403374" y="842928"/>
                  </a:lnTo>
                  <a:lnTo>
                    <a:pt x="5516129" y="833141"/>
                  </a:lnTo>
                  <a:lnTo>
                    <a:pt x="5628885" y="820443"/>
                  </a:lnTo>
                  <a:lnTo>
                    <a:pt x="5741640" y="804714"/>
                  </a:lnTo>
                  <a:lnTo>
                    <a:pt x="5854396" y="785866"/>
                  </a:lnTo>
                  <a:lnTo>
                    <a:pt x="5967151" y="763838"/>
                  </a:lnTo>
                  <a:lnTo>
                    <a:pt x="6079907" y="738598"/>
                  </a:lnTo>
                  <a:lnTo>
                    <a:pt x="6145984" y="72191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4708435"/>
              <a:ext cx="5940525" cy="685840"/>
            </a:xfrm>
            <a:custGeom>
              <a:avLst/>
              <a:pathLst>
                <a:path w="5940525" h="685840">
                  <a:moveTo>
                    <a:pt x="5940525" y="685840"/>
                  </a:moveTo>
                  <a:lnTo>
                    <a:pt x="5854396" y="672360"/>
                  </a:lnTo>
                  <a:lnTo>
                    <a:pt x="5741640" y="655498"/>
                  </a:lnTo>
                  <a:lnTo>
                    <a:pt x="5628885" y="639360"/>
                  </a:lnTo>
                  <a:lnTo>
                    <a:pt x="5516129" y="623859"/>
                  </a:lnTo>
                  <a:lnTo>
                    <a:pt x="5403374" y="608871"/>
                  </a:lnTo>
                  <a:lnTo>
                    <a:pt x="5290618" y="594247"/>
                  </a:lnTo>
                  <a:lnTo>
                    <a:pt x="5177863" y="579814"/>
                  </a:lnTo>
                  <a:lnTo>
                    <a:pt x="5065107" y="565389"/>
                  </a:lnTo>
                  <a:lnTo>
                    <a:pt x="4952352" y="550800"/>
                  </a:lnTo>
                  <a:lnTo>
                    <a:pt x="4839596" y="535912"/>
                  </a:lnTo>
                  <a:lnTo>
                    <a:pt x="4726841" y="520652"/>
                  </a:lnTo>
                  <a:lnTo>
                    <a:pt x="4614085" y="505039"/>
                  </a:lnTo>
                  <a:lnTo>
                    <a:pt x="4501330" y="488978"/>
                  </a:lnTo>
                  <a:lnTo>
                    <a:pt x="4388574" y="470354"/>
                  </a:lnTo>
                  <a:lnTo>
                    <a:pt x="4275819" y="449762"/>
                  </a:lnTo>
                  <a:lnTo>
                    <a:pt x="4163063" y="428591"/>
                  </a:lnTo>
                  <a:lnTo>
                    <a:pt x="4050307" y="407978"/>
                  </a:lnTo>
                  <a:lnTo>
                    <a:pt x="3937552" y="385135"/>
                  </a:lnTo>
                  <a:lnTo>
                    <a:pt x="3824796" y="358431"/>
                  </a:lnTo>
                  <a:lnTo>
                    <a:pt x="3712041" y="332558"/>
                  </a:lnTo>
                  <a:lnTo>
                    <a:pt x="3599285" y="309742"/>
                  </a:lnTo>
                  <a:lnTo>
                    <a:pt x="3486530" y="283915"/>
                  </a:lnTo>
                  <a:lnTo>
                    <a:pt x="3373774" y="258302"/>
                  </a:lnTo>
                  <a:lnTo>
                    <a:pt x="3261019" y="236496"/>
                  </a:lnTo>
                  <a:lnTo>
                    <a:pt x="3148263" y="219207"/>
                  </a:lnTo>
                  <a:lnTo>
                    <a:pt x="3035508" y="206811"/>
                  </a:lnTo>
                  <a:lnTo>
                    <a:pt x="2922752" y="197502"/>
                  </a:lnTo>
                  <a:lnTo>
                    <a:pt x="2809997" y="186182"/>
                  </a:lnTo>
                  <a:lnTo>
                    <a:pt x="2697241" y="168786"/>
                  </a:lnTo>
                  <a:lnTo>
                    <a:pt x="2584486" y="151510"/>
                  </a:lnTo>
                  <a:lnTo>
                    <a:pt x="2471730" y="135746"/>
                  </a:lnTo>
                  <a:lnTo>
                    <a:pt x="2358975" y="120568"/>
                  </a:lnTo>
                  <a:lnTo>
                    <a:pt x="2246219" y="104341"/>
                  </a:lnTo>
                  <a:lnTo>
                    <a:pt x="2133463" y="89128"/>
                  </a:lnTo>
                  <a:lnTo>
                    <a:pt x="2020708" y="75295"/>
                  </a:lnTo>
                  <a:lnTo>
                    <a:pt x="1907952" y="62316"/>
                  </a:lnTo>
                  <a:lnTo>
                    <a:pt x="1795197" y="49311"/>
                  </a:lnTo>
                  <a:lnTo>
                    <a:pt x="1682441" y="36561"/>
                  </a:lnTo>
                  <a:lnTo>
                    <a:pt x="1569686" y="25345"/>
                  </a:lnTo>
                  <a:lnTo>
                    <a:pt x="1456930" y="15837"/>
                  </a:lnTo>
                  <a:lnTo>
                    <a:pt x="1344175" y="8280"/>
                  </a:lnTo>
                  <a:lnTo>
                    <a:pt x="1231419" y="2946"/>
                  </a:lnTo>
                  <a:lnTo>
                    <a:pt x="1118664" y="108"/>
                  </a:lnTo>
                  <a:lnTo>
                    <a:pt x="1005908" y="0"/>
                  </a:lnTo>
                  <a:lnTo>
                    <a:pt x="893153" y="2801"/>
                  </a:lnTo>
                  <a:lnTo>
                    <a:pt x="780397" y="8626"/>
                  </a:lnTo>
                  <a:lnTo>
                    <a:pt x="667642" y="17532"/>
                  </a:lnTo>
                  <a:lnTo>
                    <a:pt x="554886" y="29528"/>
                  </a:lnTo>
                  <a:lnTo>
                    <a:pt x="442131" y="44588"/>
                  </a:lnTo>
                  <a:lnTo>
                    <a:pt x="329375" y="62668"/>
                  </a:lnTo>
                  <a:lnTo>
                    <a:pt x="216619" y="83712"/>
                  </a:lnTo>
                  <a:lnTo>
                    <a:pt x="103864" y="107659"/>
                  </a:lnTo>
                  <a:lnTo>
                    <a:pt x="0" y="13233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2" name="pl32"/>
            <p:cNvSpPr/>
            <p:nvPr/>
          </p:nvSpPr>
          <p:spPr>
            <a:xfrm>
              <a:off x="941876" y="4503466"/>
              <a:ext cx="6145984" cy="663938"/>
            </a:xfrm>
            <a:custGeom>
              <a:avLst/>
              <a:pathLst>
                <a:path w="6145984" h="663938">
                  <a:moveTo>
                    <a:pt x="0" y="0"/>
                  </a:moveTo>
                  <a:lnTo>
                    <a:pt x="103864" y="3602"/>
                  </a:lnTo>
                  <a:lnTo>
                    <a:pt x="216619" y="8195"/>
                  </a:lnTo>
                  <a:lnTo>
                    <a:pt x="329375" y="13482"/>
                  </a:lnTo>
                  <a:lnTo>
                    <a:pt x="442131" y="19476"/>
                  </a:lnTo>
                  <a:lnTo>
                    <a:pt x="554886" y="26189"/>
                  </a:lnTo>
                  <a:lnTo>
                    <a:pt x="667642" y="33633"/>
                  </a:lnTo>
                  <a:lnTo>
                    <a:pt x="780397" y="41821"/>
                  </a:lnTo>
                  <a:lnTo>
                    <a:pt x="893153" y="50765"/>
                  </a:lnTo>
                  <a:lnTo>
                    <a:pt x="1005908" y="60478"/>
                  </a:lnTo>
                  <a:lnTo>
                    <a:pt x="1118664" y="70972"/>
                  </a:lnTo>
                  <a:lnTo>
                    <a:pt x="1231419" y="82259"/>
                  </a:lnTo>
                  <a:lnTo>
                    <a:pt x="1344175" y="94352"/>
                  </a:lnTo>
                  <a:lnTo>
                    <a:pt x="1456930" y="107264"/>
                  </a:lnTo>
                  <a:lnTo>
                    <a:pt x="1569686" y="121006"/>
                  </a:lnTo>
                  <a:lnTo>
                    <a:pt x="1682441" y="135591"/>
                  </a:lnTo>
                  <a:lnTo>
                    <a:pt x="1795197" y="151028"/>
                  </a:lnTo>
                  <a:lnTo>
                    <a:pt x="1907952" y="166554"/>
                  </a:lnTo>
                  <a:lnTo>
                    <a:pt x="2020708" y="181836"/>
                  </a:lnTo>
                  <a:lnTo>
                    <a:pt x="2133463" y="197256"/>
                  </a:lnTo>
                  <a:lnTo>
                    <a:pt x="2246219" y="213199"/>
                  </a:lnTo>
                  <a:lnTo>
                    <a:pt x="2358975" y="229841"/>
                  </a:lnTo>
                  <a:lnTo>
                    <a:pt x="2471730" y="246159"/>
                  </a:lnTo>
                  <a:lnTo>
                    <a:pt x="2584486" y="262333"/>
                  </a:lnTo>
                  <a:lnTo>
                    <a:pt x="2697241" y="278823"/>
                  </a:lnTo>
                  <a:lnTo>
                    <a:pt x="2809997" y="295714"/>
                  </a:lnTo>
                  <a:lnTo>
                    <a:pt x="2922752" y="308106"/>
                  </a:lnTo>
                  <a:lnTo>
                    <a:pt x="3035508" y="317654"/>
                  </a:lnTo>
                  <a:lnTo>
                    <a:pt x="3148263" y="328652"/>
                  </a:lnTo>
                  <a:lnTo>
                    <a:pt x="3261019" y="345373"/>
                  </a:lnTo>
                  <a:lnTo>
                    <a:pt x="3373774" y="369259"/>
                  </a:lnTo>
                  <a:lnTo>
                    <a:pt x="3486530" y="396390"/>
                  </a:lnTo>
                  <a:lnTo>
                    <a:pt x="3599285" y="422287"/>
                  </a:lnTo>
                  <a:lnTo>
                    <a:pt x="3712041" y="445951"/>
                  </a:lnTo>
                  <a:lnTo>
                    <a:pt x="3824796" y="472807"/>
                  </a:lnTo>
                  <a:lnTo>
                    <a:pt x="3937552" y="499413"/>
                  </a:lnTo>
                  <a:lnTo>
                    <a:pt x="4050307" y="521811"/>
                  </a:lnTo>
                  <a:lnTo>
                    <a:pt x="4163063" y="541879"/>
                  </a:lnTo>
                  <a:lnTo>
                    <a:pt x="4275819" y="561658"/>
                  </a:lnTo>
                  <a:lnTo>
                    <a:pt x="4388574" y="579945"/>
                  </a:lnTo>
                  <a:lnTo>
                    <a:pt x="4501330" y="595538"/>
                  </a:lnTo>
                  <a:lnTo>
                    <a:pt x="4614085" y="607933"/>
                  </a:lnTo>
                  <a:lnTo>
                    <a:pt x="4726841" y="618936"/>
                  </a:lnTo>
                  <a:lnTo>
                    <a:pt x="4839596" y="628737"/>
                  </a:lnTo>
                  <a:lnTo>
                    <a:pt x="4952352" y="637336"/>
                  </a:lnTo>
                  <a:lnTo>
                    <a:pt x="5065107" y="644735"/>
                  </a:lnTo>
                  <a:lnTo>
                    <a:pt x="5177863" y="650933"/>
                  </a:lnTo>
                  <a:lnTo>
                    <a:pt x="5290618" y="655932"/>
                  </a:lnTo>
                  <a:lnTo>
                    <a:pt x="5403374" y="659731"/>
                  </a:lnTo>
                  <a:lnTo>
                    <a:pt x="5516129" y="662332"/>
                  </a:lnTo>
                  <a:lnTo>
                    <a:pt x="5628885" y="663734"/>
                  </a:lnTo>
                  <a:lnTo>
                    <a:pt x="5741640" y="663938"/>
                  </a:lnTo>
                  <a:lnTo>
                    <a:pt x="5854396" y="662945"/>
                  </a:lnTo>
                  <a:lnTo>
                    <a:pt x="5967151" y="660754"/>
                  </a:lnTo>
                  <a:lnTo>
                    <a:pt x="6079907" y="657368"/>
                  </a:lnTo>
                  <a:lnTo>
                    <a:pt x="6145984" y="654682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3" name="pg33"/>
            <p:cNvSpPr/>
            <p:nvPr/>
          </p:nvSpPr>
          <p:spPr>
            <a:xfrm>
              <a:off x="941876" y="4197550"/>
              <a:ext cx="6145984" cy="1196725"/>
            </a:xfrm>
            <a:custGeom>
              <a:avLst/>
              <a:pathLst>
                <a:path w="6145984" h="1196725">
                  <a:moveTo>
                    <a:pt x="0" y="0"/>
                  </a:moveTo>
                  <a:lnTo>
                    <a:pt x="103864" y="32909"/>
                  </a:lnTo>
                  <a:lnTo>
                    <a:pt x="216619" y="67092"/>
                  </a:lnTo>
                  <a:lnTo>
                    <a:pt x="329375" y="99696"/>
                  </a:lnTo>
                  <a:lnTo>
                    <a:pt x="442131" y="130682"/>
                  </a:lnTo>
                  <a:lnTo>
                    <a:pt x="554886" y="160019"/>
                  </a:lnTo>
                  <a:lnTo>
                    <a:pt x="667642" y="187686"/>
                  </a:lnTo>
                  <a:lnTo>
                    <a:pt x="780397" y="213681"/>
                  </a:lnTo>
                  <a:lnTo>
                    <a:pt x="893153" y="238035"/>
                  </a:lnTo>
                  <a:lnTo>
                    <a:pt x="1005908" y="260824"/>
                  </a:lnTo>
                  <a:lnTo>
                    <a:pt x="1118664" y="282180"/>
                  </a:lnTo>
                  <a:lnTo>
                    <a:pt x="1231419" y="302300"/>
                  </a:lnTo>
                  <a:lnTo>
                    <a:pt x="1344175" y="321434"/>
                  </a:lnTo>
                  <a:lnTo>
                    <a:pt x="1456930" y="339866"/>
                  </a:lnTo>
                  <a:lnTo>
                    <a:pt x="1569686" y="357882"/>
                  </a:lnTo>
                  <a:lnTo>
                    <a:pt x="1682441" y="375739"/>
                  </a:lnTo>
                  <a:lnTo>
                    <a:pt x="1795197" y="393624"/>
                  </a:lnTo>
                  <a:lnTo>
                    <a:pt x="1907952" y="411354"/>
                  </a:lnTo>
                  <a:lnTo>
                    <a:pt x="2020708" y="428569"/>
                  </a:lnTo>
                  <a:lnTo>
                    <a:pt x="2133463" y="445097"/>
                  </a:lnTo>
                  <a:lnTo>
                    <a:pt x="2246219" y="461115"/>
                  </a:lnTo>
                  <a:lnTo>
                    <a:pt x="2358975" y="477412"/>
                  </a:lnTo>
                  <a:lnTo>
                    <a:pt x="2471730" y="494836"/>
                  </a:lnTo>
                  <a:lnTo>
                    <a:pt x="2584486" y="511869"/>
                  </a:lnTo>
                  <a:lnTo>
                    <a:pt x="2697241" y="527996"/>
                  </a:lnTo>
                  <a:lnTo>
                    <a:pt x="2809997" y="544380"/>
                  </a:lnTo>
                  <a:lnTo>
                    <a:pt x="2922752" y="559447"/>
                  </a:lnTo>
                  <a:lnTo>
                    <a:pt x="3035508" y="571991"/>
                  </a:lnTo>
                  <a:lnTo>
                    <a:pt x="3148263" y="583853"/>
                  </a:lnTo>
                  <a:lnTo>
                    <a:pt x="3261019" y="600046"/>
                  </a:lnTo>
                  <a:lnTo>
                    <a:pt x="3373774" y="623682"/>
                  </a:lnTo>
                  <a:lnTo>
                    <a:pt x="3486530" y="648999"/>
                  </a:lnTo>
                  <a:lnTo>
                    <a:pt x="3599285" y="671743"/>
                  </a:lnTo>
                  <a:lnTo>
                    <a:pt x="3712041" y="693288"/>
                  </a:lnTo>
                  <a:lnTo>
                    <a:pt x="3824796" y="717095"/>
                  </a:lnTo>
                  <a:lnTo>
                    <a:pt x="3937552" y="739426"/>
                  </a:lnTo>
                  <a:lnTo>
                    <a:pt x="4050307" y="758046"/>
                  </a:lnTo>
                  <a:lnTo>
                    <a:pt x="4163063" y="774552"/>
                  </a:lnTo>
                  <a:lnTo>
                    <a:pt x="4275819" y="789710"/>
                  </a:lnTo>
                  <a:lnTo>
                    <a:pt x="4388574" y="802563"/>
                  </a:lnTo>
                  <a:lnTo>
                    <a:pt x="4501330" y="812397"/>
                  </a:lnTo>
                  <a:lnTo>
                    <a:pt x="4614085" y="818966"/>
                  </a:lnTo>
                  <a:lnTo>
                    <a:pt x="4726841" y="823458"/>
                  </a:lnTo>
                  <a:lnTo>
                    <a:pt x="4839596" y="826119"/>
                  </a:lnTo>
                  <a:lnTo>
                    <a:pt x="4952352" y="826968"/>
                  </a:lnTo>
                  <a:lnTo>
                    <a:pt x="5065107" y="825934"/>
                  </a:lnTo>
                  <a:lnTo>
                    <a:pt x="5177863" y="822883"/>
                  </a:lnTo>
                  <a:lnTo>
                    <a:pt x="5290618" y="817649"/>
                  </a:lnTo>
                  <a:lnTo>
                    <a:pt x="5403374" y="810056"/>
                  </a:lnTo>
                  <a:lnTo>
                    <a:pt x="5516129" y="799934"/>
                  </a:lnTo>
                  <a:lnTo>
                    <a:pt x="5628885" y="787137"/>
                  </a:lnTo>
                  <a:lnTo>
                    <a:pt x="5741640" y="771546"/>
                  </a:lnTo>
                  <a:lnTo>
                    <a:pt x="5854396" y="753076"/>
                  </a:lnTo>
                  <a:lnTo>
                    <a:pt x="5967151" y="731665"/>
                  </a:lnTo>
                  <a:lnTo>
                    <a:pt x="6079907" y="707281"/>
                  </a:lnTo>
                  <a:lnTo>
                    <a:pt x="6145984" y="691240"/>
                  </a:lnTo>
                  <a:lnTo>
                    <a:pt x="6145984" y="1196725"/>
                  </a:lnTo>
                  <a:lnTo>
                    <a:pt x="6039971" y="1196725"/>
                  </a:lnTo>
                  <a:lnTo>
                    <a:pt x="5967151" y="1185147"/>
                  </a:lnTo>
                  <a:lnTo>
                    <a:pt x="5854396" y="1168150"/>
                  </a:lnTo>
                  <a:lnTo>
                    <a:pt x="5741640" y="1152050"/>
                  </a:lnTo>
                  <a:lnTo>
                    <a:pt x="5628885" y="1136792"/>
                  </a:lnTo>
                  <a:lnTo>
                    <a:pt x="5516129" y="1122290"/>
                  </a:lnTo>
                  <a:lnTo>
                    <a:pt x="5403374" y="1108429"/>
                  </a:lnTo>
                  <a:lnTo>
                    <a:pt x="5290618" y="1095065"/>
                  </a:lnTo>
                  <a:lnTo>
                    <a:pt x="5177863" y="1082032"/>
                  </a:lnTo>
                  <a:lnTo>
                    <a:pt x="5065107" y="1069155"/>
                  </a:lnTo>
                  <a:lnTo>
                    <a:pt x="4952352" y="1056269"/>
                  </a:lnTo>
                  <a:lnTo>
                    <a:pt x="4839596" y="1043244"/>
                  </a:lnTo>
                  <a:lnTo>
                    <a:pt x="4726841" y="1030012"/>
                  </a:lnTo>
                  <a:lnTo>
                    <a:pt x="4614085" y="1016594"/>
                  </a:lnTo>
                  <a:lnTo>
                    <a:pt x="4501330" y="1002929"/>
                  </a:lnTo>
                  <a:lnTo>
                    <a:pt x="4388574" y="987226"/>
                  </a:lnTo>
                  <a:lnTo>
                    <a:pt x="4275819" y="969910"/>
                  </a:lnTo>
                  <a:lnTo>
                    <a:pt x="4163063" y="952056"/>
                  </a:lnTo>
                  <a:lnTo>
                    <a:pt x="4050307" y="934496"/>
                  </a:lnTo>
                  <a:lnTo>
                    <a:pt x="3937552" y="915014"/>
                  </a:lnTo>
                  <a:lnTo>
                    <a:pt x="3824796" y="892494"/>
                  </a:lnTo>
                  <a:lnTo>
                    <a:pt x="3712041" y="870591"/>
                  </a:lnTo>
                  <a:lnTo>
                    <a:pt x="3599285" y="850686"/>
                  </a:lnTo>
                  <a:lnTo>
                    <a:pt x="3486530" y="828078"/>
                  </a:lnTo>
                  <a:lnTo>
                    <a:pt x="3373774" y="805700"/>
                  </a:lnTo>
                  <a:lnTo>
                    <a:pt x="3261019" y="786090"/>
                  </a:lnTo>
                  <a:lnTo>
                    <a:pt x="3148263" y="768800"/>
                  </a:lnTo>
                  <a:lnTo>
                    <a:pt x="3035508" y="754229"/>
                  </a:lnTo>
                  <a:lnTo>
                    <a:pt x="2922752" y="742148"/>
                  </a:lnTo>
                  <a:lnTo>
                    <a:pt x="2809997" y="729157"/>
                  </a:lnTo>
                  <a:lnTo>
                    <a:pt x="2697241" y="711796"/>
                  </a:lnTo>
                  <a:lnTo>
                    <a:pt x="2584486" y="694147"/>
                  </a:lnTo>
                  <a:lnTo>
                    <a:pt x="2471730" y="677908"/>
                  </a:lnTo>
                  <a:lnTo>
                    <a:pt x="2358975" y="662691"/>
                  </a:lnTo>
                  <a:lnTo>
                    <a:pt x="2246219" y="647198"/>
                  </a:lnTo>
                  <a:lnTo>
                    <a:pt x="2133463" y="632593"/>
                  </a:lnTo>
                  <a:lnTo>
                    <a:pt x="2020708" y="619137"/>
                  </a:lnTo>
                  <a:lnTo>
                    <a:pt x="1907952" y="606382"/>
                  </a:lnTo>
                  <a:lnTo>
                    <a:pt x="1795197" y="593531"/>
                  </a:lnTo>
                  <a:lnTo>
                    <a:pt x="1682441" y="580851"/>
                  </a:lnTo>
                  <a:lnTo>
                    <a:pt x="1569686" y="569516"/>
                  </a:lnTo>
                  <a:lnTo>
                    <a:pt x="1456930" y="559698"/>
                  </a:lnTo>
                  <a:lnTo>
                    <a:pt x="1344175" y="551632"/>
                  </a:lnTo>
                  <a:lnTo>
                    <a:pt x="1231419" y="545586"/>
                  </a:lnTo>
                  <a:lnTo>
                    <a:pt x="1118664" y="541823"/>
                  </a:lnTo>
                  <a:lnTo>
                    <a:pt x="1005908" y="540575"/>
                  </a:lnTo>
                  <a:lnTo>
                    <a:pt x="893153" y="542015"/>
                  </a:lnTo>
                  <a:lnTo>
                    <a:pt x="780397" y="546258"/>
                  </a:lnTo>
                  <a:lnTo>
                    <a:pt x="667642" y="553359"/>
                  </a:lnTo>
                  <a:lnTo>
                    <a:pt x="554886" y="563329"/>
                  </a:lnTo>
                  <a:lnTo>
                    <a:pt x="442131" y="576147"/>
                  </a:lnTo>
                  <a:lnTo>
                    <a:pt x="329375" y="591770"/>
                  </a:lnTo>
                  <a:lnTo>
                    <a:pt x="216619" y="610147"/>
                  </a:lnTo>
                  <a:lnTo>
                    <a:pt x="103864" y="631220"/>
                  </a:lnTo>
                  <a:lnTo>
                    <a:pt x="0" y="653064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41876" y="4197550"/>
              <a:ext cx="6145984" cy="826968"/>
            </a:xfrm>
            <a:custGeom>
              <a:avLst/>
              <a:pathLst>
                <a:path w="6145984" h="826968">
                  <a:moveTo>
                    <a:pt x="0" y="0"/>
                  </a:moveTo>
                  <a:lnTo>
                    <a:pt x="103864" y="32909"/>
                  </a:lnTo>
                  <a:lnTo>
                    <a:pt x="216619" y="67092"/>
                  </a:lnTo>
                  <a:lnTo>
                    <a:pt x="329375" y="99696"/>
                  </a:lnTo>
                  <a:lnTo>
                    <a:pt x="442131" y="130682"/>
                  </a:lnTo>
                  <a:lnTo>
                    <a:pt x="554886" y="160019"/>
                  </a:lnTo>
                  <a:lnTo>
                    <a:pt x="667642" y="187686"/>
                  </a:lnTo>
                  <a:lnTo>
                    <a:pt x="780397" y="213681"/>
                  </a:lnTo>
                  <a:lnTo>
                    <a:pt x="893153" y="238035"/>
                  </a:lnTo>
                  <a:lnTo>
                    <a:pt x="1005908" y="260824"/>
                  </a:lnTo>
                  <a:lnTo>
                    <a:pt x="1118664" y="282180"/>
                  </a:lnTo>
                  <a:lnTo>
                    <a:pt x="1231419" y="302300"/>
                  </a:lnTo>
                  <a:lnTo>
                    <a:pt x="1344175" y="321434"/>
                  </a:lnTo>
                  <a:lnTo>
                    <a:pt x="1456930" y="339866"/>
                  </a:lnTo>
                  <a:lnTo>
                    <a:pt x="1569686" y="357882"/>
                  </a:lnTo>
                  <a:lnTo>
                    <a:pt x="1682441" y="375739"/>
                  </a:lnTo>
                  <a:lnTo>
                    <a:pt x="1795197" y="393624"/>
                  </a:lnTo>
                  <a:lnTo>
                    <a:pt x="1907952" y="411354"/>
                  </a:lnTo>
                  <a:lnTo>
                    <a:pt x="2020708" y="428569"/>
                  </a:lnTo>
                  <a:lnTo>
                    <a:pt x="2133463" y="445097"/>
                  </a:lnTo>
                  <a:lnTo>
                    <a:pt x="2246219" y="461115"/>
                  </a:lnTo>
                  <a:lnTo>
                    <a:pt x="2358975" y="477412"/>
                  </a:lnTo>
                  <a:lnTo>
                    <a:pt x="2471730" y="494836"/>
                  </a:lnTo>
                  <a:lnTo>
                    <a:pt x="2584486" y="511869"/>
                  </a:lnTo>
                  <a:lnTo>
                    <a:pt x="2697241" y="527996"/>
                  </a:lnTo>
                  <a:lnTo>
                    <a:pt x="2809997" y="544380"/>
                  </a:lnTo>
                  <a:lnTo>
                    <a:pt x="2922752" y="559447"/>
                  </a:lnTo>
                  <a:lnTo>
                    <a:pt x="3035508" y="571991"/>
                  </a:lnTo>
                  <a:lnTo>
                    <a:pt x="3148263" y="583853"/>
                  </a:lnTo>
                  <a:lnTo>
                    <a:pt x="3261019" y="600046"/>
                  </a:lnTo>
                  <a:lnTo>
                    <a:pt x="3373774" y="623682"/>
                  </a:lnTo>
                  <a:lnTo>
                    <a:pt x="3486530" y="648999"/>
                  </a:lnTo>
                  <a:lnTo>
                    <a:pt x="3599285" y="671743"/>
                  </a:lnTo>
                  <a:lnTo>
                    <a:pt x="3712041" y="693288"/>
                  </a:lnTo>
                  <a:lnTo>
                    <a:pt x="3824796" y="717095"/>
                  </a:lnTo>
                  <a:lnTo>
                    <a:pt x="3937552" y="739426"/>
                  </a:lnTo>
                  <a:lnTo>
                    <a:pt x="4050307" y="758046"/>
                  </a:lnTo>
                  <a:lnTo>
                    <a:pt x="4163063" y="774552"/>
                  </a:lnTo>
                  <a:lnTo>
                    <a:pt x="4275819" y="789710"/>
                  </a:lnTo>
                  <a:lnTo>
                    <a:pt x="4388574" y="802563"/>
                  </a:lnTo>
                  <a:lnTo>
                    <a:pt x="4501330" y="812397"/>
                  </a:lnTo>
                  <a:lnTo>
                    <a:pt x="4614085" y="818966"/>
                  </a:lnTo>
                  <a:lnTo>
                    <a:pt x="4726841" y="823458"/>
                  </a:lnTo>
                  <a:lnTo>
                    <a:pt x="4839596" y="826119"/>
                  </a:lnTo>
                  <a:lnTo>
                    <a:pt x="4952352" y="826968"/>
                  </a:lnTo>
                  <a:lnTo>
                    <a:pt x="5065107" y="825934"/>
                  </a:lnTo>
                  <a:lnTo>
                    <a:pt x="5177863" y="822883"/>
                  </a:lnTo>
                  <a:lnTo>
                    <a:pt x="5290618" y="817649"/>
                  </a:lnTo>
                  <a:lnTo>
                    <a:pt x="5403374" y="810056"/>
                  </a:lnTo>
                  <a:lnTo>
                    <a:pt x="5516129" y="799934"/>
                  </a:lnTo>
                  <a:lnTo>
                    <a:pt x="5628885" y="787137"/>
                  </a:lnTo>
                  <a:lnTo>
                    <a:pt x="5741640" y="771546"/>
                  </a:lnTo>
                  <a:lnTo>
                    <a:pt x="5854396" y="753076"/>
                  </a:lnTo>
                  <a:lnTo>
                    <a:pt x="5967151" y="731665"/>
                  </a:lnTo>
                  <a:lnTo>
                    <a:pt x="6079907" y="707281"/>
                  </a:lnTo>
                  <a:lnTo>
                    <a:pt x="6145984" y="69124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4738125"/>
              <a:ext cx="6039971" cy="656150"/>
            </a:xfrm>
            <a:custGeom>
              <a:avLst/>
              <a:pathLst>
                <a:path w="6039971" h="656150">
                  <a:moveTo>
                    <a:pt x="6039971" y="656150"/>
                  </a:moveTo>
                  <a:lnTo>
                    <a:pt x="5967151" y="644572"/>
                  </a:lnTo>
                  <a:lnTo>
                    <a:pt x="5854396" y="627574"/>
                  </a:lnTo>
                  <a:lnTo>
                    <a:pt x="5741640" y="611475"/>
                  </a:lnTo>
                  <a:lnTo>
                    <a:pt x="5628885" y="596217"/>
                  </a:lnTo>
                  <a:lnTo>
                    <a:pt x="5516129" y="581715"/>
                  </a:lnTo>
                  <a:lnTo>
                    <a:pt x="5403374" y="567854"/>
                  </a:lnTo>
                  <a:lnTo>
                    <a:pt x="5290618" y="554490"/>
                  </a:lnTo>
                  <a:lnTo>
                    <a:pt x="5177863" y="541457"/>
                  </a:lnTo>
                  <a:lnTo>
                    <a:pt x="5065107" y="528580"/>
                  </a:lnTo>
                  <a:lnTo>
                    <a:pt x="4952352" y="515694"/>
                  </a:lnTo>
                  <a:lnTo>
                    <a:pt x="4839596" y="502669"/>
                  </a:lnTo>
                  <a:lnTo>
                    <a:pt x="4726841" y="489437"/>
                  </a:lnTo>
                  <a:lnTo>
                    <a:pt x="4614085" y="476019"/>
                  </a:lnTo>
                  <a:lnTo>
                    <a:pt x="4501330" y="462353"/>
                  </a:lnTo>
                  <a:lnTo>
                    <a:pt x="4388574" y="446651"/>
                  </a:lnTo>
                  <a:lnTo>
                    <a:pt x="4275819" y="429335"/>
                  </a:lnTo>
                  <a:lnTo>
                    <a:pt x="4163063" y="411481"/>
                  </a:lnTo>
                  <a:lnTo>
                    <a:pt x="4050307" y="393921"/>
                  </a:lnTo>
                  <a:lnTo>
                    <a:pt x="3937552" y="374439"/>
                  </a:lnTo>
                  <a:lnTo>
                    <a:pt x="3824796" y="351919"/>
                  </a:lnTo>
                  <a:lnTo>
                    <a:pt x="3712041" y="330016"/>
                  </a:lnTo>
                  <a:lnTo>
                    <a:pt x="3599285" y="310111"/>
                  </a:lnTo>
                  <a:lnTo>
                    <a:pt x="3486530" y="287503"/>
                  </a:lnTo>
                  <a:lnTo>
                    <a:pt x="3373774" y="265125"/>
                  </a:lnTo>
                  <a:lnTo>
                    <a:pt x="3261019" y="245515"/>
                  </a:lnTo>
                  <a:lnTo>
                    <a:pt x="3148263" y="228225"/>
                  </a:lnTo>
                  <a:lnTo>
                    <a:pt x="3035508" y="213654"/>
                  </a:lnTo>
                  <a:lnTo>
                    <a:pt x="2922752" y="201573"/>
                  </a:lnTo>
                  <a:lnTo>
                    <a:pt x="2809997" y="188582"/>
                  </a:lnTo>
                  <a:lnTo>
                    <a:pt x="2697241" y="171221"/>
                  </a:lnTo>
                  <a:lnTo>
                    <a:pt x="2584486" y="153572"/>
                  </a:lnTo>
                  <a:lnTo>
                    <a:pt x="2471730" y="137333"/>
                  </a:lnTo>
                  <a:lnTo>
                    <a:pt x="2358975" y="122116"/>
                  </a:lnTo>
                  <a:lnTo>
                    <a:pt x="2246219" y="106623"/>
                  </a:lnTo>
                  <a:lnTo>
                    <a:pt x="2133463" y="92018"/>
                  </a:lnTo>
                  <a:lnTo>
                    <a:pt x="2020708" y="78562"/>
                  </a:lnTo>
                  <a:lnTo>
                    <a:pt x="1907952" y="65807"/>
                  </a:lnTo>
                  <a:lnTo>
                    <a:pt x="1795197" y="52956"/>
                  </a:lnTo>
                  <a:lnTo>
                    <a:pt x="1682441" y="40276"/>
                  </a:lnTo>
                  <a:lnTo>
                    <a:pt x="1569686" y="28941"/>
                  </a:lnTo>
                  <a:lnTo>
                    <a:pt x="1456930" y="19122"/>
                  </a:lnTo>
                  <a:lnTo>
                    <a:pt x="1344175" y="11057"/>
                  </a:lnTo>
                  <a:lnTo>
                    <a:pt x="1231419" y="5010"/>
                  </a:lnTo>
                  <a:lnTo>
                    <a:pt x="1118664" y="1248"/>
                  </a:lnTo>
                  <a:lnTo>
                    <a:pt x="1005908" y="0"/>
                  </a:lnTo>
                  <a:lnTo>
                    <a:pt x="893153" y="1440"/>
                  </a:lnTo>
                  <a:lnTo>
                    <a:pt x="780397" y="5683"/>
                  </a:lnTo>
                  <a:lnTo>
                    <a:pt x="667642" y="12784"/>
                  </a:lnTo>
                  <a:lnTo>
                    <a:pt x="554886" y="22754"/>
                  </a:lnTo>
                  <a:lnTo>
                    <a:pt x="442131" y="35571"/>
                  </a:lnTo>
                  <a:lnTo>
                    <a:pt x="329375" y="51195"/>
                  </a:lnTo>
                  <a:lnTo>
                    <a:pt x="216619" y="69571"/>
                  </a:lnTo>
                  <a:lnTo>
                    <a:pt x="103864" y="90645"/>
                  </a:lnTo>
                  <a:lnTo>
                    <a:pt x="0" y="11248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6" name="pl36"/>
            <p:cNvSpPr/>
            <p:nvPr/>
          </p:nvSpPr>
          <p:spPr>
            <a:xfrm>
              <a:off x="941876" y="4524082"/>
              <a:ext cx="6145984" cy="635432"/>
            </a:xfrm>
            <a:custGeom>
              <a:avLst/>
              <a:pathLst>
                <a:path w="6145984" h="635432">
                  <a:moveTo>
                    <a:pt x="0" y="0"/>
                  </a:moveTo>
                  <a:lnTo>
                    <a:pt x="103864" y="5532"/>
                  </a:lnTo>
                  <a:lnTo>
                    <a:pt x="216619" y="12087"/>
                  </a:lnTo>
                  <a:lnTo>
                    <a:pt x="329375" y="19200"/>
                  </a:lnTo>
                  <a:lnTo>
                    <a:pt x="442131" y="26882"/>
                  </a:lnTo>
                  <a:lnTo>
                    <a:pt x="554886" y="35142"/>
                  </a:lnTo>
                  <a:lnTo>
                    <a:pt x="667642" y="43990"/>
                  </a:lnTo>
                  <a:lnTo>
                    <a:pt x="780397" y="53437"/>
                  </a:lnTo>
                  <a:lnTo>
                    <a:pt x="893153" y="63493"/>
                  </a:lnTo>
                  <a:lnTo>
                    <a:pt x="1005908" y="74167"/>
                  </a:lnTo>
                  <a:lnTo>
                    <a:pt x="1118664" y="85469"/>
                  </a:lnTo>
                  <a:lnTo>
                    <a:pt x="1231419" y="97411"/>
                  </a:lnTo>
                  <a:lnTo>
                    <a:pt x="1344175" y="110001"/>
                  </a:lnTo>
                  <a:lnTo>
                    <a:pt x="1456930" y="123249"/>
                  </a:lnTo>
                  <a:lnTo>
                    <a:pt x="1569686" y="137167"/>
                  </a:lnTo>
                  <a:lnTo>
                    <a:pt x="1682441" y="151763"/>
                  </a:lnTo>
                  <a:lnTo>
                    <a:pt x="1795197" y="167045"/>
                  </a:lnTo>
                  <a:lnTo>
                    <a:pt x="1907952" y="182336"/>
                  </a:lnTo>
                  <a:lnTo>
                    <a:pt x="2020708" y="197321"/>
                  </a:lnTo>
                  <a:lnTo>
                    <a:pt x="2133463" y="212313"/>
                  </a:lnTo>
                  <a:lnTo>
                    <a:pt x="2246219" y="227624"/>
                  </a:lnTo>
                  <a:lnTo>
                    <a:pt x="2358975" y="243519"/>
                  </a:lnTo>
                  <a:lnTo>
                    <a:pt x="2471730" y="259840"/>
                  </a:lnTo>
                  <a:lnTo>
                    <a:pt x="2584486" y="276476"/>
                  </a:lnTo>
                  <a:lnTo>
                    <a:pt x="2697241" y="293364"/>
                  </a:lnTo>
                  <a:lnTo>
                    <a:pt x="2809997" y="310236"/>
                  </a:lnTo>
                  <a:lnTo>
                    <a:pt x="2922752" y="324265"/>
                  </a:lnTo>
                  <a:lnTo>
                    <a:pt x="3035508" y="336578"/>
                  </a:lnTo>
                  <a:lnTo>
                    <a:pt x="3148263" y="349794"/>
                  </a:lnTo>
                  <a:lnTo>
                    <a:pt x="3261019" y="366536"/>
                  </a:lnTo>
                  <a:lnTo>
                    <a:pt x="3373774" y="388159"/>
                  </a:lnTo>
                  <a:lnTo>
                    <a:pt x="3486530" y="412007"/>
                  </a:lnTo>
                  <a:lnTo>
                    <a:pt x="3599285" y="434682"/>
                  </a:lnTo>
                  <a:lnTo>
                    <a:pt x="3712041" y="455407"/>
                  </a:lnTo>
                  <a:lnTo>
                    <a:pt x="3824796" y="478262"/>
                  </a:lnTo>
                  <a:lnTo>
                    <a:pt x="3937552" y="500688"/>
                  </a:lnTo>
                  <a:lnTo>
                    <a:pt x="4050307" y="519739"/>
                  </a:lnTo>
                  <a:lnTo>
                    <a:pt x="4163063" y="536771"/>
                  </a:lnTo>
                  <a:lnTo>
                    <a:pt x="4275819" y="553278"/>
                  </a:lnTo>
                  <a:lnTo>
                    <a:pt x="4388574" y="568362"/>
                  </a:lnTo>
                  <a:lnTo>
                    <a:pt x="4501330" y="581131"/>
                  </a:lnTo>
                  <a:lnTo>
                    <a:pt x="4614085" y="591248"/>
                  </a:lnTo>
                  <a:lnTo>
                    <a:pt x="4726841" y="600203"/>
                  </a:lnTo>
                  <a:lnTo>
                    <a:pt x="4839596" y="608150"/>
                  </a:lnTo>
                  <a:lnTo>
                    <a:pt x="4952352" y="615086"/>
                  </a:lnTo>
                  <a:lnTo>
                    <a:pt x="5065107" y="621012"/>
                  </a:lnTo>
                  <a:lnTo>
                    <a:pt x="5177863" y="625925"/>
                  </a:lnTo>
                  <a:lnTo>
                    <a:pt x="5290618" y="629825"/>
                  </a:lnTo>
                  <a:lnTo>
                    <a:pt x="5403374" y="632710"/>
                  </a:lnTo>
                  <a:lnTo>
                    <a:pt x="5516129" y="634580"/>
                  </a:lnTo>
                  <a:lnTo>
                    <a:pt x="5628885" y="635432"/>
                  </a:lnTo>
                  <a:lnTo>
                    <a:pt x="5741640" y="635266"/>
                  </a:lnTo>
                  <a:lnTo>
                    <a:pt x="5854396" y="634080"/>
                  </a:lnTo>
                  <a:lnTo>
                    <a:pt x="5967151" y="631874"/>
                  </a:lnTo>
                  <a:lnTo>
                    <a:pt x="6079907" y="628646"/>
                  </a:lnTo>
                  <a:lnTo>
                    <a:pt x="6145984" y="626154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7" name="pg37"/>
            <p:cNvSpPr/>
            <p:nvPr/>
          </p:nvSpPr>
          <p:spPr>
            <a:xfrm>
              <a:off x="941876" y="4451424"/>
              <a:ext cx="6145984" cy="934333"/>
            </a:xfrm>
            <a:custGeom>
              <a:avLst/>
              <a:pathLst>
                <a:path w="6145984" h="934333">
                  <a:moveTo>
                    <a:pt x="0" y="0"/>
                  </a:moveTo>
                  <a:lnTo>
                    <a:pt x="103864" y="17408"/>
                  </a:lnTo>
                  <a:lnTo>
                    <a:pt x="216619" y="35602"/>
                  </a:lnTo>
                  <a:lnTo>
                    <a:pt x="329375" y="53058"/>
                  </a:lnTo>
                  <a:lnTo>
                    <a:pt x="442131" y="69741"/>
                  </a:lnTo>
                  <a:lnTo>
                    <a:pt x="554886" y="85621"/>
                  </a:lnTo>
                  <a:lnTo>
                    <a:pt x="667642" y="100677"/>
                  </a:lnTo>
                  <a:lnTo>
                    <a:pt x="780397" y="114907"/>
                  </a:lnTo>
                  <a:lnTo>
                    <a:pt x="893153" y="128338"/>
                  </a:lnTo>
                  <a:lnTo>
                    <a:pt x="1005908" y="141036"/>
                  </a:lnTo>
                  <a:lnTo>
                    <a:pt x="1118664" y="153122"/>
                  </a:lnTo>
                  <a:lnTo>
                    <a:pt x="1231419" y="164769"/>
                  </a:lnTo>
                  <a:lnTo>
                    <a:pt x="1344175" y="176203"/>
                  </a:lnTo>
                  <a:lnTo>
                    <a:pt x="1456930" y="187678"/>
                  </a:lnTo>
                  <a:lnTo>
                    <a:pt x="1569686" y="199453"/>
                  </a:lnTo>
                  <a:lnTo>
                    <a:pt x="1682441" y="211756"/>
                  </a:lnTo>
                  <a:lnTo>
                    <a:pt x="1795197" y="224758"/>
                  </a:lnTo>
                  <a:lnTo>
                    <a:pt x="1907952" y="239006"/>
                  </a:lnTo>
                  <a:lnTo>
                    <a:pt x="2020708" y="254302"/>
                  </a:lnTo>
                  <a:lnTo>
                    <a:pt x="2133463" y="269888"/>
                  </a:lnTo>
                  <a:lnTo>
                    <a:pt x="2246219" y="285316"/>
                  </a:lnTo>
                  <a:lnTo>
                    <a:pt x="2358975" y="301147"/>
                  </a:lnTo>
                  <a:lnTo>
                    <a:pt x="2471730" y="320333"/>
                  </a:lnTo>
                  <a:lnTo>
                    <a:pt x="2584486" y="340545"/>
                  </a:lnTo>
                  <a:lnTo>
                    <a:pt x="2697241" y="359699"/>
                  </a:lnTo>
                  <a:lnTo>
                    <a:pt x="2809997" y="377488"/>
                  </a:lnTo>
                  <a:lnTo>
                    <a:pt x="2922752" y="395285"/>
                  </a:lnTo>
                  <a:lnTo>
                    <a:pt x="3035508" y="411791"/>
                  </a:lnTo>
                  <a:lnTo>
                    <a:pt x="3148263" y="426822"/>
                  </a:lnTo>
                  <a:lnTo>
                    <a:pt x="3261019" y="443080"/>
                  </a:lnTo>
                  <a:lnTo>
                    <a:pt x="3373774" y="463271"/>
                  </a:lnTo>
                  <a:lnTo>
                    <a:pt x="3486530" y="483684"/>
                  </a:lnTo>
                  <a:lnTo>
                    <a:pt x="3599285" y="501797"/>
                  </a:lnTo>
                  <a:lnTo>
                    <a:pt x="3712041" y="519180"/>
                  </a:lnTo>
                  <a:lnTo>
                    <a:pt x="3824796" y="537383"/>
                  </a:lnTo>
                  <a:lnTo>
                    <a:pt x="3937552" y="553912"/>
                  </a:lnTo>
                  <a:lnTo>
                    <a:pt x="4050307" y="567770"/>
                  </a:lnTo>
                  <a:lnTo>
                    <a:pt x="4163063" y="579826"/>
                  </a:lnTo>
                  <a:lnTo>
                    <a:pt x="4275819" y="590187"/>
                  </a:lnTo>
                  <a:lnTo>
                    <a:pt x="4388574" y="598306"/>
                  </a:lnTo>
                  <a:lnTo>
                    <a:pt x="4501330" y="603854"/>
                  </a:lnTo>
                  <a:lnTo>
                    <a:pt x="4614085" y="606817"/>
                  </a:lnTo>
                  <a:lnTo>
                    <a:pt x="4726841" y="608056"/>
                  </a:lnTo>
                  <a:lnTo>
                    <a:pt x="4839596" y="607764"/>
                  </a:lnTo>
                  <a:lnTo>
                    <a:pt x="4952352" y="605954"/>
                  </a:lnTo>
                  <a:lnTo>
                    <a:pt x="5065107" y="602560"/>
                  </a:lnTo>
                  <a:lnTo>
                    <a:pt x="5177863" y="597459"/>
                  </a:lnTo>
                  <a:lnTo>
                    <a:pt x="5290618" y="590496"/>
                  </a:lnTo>
                  <a:lnTo>
                    <a:pt x="5403374" y="581510"/>
                  </a:lnTo>
                  <a:lnTo>
                    <a:pt x="5516129" y="570346"/>
                  </a:lnTo>
                  <a:lnTo>
                    <a:pt x="5628885" y="556868"/>
                  </a:lnTo>
                  <a:lnTo>
                    <a:pt x="5741640" y="540967"/>
                  </a:lnTo>
                  <a:lnTo>
                    <a:pt x="5854396" y="522561"/>
                  </a:lnTo>
                  <a:lnTo>
                    <a:pt x="5967151" y="501594"/>
                  </a:lnTo>
                  <a:lnTo>
                    <a:pt x="6079907" y="478032"/>
                  </a:lnTo>
                  <a:lnTo>
                    <a:pt x="6145984" y="462694"/>
                  </a:lnTo>
                  <a:lnTo>
                    <a:pt x="6145984" y="934333"/>
                  </a:lnTo>
                  <a:lnTo>
                    <a:pt x="6079907" y="925228"/>
                  </a:lnTo>
                  <a:lnTo>
                    <a:pt x="5967151" y="910626"/>
                  </a:lnTo>
                  <a:lnTo>
                    <a:pt x="5854396" y="896950"/>
                  </a:lnTo>
                  <a:lnTo>
                    <a:pt x="5741640" y="884174"/>
                  </a:lnTo>
                  <a:lnTo>
                    <a:pt x="5628885" y="872250"/>
                  </a:lnTo>
                  <a:lnTo>
                    <a:pt x="5516129" y="861105"/>
                  </a:lnTo>
                  <a:lnTo>
                    <a:pt x="5403374" y="850637"/>
                  </a:lnTo>
                  <a:lnTo>
                    <a:pt x="5290618" y="840720"/>
                  </a:lnTo>
                  <a:lnTo>
                    <a:pt x="5177863" y="831206"/>
                  </a:lnTo>
                  <a:lnTo>
                    <a:pt x="5065107" y="821941"/>
                  </a:lnTo>
                  <a:lnTo>
                    <a:pt x="4952352" y="812779"/>
                  </a:lnTo>
                  <a:lnTo>
                    <a:pt x="4839596" y="803607"/>
                  </a:lnTo>
                  <a:lnTo>
                    <a:pt x="4726841" y="794364"/>
                  </a:lnTo>
                  <a:lnTo>
                    <a:pt x="4614085" y="785073"/>
                  </a:lnTo>
                  <a:lnTo>
                    <a:pt x="4501330" y="775709"/>
                  </a:lnTo>
                  <a:lnTo>
                    <a:pt x="4388574" y="764868"/>
                  </a:lnTo>
                  <a:lnTo>
                    <a:pt x="4275819" y="752724"/>
                  </a:lnTo>
                  <a:lnTo>
                    <a:pt x="4163063" y="739931"/>
                  </a:lnTo>
                  <a:lnTo>
                    <a:pt x="4050307" y="726924"/>
                  </a:lnTo>
                  <a:lnTo>
                    <a:pt x="3937552" y="712289"/>
                  </a:lnTo>
                  <a:lnTo>
                    <a:pt x="3824796" y="695590"/>
                  </a:lnTo>
                  <a:lnTo>
                    <a:pt x="3712041" y="679104"/>
                  </a:lnTo>
                  <a:lnTo>
                    <a:pt x="3599285" y="663201"/>
                  </a:lnTo>
                  <a:lnTo>
                    <a:pt x="3486530" y="645210"/>
                  </a:lnTo>
                  <a:lnTo>
                    <a:pt x="3373774" y="627447"/>
                  </a:lnTo>
                  <a:lnTo>
                    <a:pt x="3261019" y="610888"/>
                  </a:lnTo>
                  <a:lnTo>
                    <a:pt x="3148263" y="593640"/>
                  </a:lnTo>
                  <a:lnTo>
                    <a:pt x="3035508" y="576166"/>
                  </a:lnTo>
                  <a:lnTo>
                    <a:pt x="2922752" y="560077"/>
                  </a:lnTo>
                  <a:lnTo>
                    <a:pt x="2809997" y="544153"/>
                  </a:lnTo>
                  <a:lnTo>
                    <a:pt x="2697241" y="525482"/>
                  </a:lnTo>
                  <a:lnTo>
                    <a:pt x="2584486" y="504956"/>
                  </a:lnTo>
                  <a:lnTo>
                    <a:pt x="2471730" y="485461"/>
                  </a:lnTo>
                  <a:lnTo>
                    <a:pt x="2358975" y="468265"/>
                  </a:lnTo>
                  <a:lnTo>
                    <a:pt x="2246219" y="453159"/>
                  </a:lnTo>
                  <a:lnTo>
                    <a:pt x="2133463" y="439005"/>
                  </a:lnTo>
                  <a:lnTo>
                    <a:pt x="2020708" y="426192"/>
                  </a:lnTo>
                  <a:lnTo>
                    <a:pt x="1907952" y="414918"/>
                  </a:lnTo>
                  <a:lnTo>
                    <a:pt x="1795197" y="405071"/>
                  </a:lnTo>
                  <a:lnTo>
                    <a:pt x="1682441" y="396762"/>
                  </a:lnTo>
                  <a:lnTo>
                    <a:pt x="1569686" y="390341"/>
                  </a:lnTo>
                  <a:lnTo>
                    <a:pt x="1456930" y="385962"/>
                  </a:lnTo>
                  <a:lnTo>
                    <a:pt x="1344175" y="383836"/>
                  </a:lnTo>
                  <a:lnTo>
                    <a:pt x="1231419" y="384207"/>
                  </a:lnTo>
                  <a:lnTo>
                    <a:pt x="1118664" y="387314"/>
                  </a:lnTo>
                  <a:lnTo>
                    <a:pt x="1005908" y="393366"/>
                  </a:lnTo>
                  <a:lnTo>
                    <a:pt x="893153" y="402522"/>
                  </a:lnTo>
                  <a:lnTo>
                    <a:pt x="780397" y="414885"/>
                  </a:lnTo>
                  <a:lnTo>
                    <a:pt x="667642" y="430506"/>
                  </a:lnTo>
                  <a:lnTo>
                    <a:pt x="554886" y="449398"/>
                  </a:lnTo>
                  <a:lnTo>
                    <a:pt x="442131" y="471541"/>
                  </a:lnTo>
                  <a:lnTo>
                    <a:pt x="329375" y="496899"/>
                  </a:lnTo>
                  <a:lnTo>
                    <a:pt x="216619" y="525426"/>
                  </a:lnTo>
                  <a:lnTo>
                    <a:pt x="103864" y="557073"/>
                  </a:lnTo>
                  <a:lnTo>
                    <a:pt x="0" y="589051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41876" y="4451424"/>
              <a:ext cx="6145984" cy="608056"/>
            </a:xfrm>
            <a:custGeom>
              <a:avLst/>
              <a:pathLst>
                <a:path w="6145984" h="608056">
                  <a:moveTo>
                    <a:pt x="0" y="0"/>
                  </a:moveTo>
                  <a:lnTo>
                    <a:pt x="103864" y="17408"/>
                  </a:lnTo>
                  <a:lnTo>
                    <a:pt x="216619" y="35602"/>
                  </a:lnTo>
                  <a:lnTo>
                    <a:pt x="329375" y="53058"/>
                  </a:lnTo>
                  <a:lnTo>
                    <a:pt x="442131" y="69741"/>
                  </a:lnTo>
                  <a:lnTo>
                    <a:pt x="554886" y="85621"/>
                  </a:lnTo>
                  <a:lnTo>
                    <a:pt x="667642" y="100677"/>
                  </a:lnTo>
                  <a:lnTo>
                    <a:pt x="780397" y="114907"/>
                  </a:lnTo>
                  <a:lnTo>
                    <a:pt x="893153" y="128338"/>
                  </a:lnTo>
                  <a:lnTo>
                    <a:pt x="1005908" y="141036"/>
                  </a:lnTo>
                  <a:lnTo>
                    <a:pt x="1118664" y="153122"/>
                  </a:lnTo>
                  <a:lnTo>
                    <a:pt x="1231419" y="164769"/>
                  </a:lnTo>
                  <a:lnTo>
                    <a:pt x="1344175" y="176203"/>
                  </a:lnTo>
                  <a:lnTo>
                    <a:pt x="1456930" y="187678"/>
                  </a:lnTo>
                  <a:lnTo>
                    <a:pt x="1569686" y="199453"/>
                  </a:lnTo>
                  <a:lnTo>
                    <a:pt x="1682441" y="211756"/>
                  </a:lnTo>
                  <a:lnTo>
                    <a:pt x="1795197" y="224758"/>
                  </a:lnTo>
                  <a:lnTo>
                    <a:pt x="1907952" y="239006"/>
                  </a:lnTo>
                  <a:lnTo>
                    <a:pt x="2020708" y="254302"/>
                  </a:lnTo>
                  <a:lnTo>
                    <a:pt x="2133463" y="269888"/>
                  </a:lnTo>
                  <a:lnTo>
                    <a:pt x="2246219" y="285316"/>
                  </a:lnTo>
                  <a:lnTo>
                    <a:pt x="2358975" y="301147"/>
                  </a:lnTo>
                  <a:lnTo>
                    <a:pt x="2471730" y="320333"/>
                  </a:lnTo>
                  <a:lnTo>
                    <a:pt x="2584486" y="340545"/>
                  </a:lnTo>
                  <a:lnTo>
                    <a:pt x="2697241" y="359699"/>
                  </a:lnTo>
                  <a:lnTo>
                    <a:pt x="2809997" y="377488"/>
                  </a:lnTo>
                  <a:lnTo>
                    <a:pt x="2922752" y="395285"/>
                  </a:lnTo>
                  <a:lnTo>
                    <a:pt x="3035508" y="411791"/>
                  </a:lnTo>
                  <a:lnTo>
                    <a:pt x="3148263" y="426822"/>
                  </a:lnTo>
                  <a:lnTo>
                    <a:pt x="3261019" y="443080"/>
                  </a:lnTo>
                  <a:lnTo>
                    <a:pt x="3373774" y="463271"/>
                  </a:lnTo>
                  <a:lnTo>
                    <a:pt x="3486530" y="483684"/>
                  </a:lnTo>
                  <a:lnTo>
                    <a:pt x="3599285" y="501797"/>
                  </a:lnTo>
                  <a:lnTo>
                    <a:pt x="3712041" y="519180"/>
                  </a:lnTo>
                  <a:lnTo>
                    <a:pt x="3824796" y="537383"/>
                  </a:lnTo>
                  <a:lnTo>
                    <a:pt x="3937552" y="553912"/>
                  </a:lnTo>
                  <a:lnTo>
                    <a:pt x="4050307" y="567770"/>
                  </a:lnTo>
                  <a:lnTo>
                    <a:pt x="4163063" y="579826"/>
                  </a:lnTo>
                  <a:lnTo>
                    <a:pt x="4275819" y="590187"/>
                  </a:lnTo>
                  <a:lnTo>
                    <a:pt x="4388574" y="598306"/>
                  </a:lnTo>
                  <a:lnTo>
                    <a:pt x="4501330" y="603854"/>
                  </a:lnTo>
                  <a:lnTo>
                    <a:pt x="4614085" y="606817"/>
                  </a:lnTo>
                  <a:lnTo>
                    <a:pt x="4726841" y="608056"/>
                  </a:lnTo>
                  <a:lnTo>
                    <a:pt x="4839596" y="607764"/>
                  </a:lnTo>
                  <a:lnTo>
                    <a:pt x="4952352" y="605954"/>
                  </a:lnTo>
                  <a:lnTo>
                    <a:pt x="5065107" y="602560"/>
                  </a:lnTo>
                  <a:lnTo>
                    <a:pt x="5177863" y="597459"/>
                  </a:lnTo>
                  <a:lnTo>
                    <a:pt x="5290618" y="590496"/>
                  </a:lnTo>
                  <a:lnTo>
                    <a:pt x="5403374" y="581510"/>
                  </a:lnTo>
                  <a:lnTo>
                    <a:pt x="5516129" y="570346"/>
                  </a:lnTo>
                  <a:lnTo>
                    <a:pt x="5628885" y="556868"/>
                  </a:lnTo>
                  <a:lnTo>
                    <a:pt x="5741640" y="540967"/>
                  </a:lnTo>
                  <a:lnTo>
                    <a:pt x="5854396" y="522561"/>
                  </a:lnTo>
                  <a:lnTo>
                    <a:pt x="5967151" y="501594"/>
                  </a:lnTo>
                  <a:lnTo>
                    <a:pt x="6079907" y="478032"/>
                  </a:lnTo>
                  <a:lnTo>
                    <a:pt x="6145984" y="46269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4835261"/>
              <a:ext cx="6145984" cy="550497"/>
            </a:xfrm>
            <a:custGeom>
              <a:avLst/>
              <a:pathLst>
                <a:path w="6145984" h="550497">
                  <a:moveTo>
                    <a:pt x="6145984" y="550497"/>
                  </a:moveTo>
                  <a:lnTo>
                    <a:pt x="6079907" y="541391"/>
                  </a:lnTo>
                  <a:lnTo>
                    <a:pt x="5967151" y="526789"/>
                  </a:lnTo>
                  <a:lnTo>
                    <a:pt x="5854396" y="513113"/>
                  </a:lnTo>
                  <a:lnTo>
                    <a:pt x="5741640" y="500337"/>
                  </a:lnTo>
                  <a:lnTo>
                    <a:pt x="5628885" y="488413"/>
                  </a:lnTo>
                  <a:lnTo>
                    <a:pt x="5516129" y="477268"/>
                  </a:lnTo>
                  <a:lnTo>
                    <a:pt x="5403374" y="466801"/>
                  </a:lnTo>
                  <a:lnTo>
                    <a:pt x="5290618" y="456883"/>
                  </a:lnTo>
                  <a:lnTo>
                    <a:pt x="5177863" y="447369"/>
                  </a:lnTo>
                  <a:lnTo>
                    <a:pt x="5065107" y="438104"/>
                  </a:lnTo>
                  <a:lnTo>
                    <a:pt x="4952352" y="428942"/>
                  </a:lnTo>
                  <a:lnTo>
                    <a:pt x="4839596" y="419770"/>
                  </a:lnTo>
                  <a:lnTo>
                    <a:pt x="4726841" y="410527"/>
                  </a:lnTo>
                  <a:lnTo>
                    <a:pt x="4614085" y="401236"/>
                  </a:lnTo>
                  <a:lnTo>
                    <a:pt x="4501330" y="391872"/>
                  </a:lnTo>
                  <a:lnTo>
                    <a:pt x="4388574" y="381031"/>
                  </a:lnTo>
                  <a:lnTo>
                    <a:pt x="4275819" y="368887"/>
                  </a:lnTo>
                  <a:lnTo>
                    <a:pt x="4163063" y="356094"/>
                  </a:lnTo>
                  <a:lnTo>
                    <a:pt x="4050307" y="343088"/>
                  </a:lnTo>
                  <a:lnTo>
                    <a:pt x="3937552" y="328452"/>
                  </a:lnTo>
                  <a:lnTo>
                    <a:pt x="3824796" y="311753"/>
                  </a:lnTo>
                  <a:lnTo>
                    <a:pt x="3712041" y="295267"/>
                  </a:lnTo>
                  <a:lnTo>
                    <a:pt x="3599285" y="279364"/>
                  </a:lnTo>
                  <a:lnTo>
                    <a:pt x="3486530" y="261373"/>
                  </a:lnTo>
                  <a:lnTo>
                    <a:pt x="3373774" y="243610"/>
                  </a:lnTo>
                  <a:lnTo>
                    <a:pt x="3261019" y="227051"/>
                  </a:lnTo>
                  <a:lnTo>
                    <a:pt x="3148263" y="209803"/>
                  </a:lnTo>
                  <a:lnTo>
                    <a:pt x="3035508" y="192330"/>
                  </a:lnTo>
                  <a:lnTo>
                    <a:pt x="2922752" y="176241"/>
                  </a:lnTo>
                  <a:lnTo>
                    <a:pt x="2809997" y="160316"/>
                  </a:lnTo>
                  <a:lnTo>
                    <a:pt x="2697241" y="141646"/>
                  </a:lnTo>
                  <a:lnTo>
                    <a:pt x="2584486" y="121119"/>
                  </a:lnTo>
                  <a:lnTo>
                    <a:pt x="2471730" y="101624"/>
                  </a:lnTo>
                  <a:lnTo>
                    <a:pt x="2358975" y="84428"/>
                  </a:lnTo>
                  <a:lnTo>
                    <a:pt x="2246219" y="69322"/>
                  </a:lnTo>
                  <a:lnTo>
                    <a:pt x="2133463" y="55168"/>
                  </a:lnTo>
                  <a:lnTo>
                    <a:pt x="2020708" y="42355"/>
                  </a:lnTo>
                  <a:lnTo>
                    <a:pt x="1907952" y="31081"/>
                  </a:lnTo>
                  <a:lnTo>
                    <a:pt x="1795197" y="21234"/>
                  </a:lnTo>
                  <a:lnTo>
                    <a:pt x="1682441" y="12926"/>
                  </a:lnTo>
                  <a:lnTo>
                    <a:pt x="1569686" y="6505"/>
                  </a:lnTo>
                  <a:lnTo>
                    <a:pt x="1456930" y="2125"/>
                  </a:lnTo>
                  <a:lnTo>
                    <a:pt x="1344175" y="0"/>
                  </a:lnTo>
                  <a:lnTo>
                    <a:pt x="1231419" y="371"/>
                  </a:lnTo>
                  <a:lnTo>
                    <a:pt x="1118664" y="3478"/>
                  </a:lnTo>
                  <a:lnTo>
                    <a:pt x="1005908" y="9529"/>
                  </a:lnTo>
                  <a:lnTo>
                    <a:pt x="893153" y="18685"/>
                  </a:lnTo>
                  <a:lnTo>
                    <a:pt x="780397" y="31048"/>
                  </a:lnTo>
                  <a:lnTo>
                    <a:pt x="667642" y="46670"/>
                  </a:lnTo>
                  <a:lnTo>
                    <a:pt x="554886" y="65561"/>
                  </a:lnTo>
                  <a:lnTo>
                    <a:pt x="442131" y="87704"/>
                  </a:lnTo>
                  <a:lnTo>
                    <a:pt x="329375" y="113062"/>
                  </a:lnTo>
                  <a:lnTo>
                    <a:pt x="216619" y="141589"/>
                  </a:lnTo>
                  <a:lnTo>
                    <a:pt x="103864" y="173236"/>
                  </a:lnTo>
                  <a:lnTo>
                    <a:pt x="0" y="20521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0" name="pl40"/>
            <p:cNvSpPr/>
            <p:nvPr/>
          </p:nvSpPr>
          <p:spPr>
            <a:xfrm>
              <a:off x="941876" y="4716321"/>
              <a:ext cx="6145984" cy="451178"/>
            </a:xfrm>
            <a:custGeom>
              <a:avLst/>
              <a:pathLst>
                <a:path w="6145984" h="451178">
                  <a:moveTo>
                    <a:pt x="0" y="29629"/>
                  </a:moveTo>
                  <a:lnTo>
                    <a:pt x="103864" y="22344"/>
                  </a:lnTo>
                  <a:lnTo>
                    <a:pt x="216619" y="15618"/>
                  </a:lnTo>
                  <a:lnTo>
                    <a:pt x="329375" y="10082"/>
                  </a:lnTo>
                  <a:lnTo>
                    <a:pt x="442131" y="5744"/>
                  </a:lnTo>
                  <a:lnTo>
                    <a:pt x="554886" y="2613"/>
                  </a:lnTo>
                  <a:lnTo>
                    <a:pt x="667642" y="695"/>
                  </a:lnTo>
                  <a:lnTo>
                    <a:pt x="780397" y="0"/>
                  </a:lnTo>
                  <a:lnTo>
                    <a:pt x="893153" y="533"/>
                  </a:lnTo>
                  <a:lnTo>
                    <a:pt x="1005908" y="2305"/>
                  </a:lnTo>
                  <a:lnTo>
                    <a:pt x="1118664" y="5322"/>
                  </a:lnTo>
                  <a:lnTo>
                    <a:pt x="1231419" y="9592"/>
                  </a:lnTo>
                  <a:lnTo>
                    <a:pt x="1344175" y="15123"/>
                  </a:lnTo>
                  <a:lnTo>
                    <a:pt x="1456930" y="21923"/>
                  </a:lnTo>
                  <a:lnTo>
                    <a:pt x="1569686" y="30001"/>
                  </a:lnTo>
                  <a:lnTo>
                    <a:pt x="1682441" y="39363"/>
                  </a:lnTo>
                  <a:lnTo>
                    <a:pt x="1795197" y="50018"/>
                  </a:lnTo>
                  <a:lnTo>
                    <a:pt x="1907952" y="62066"/>
                  </a:lnTo>
                  <a:lnTo>
                    <a:pt x="2020708" y="75350"/>
                  </a:lnTo>
                  <a:lnTo>
                    <a:pt x="2133463" y="89550"/>
                  </a:lnTo>
                  <a:lnTo>
                    <a:pt x="2246219" y="104341"/>
                  </a:lnTo>
                  <a:lnTo>
                    <a:pt x="2358975" y="119809"/>
                  </a:lnTo>
                  <a:lnTo>
                    <a:pt x="2471730" y="138001"/>
                  </a:lnTo>
                  <a:lnTo>
                    <a:pt x="2584486" y="157854"/>
                  </a:lnTo>
                  <a:lnTo>
                    <a:pt x="2697241" y="177694"/>
                  </a:lnTo>
                  <a:lnTo>
                    <a:pt x="2809997" y="195924"/>
                  </a:lnTo>
                  <a:lnTo>
                    <a:pt x="2922752" y="212785"/>
                  </a:lnTo>
                  <a:lnTo>
                    <a:pt x="3035508" y="229082"/>
                  </a:lnTo>
                  <a:lnTo>
                    <a:pt x="3148263" y="245334"/>
                  </a:lnTo>
                  <a:lnTo>
                    <a:pt x="3261019" y="262087"/>
                  </a:lnTo>
                  <a:lnTo>
                    <a:pt x="3373774" y="280462"/>
                  </a:lnTo>
                  <a:lnTo>
                    <a:pt x="3486530" y="299550"/>
                  </a:lnTo>
                  <a:lnTo>
                    <a:pt x="3599285" y="317603"/>
                  </a:lnTo>
                  <a:lnTo>
                    <a:pt x="3712041" y="334245"/>
                  </a:lnTo>
                  <a:lnTo>
                    <a:pt x="3824796" y="351590"/>
                  </a:lnTo>
                  <a:lnTo>
                    <a:pt x="3937552" y="368204"/>
                  </a:lnTo>
                  <a:lnTo>
                    <a:pt x="4050307" y="382451"/>
                  </a:lnTo>
                  <a:lnTo>
                    <a:pt x="4163063" y="394982"/>
                  </a:lnTo>
                  <a:lnTo>
                    <a:pt x="4275819" y="406559"/>
                  </a:lnTo>
                  <a:lnTo>
                    <a:pt x="4388574" y="416690"/>
                  </a:lnTo>
                  <a:lnTo>
                    <a:pt x="4501330" y="424885"/>
                  </a:lnTo>
                  <a:lnTo>
                    <a:pt x="4614085" y="431048"/>
                  </a:lnTo>
                  <a:lnTo>
                    <a:pt x="4726841" y="436313"/>
                  </a:lnTo>
                  <a:lnTo>
                    <a:pt x="4839596" y="440789"/>
                  </a:lnTo>
                  <a:lnTo>
                    <a:pt x="4952352" y="444470"/>
                  </a:lnTo>
                  <a:lnTo>
                    <a:pt x="5065107" y="447354"/>
                  </a:lnTo>
                  <a:lnTo>
                    <a:pt x="5177863" y="449436"/>
                  </a:lnTo>
                  <a:lnTo>
                    <a:pt x="5290618" y="450712"/>
                  </a:lnTo>
                  <a:lnTo>
                    <a:pt x="5403374" y="451178"/>
                  </a:lnTo>
                  <a:lnTo>
                    <a:pt x="5516129" y="450829"/>
                  </a:lnTo>
                  <a:lnTo>
                    <a:pt x="5628885" y="449663"/>
                  </a:lnTo>
                  <a:lnTo>
                    <a:pt x="5741640" y="447674"/>
                  </a:lnTo>
                  <a:lnTo>
                    <a:pt x="5854396" y="444859"/>
                  </a:lnTo>
                  <a:lnTo>
                    <a:pt x="5967151" y="441214"/>
                  </a:lnTo>
                  <a:lnTo>
                    <a:pt x="6079907" y="436734"/>
                  </a:lnTo>
                  <a:lnTo>
                    <a:pt x="6145984" y="433617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1" name="tx41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1938631" y="5456905"/>
              <a:ext cx="161574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3534991" y="5456905"/>
              <a:ext cx="161574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5181048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6746318" y="545690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1967252" y="5596581"/>
              <a:ext cx="409523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difference  (CKD-EPI Cys 2012 − Cr 2021, mL/min/1.73 m²)</a:t>
              </a:r>
            </a:p>
          </p:txBody>
        </p:sp>
        <p:sp>
          <p:nvSpPr>
            <p:cNvPr id="51" name="tx51"/>
            <p:cNvSpPr/>
            <p:nvPr/>
          </p:nvSpPr>
          <p:spPr>
            <a:xfrm rot="-5400000">
              <a:off x="169121" y="3331003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52" name="rc52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rc56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rc58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9" name="pl59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0" name="rc60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1" name="pl61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2" name="tx62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6" name="tx66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7" name="tx67"/>
            <p:cNvSpPr/>
            <p:nvPr/>
          </p:nvSpPr>
          <p:spPr>
            <a:xfrm>
              <a:off x="941876" y="1166869"/>
              <a:ext cx="1467429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ClCr · Cockcroft-Gault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22123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281759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41395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01031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01941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361577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21213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680849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g21"/>
            <p:cNvSpPr/>
            <p:nvPr/>
          </p:nvSpPr>
          <p:spPr>
            <a:xfrm>
              <a:off x="941876" y="4477279"/>
              <a:ext cx="6145984" cy="678667"/>
            </a:xfrm>
            <a:custGeom>
              <a:avLst/>
              <a:pathLst>
                <a:path w="6145984" h="678667">
                  <a:moveTo>
                    <a:pt x="0" y="57994"/>
                  </a:moveTo>
                  <a:lnTo>
                    <a:pt x="103864" y="90536"/>
                  </a:lnTo>
                  <a:lnTo>
                    <a:pt x="216619" y="124059"/>
                  </a:lnTo>
                  <a:lnTo>
                    <a:pt x="329375" y="155758"/>
                  </a:lnTo>
                  <a:lnTo>
                    <a:pt x="442131" y="185610"/>
                  </a:lnTo>
                  <a:lnTo>
                    <a:pt x="554886" y="213599"/>
                  </a:lnTo>
                  <a:lnTo>
                    <a:pt x="667642" y="239716"/>
                  </a:lnTo>
                  <a:lnTo>
                    <a:pt x="780397" y="263973"/>
                  </a:lnTo>
                  <a:lnTo>
                    <a:pt x="893153" y="286406"/>
                  </a:lnTo>
                  <a:lnTo>
                    <a:pt x="1005908" y="307095"/>
                  </a:lnTo>
                  <a:lnTo>
                    <a:pt x="1118664" y="326168"/>
                  </a:lnTo>
                  <a:lnTo>
                    <a:pt x="1231419" y="343809"/>
                  </a:lnTo>
                  <a:lnTo>
                    <a:pt x="1344175" y="360251"/>
                  </a:lnTo>
                  <a:lnTo>
                    <a:pt x="1456930" y="375754"/>
                  </a:lnTo>
                  <a:lnTo>
                    <a:pt x="1569686" y="390586"/>
                  </a:lnTo>
                  <a:lnTo>
                    <a:pt x="1682441" y="404981"/>
                  </a:lnTo>
                  <a:lnTo>
                    <a:pt x="1795197" y="419122"/>
                  </a:lnTo>
                  <a:lnTo>
                    <a:pt x="1907952" y="434010"/>
                  </a:lnTo>
                  <a:lnTo>
                    <a:pt x="2020708" y="449370"/>
                  </a:lnTo>
                  <a:lnTo>
                    <a:pt x="2133463" y="463842"/>
                  </a:lnTo>
                  <a:lnTo>
                    <a:pt x="2246219" y="476369"/>
                  </a:lnTo>
                  <a:lnTo>
                    <a:pt x="2358975" y="486823"/>
                  </a:lnTo>
                  <a:lnTo>
                    <a:pt x="2471730" y="497496"/>
                  </a:lnTo>
                  <a:lnTo>
                    <a:pt x="2584486" y="506531"/>
                  </a:lnTo>
                  <a:lnTo>
                    <a:pt x="2697241" y="512445"/>
                  </a:lnTo>
                  <a:lnTo>
                    <a:pt x="2809997" y="515493"/>
                  </a:lnTo>
                  <a:lnTo>
                    <a:pt x="2922752" y="517297"/>
                  </a:lnTo>
                  <a:lnTo>
                    <a:pt x="3035508" y="516230"/>
                  </a:lnTo>
                  <a:lnTo>
                    <a:pt x="3148263" y="511675"/>
                  </a:lnTo>
                  <a:lnTo>
                    <a:pt x="3261019" y="505778"/>
                  </a:lnTo>
                  <a:lnTo>
                    <a:pt x="3373774" y="499125"/>
                  </a:lnTo>
                  <a:lnTo>
                    <a:pt x="3486530" y="489453"/>
                  </a:lnTo>
                  <a:lnTo>
                    <a:pt x="3599285" y="477307"/>
                  </a:lnTo>
                  <a:lnTo>
                    <a:pt x="3712041" y="464008"/>
                  </a:lnTo>
                  <a:lnTo>
                    <a:pt x="3824796" y="446482"/>
                  </a:lnTo>
                  <a:lnTo>
                    <a:pt x="3937552" y="427512"/>
                  </a:lnTo>
                  <a:lnTo>
                    <a:pt x="4050307" y="411852"/>
                  </a:lnTo>
                  <a:lnTo>
                    <a:pt x="4163063" y="398355"/>
                  </a:lnTo>
                  <a:lnTo>
                    <a:pt x="4275819" y="384037"/>
                  </a:lnTo>
                  <a:lnTo>
                    <a:pt x="4388574" y="369233"/>
                  </a:lnTo>
                  <a:lnTo>
                    <a:pt x="4501330" y="354492"/>
                  </a:lnTo>
                  <a:lnTo>
                    <a:pt x="4614085" y="339915"/>
                  </a:lnTo>
                  <a:lnTo>
                    <a:pt x="4726841" y="324159"/>
                  </a:lnTo>
                  <a:lnTo>
                    <a:pt x="4839596" y="307212"/>
                  </a:lnTo>
                  <a:lnTo>
                    <a:pt x="4952352" y="289104"/>
                  </a:lnTo>
                  <a:lnTo>
                    <a:pt x="5065107" y="269785"/>
                  </a:lnTo>
                  <a:lnTo>
                    <a:pt x="5177863" y="249150"/>
                  </a:lnTo>
                  <a:lnTo>
                    <a:pt x="5290618" y="227067"/>
                  </a:lnTo>
                  <a:lnTo>
                    <a:pt x="5403374" y="203391"/>
                  </a:lnTo>
                  <a:lnTo>
                    <a:pt x="5516129" y="177987"/>
                  </a:lnTo>
                  <a:lnTo>
                    <a:pt x="5628885" y="150739"/>
                  </a:lnTo>
                  <a:lnTo>
                    <a:pt x="5741640" y="121556"/>
                  </a:lnTo>
                  <a:lnTo>
                    <a:pt x="5854396" y="90373"/>
                  </a:lnTo>
                  <a:lnTo>
                    <a:pt x="5967151" y="57153"/>
                  </a:lnTo>
                  <a:lnTo>
                    <a:pt x="6079907" y="21877"/>
                  </a:lnTo>
                  <a:lnTo>
                    <a:pt x="6145984" y="0"/>
                  </a:lnTo>
                  <a:lnTo>
                    <a:pt x="6145984" y="461759"/>
                  </a:lnTo>
                  <a:lnTo>
                    <a:pt x="6079907" y="459704"/>
                  </a:lnTo>
                  <a:lnTo>
                    <a:pt x="5967151" y="457615"/>
                  </a:lnTo>
                  <a:lnTo>
                    <a:pt x="5854396" y="456919"/>
                  </a:lnTo>
                  <a:lnTo>
                    <a:pt x="5741640" y="457573"/>
                  </a:lnTo>
                  <a:lnTo>
                    <a:pt x="5628885" y="459514"/>
                  </a:lnTo>
                  <a:lnTo>
                    <a:pt x="5516129" y="462655"/>
                  </a:lnTo>
                  <a:lnTo>
                    <a:pt x="5403374" y="466880"/>
                  </a:lnTo>
                  <a:lnTo>
                    <a:pt x="5290618" y="472049"/>
                  </a:lnTo>
                  <a:lnTo>
                    <a:pt x="5177863" y="478001"/>
                  </a:lnTo>
                  <a:lnTo>
                    <a:pt x="5065107" y="484570"/>
                  </a:lnTo>
                  <a:lnTo>
                    <a:pt x="4952352" y="491596"/>
                  </a:lnTo>
                  <a:lnTo>
                    <a:pt x="4839596" y="498952"/>
                  </a:lnTo>
                  <a:lnTo>
                    <a:pt x="4726841" y="506564"/>
                  </a:lnTo>
                  <a:lnTo>
                    <a:pt x="4614085" y="514437"/>
                  </a:lnTo>
                  <a:lnTo>
                    <a:pt x="4501330" y="522747"/>
                  </a:lnTo>
                  <a:lnTo>
                    <a:pt x="4388574" y="532306"/>
                  </a:lnTo>
                  <a:lnTo>
                    <a:pt x="4275819" y="543169"/>
                  </a:lnTo>
                  <a:lnTo>
                    <a:pt x="4163063" y="555106"/>
                  </a:lnTo>
                  <a:lnTo>
                    <a:pt x="4050307" y="567672"/>
                  </a:lnTo>
                  <a:lnTo>
                    <a:pt x="3937552" y="582571"/>
                  </a:lnTo>
                  <a:lnTo>
                    <a:pt x="3824796" y="601375"/>
                  </a:lnTo>
                  <a:lnTo>
                    <a:pt x="3712041" y="620582"/>
                  </a:lnTo>
                  <a:lnTo>
                    <a:pt x="3599285" y="635329"/>
                  </a:lnTo>
                  <a:lnTo>
                    <a:pt x="3486530" y="647595"/>
                  </a:lnTo>
                  <a:lnTo>
                    <a:pt x="3373774" y="659863"/>
                  </a:lnTo>
                  <a:lnTo>
                    <a:pt x="3261019" y="670071"/>
                  </a:lnTo>
                  <a:lnTo>
                    <a:pt x="3148263" y="674999"/>
                  </a:lnTo>
                  <a:lnTo>
                    <a:pt x="3035508" y="677162"/>
                  </a:lnTo>
                  <a:lnTo>
                    <a:pt x="2922752" y="678637"/>
                  </a:lnTo>
                  <a:lnTo>
                    <a:pt x="2809997" y="678667"/>
                  </a:lnTo>
                  <a:lnTo>
                    <a:pt x="2697241" y="674755"/>
                  </a:lnTo>
                  <a:lnTo>
                    <a:pt x="2584486" y="667498"/>
                  </a:lnTo>
                  <a:lnTo>
                    <a:pt x="2471730" y="659165"/>
                  </a:lnTo>
                  <a:lnTo>
                    <a:pt x="2358975" y="650440"/>
                  </a:lnTo>
                  <a:lnTo>
                    <a:pt x="2246219" y="640696"/>
                  </a:lnTo>
                  <a:lnTo>
                    <a:pt x="2133463" y="629416"/>
                  </a:lnTo>
                  <a:lnTo>
                    <a:pt x="2020708" y="617658"/>
                  </a:lnTo>
                  <a:lnTo>
                    <a:pt x="1907952" y="606236"/>
                  </a:lnTo>
                  <a:lnTo>
                    <a:pt x="1795197" y="595657"/>
                  </a:lnTo>
                  <a:lnTo>
                    <a:pt x="1682441" y="586112"/>
                  </a:lnTo>
                  <a:lnTo>
                    <a:pt x="1569686" y="577476"/>
                  </a:lnTo>
                  <a:lnTo>
                    <a:pt x="1456930" y="569885"/>
                  </a:lnTo>
                  <a:lnTo>
                    <a:pt x="1344175" y="563534"/>
                  </a:lnTo>
                  <a:lnTo>
                    <a:pt x="1231419" y="558650"/>
                  </a:lnTo>
                  <a:lnTo>
                    <a:pt x="1118664" y="555454"/>
                  </a:lnTo>
                  <a:lnTo>
                    <a:pt x="1005908" y="554138"/>
                  </a:lnTo>
                  <a:lnTo>
                    <a:pt x="893153" y="554846"/>
                  </a:lnTo>
                  <a:lnTo>
                    <a:pt x="780397" y="557666"/>
                  </a:lnTo>
                  <a:lnTo>
                    <a:pt x="667642" y="562636"/>
                  </a:lnTo>
                  <a:lnTo>
                    <a:pt x="554886" y="569755"/>
                  </a:lnTo>
                  <a:lnTo>
                    <a:pt x="442131" y="578993"/>
                  </a:lnTo>
                  <a:lnTo>
                    <a:pt x="329375" y="590301"/>
                  </a:lnTo>
                  <a:lnTo>
                    <a:pt x="216619" y="603622"/>
                  </a:lnTo>
                  <a:lnTo>
                    <a:pt x="103864" y="618895"/>
                  </a:lnTo>
                  <a:lnTo>
                    <a:pt x="0" y="634705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941876" y="4477279"/>
              <a:ext cx="6145984" cy="517297"/>
            </a:xfrm>
            <a:custGeom>
              <a:avLst/>
              <a:pathLst>
                <a:path w="6145984" h="517297">
                  <a:moveTo>
                    <a:pt x="0" y="57994"/>
                  </a:moveTo>
                  <a:lnTo>
                    <a:pt x="103864" y="90536"/>
                  </a:lnTo>
                  <a:lnTo>
                    <a:pt x="216619" y="124059"/>
                  </a:lnTo>
                  <a:lnTo>
                    <a:pt x="329375" y="155758"/>
                  </a:lnTo>
                  <a:lnTo>
                    <a:pt x="442131" y="185610"/>
                  </a:lnTo>
                  <a:lnTo>
                    <a:pt x="554886" y="213599"/>
                  </a:lnTo>
                  <a:lnTo>
                    <a:pt x="667642" y="239716"/>
                  </a:lnTo>
                  <a:lnTo>
                    <a:pt x="780397" y="263973"/>
                  </a:lnTo>
                  <a:lnTo>
                    <a:pt x="893153" y="286406"/>
                  </a:lnTo>
                  <a:lnTo>
                    <a:pt x="1005908" y="307095"/>
                  </a:lnTo>
                  <a:lnTo>
                    <a:pt x="1118664" y="326168"/>
                  </a:lnTo>
                  <a:lnTo>
                    <a:pt x="1231419" y="343809"/>
                  </a:lnTo>
                  <a:lnTo>
                    <a:pt x="1344175" y="360251"/>
                  </a:lnTo>
                  <a:lnTo>
                    <a:pt x="1456930" y="375754"/>
                  </a:lnTo>
                  <a:lnTo>
                    <a:pt x="1569686" y="390586"/>
                  </a:lnTo>
                  <a:lnTo>
                    <a:pt x="1682441" y="404981"/>
                  </a:lnTo>
                  <a:lnTo>
                    <a:pt x="1795197" y="419122"/>
                  </a:lnTo>
                  <a:lnTo>
                    <a:pt x="1907952" y="434010"/>
                  </a:lnTo>
                  <a:lnTo>
                    <a:pt x="2020708" y="449370"/>
                  </a:lnTo>
                  <a:lnTo>
                    <a:pt x="2133463" y="463842"/>
                  </a:lnTo>
                  <a:lnTo>
                    <a:pt x="2246219" y="476369"/>
                  </a:lnTo>
                  <a:lnTo>
                    <a:pt x="2358975" y="486823"/>
                  </a:lnTo>
                  <a:lnTo>
                    <a:pt x="2471730" y="497496"/>
                  </a:lnTo>
                  <a:lnTo>
                    <a:pt x="2584486" y="506531"/>
                  </a:lnTo>
                  <a:lnTo>
                    <a:pt x="2697241" y="512445"/>
                  </a:lnTo>
                  <a:lnTo>
                    <a:pt x="2809997" y="515493"/>
                  </a:lnTo>
                  <a:lnTo>
                    <a:pt x="2922752" y="517297"/>
                  </a:lnTo>
                  <a:lnTo>
                    <a:pt x="3035508" y="516230"/>
                  </a:lnTo>
                  <a:lnTo>
                    <a:pt x="3148263" y="511675"/>
                  </a:lnTo>
                  <a:lnTo>
                    <a:pt x="3261019" y="505778"/>
                  </a:lnTo>
                  <a:lnTo>
                    <a:pt x="3373774" y="499125"/>
                  </a:lnTo>
                  <a:lnTo>
                    <a:pt x="3486530" y="489453"/>
                  </a:lnTo>
                  <a:lnTo>
                    <a:pt x="3599285" y="477307"/>
                  </a:lnTo>
                  <a:lnTo>
                    <a:pt x="3712041" y="464008"/>
                  </a:lnTo>
                  <a:lnTo>
                    <a:pt x="3824796" y="446482"/>
                  </a:lnTo>
                  <a:lnTo>
                    <a:pt x="3937552" y="427512"/>
                  </a:lnTo>
                  <a:lnTo>
                    <a:pt x="4050307" y="411852"/>
                  </a:lnTo>
                  <a:lnTo>
                    <a:pt x="4163063" y="398355"/>
                  </a:lnTo>
                  <a:lnTo>
                    <a:pt x="4275819" y="384037"/>
                  </a:lnTo>
                  <a:lnTo>
                    <a:pt x="4388574" y="369233"/>
                  </a:lnTo>
                  <a:lnTo>
                    <a:pt x="4501330" y="354492"/>
                  </a:lnTo>
                  <a:lnTo>
                    <a:pt x="4614085" y="339915"/>
                  </a:lnTo>
                  <a:lnTo>
                    <a:pt x="4726841" y="324159"/>
                  </a:lnTo>
                  <a:lnTo>
                    <a:pt x="4839596" y="307212"/>
                  </a:lnTo>
                  <a:lnTo>
                    <a:pt x="4952352" y="289104"/>
                  </a:lnTo>
                  <a:lnTo>
                    <a:pt x="5065107" y="269785"/>
                  </a:lnTo>
                  <a:lnTo>
                    <a:pt x="5177863" y="249150"/>
                  </a:lnTo>
                  <a:lnTo>
                    <a:pt x="5290618" y="227067"/>
                  </a:lnTo>
                  <a:lnTo>
                    <a:pt x="5403374" y="203391"/>
                  </a:lnTo>
                  <a:lnTo>
                    <a:pt x="5516129" y="177987"/>
                  </a:lnTo>
                  <a:lnTo>
                    <a:pt x="5628885" y="150739"/>
                  </a:lnTo>
                  <a:lnTo>
                    <a:pt x="5741640" y="121556"/>
                  </a:lnTo>
                  <a:lnTo>
                    <a:pt x="5854396" y="90373"/>
                  </a:lnTo>
                  <a:lnTo>
                    <a:pt x="5967151" y="57153"/>
                  </a:lnTo>
                  <a:lnTo>
                    <a:pt x="6079907" y="21877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941876" y="4934199"/>
              <a:ext cx="6145984" cy="221748"/>
            </a:xfrm>
            <a:custGeom>
              <a:avLst/>
              <a:pathLst>
                <a:path w="6145984" h="221748">
                  <a:moveTo>
                    <a:pt x="6145984" y="4840"/>
                  </a:moveTo>
                  <a:lnTo>
                    <a:pt x="6079907" y="2785"/>
                  </a:lnTo>
                  <a:lnTo>
                    <a:pt x="5967151" y="696"/>
                  </a:lnTo>
                  <a:lnTo>
                    <a:pt x="5854396" y="0"/>
                  </a:lnTo>
                  <a:lnTo>
                    <a:pt x="5741640" y="653"/>
                  </a:lnTo>
                  <a:lnTo>
                    <a:pt x="5628885" y="2595"/>
                  </a:lnTo>
                  <a:lnTo>
                    <a:pt x="5516129" y="5736"/>
                  </a:lnTo>
                  <a:lnTo>
                    <a:pt x="5403374" y="9961"/>
                  </a:lnTo>
                  <a:lnTo>
                    <a:pt x="5290618" y="15130"/>
                  </a:lnTo>
                  <a:lnTo>
                    <a:pt x="5177863" y="21082"/>
                  </a:lnTo>
                  <a:lnTo>
                    <a:pt x="5065107" y="27651"/>
                  </a:lnTo>
                  <a:lnTo>
                    <a:pt x="4952352" y="34677"/>
                  </a:lnTo>
                  <a:lnTo>
                    <a:pt x="4839596" y="42033"/>
                  </a:lnTo>
                  <a:lnTo>
                    <a:pt x="4726841" y="49645"/>
                  </a:lnTo>
                  <a:lnTo>
                    <a:pt x="4614085" y="57518"/>
                  </a:lnTo>
                  <a:lnTo>
                    <a:pt x="4501330" y="65828"/>
                  </a:lnTo>
                  <a:lnTo>
                    <a:pt x="4388574" y="75387"/>
                  </a:lnTo>
                  <a:lnTo>
                    <a:pt x="4275819" y="86250"/>
                  </a:lnTo>
                  <a:lnTo>
                    <a:pt x="4163063" y="98187"/>
                  </a:lnTo>
                  <a:lnTo>
                    <a:pt x="4050307" y="110753"/>
                  </a:lnTo>
                  <a:lnTo>
                    <a:pt x="3937552" y="125652"/>
                  </a:lnTo>
                  <a:lnTo>
                    <a:pt x="3824796" y="144456"/>
                  </a:lnTo>
                  <a:lnTo>
                    <a:pt x="3712041" y="163663"/>
                  </a:lnTo>
                  <a:lnTo>
                    <a:pt x="3599285" y="178410"/>
                  </a:lnTo>
                  <a:lnTo>
                    <a:pt x="3486530" y="190676"/>
                  </a:lnTo>
                  <a:lnTo>
                    <a:pt x="3373774" y="202944"/>
                  </a:lnTo>
                  <a:lnTo>
                    <a:pt x="3261019" y="213152"/>
                  </a:lnTo>
                  <a:lnTo>
                    <a:pt x="3148263" y="218080"/>
                  </a:lnTo>
                  <a:lnTo>
                    <a:pt x="3035508" y="220243"/>
                  </a:lnTo>
                  <a:lnTo>
                    <a:pt x="2922752" y="221718"/>
                  </a:lnTo>
                  <a:lnTo>
                    <a:pt x="2809997" y="221748"/>
                  </a:lnTo>
                  <a:lnTo>
                    <a:pt x="2697241" y="217836"/>
                  </a:lnTo>
                  <a:lnTo>
                    <a:pt x="2584486" y="210579"/>
                  </a:lnTo>
                  <a:lnTo>
                    <a:pt x="2471730" y="202245"/>
                  </a:lnTo>
                  <a:lnTo>
                    <a:pt x="2358975" y="193521"/>
                  </a:lnTo>
                  <a:lnTo>
                    <a:pt x="2246219" y="183777"/>
                  </a:lnTo>
                  <a:lnTo>
                    <a:pt x="2133463" y="172497"/>
                  </a:lnTo>
                  <a:lnTo>
                    <a:pt x="2020708" y="160739"/>
                  </a:lnTo>
                  <a:lnTo>
                    <a:pt x="1907952" y="149316"/>
                  </a:lnTo>
                  <a:lnTo>
                    <a:pt x="1795197" y="138738"/>
                  </a:lnTo>
                  <a:lnTo>
                    <a:pt x="1682441" y="129193"/>
                  </a:lnTo>
                  <a:lnTo>
                    <a:pt x="1569686" y="120557"/>
                  </a:lnTo>
                  <a:lnTo>
                    <a:pt x="1456930" y="112966"/>
                  </a:lnTo>
                  <a:lnTo>
                    <a:pt x="1344175" y="106615"/>
                  </a:lnTo>
                  <a:lnTo>
                    <a:pt x="1231419" y="101731"/>
                  </a:lnTo>
                  <a:lnTo>
                    <a:pt x="1118664" y="98535"/>
                  </a:lnTo>
                  <a:lnTo>
                    <a:pt x="1005908" y="97219"/>
                  </a:lnTo>
                  <a:lnTo>
                    <a:pt x="893153" y="97927"/>
                  </a:lnTo>
                  <a:lnTo>
                    <a:pt x="780397" y="100747"/>
                  </a:lnTo>
                  <a:lnTo>
                    <a:pt x="667642" y="105717"/>
                  </a:lnTo>
                  <a:lnTo>
                    <a:pt x="554886" y="112836"/>
                  </a:lnTo>
                  <a:lnTo>
                    <a:pt x="442131" y="122074"/>
                  </a:lnTo>
                  <a:lnTo>
                    <a:pt x="329375" y="133382"/>
                  </a:lnTo>
                  <a:lnTo>
                    <a:pt x="216619" y="146703"/>
                  </a:lnTo>
                  <a:lnTo>
                    <a:pt x="103864" y="161976"/>
                  </a:lnTo>
                  <a:lnTo>
                    <a:pt x="0" y="17778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941876" y="4708159"/>
              <a:ext cx="6145984" cy="367088"/>
            </a:xfrm>
            <a:custGeom>
              <a:avLst/>
              <a:pathLst>
                <a:path w="6145984" h="367088">
                  <a:moveTo>
                    <a:pt x="0" y="115470"/>
                  </a:moveTo>
                  <a:lnTo>
                    <a:pt x="103864" y="123836"/>
                  </a:lnTo>
                  <a:lnTo>
                    <a:pt x="216619" y="132961"/>
                  </a:lnTo>
                  <a:lnTo>
                    <a:pt x="329375" y="142150"/>
                  </a:lnTo>
                  <a:lnTo>
                    <a:pt x="442131" y="151422"/>
                  </a:lnTo>
                  <a:lnTo>
                    <a:pt x="554886" y="160797"/>
                  </a:lnTo>
                  <a:lnTo>
                    <a:pt x="667642" y="170296"/>
                  </a:lnTo>
                  <a:lnTo>
                    <a:pt x="780397" y="179939"/>
                  </a:lnTo>
                  <a:lnTo>
                    <a:pt x="893153" y="189746"/>
                  </a:lnTo>
                  <a:lnTo>
                    <a:pt x="1005908" y="199737"/>
                  </a:lnTo>
                  <a:lnTo>
                    <a:pt x="1118664" y="209931"/>
                  </a:lnTo>
                  <a:lnTo>
                    <a:pt x="1231419" y="220350"/>
                  </a:lnTo>
                  <a:lnTo>
                    <a:pt x="1344175" y="231013"/>
                  </a:lnTo>
                  <a:lnTo>
                    <a:pt x="1456930" y="241940"/>
                  </a:lnTo>
                  <a:lnTo>
                    <a:pt x="1569686" y="253151"/>
                  </a:lnTo>
                  <a:lnTo>
                    <a:pt x="1682441" y="264667"/>
                  </a:lnTo>
                  <a:lnTo>
                    <a:pt x="1795197" y="276510"/>
                  </a:lnTo>
                  <a:lnTo>
                    <a:pt x="1907952" y="289243"/>
                  </a:lnTo>
                  <a:lnTo>
                    <a:pt x="2020708" y="302635"/>
                  </a:lnTo>
                  <a:lnTo>
                    <a:pt x="2133463" y="315750"/>
                  </a:lnTo>
                  <a:lnTo>
                    <a:pt x="2246219" y="327653"/>
                  </a:lnTo>
                  <a:lnTo>
                    <a:pt x="2358975" y="337752"/>
                  </a:lnTo>
                  <a:lnTo>
                    <a:pt x="2471730" y="347451"/>
                  </a:lnTo>
                  <a:lnTo>
                    <a:pt x="2584486" y="356135"/>
                  </a:lnTo>
                  <a:lnTo>
                    <a:pt x="2697241" y="362720"/>
                  </a:lnTo>
                  <a:lnTo>
                    <a:pt x="2809997" y="366200"/>
                  </a:lnTo>
                  <a:lnTo>
                    <a:pt x="2922752" y="367088"/>
                  </a:lnTo>
                  <a:lnTo>
                    <a:pt x="3035508" y="365817"/>
                  </a:lnTo>
                  <a:lnTo>
                    <a:pt x="3148263" y="362457"/>
                  </a:lnTo>
                  <a:lnTo>
                    <a:pt x="3261019" y="357045"/>
                  </a:lnTo>
                  <a:lnTo>
                    <a:pt x="3373774" y="348614"/>
                  </a:lnTo>
                  <a:lnTo>
                    <a:pt x="3486530" y="337645"/>
                  </a:lnTo>
                  <a:lnTo>
                    <a:pt x="3599285" y="325438"/>
                  </a:lnTo>
                  <a:lnTo>
                    <a:pt x="3712041" y="311415"/>
                  </a:lnTo>
                  <a:lnTo>
                    <a:pt x="3824796" y="293049"/>
                  </a:lnTo>
                  <a:lnTo>
                    <a:pt x="3937552" y="274162"/>
                  </a:lnTo>
                  <a:lnTo>
                    <a:pt x="4050307" y="258882"/>
                  </a:lnTo>
                  <a:lnTo>
                    <a:pt x="4163063" y="245851"/>
                  </a:lnTo>
                  <a:lnTo>
                    <a:pt x="4275819" y="232724"/>
                  </a:lnTo>
                  <a:lnTo>
                    <a:pt x="4388574" y="219890"/>
                  </a:lnTo>
                  <a:lnTo>
                    <a:pt x="4501330" y="207740"/>
                  </a:lnTo>
                  <a:lnTo>
                    <a:pt x="4614085" y="196297"/>
                  </a:lnTo>
                  <a:lnTo>
                    <a:pt x="4726841" y="184482"/>
                  </a:lnTo>
                  <a:lnTo>
                    <a:pt x="4839596" y="172203"/>
                  </a:lnTo>
                  <a:lnTo>
                    <a:pt x="4952352" y="159470"/>
                  </a:lnTo>
                  <a:lnTo>
                    <a:pt x="5065107" y="146298"/>
                  </a:lnTo>
                  <a:lnTo>
                    <a:pt x="5177863" y="132696"/>
                  </a:lnTo>
                  <a:lnTo>
                    <a:pt x="5290618" y="118678"/>
                  </a:lnTo>
                  <a:lnTo>
                    <a:pt x="5403374" y="104256"/>
                  </a:lnTo>
                  <a:lnTo>
                    <a:pt x="5516129" y="89441"/>
                  </a:lnTo>
                  <a:lnTo>
                    <a:pt x="5628885" y="74247"/>
                  </a:lnTo>
                  <a:lnTo>
                    <a:pt x="5741640" y="58684"/>
                  </a:lnTo>
                  <a:lnTo>
                    <a:pt x="5854396" y="42766"/>
                  </a:lnTo>
                  <a:lnTo>
                    <a:pt x="5967151" y="26504"/>
                  </a:lnTo>
                  <a:lnTo>
                    <a:pt x="6079907" y="9911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g25"/>
            <p:cNvSpPr/>
            <p:nvPr/>
          </p:nvSpPr>
          <p:spPr>
            <a:xfrm>
              <a:off x="941876" y="4112022"/>
              <a:ext cx="6145984" cy="1138148"/>
            </a:xfrm>
            <a:custGeom>
              <a:avLst/>
              <a:pathLst>
                <a:path w="6145984" h="1138148">
                  <a:moveTo>
                    <a:pt x="0" y="344783"/>
                  </a:moveTo>
                  <a:lnTo>
                    <a:pt x="103864" y="369821"/>
                  </a:lnTo>
                  <a:lnTo>
                    <a:pt x="216619" y="395014"/>
                  </a:lnTo>
                  <a:lnTo>
                    <a:pt x="329375" y="418173"/>
                  </a:lnTo>
                  <a:lnTo>
                    <a:pt x="442131" y="439255"/>
                  </a:lnTo>
                  <a:lnTo>
                    <a:pt x="554886" y="458219"/>
                  </a:lnTo>
                  <a:lnTo>
                    <a:pt x="667642" y="475040"/>
                  </a:lnTo>
                  <a:lnTo>
                    <a:pt x="780397" y="489715"/>
                  </a:lnTo>
                  <a:lnTo>
                    <a:pt x="893153" y="502281"/>
                  </a:lnTo>
                  <a:lnTo>
                    <a:pt x="1005908" y="512830"/>
                  </a:lnTo>
                  <a:lnTo>
                    <a:pt x="1118664" y="521525"/>
                  </a:lnTo>
                  <a:lnTo>
                    <a:pt x="1231419" y="528602"/>
                  </a:lnTo>
                  <a:lnTo>
                    <a:pt x="1344175" y="534364"/>
                  </a:lnTo>
                  <a:lnTo>
                    <a:pt x="1456930" y="539158"/>
                  </a:lnTo>
                  <a:lnTo>
                    <a:pt x="1569686" y="543331"/>
                  </a:lnTo>
                  <a:lnTo>
                    <a:pt x="1682441" y="547194"/>
                  </a:lnTo>
                  <a:lnTo>
                    <a:pt x="1795197" y="550979"/>
                  </a:lnTo>
                  <a:lnTo>
                    <a:pt x="1907952" y="555929"/>
                  </a:lnTo>
                  <a:lnTo>
                    <a:pt x="2020708" y="561888"/>
                  </a:lnTo>
                  <a:lnTo>
                    <a:pt x="2133463" y="567442"/>
                  </a:lnTo>
                  <a:lnTo>
                    <a:pt x="2246219" y="571592"/>
                  </a:lnTo>
                  <a:lnTo>
                    <a:pt x="2358975" y="574607"/>
                  </a:lnTo>
                  <a:lnTo>
                    <a:pt x="2471730" y="579785"/>
                  </a:lnTo>
                  <a:lnTo>
                    <a:pt x="2584486" y="584415"/>
                  </a:lnTo>
                  <a:lnTo>
                    <a:pt x="2697241" y="586288"/>
                  </a:lnTo>
                  <a:lnTo>
                    <a:pt x="2809997" y="585633"/>
                  </a:lnTo>
                  <a:lnTo>
                    <a:pt x="2922752" y="585258"/>
                  </a:lnTo>
                  <a:lnTo>
                    <a:pt x="3035508" y="582771"/>
                  </a:lnTo>
                  <a:lnTo>
                    <a:pt x="3148263" y="576846"/>
                  </a:lnTo>
                  <a:lnTo>
                    <a:pt x="3261019" y="570011"/>
                  </a:lnTo>
                  <a:lnTo>
                    <a:pt x="3373774" y="564257"/>
                  </a:lnTo>
                  <a:lnTo>
                    <a:pt x="3486530" y="556129"/>
                  </a:lnTo>
                  <a:lnTo>
                    <a:pt x="3599285" y="544952"/>
                  </a:lnTo>
                  <a:lnTo>
                    <a:pt x="3712041" y="532424"/>
                  </a:lnTo>
                  <a:lnTo>
                    <a:pt x="3824796" y="516215"/>
                  </a:lnTo>
                  <a:lnTo>
                    <a:pt x="3937552" y="498347"/>
                  </a:lnTo>
                  <a:lnTo>
                    <a:pt x="4050307" y="483353"/>
                  </a:lnTo>
                  <a:lnTo>
                    <a:pt x="4163063" y="470346"/>
                  </a:lnTo>
                  <a:lnTo>
                    <a:pt x="4275819" y="456093"/>
                  </a:lnTo>
                  <a:lnTo>
                    <a:pt x="4388574" y="440466"/>
                  </a:lnTo>
                  <a:lnTo>
                    <a:pt x="4501330" y="423637"/>
                  </a:lnTo>
                  <a:lnTo>
                    <a:pt x="4614085" y="405696"/>
                  </a:lnTo>
                  <a:lnTo>
                    <a:pt x="4726841" y="386375"/>
                  </a:lnTo>
                  <a:lnTo>
                    <a:pt x="4839596" y="365803"/>
                  </a:lnTo>
                  <a:lnTo>
                    <a:pt x="4952352" y="344011"/>
                  </a:lnTo>
                  <a:lnTo>
                    <a:pt x="5065107" y="320922"/>
                  </a:lnTo>
                  <a:lnTo>
                    <a:pt x="5177863" y="296381"/>
                  </a:lnTo>
                  <a:lnTo>
                    <a:pt x="5290618" y="270195"/>
                  </a:lnTo>
                  <a:lnTo>
                    <a:pt x="5403374" y="242157"/>
                  </a:lnTo>
                  <a:lnTo>
                    <a:pt x="5516129" y="212071"/>
                  </a:lnTo>
                  <a:lnTo>
                    <a:pt x="5628885" y="179767"/>
                  </a:lnTo>
                  <a:lnTo>
                    <a:pt x="5741640" y="145110"/>
                  </a:lnTo>
                  <a:lnTo>
                    <a:pt x="5854396" y="108002"/>
                  </a:lnTo>
                  <a:lnTo>
                    <a:pt x="5967151" y="68380"/>
                  </a:lnTo>
                  <a:lnTo>
                    <a:pt x="6079907" y="26211"/>
                  </a:lnTo>
                  <a:lnTo>
                    <a:pt x="6145984" y="0"/>
                  </a:lnTo>
                  <a:lnTo>
                    <a:pt x="6145984" y="635228"/>
                  </a:lnTo>
                  <a:lnTo>
                    <a:pt x="6079907" y="628517"/>
                  </a:lnTo>
                  <a:lnTo>
                    <a:pt x="5967151" y="619285"/>
                  </a:lnTo>
                  <a:lnTo>
                    <a:pt x="5854396" y="612248"/>
                  </a:lnTo>
                  <a:lnTo>
                    <a:pt x="5741640" y="607358"/>
                  </a:lnTo>
                  <a:lnTo>
                    <a:pt x="5628885" y="604540"/>
                  </a:lnTo>
                  <a:lnTo>
                    <a:pt x="5516129" y="603680"/>
                  </a:lnTo>
                  <a:lnTo>
                    <a:pt x="5403374" y="604631"/>
                  </a:lnTo>
                  <a:lnTo>
                    <a:pt x="5290618" y="607209"/>
                  </a:lnTo>
                  <a:lnTo>
                    <a:pt x="5177863" y="611204"/>
                  </a:lnTo>
                  <a:lnTo>
                    <a:pt x="5065107" y="616395"/>
                  </a:lnTo>
                  <a:lnTo>
                    <a:pt x="4952352" y="622574"/>
                  </a:lnTo>
                  <a:lnTo>
                    <a:pt x="4839596" y="629574"/>
                  </a:lnTo>
                  <a:lnTo>
                    <a:pt x="4726841" y="637304"/>
                  </a:lnTo>
                  <a:lnTo>
                    <a:pt x="4614085" y="645781"/>
                  </a:lnTo>
                  <a:lnTo>
                    <a:pt x="4501330" y="655100"/>
                  </a:lnTo>
                  <a:lnTo>
                    <a:pt x="4388574" y="664801"/>
                  </a:lnTo>
                  <a:lnTo>
                    <a:pt x="4275819" y="675006"/>
                  </a:lnTo>
                  <a:lnTo>
                    <a:pt x="4163063" y="685984"/>
                  </a:lnTo>
                  <a:lnTo>
                    <a:pt x="4050307" y="697710"/>
                  </a:lnTo>
                  <a:lnTo>
                    <a:pt x="3937552" y="711658"/>
                  </a:lnTo>
                  <a:lnTo>
                    <a:pt x="3824796" y="729296"/>
                  </a:lnTo>
                  <a:lnTo>
                    <a:pt x="3712041" y="747817"/>
                  </a:lnTo>
                  <a:lnTo>
                    <a:pt x="3599285" y="762339"/>
                  </a:lnTo>
                  <a:lnTo>
                    <a:pt x="3486530" y="773680"/>
                  </a:lnTo>
                  <a:lnTo>
                    <a:pt x="3373774" y="785378"/>
                  </a:lnTo>
                  <a:lnTo>
                    <a:pt x="3261019" y="796024"/>
                  </a:lnTo>
                  <a:lnTo>
                    <a:pt x="3148263" y="801526"/>
                  </a:lnTo>
                  <a:lnTo>
                    <a:pt x="3035508" y="804160"/>
                  </a:lnTo>
                  <a:lnTo>
                    <a:pt x="2922752" y="807208"/>
                  </a:lnTo>
                  <a:lnTo>
                    <a:pt x="2809997" y="810107"/>
                  </a:lnTo>
                  <a:lnTo>
                    <a:pt x="2697241" y="809573"/>
                  </a:lnTo>
                  <a:lnTo>
                    <a:pt x="2584486" y="805852"/>
                  </a:lnTo>
                  <a:lnTo>
                    <a:pt x="2471730" y="802187"/>
                  </a:lnTo>
                  <a:lnTo>
                    <a:pt x="2358975" y="799690"/>
                  </a:lnTo>
                  <a:lnTo>
                    <a:pt x="2246219" y="797652"/>
                  </a:lnTo>
                  <a:lnTo>
                    <a:pt x="2133463" y="795218"/>
                  </a:lnTo>
                  <a:lnTo>
                    <a:pt x="2020708" y="793398"/>
                  </a:lnTo>
                  <a:lnTo>
                    <a:pt x="1907952" y="792855"/>
                  </a:lnTo>
                  <a:lnTo>
                    <a:pt x="1795197" y="793834"/>
                  </a:lnTo>
                  <a:lnTo>
                    <a:pt x="1682441" y="796371"/>
                  </a:lnTo>
                  <a:lnTo>
                    <a:pt x="1569686" y="800430"/>
                  </a:lnTo>
                  <a:lnTo>
                    <a:pt x="1456930" y="806217"/>
                  </a:lnTo>
                  <a:lnTo>
                    <a:pt x="1344175" y="814016"/>
                  </a:lnTo>
                  <a:lnTo>
                    <a:pt x="1231419" y="824152"/>
                  </a:lnTo>
                  <a:lnTo>
                    <a:pt x="1118664" y="836948"/>
                  </a:lnTo>
                  <a:lnTo>
                    <a:pt x="1005908" y="852681"/>
                  </a:lnTo>
                  <a:lnTo>
                    <a:pt x="893153" y="871565"/>
                  </a:lnTo>
                  <a:lnTo>
                    <a:pt x="780397" y="893739"/>
                  </a:lnTo>
                  <a:lnTo>
                    <a:pt x="667642" y="919271"/>
                  </a:lnTo>
                  <a:lnTo>
                    <a:pt x="554886" y="948173"/>
                  </a:lnTo>
                  <a:lnTo>
                    <a:pt x="442131" y="980420"/>
                  </a:lnTo>
                  <a:lnTo>
                    <a:pt x="329375" y="1015961"/>
                  </a:lnTo>
                  <a:lnTo>
                    <a:pt x="216619" y="1054734"/>
                  </a:lnTo>
                  <a:lnTo>
                    <a:pt x="103864" y="1096669"/>
                  </a:lnTo>
                  <a:lnTo>
                    <a:pt x="0" y="1138148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4112022"/>
              <a:ext cx="6145984" cy="586288"/>
            </a:xfrm>
            <a:custGeom>
              <a:avLst/>
              <a:pathLst>
                <a:path w="6145984" h="586288">
                  <a:moveTo>
                    <a:pt x="0" y="344783"/>
                  </a:moveTo>
                  <a:lnTo>
                    <a:pt x="103864" y="369821"/>
                  </a:lnTo>
                  <a:lnTo>
                    <a:pt x="216619" y="395014"/>
                  </a:lnTo>
                  <a:lnTo>
                    <a:pt x="329375" y="418173"/>
                  </a:lnTo>
                  <a:lnTo>
                    <a:pt x="442131" y="439255"/>
                  </a:lnTo>
                  <a:lnTo>
                    <a:pt x="554886" y="458219"/>
                  </a:lnTo>
                  <a:lnTo>
                    <a:pt x="667642" y="475040"/>
                  </a:lnTo>
                  <a:lnTo>
                    <a:pt x="780397" y="489715"/>
                  </a:lnTo>
                  <a:lnTo>
                    <a:pt x="893153" y="502281"/>
                  </a:lnTo>
                  <a:lnTo>
                    <a:pt x="1005908" y="512830"/>
                  </a:lnTo>
                  <a:lnTo>
                    <a:pt x="1118664" y="521525"/>
                  </a:lnTo>
                  <a:lnTo>
                    <a:pt x="1231419" y="528602"/>
                  </a:lnTo>
                  <a:lnTo>
                    <a:pt x="1344175" y="534364"/>
                  </a:lnTo>
                  <a:lnTo>
                    <a:pt x="1456930" y="539158"/>
                  </a:lnTo>
                  <a:lnTo>
                    <a:pt x="1569686" y="543331"/>
                  </a:lnTo>
                  <a:lnTo>
                    <a:pt x="1682441" y="547194"/>
                  </a:lnTo>
                  <a:lnTo>
                    <a:pt x="1795197" y="550979"/>
                  </a:lnTo>
                  <a:lnTo>
                    <a:pt x="1907952" y="555929"/>
                  </a:lnTo>
                  <a:lnTo>
                    <a:pt x="2020708" y="561888"/>
                  </a:lnTo>
                  <a:lnTo>
                    <a:pt x="2133463" y="567442"/>
                  </a:lnTo>
                  <a:lnTo>
                    <a:pt x="2246219" y="571592"/>
                  </a:lnTo>
                  <a:lnTo>
                    <a:pt x="2358975" y="574607"/>
                  </a:lnTo>
                  <a:lnTo>
                    <a:pt x="2471730" y="579785"/>
                  </a:lnTo>
                  <a:lnTo>
                    <a:pt x="2584486" y="584415"/>
                  </a:lnTo>
                  <a:lnTo>
                    <a:pt x="2697241" y="586288"/>
                  </a:lnTo>
                  <a:lnTo>
                    <a:pt x="2809997" y="585633"/>
                  </a:lnTo>
                  <a:lnTo>
                    <a:pt x="2922752" y="585258"/>
                  </a:lnTo>
                  <a:lnTo>
                    <a:pt x="3035508" y="582771"/>
                  </a:lnTo>
                  <a:lnTo>
                    <a:pt x="3148263" y="576846"/>
                  </a:lnTo>
                  <a:lnTo>
                    <a:pt x="3261019" y="570011"/>
                  </a:lnTo>
                  <a:lnTo>
                    <a:pt x="3373774" y="564257"/>
                  </a:lnTo>
                  <a:lnTo>
                    <a:pt x="3486530" y="556129"/>
                  </a:lnTo>
                  <a:lnTo>
                    <a:pt x="3599285" y="544952"/>
                  </a:lnTo>
                  <a:lnTo>
                    <a:pt x="3712041" y="532424"/>
                  </a:lnTo>
                  <a:lnTo>
                    <a:pt x="3824796" y="516215"/>
                  </a:lnTo>
                  <a:lnTo>
                    <a:pt x="3937552" y="498347"/>
                  </a:lnTo>
                  <a:lnTo>
                    <a:pt x="4050307" y="483353"/>
                  </a:lnTo>
                  <a:lnTo>
                    <a:pt x="4163063" y="470346"/>
                  </a:lnTo>
                  <a:lnTo>
                    <a:pt x="4275819" y="456093"/>
                  </a:lnTo>
                  <a:lnTo>
                    <a:pt x="4388574" y="440466"/>
                  </a:lnTo>
                  <a:lnTo>
                    <a:pt x="4501330" y="423637"/>
                  </a:lnTo>
                  <a:lnTo>
                    <a:pt x="4614085" y="405696"/>
                  </a:lnTo>
                  <a:lnTo>
                    <a:pt x="4726841" y="386375"/>
                  </a:lnTo>
                  <a:lnTo>
                    <a:pt x="4839596" y="365803"/>
                  </a:lnTo>
                  <a:lnTo>
                    <a:pt x="4952352" y="344011"/>
                  </a:lnTo>
                  <a:lnTo>
                    <a:pt x="5065107" y="320922"/>
                  </a:lnTo>
                  <a:lnTo>
                    <a:pt x="5177863" y="296381"/>
                  </a:lnTo>
                  <a:lnTo>
                    <a:pt x="5290618" y="270195"/>
                  </a:lnTo>
                  <a:lnTo>
                    <a:pt x="5403374" y="242157"/>
                  </a:lnTo>
                  <a:lnTo>
                    <a:pt x="5516129" y="212071"/>
                  </a:lnTo>
                  <a:lnTo>
                    <a:pt x="5628885" y="179767"/>
                  </a:lnTo>
                  <a:lnTo>
                    <a:pt x="5741640" y="145110"/>
                  </a:lnTo>
                  <a:lnTo>
                    <a:pt x="5854396" y="108002"/>
                  </a:lnTo>
                  <a:lnTo>
                    <a:pt x="5967151" y="68380"/>
                  </a:lnTo>
                  <a:lnTo>
                    <a:pt x="6079907" y="26211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4715703"/>
              <a:ext cx="6145984" cy="534467"/>
            </a:xfrm>
            <a:custGeom>
              <a:avLst/>
              <a:pathLst>
                <a:path w="6145984" h="534467">
                  <a:moveTo>
                    <a:pt x="6145984" y="31547"/>
                  </a:moveTo>
                  <a:lnTo>
                    <a:pt x="6079907" y="24836"/>
                  </a:lnTo>
                  <a:lnTo>
                    <a:pt x="5967151" y="15604"/>
                  </a:lnTo>
                  <a:lnTo>
                    <a:pt x="5854396" y="8567"/>
                  </a:lnTo>
                  <a:lnTo>
                    <a:pt x="5741640" y="3677"/>
                  </a:lnTo>
                  <a:lnTo>
                    <a:pt x="5628885" y="859"/>
                  </a:lnTo>
                  <a:lnTo>
                    <a:pt x="5516129" y="0"/>
                  </a:lnTo>
                  <a:lnTo>
                    <a:pt x="5403374" y="951"/>
                  </a:lnTo>
                  <a:lnTo>
                    <a:pt x="5290618" y="3528"/>
                  </a:lnTo>
                  <a:lnTo>
                    <a:pt x="5177863" y="7523"/>
                  </a:lnTo>
                  <a:lnTo>
                    <a:pt x="5065107" y="12714"/>
                  </a:lnTo>
                  <a:lnTo>
                    <a:pt x="4952352" y="18893"/>
                  </a:lnTo>
                  <a:lnTo>
                    <a:pt x="4839596" y="25893"/>
                  </a:lnTo>
                  <a:lnTo>
                    <a:pt x="4726841" y="33623"/>
                  </a:lnTo>
                  <a:lnTo>
                    <a:pt x="4614085" y="42100"/>
                  </a:lnTo>
                  <a:lnTo>
                    <a:pt x="4501330" y="51420"/>
                  </a:lnTo>
                  <a:lnTo>
                    <a:pt x="4388574" y="61120"/>
                  </a:lnTo>
                  <a:lnTo>
                    <a:pt x="4275819" y="71325"/>
                  </a:lnTo>
                  <a:lnTo>
                    <a:pt x="4163063" y="82303"/>
                  </a:lnTo>
                  <a:lnTo>
                    <a:pt x="4050307" y="94029"/>
                  </a:lnTo>
                  <a:lnTo>
                    <a:pt x="3937552" y="107977"/>
                  </a:lnTo>
                  <a:lnTo>
                    <a:pt x="3824796" y="125616"/>
                  </a:lnTo>
                  <a:lnTo>
                    <a:pt x="3712041" y="144137"/>
                  </a:lnTo>
                  <a:lnTo>
                    <a:pt x="3599285" y="158658"/>
                  </a:lnTo>
                  <a:lnTo>
                    <a:pt x="3486530" y="169999"/>
                  </a:lnTo>
                  <a:lnTo>
                    <a:pt x="3373774" y="181698"/>
                  </a:lnTo>
                  <a:lnTo>
                    <a:pt x="3261019" y="192343"/>
                  </a:lnTo>
                  <a:lnTo>
                    <a:pt x="3148263" y="197845"/>
                  </a:lnTo>
                  <a:lnTo>
                    <a:pt x="3035508" y="200479"/>
                  </a:lnTo>
                  <a:lnTo>
                    <a:pt x="2922752" y="203528"/>
                  </a:lnTo>
                  <a:lnTo>
                    <a:pt x="2809997" y="206426"/>
                  </a:lnTo>
                  <a:lnTo>
                    <a:pt x="2697241" y="205893"/>
                  </a:lnTo>
                  <a:lnTo>
                    <a:pt x="2584486" y="202171"/>
                  </a:lnTo>
                  <a:lnTo>
                    <a:pt x="2471730" y="198507"/>
                  </a:lnTo>
                  <a:lnTo>
                    <a:pt x="2358975" y="196009"/>
                  </a:lnTo>
                  <a:lnTo>
                    <a:pt x="2246219" y="193971"/>
                  </a:lnTo>
                  <a:lnTo>
                    <a:pt x="2133463" y="191537"/>
                  </a:lnTo>
                  <a:lnTo>
                    <a:pt x="2020708" y="189717"/>
                  </a:lnTo>
                  <a:lnTo>
                    <a:pt x="1907952" y="189174"/>
                  </a:lnTo>
                  <a:lnTo>
                    <a:pt x="1795197" y="190153"/>
                  </a:lnTo>
                  <a:lnTo>
                    <a:pt x="1682441" y="192690"/>
                  </a:lnTo>
                  <a:lnTo>
                    <a:pt x="1569686" y="196750"/>
                  </a:lnTo>
                  <a:lnTo>
                    <a:pt x="1456930" y="202536"/>
                  </a:lnTo>
                  <a:lnTo>
                    <a:pt x="1344175" y="210335"/>
                  </a:lnTo>
                  <a:lnTo>
                    <a:pt x="1231419" y="220472"/>
                  </a:lnTo>
                  <a:lnTo>
                    <a:pt x="1118664" y="233267"/>
                  </a:lnTo>
                  <a:lnTo>
                    <a:pt x="1005908" y="249000"/>
                  </a:lnTo>
                  <a:lnTo>
                    <a:pt x="893153" y="267885"/>
                  </a:lnTo>
                  <a:lnTo>
                    <a:pt x="780397" y="290058"/>
                  </a:lnTo>
                  <a:lnTo>
                    <a:pt x="667642" y="315590"/>
                  </a:lnTo>
                  <a:lnTo>
                    <a:pt x="554886" y="344492"/>
                  </a:lnTo>
                  <a:lnTo>
                    <a:pt x="442131" y="376739"/>
                  </a:lnTo>
                  <a:lnTo>
                    <a:pt x="329375" y="412281"/>
                  </a:lnTo>
                  <a:lnTo>
                    <a:pt x="216619" y="451053"/>
                  </a:lnTo>
                  <a:lnTo>
                    <a:pt x="103864" y="492989"/>
                  </a:lnTo>
                  <a:lnTo>
                    <a:pt x="0" y="53446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941876" y="4429637"/>
              <a:ext cx="6145984" cy="423851"/>
            </a:xfrm>
            <a:custGeom>
              <a:avLst/>
              <a:pathLst>
                <a:path w="6145984" h="423851">
                  <a:moveTo>
                    <a:pt x="0" y="423851"/>
                  </a:moveTo>
                  <a:lnTo>
                    <a:pt x="103864" y="415631"/>
                  </a:lnTo>
                  <a:lnTo>
                    <a:pt x="216619" y="407260"/>
                  </a:lnTo>
                  <a:lnTo>
                    <a:pt x="329375" y="399453"/>
                  </a:lnTo>
                  <a:lnTo>
                    <a:pt x="442131" y="392223"/>
                  </a:lnTo>
                  <a:lnTo>
                    <a:pt x="554886" y="385582"/>
                  </a:lnTo>
                  <a:lnTo>
                    <a:pt x="667642" y="379541"/>
                  </a:lnTo>
                  <a:lnTo>
                    <a:pt x="780397" y="374113"/>
                  </a:lnTo>
                  <a:lnTo>
                    <a:pt x="893153" y="369309"/>
                  </a:lnTo>
                  <a:lnTo>
                    <a:pt x="1005908" y="365141"/>
                  </a:lnTo>
                  <a:lnTo>
                    <a:pt x="1118664" y="361622"/>
                  </a:lnTo>
                  <a:lnTo>
                    <a:pt x="1231419" y="358763"/>
                  </a:lnTo>
                  <a:lnTo>
                    <a:pt x="1344175" y="356576"/>
                  </a:lnTo>
                  <a:lnTo>
                    <a:pt x="1456930" y="355073"/>
                  </a:lnTo>
                  <a:lnTo>
                    <a:pt x="1569686" y="354267"/>
                  </a:lnTo>
                  <a:lnTo>
                    <a:pt x="1682441" y="354168"/>
                  </a:lnTo>
                  <a:lnTo>
                    <a:pt x="1795197" y="354792"/>
                  </a:lnTo>
                  <a:lnTo>
                    <a:pt x="1907952" y="356777"/>
                  </a:lnTo>
                  <a:lnTo>
                    <a:pt x="2020708" y="360029"/>
                  </a:lnTo>
                  <a:lnTo>
                    <a:pt x="2133463" y="363716"/>
                  </a:lnTo>
                  <a:lnTo>
                    <a:pt x="2246219" y="367008"/>
                  </a:lnTo>
                  <a:lnTo>
                    <a:pt x="2358975" y="369534"/>
                  </a:lnTo>
                  <a:lnTo>
                    <a:pt x="2471730" y="373372"/>
                  </a:lnTo>
                  <a:lnTo>
                    <a:pt x="2584486" y="377519"/>
                  </a:lnTo>
                  <a:lnTo>
                    <a:pt x="2697241" y="380316"/>
                  </a:lnTo>
                  <a:lnTo>
                    <a:pt x="2809997" y="380256"/>
                  </a:lnTo>
                  <a:lnTo>
                    <a:pt x="2922752" y="378619"/>
                  </a:lnTo>
                  <a:lnTo>
                    <a:pt x="3035508" y="375851"/>
                  </a:lnTo>
                  <a:lnTo>
                    <a:pt x="3148263" y="371572"/>
                  </a:lnTo>
                  <a:lnTo>
                    <a:pt x="3261019" y="365403"/>
                  </a:lnTo>
                  <a:lnTo>
                    <a:pt x="3373774" y="357203"/>
                  </a:lnTo>
                  <a:lnTo>
                    <a:pt x="3486530" y="347290"/>
                  </a:lnTo>
                  <a:lnTo>
                    <a:pt x="3599285" y="336031"/>
                  </a:lnTo>
                  <a:lnTo>
                    <a:pt x="3712041" y="322506"/>
                  </a:lnTo>
                  <a:lnTo>
                    <a:pt x="3824796" y="305141"/>
                  </a:lnTo>
                  <a:lnTo>
                    <a:pt x="3937552" y="287388"/>
                  </a:lnTo>
                  <a:lnTo>
                    <a:pt x="4050307" y="272917"/>
                  </a:lnTo>
                  <a:lnTo>
                    <a:pt x="4163063" y="260551"/>
                  </a:lnTo>
                  <a:lnTo>
                    <a:pt x="4275819" y="247935"/>
                  </a:lnTo>
                  <a:lnTo>
                    <a:pt x="4388574" y="235019"/>
                  </a:lnTo>
                  <a:lnTo>
                    <a:pt x="4501330" y="221754"/>
                  </a:lnTo>
                  <a:lnTo>
                    <a:pt x="4614085" y="208124"/>
                  </a:lnTo>
                  <a:lnTo>
                    <a:pt x="4726841" y="194225"/>
                  </a:lnTo>
                  <a:lnTo>
                    <a:pt x="4839596" y="180074"/>
                  </a:lnTo>
                  <a:lnTo>
                    <a:pt x="4952352" y="165678"/>
                  </a:lnTo>
                  <a:lnTo>
                    <a:pt x="5065107" y="151044"/>
                  </a:lnTo>
                  <a:lnTo>
                    <a:pt x="5177863" y="136178"/>
                  </a:lnTo>
                  <a:lnTo>
                    <a:pt x="5290618" y="121088"/>
                  </a:lnTo>
                  <a:lnTo>
                    <a:pt x="5403374" y="105780"/>
                  </a:lnTo>
                  <a:lnTo>
                    <a:pt x="5516129" y="90261"/>
                  </a:lnTo>
                  <a:lnTo>
                    <a:pt x="5628885" y="74539"/>
                  </a:lnTo>
                  <a:lnTo>
                    <a:pt x="5741640" y="58620"/>
                  </a:lnTo>
                  <a:lnTo>
                    <a:pt x="5854396" y="42510"/>
                  </a:lnTo>
                  <a:lnTo>
                    <a:pt x="5967151" y="26218"/>
                  </a:lnTo>
                  <a:lnTo>
                    <a:pt x="6079907" y="9750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9" name="pg29"/>
            <p:cNvSpPr/>
            <p:nvPr/>
          </p:nvSpPr>
          <p:spPr>
            <a:xfrm>
              <a:off x="941876" y="4356299"/>
              <a:ext cx="6145984" cy="919964"/>
            </a:xfrm>
            <a:custGeom>
              <a:avLst/>
              <a:pathLst>
                <a:path w="6145984" h="919964">
                  <a:moveTo>
                    <a:pt x="0" y="0"/>
                  </a:moveTo>
                  <a:lnTo>
                    <a:pt x="103864" y="16202"/>
                  </a:lnTo>
                  <a:lnTo>
                    <a:pt x="216619" y="32979"/>
                  </a:lnTo>
                  <a:lnTo>
                    <a:pt x="329375" y="48902"/>
                  </a:lnTo>
                  <a:lnTo>
                    <a:pt x="442131" y="63933"/>
                  </a:lnTo>
                  <a:lnTo>
                    <a:pt x="554886" y="78034"/>
                  </a:lnTo>
                  <a:lnTo>
                    <a:pt x="667642" y="91183"/>
                  </a:lnTo>
                  <a:lnTo>
                    <a:pt x="780397" y="103375"/>
                  </a:lnTo>
                  <a:lnTo>
                    <a:pt x="893153" y="114640"/>
                  </a:lnTo>
                  <a:lnTo>
                    <a:pt x="1005908" y="125057"/>
                  </a:lnTo>
                  <a:lnTo>
                    <a:pt x="1118664" y="134764"/>
                  </a:lnTo>
                  <a:lnTo>
                    <a:pt x="1231419" y="143965"/>
                  </a:lnTo>
                  <a:lnTo>
                    <a:pt x="1344175" y="152920"/>
                  </a:lnTo>
                  <a:lnTo>
                    <a:pt x="1456930" y="161926"/>
                  </a:lnTo>
                  <a:lnTo>
                    <a:pt x="1569686" y="171283"/>
                  </a:lnTo>
                  <a:lnTo>
                    <a:pt x="1682441" y="181257"/>
                  </a:lnTo>
                  <a:lnTo>
                    <a:pt x="1795197" y="192045"/>
                  </a:lnTo>
                  <a:lnTo>
                    <a:pt x="1907952" y="203841"/>
                  </a:lnTo>
                  <a:lnTo>
                    <a:pt x="2020708" y="216386"/>
                  </a:lnTo>
                  <a:lnTo>
                    <a:pt x="2133463" y="229243"/>
                  </a:lnTo>
                  <a:lnTo>
                    <a:pt x="2246219" y="242334"/>
                  </a:lnTo>
                  <a:lnTo>
                    <a:pt x="2358975" y="256689"/>
                  </a:lnTo>
                  <a:lnTo>
                    <a:pt x="2471730" y="275516"/>
                  </a:lnTo>
                  <a:lnTo>
                    <a:pt x="2584486" y="295997"/>
                  </a:lnTo>
                  <a:lnTo>
                    <a:pt x="2697241" y="315677"/>
                  </a:lnTo>
                  <a:lnTo>
                    <a:pt x="2809997" y="334117"/>
                  </a:lnTo>
                  <a:lnTo>
                    <a:pt x="2922752" y="352267"/>
                  </a:lnTo>
                  <a:lnTo>
                    <a:pt x="3035508" y="368983"/>
                  </a:lnTo>
                  <a:lnTo>
                    <a:pt x="3148263" y="384785"/>
                  </a:lnTo>
                  <a:lnTo>
                    <a:pt x="3261019" y="403619"/>
                  </a:lnTo>
                  <a:lnTo>
                    <a:pt x="3373774" y="430802"/>
                  </a:lnTo>
                  <a:lnTo>
                    <a:pt x="3486530" y="460418"/>
                  </a:lnTo>
                  <a:lnTo>
                    <a:pt x="3599285" y="486269"/>
                  </a:lnTo>
                  <a:lnTo>
                    <a:pt x="3712041" y="509553"/>
                  </a:lnTo>
                  <a:lnTo>
                    <a:pt x="3824796" y="536204"/>
                  </a:lnTo>
                  <a:lnTo>
                    <a:pt x="3937552" y="560654"/>
                  </a:lnTo>
                  <a:lnTo>
                    <a:pt x="4050307" y="578685"/>
                  </a:lnTo>
                  <a:lnTo>
                    <a:pt x="4163063" y="592702"/>
                  </a:lnTo>
                  <a:lnTo>
                    <a:pt x="4275819" y="604479"/>
                  </a:lnTo>
                  <a:lnTo>
                    <a:pt x="4388574" y="612600"/>
                  </a:lnTo>
                  <a:lnTo>
                    <a:pt x="4501330" y="615907"/>
                  </a:lnTo>
                  <a:lnTo>
                    <a:pt x="4614085" y="614235"/>
                  </a:lnTo>
                  <a:lnTo>
                    <a:pt x="4726841" y="610379"/>
                  </a:lnTo>
                  <a:lnTo>
                    <a:pt x="4839596" y="604733"/>
                  </a:lnTo>
                  <a:lnTo>
                    <a:pt x="4952352" y="597303"/>
                  </a:lnTo>
                  <a:lnTo>
                    <a:pt x="5065107" y="588002"/>
                  </a:lnTo>
                  <a:lnTo>
                    <a:pt x="5177863" y="576678"/>
                  </a:lnTo>
                  <a:lnTo>
                    <a:pt x="5290618" y="563141"/>
                  </a:lnTo>
                  <a:lnTo>
                    <a:pt x="5403374" y="547195"/>
                  </a:lnTo>
                  <a:lnTo>
                    <a:pt x="5516129" y="528647"/>
                  </a:lnTo>
                  <a:lnTo>
                    <a:pt x="5628885" y="507332"/>
                  </a:lnTo>
                  <a:lnTo>
                    <a:pt x="5741640" y="483113"/>
                  </a:lnTo>
                  <a:lnTo>
                    <a:pt x="5854396" y="455885"/>
                  </a:lnTo>
                  <a:lnTo>
                    <a:pt x="5967151" y="425574"/>
                  </a:lnTo>
                  <a:lnTo>
                    <a:pt x="6079907" y="392129"/>
                  </a:lnTo>
                  <a:lnTo>
                    <a:pt x="6145984" y="370677"/>
                  </a:lnTo>
                  <a:lnTo>
                    <a:pt x="6145984" y="919964"/>
                  </a:lnTo>
                  <a:lnTo>
                    <a:pt x="6079907" y="912948"/>
                  </a:lnTo>
                  <a:lnTo>
                    <a:pt x="5967151" y="901945"/>
                  </a:lnTo>
                  <a:lnTo>
                    <a:pt x="5854396" y="891910"/>
                  </a:lnTo>
                  <a:lnTo>
                    <a:pt x="5741640" y="882823"/>
                  </a:lnTo>
                  <a:lnTo>
                    <a:pt x="5628885" y="874636"/>
                  </a:lnTo>
                  <a:lnTo>
                    <a:pt x="5516129" y="867274"/>
                  </a:lnTo>
                  <a:lnTo>
                    <a:pt x="5403374" y="860629"/>
                  </a:lnTo>
                  <a:lnTo>
                    <a:pt x="5290618" y="854560"/>
                  </a:lnTo>
                  <a:lnTo>
                    <a:pt x="5177863" y="848907"/>
                  </a:lnTo>
                  <a:lnTo>
                    <a:pt x="5065107" y="843500"/>
                  </a:lnTo>
                  <a:lnTo>
                    <a:pt x="4952352" y="838178"/>
                  </a:lnTo>
                  <a:lnTo>
                    <a:pt x="4839596" y="832818"/>
                  </a:lnTo>
                  <a:lnTo>
                    <a:pt x="4726841" y="827359"/>
                  </a:lnTo>
                  <a:lnTo>
                    <a:pt x="4614085" y="821838"/>
                  </a:lnTo>
                  <a:lnTo>
                    <a:pt x="4501330" y="816055"/>
                  </a:lnTo>
                  <a:lnTo>
                    <a:pt x="4388574" y="806584"/>
                  </a:lnTo>
                  <a:lnTo>
                    <a:pt x="4275819" y="793774"/>
                  </a:lnTo>
                  <a:lnTo>
                    <a:pt x="4163063" y="779165"/>
                  </a:lnTo>
                  <a:lnTo>
                    <a:pt x="4050307" y="764041"/>
                  </a:lnTo>
                  <a:lnTo>
                    <a:pt x="3937552" y="745105"/>
                  </a:lnTo>
                  <a:lnTo>
                    <a:pt x="3824796" y="720457"/>
                  </a:lnTo>
                  <a:lnTo>
                    <a:pt x="3712041" y="695805"/>
                  </a:lnTo>
                  <a:lnTo>
                    <a:pt x="3599285" y="674245"/>
                  </a:lnTo>
                  <a:lnTo>
                    <a:pt x="3486530" y="648536"/>
                  </a:lnTo>
                  <a:lnTo>
                    <a:pt x="3373774" y="622007"/>
                  </a:lnTo>
                  <a:lnTo>
                    <a:pt x="3261019" y="599054"/>
                  </a:lnTo>
                  <a:lnTo>
                    <a:pt x="3148263" y="579067"/>
                  </a:lnTo>
                  <a:lnTo>
                    <a:pt x="3035508" y="560419"/>
                  </a:lnTo>
                  <a:lnTo>
                    <a:pt x="2922752" y="544190"/>
                  </a:lnTo>
                  <a:lnTo>
                    <a:pt x="2809997" y="528221"/>
                  </a:lnTo>
                  <a:lnTo>
                    <a:pt x="2697241" y="508754"/>
                  </a:lnTo>
                  <a:lnTo>
                    <a:pt x="2584486" y="487475"/>
                  </a:lnTo>
                  <a:lnTo>
                    <a:pt x="2471730" y="467828"/>
                  </a:lnTo>
                  <a:lnTo>
                    <a:pt x="2358975" y="451319"/>
                  </a:lnTo>
                  <a:lnTo>
                    <a:pt x="2246219" y="437810"/>
                  </a:lnTo>
                  <a:lnTo>
                    <a:pt x="2133463" y="426202"/>
                  </a:lnTo>
                  <a:lnTo>
                    <a:pt x="2020708" y="416574"/>
                  </a:lnTo>
                  <a:lnTo>
                    <a:pt x="1907952" y="408713"/>
                  </a:lnTo>
                  <a:lnTo>
                    <a:pt x="1795197" y="402043"/>
                  </a:lnTo>
                  <a:lnTo>
                    <a:pt x="1682441" y="396722"/>
                  </a:lnTo>
                  <a:lnTo>
                    <a:pt x="1569686" y="393598"/>
                  </a:lnTo>
                  <a:lnTo>
                    <a:pt x="1456930" y="392854"/>
                  </a:lnTo>
                  <a:lnTo>
                    <a:pt x="1344175" y="394737"/>
                  </a:lnTo>
                  <a:lnTo>
                    <a:pt x="1231419" y="399530"/>
                  </a:lnTo>
                  <a:lnTo>
                    <a:pt x="1118664" y="407513"/>
                  </a:lnTo>
                  <a:lnTo>
                    <a:pt x="1005908" y="418929"/>
                  </a:lnTo>
                  <a:lnTo>
                    <a:pt x="893153" y="433963"/>
                  </a:lnTo>
                  <a:lnTo>
                    <a:pt x="780397" y="452738"/>
                  </a:lnTo>
                  <a:lnTo>
                    <a:pt x="667642" y="475313"/>
                  </a:lnTo>
                  <a:lnTo>
                    <a:pt x="554886" y="501701"/>
                  </a:lnTo>
                  <a:lnTo>
                    <a:pt x="442131" y="531882"/>
                  </a:lnTo>
                  <a:lnTo>
                    <a:pt x="329375" y="565814"/>
                  </a:lnTo>
                  <a:lnTo>
                    <a:pt x="216619" y="603443"/>
                  </a:lnTo>
                  <a:lnTo>
                    <a:pt x="103864" y="644713"/>
                  </a:lnTo>
                  <a:lnTo>
                    <a:pt x="0" y="686028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4356299"/>
              <a:ext cx="6145984" cy="615907"/>
            </a:xfrm>
            <a:custGeom>
              <a:avLst/>
              <a:pathLst>
                <a:path w="6145984" h="615907">
                  <a:moveTo>
                    <a:pt x="0" y="0"/>
                  </a:moveTo>
                  <a:lnTo>
                    <a:pt x="103864" y="16202"/>
                  </a:lnTo>
                  <a:lnTo>
                    <a:pt x="216619" y="32979"/>
                  </a:lnTo>
                  <a:lnTo>
                    <a:pt x="329375" y="48902"/>
                  </a:lnTo>
                  <a:lnTo>
                    <a:pt x="442131" y="63933"/>
                  </a:lnTo>
                  <a:lnTo>
                    <a:pt x="554886" y="78034"/>
                  </a:lnTo>
                  <a:lnTo>
                    <a:pt x="667642" y="91183"/>
                  </a:lnTo>
                  <a:lnTo>
                    <a:pt x="780397" y="103375"/>
                  </a:lnTo>
                  <a:lnTo>
                    <a:pt x="893153" y="114640"/>
                  </a:lnTo>
                  <a:lnTo>
                    <a:pt x="1005908" y="125057"/>
                  </a:lnTo>
                  <a:lnTo>
                    <a:pt x="1118664" y="134764"/>
                  </a:lnTo>
                  <a:lnTo>
                    <a:pt x="1231419" y="143965"/>
                  </a:lnTo>
                  <a:lnTo>
                    <a:pt x="1344175" y="152920"/>
                  </a:lnTo>
                  <a:lnTo>
                    <a:pt x="1456930" y="161926"/>
                  </a:lnTo>
                  <a:lnTo>
                    <a:pt x="1569686" y="171283"/>
                  </a:lnTo>
                  <a:lnTo>
                    <a:pt x="1682441" y="181257"/>
                  </a:lnTo>
                  <a:lnTo>
                    <a:pt x="1795197" y="192045"/>
                  </a:lnTo>
                  <a:lnTo>
                    <a:pt x="1907952" y="203841"/>
                  </a:lnTo>
                  <a:lnTo>
                    <a:pt x="2020708" y="216386"/>
                  </a:lnTo>
                  <a:lnTo>
                    <a:pt x="2133463" y="229243"/>
                  </a:lnTo>
                  <a:lnTo>
                    <a:pt x="2246219" y="242334"/>
                  </a:lnTo>
                  <a:lnTo>
                    <a:pt x="2358975" y="256689"/>
                  </a:lnTo>
                  <a:lnTo>
                    <a:pt x="2471730" y="275516"/>
                  </a:lnTo>
                  <a:lnTo>
                    <a:pt x="2584486" y="295997"/>
                  </a:lnTo>
                  <a:lnTo>
                    <a:pt x="2697241" y="315677"/>
                  </a:lnTo>
                  <a:lnTo>
                    <a:pt x="2809997" y="334117"/>
                  </a:lnTo>
                  <a:lnTo>
                    <a:pt x="2922752" y="352267"/>
                  </a:lnTo>
                  <a:lnTo>
                    <a:pt x="3035508" y="368983"/>
                  </a:lnTo>
                  <a:lnTo>
                    <a:pt x="3148263" y="384785"/>
                  </a:lnTo>
                  <a:lnTo>
                    <a:pt x="3261019" y="403619"/>
                  </a:lnTo>
                  <a:lnTo>
                    <a:pt x="3373774" y="430802"/>
                  </a:lnTo>
                  <a:lnTo>
                    <a:pt x="3486530" y="460418"/>
                  </a:lnTo>
                  <a:lnTo>
                    <a:pt x="3599285" y="486269"/>
                  </a:lnTo>
                  <a:lnTo>
                    <a:pt x="3712041" y="509553"/>
                  </a:lnTo>
                  <a:lnTo>
                    <a:pt x="3824796" y="536204"/>
                  </a:lnTo>
                  <a:lnTo>
                    <a:pt x="3937552" y="560654"/>
                  </a:lnTo>
                  <a:lnTo>
                    <a:pt x="4050307" y="578685"/>
                  </a:lnTo>
                  <a:lnTo>
                    <a:pt x="4163063" y="592702"/>
                  </a:lnTo>
                  <a:lnTo>
                    <a:pt x="4275819" y="604479"/>
                  </a:lnTo>
                  <a:lnTo>
                    <a:pt x="4388574" y="612600"/>
                  </a:lnTo>
                  <a:lnTo>
                    <a:pt x="4501330" y="615907"/>
                  </a:lnTo>
                  <a:lnTo>
                    <a:pt x="4614085" y="614235"/>
                  </a:lnTo>
                  <a:lnTo>
                    <a:pt x="4726841" y="610379"/>
                  </a:lnTo>
                  <a:lnTo>
                    <a:pt x="4839596" y="604733"/>
                  </a:lnTo>
                  <a:lnTo>
                    <a:pt x="4952352" y="597303"/>
                  </a:lnTo>
                  <a:lnTo>
                    <a:pt x="5065107" y="588002"/>
                  </a:lnTo>
                  <a:lnTo>
                    <a:pt x="5177863" y="576678"/>
                  </a:lnTo>
                  <a:lnTo>
                    <a:pt x="5290618" y="563141"/>
                  </a:lnTo>
                  <a:lnTo>
                    <a:pt x="5403374" y="547195"/>
                  </a:lnTo>
                  <a:lnTo>
                    <a:pt x="5516129" y="528647"/>
                  </a:lnTo>
                  <a:lnTo>
                    <a:pt x="5628885" y="507332"/>
                  </a:lnTo>
                  <a:lnTo>
                    <a:pt x="5741640" y="483113"/>
                  </a:lnTo>
                  <a:lnTo>
                    <a:pt x="5854396" y="455885"/>
                  </a:lnTo>
                  <a:lnTo>
                    <a:pt x="5967151" y="425574"/>
                  </a:lnTo>
                  <a:lnTo>
                    <a:pt x="6079907" y="392129"/>
                  </a:lnTo>
                  <a:lnTo>
                    <a:pt x="6145984" y="37067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4749153"/>
              <a:ext cx="6145984" cy="527110"/>
            </a:xfrm>
            <a:custGeom>
              <a:avLst/>
              <a:pathLst>
                <a:path w="6145984" h="527110">
                  <a:moveTo>
                    <a:pt x="6145984" y="527110"/>
                  </a:moveTo>
                  <a:lnTo>
                    <a:pt x="6079907" y="520094"/>
                  </a:lnTo>
                  <a:lnTo>
                    <a:pt x="5967151" y="509091"/>
                  </a:lnTo>
                  <a:lnTo>
                    <a:pt x="5854396" y="499056"/>
                  </a:lnTo>
                  <a:lnTo>
                    <a:pt x="5741640" y="489969"/>
                  </a:lnTo>
                  <a:lnTo>
                    <a:pt x="5628885" y="481782"/>
                  </a:lnTo>
                  <a:lnTo>
                    <a:pt x="5516129" y="474420"/>
                  </a:lnTo>
                  <a:lnTo>
                    <a:pt x="5403374" y="467774"/>
                  </a:lnTo>
                  <a:lnTo>
                    <a:pt x="5290618" y="461706"/>
                  </a:lnTo>
                  <a:lnTo>
                    <a:pt x="5177863" y="456053"/>
                  </a:lnTo>
                  <a:lnTo>
                    <a:pt x="5065107" y="450646"/>
                  </a:lnTo>
                  <a:lnTo>
                    <a:pt x="4952352" y="445324"/>
                  </a:lnTo>
                  <a:lnTo>
                    <a:pt x="4839596" y="439963"/>
                  </a:lnTo>
                  <a:lnTo>
                    <a:pt x="4726841" y="434505"/>
                  </a:lnTo>
                  <a:lnTo>
                    <a:pt x="4614085" y="428984"/>
                  </a:lnTo>
                  <a:lnTo>
                    <a:pt x="4501330" y="423201"/>
                  </a:lnTo>
                  <a:lnTo>
                    <a:pt x="4388574" y="413730"/>
                  </a:lnTo>
                  <a:lnTo>
                    <a:pt x="4275819" y="400920"/>
                  </a:lnTo>
                  <a:lnTo>
                    <a:pt x="4163063" y="386311"/>
                  </a:lnTo>
                  <a:lnTo>
                    <a:pt x="4050307" y="371187"/>
                  </a:lnTo>
                  <a:lnTo>
                    <a:pt x="3937552" y="352251"/>
                  </a:lnTo>
                  <a:lnTo>
                    <a:pt x="3824796" y="327603"/>
                  </a:lnTo>
                  <a:lnTo>
                    <a:pt x="3712041" y="302951"/>
                  </a:lnTo>
                  <a:lnTo>
                    <a:pt x="3599285" y="281391"/>
                  </a:lnTo>
                  <a:lnTo>
                    <a:pt x="3486530" y="255682"/>
                  </a:lnTo>
                  <a:lnTo>
                    <a:pt x="3373774" y="229153"/>
                  </a:lnTo>
                  <a:lnTo>
                    <a:pt x="3261019" y="206200"/>
                  </a:lnTo>
                  <a:lnTo>
                    <a:pt x="3148263" y="186213"/>
                  </a:lnTo>
                  <a:lnTo>
                    <a:pt x="3035508" y="167565"/>
                  </a:lnTo>
                  <a:lnTo>
                    <a:pt x="2922752" y="151335"/>
                  </a:lnTo>
                  <a:lnTo>
                    <a:pt x="2809997" y="135367"/>
                  </a:lnTo>
                  <a:lnTo>
                    <a:pt x="2697241" y="115899"/>
                  </a:lnTo>
                  <a:lnTo>
                    <a:pt x="2584486" y="94621"/>
                  </a:lnTo>
                  <a:lnTo>
                    <a:pt x="2471730" y="74974"/>
                  </a:lnTo>
                  <a:lnTo>
                    <a:pt x="2358975" y="58465"/>
                  </a:lnTo>
                  <a:lnTo>
                    <a:pt x="2246219" y="44956"/>
                  </a:lnTo>
                  <a:lnTo>
                    <a:pt x="2133463" y="33348"/>
                  </a:lnTo>
                  <a:lnTo>
                    <a:pt x="2020708" y="23720"/>
                  </a:lnTo>
                  <a:lnTo>
                    <a:pt x="1907952" y="15859"/>
                  </a:lnTo>
                  <a:lnTo>
                    <a:pt x="1795197" y="9189"/>
                  </a:lnTo>
                  <a:lnTo>
                    <a:pt x="1682441" y="3868"/>
                  </a:lnTo>
                  <a:lnTo>
                    <a:pt x="1569686" y="744"/>
                  </a:lnTo>
                  <a:lnTo>
                    <a:pt x="1456930" y="0"/>
                  </a:lnTo>
                  <a:lnTo>
                    <a:pt x="1344175" y="1882"/>
                  </a:lnTo>
                  <a:lnTo>
                    <a:pt x="1231419" y="6676"/>
                  </a:lnTo>
                  <a:lnTo>
                    <a:pt x="1118664" y="14659"/>
                  </a:lnTo>
                  <a:lnTo>
                    <a:pt x="1005908" y="26074"/>
                  </a:lnTo>
                  <a:lnTo>
                    <a:pt x="893153" y="41109"/>
                  </a:lnTo>
                  <a:lnTo>
                    <a:pt x="780397" y="59884"/>
                  </a:lnTo>
                  <a:lnTo>
                    <a:pt x="667642" y="82459"/>
                  </a:lnTo>
                  <a:lnTo>
                    <a:pt x="554886" y="108847"/>
                  </a:lnTo>
                  <a:lnTo>
                    <a:pt x="442131" y="139028"/>
                  </a:lnTo>
                  <a:lnTo>
                    <a:pt x="329375" y="172960"/>
                  </a:lnTo>
                  <a:lnTo>
                    <a:pt x="216619" y="210589"/>
                  </a:lnTo>
                  <a:lnTo>
                    <a:pt x="103864" y="251859"/>
                  </a:lnTo>
                  <a:lnTo>
                    <a:pt x="0" y="29317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2" name="pl32"/>
            <p:cNvSpPr/>
            <p:nvPr/>
          </p:nvSpPr>
          <p:spPr>
            <a:xfrm>
              <a:off x="941876" y="4627438"/>
              <a:ext cx="6145984" cy="447730"/>
            </a:xfrm>
            <a:custGeom>
              <a:avLst/>
              <a:pathLst>
                <a:path w="6145984" h="447730">
                  <a:moveTo>
                    <a:pt x="0" y="71875"/>
                  </a:moveTo>
                  <a:lnTo>
                    <a:pt x="103864" y="59318"/>
                  </a:lnTo>
                  <a:lnTo>
                    <a:pt x="216619" y="47072"/>
                  </a:lnTo>
                  <a:lnTo>
                    <a:pt x="329375" y="36219"/>
                  </a:lnTo>
                  <a:lnTo>
                    <a:pt x="442131" y="26769"/>
                  </a:lnTo>
                  <a:lnTo>
                    <a:pt x="554886" y="18729"/>
                  </a:lnTo>
                  <a:lnTo>
                    <a:pt x="667642" y="12109"/>
                  </a:lnTo>
                  <a:lnTo>
                    <a:pt x="780397" y="6917"/>
                  </a:lnTo>
                  <a:lnTo>
                    <a:pt x="893153" y="3163"/>
                  </a:lnTo>
                  <a:lnTo>
                    <a:pt x="1005908" y="854"/>
                  </a:lnTo>
                  <a:lnTo>
                    <a:pt x="1118664" y="0"/>
                  </a:lnTo>
                  <a:lnTo>
                    <a:pt x="1231419" y="608"/>
                  </a:lnTo>
                  <a:lnTo>
                    <a:pt x="1344175" y="2689"/>
                  </a:lnTo>
                  <a:lnTo>
                    <a:pt x="1456930" y="6251"/>
                  </a:lnTo>
                  <a:lnTo>
                    <a:pt x="1569686" y="11302"/>
                  </a:lnTo>
                  <a:lnTo>
                    <a:pt x="1682441" y="17850"/>
                  </a:lnTo>
                  <a:lnTo>
                    <a:pt x="1795197" y="25905"/>
                  </a:lnTo>
                  <a:lnTo>
                    <a:pt x="1907952" y="35138"/>
                  </a:lnTo>
                  <a:lnTo>
                    <a:pt x="2020708" y="45341"/>
                  </a:lnTo>
                  <a:lnTo>
                    <a:pt x="2133463" y="56583"/>
                  </a:lnTo>
                  <a:lnTo>
                    <a:pt x="2246219" y="68933"/>
                  </a:lnTo>
                  <a:lnTo>
                    <a:pt x="2358975" y="82865"/>
                  </a:lnTo>
                  <a:lnTo>
                    <a:pt x="2471730" y="100533"/>
                  </a:lnTo>
                  <a:lnTo>
                    <a:pt x="2584486" y="120597"/>
                  </a:lnTo>
                  <a:lnTo>
                    <a:pt x="2697241" y="141076"/>
                  </a:lnTo>
                  <a:lnTo>
                    <a:pt x="2809997" y="160030"/>
                  </a:lnTo>
                  <a:lnTo>
                    <a:pt x="2922752" y="177089"/>
                  </a:lnTo>
                  <a:lnTo>
                    <a:pt x="3035508" y="193562"/>
                  </a:lnTo>
                  <a:lnTo>
                    <a:pt x="3148263" y="210787"/>
                  </a:lnTo>
                  <a:lnTo>
                    <a:pt x="3261019" y="230198"/>
                  </a:lnTo>
                  <a:lnTo>
                    <a:pt x="3373774" y="255265"/>
                  </a:lnTo>
                  <a:lnTo>
                    <a:pt x="3486530" y="283338"/>
                  </a:lnTo>
                  <a:lnTo>
                    <a:pt x="3599285" y="309118"/>
                  </a:lnTo>
                  <a:lnTo>
                    <a:pt x="3712041" y="331540"/>
                  </a:lnTo>
                  <a:lnTo>
                    <a:pt x="3824796" y="357192"/>
                  </a:lnTo>
                  <a:lnTo>
                    <a:pt x="3937552" y="381741"/>
                  </a:lnTo>
                  <a:lnTo>
                    <a:pt x="4050307" y="400224"/>
                  </a:lnTo>
                  <a:lnTo>
                    <a:pt x="4163063" y="414795"/>
                  </a:lnTo>
                  <a:lnTo>
                    <a:pt x="4275819" y="427987"/>
                  </a:lnTo>
                  <a:lnTo>
                    <a:pt x="4388574" y="438453"/>
                  </a:lnTo>
                  <a:lnTo>
                    <a:pt x="4501330" y="444842"/>
                  </a:lnTo>
                  <a:lnTo>
                    <a:pt x="4614085" y="446897"/>
                  </a:lnTo>
                  <a:lnTo>
                    <a:pt x="4726841" y="447730"/>
                  </a:lnTo>
                  <a:lnTo>
                    <a:pt x="4839596" y="447636"/>
                  </a:lnTo>
                  <a:lnTo>
                    <a:pt x="4952352" y="446602"/>
                  </a:lnTo>
                  <a:lnTo>
                    <a:pt x="5065107" y="444612"/>
                  </a:lnTo>
                  <a:lnTo>
                    <a:pt x="5177863" y="441654"/>
                  </a:lnTo>
                  <a:lnTo>
                    <a:pt x="5290618" y="437712"/>
                  </a:lnTo>
                  <a:lnTo>
                    <a:pt x="5403374" y="432772"/>
                  </a:lnTo>
                  <a:lnTo>
                    <a:pt x="5516129" y="426822"/>
                  </a:lnTo>
                  <a:lnTo>
                    <a:pt x="5628885" y="419845"/>
                  </a:lnTo>
                  <a:lnTo>
                    <a:pt x="5741640" y="411829"/>
                  </a:lnTo>
                  <a:lnTo>
                    <a:pt x="5854396" y="402759"/>
                  </a:lnTo>
                  <a:lnTo>
                    <a:pt x="5967151" y="392620"/>
                  </a:lnTo>
                  <a:lnTo>
                    <a:pt x="6079907" y="381399"/>
                  </a:lnTo>
                  <a:lnTo>
                    <a:pt x="6145984" y="374181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3" name="pg33"/>
            <p:cNvSpPr/>
            <p:nvPr/>
          </p:nvSpPr>
          <p:spPr>
            <a:xfrm>
              <a:off x="941876" y="4439434"/>
              <a:ext cx="6145984" cy="883321"/>
            </a:xfrm>
            <a:custGeom>
              <a:avLst/>
              <a:pathLst>
                <a:path w="6145984" h="883321">
                  <a:moveTo>
                    <a:pt x="0" y="0"/>
                  </a:moveTo>
                  <a:lnTo>
                    <a:pt x="103864" y="19536"/>
                  </a:lnTo>
                  <a:lnTo>
                    <a:pt x="216619" y="39722"/>
                  </a:lnTo>
                  <a:lnTo>
                    <a:pt x="329375" y="58849"/>
                  </a:lnTo>
                  <a:lnTo>
                    <a:pt x="442131" y="76878"/>
                  </a:lnTo>
                  <a:lnTo>
                    <a:pt x="554886" y="93777"/>
                  </a:lnTo>
                  <a:lnTo>
                    <a:pt x="667642" y="109522"/>
                  </a:lnTo>
                  <a:lnTo>
                    <a:pt x="780397" y="124112"/>
                  </a:lnTo>
                  <a:lnTo>
                    <a:pt x="893153" y="137574"/>
                  </a:lnTo>
                  <a:lnTo>
                    <a:pt x="1005908" y="149981"/>
                  </a:lnTo>
                  <a:lnTo>
                    <a:pt x="1118664" y="161463"/>
                  </a:lnTo>
                  <a:lnTo>
                    <a:pt x="1231419" y="172209"/>
                  </a:lnTo>
                  <a:lnTo>
                    <a:pt x="1344175" y="182463"/>
                  </a:lnTo>
                  <a:lnTo>
                    <a:pt x="1456930" y="192503"/>
                  </a:lnTo>
                  <a:lnTo>
                    <a:pt x="1569686" y="202607"/>
                  </a:lnTo>
                  <a:lnTo>
                    <a:pt x="1682441" y="213026"/>
                  </a:lnTo>
                  <a:lnTo>
                    <a:pt x="1795197" y="223942"/>
                  </a:lnTo>
                  <a:lnTo>
                    <a:pt x="1907952" y="235675"/>
                  </a:lnTo>
                  <a:lnTo>
                    <a:pt x="2020708" y="247983"/>
                  </a:lnTo>
                  <a:lnTo>
                    <a:pt x="2133463" y="260303"/>
                  </a:lnTo>
                  <a:lnTo>
                    <a:pt x="2246219" y="272413"/>
                  </a:lnTo>
                  <a:lnTo>
                    <a:pt x="2358975" y="285084"/>
                  </a:lnTo>
                  <a:lnTo>
                    <a:pt x="2471730" y="301048"/>
                  </a:lnTo>
                  <a:lnTo>
                    <a:pt x="2584486" y="317817"/>
                  </a:lnTo>
                  <a:lnTo>
                    <a:pt x="2697241" y="333302"/>
                  </a:lnTo>
                  <a:lnTo>
                    <a:pt x="2809997" y="347174"/>
                  </a:lnTo>
                  <a:lnTo>
                    <a:pt x="2922752" y="358688"/>
                  </a:lnTo>
                  <a:lnTo>
                    <a:pt x="3035508" y="367237"/>
                  </a:lnTo>
                  <a:lnTo>
                    <a:pt x="3148263" y="374634"/>
                  </a:lnTo>
                  <a:lnTo>
                    <a:pt x="3261019" y="385750"/>
                  </a:lnTo>
                  <a:lnTo>
                    <a:pt x="3373774" y="401992"/>
                  </a:lnTo>
                  <a:lnTo>
                    <a:pt x="3486530" y="418590"/>
                  </a:lnTo>
                  <a:lnTo>
                    <a:pt x="3599285" y="433627"/>
                  </a:lnTo>
                  <a:lnTo>
                    <a:pt x="3712041" y="449683"/>
                  </a:lnTo>
                  <a:lnTo>
                    <a:pt x="3824796" y="468326"/>
                  </a:lnTo>
                  <a:lnTo>
                    <a:pt x="3937552" y="485466"/>
                  </a:lnTo>
                  <a:lnTo>
                    <a:pt x="4050307" y="498619"/>
                  </a:lnTo>
                  <a:lnTo>
                    <a:pt x="4163063" y="509258"/>
                  </a:lnTo>
                  <a:lnTo>
                    <a:pt x="4275819" y="518327"/>
                  </a:lnTo>
                  <a:lnTo>
                    <a:pt x="4388574" y="525069"/>
                  </a:lnTo>
                  <a:lnTo>
                    <a:pt x="4501330" y="528966"/>
                  </a:lnTo>
                  <a:lnTo>
                    <a:pt x="4614085" y="529965"/>
                  </a:lnTo>
                  <a:lnTo>
                    <a:pt x="4726841" y="529348"/>
                  </a:lnTo>
                  <a:lnTo>
                    <a:pt x="4839596" y="527355"/>
                  </a:lnTo>
                  <a:lnTo>
                    <a:pt x="4952352" y="524002"/>
                  </a:lnTo>
                  <a:lnTo>
                    <a:pt x="5065107" y="519211"/>
                  </a:lnTo>
                  <a:lnTo>
                    <a:pt x="5177863" y="512848"/>
                  </a:lnTo>
                  <a:lnTo>
                    <a:pt x="5290618" y="504744"/>
                  </a:lnTo>
                  <a:lnTo>
                    <a:pt x="5403374" y="494720"/>
                  </a:lnTo>
                  <a:lnTo>
                    <a:pt x="5516129" y="482604"/>
                  </a:lnTo>
                  <a:lnTo>
                    <a:pt x="5628885" y="468248"/>
                  </a:lnTo>
                  <a:lnTo>
                    <a:pt x="5741640" y="451532"/>
                  </a:lnTo>
                  <a:lnTo>
                    <a:pt x="5854396" y="432363"/>
                  </a:lnTo>
                  <a:lnTo>
                    <a:pt x="5967151" y="410678"/>
                  </a:lnTo>
                  <a:lnTo>
                    <a:pt x="6079907" y="386439"/>
                  </a:lnTo>
                  <a:lnTo>
                    <a:pt x="6145984" y="370725"/>
                  </a:lnTo>
                  <a:lnTo>
                    <a:pt x="6145984" y="883321"/>
                  </a:lnTo>
                  <a:lnTo>
                    <a:pt x="6079907" y="872468"/>
                  </a:lnTo>
                  <a:lnTo>
                    <a:pt x="5967151" y="855229"/>
                  </a:lnTo>
                  <a:lnTo>
                    <a:pt x="5854396" y="839262"/>
                  </a:lnTo>
                  <a:lnTo>
                    <a:pt x="5741640" y="824541"/>
                  </a:lnTo>
                  <a:lnTo>
                    <a:pt x="5628885" y="811017"/>
                  </a:lnTo>
                  <a:lnTo>
                    <a:pt x="5516129" y="798612"/>
                  </a:lnTo>
                  <a:lnTo>
                    <a:pt x="5403374" y="787217"/>
                  </a:lnTo>
                  <a:lnTo>
                    <a:pt x="5290618" y="776696"/>
                  </a:lnTo>
                  <a:lnTo>
                    <a:pt x="5177863" y="766894"/>
                  </a:lnTo>
                  <a:lnTo>
                    <a:pt x="5065107" y="757642"/>
                  </a:lnTo>
                  <a:lnTo>
                    <a:pt x="4952352" y="748787"/>
                  </a:lnTo>
                  <a:lnTo>
                    <a:pt x="4839596" y="740204"/>
                  </a:lnTo>
                  <a:lnTo>
                    <a:pt x="4726841" y="731833"/>
                  </a:lnTo>
                  <a:lnTo>
                    <a:pt x="4614085" y="723700"/>
                  </a:lnTo>
                  <a:lnTo>
                    <a:pt x="4501330" y="715745"/>
                  </a:lnTo>
                  <a:lnTo>
                    <a:pt x="4388574" y="706095"/>
                  </a:lnTo>
                  <a:lnTo>
                    <a:pt x="4275819" y="694978"/>
                  </a:lnTo>
                  <a:lnTo>
                    <a:pt x="4163063" y="683266"/>
                  </a:lnTo>
                  <a:lnTo>
                    <a:pt x="4050307" y="671593"/>
                  </a:lnTo>
                  <a:lnTo>
                    <a:pt x="3937552" y="657596"/>
                  </a:lnTo>
                  <a:lnTo>
                    <a:pt x="3824796" y="640271"/>
                  </a:lnTo>
                  <a:lnTo>
                    <a:pt x="3712041" y="623494"/>
                  </a:lnTo>
                  <a:lnTo>
                    <a:pt x="3599285" y="609046"/>
                  </a:lnTo>
                  <a:lnTo>
                    <a:pt x="3486530" y="594142"/>
                  </a:lnTo>
                  <a:lnTo>
                    <a:pt x="3373774" y="580425"/>
                  </a:lnTo>
                  <a:lnTo>
                    <a:pt x="3261019" y="568131"/>
                  </a:lnTo>
                  <a:lnTo>
                    <a:pt x="3148263" y="555939"/>
                  </a:lnTo>
                  <a:lnTo>
                    <a:pt x="3035508" y="545886"/>
                  </a:lnTo>
                  <a:lnTo>
                    <a:pt x="2922752" y="537790"/>
                  </a:lnTo>
                  <a:lnTo>
                    <a:pt x="2809997" y="528312"/>
                  </a:lnTo>
                  <a:lnTo>
                    <a:pt x="2697241" y="513482"/>
                  </a:lnTo>
                  <a:lnTo>
                    <a:pt x="2584486" y="496505"/>
                  </a:lnTo>
                  <a:lnTo>
                    <a:pt x="2471730" y="480515"/>
                  </a:lnTo>
                  <a:lnTo>
                    <a:pt x="2358975" y="466713"/>
                  </a:lnTo>
                  <a:lnTo>
                    <a:pt x="2246219" y="454831"/>
                  </a:lnTo>
                  <a:lnTo>
                    <a:pt x="2133463" y="444105"/>
                  </a:lnTo>
                  <a:lnTo>
                    <a:pt x="2020708" y="434798"/>
                  </a:lnTo>
                  <a:lnTo>
                    <a:pt x="1907952" y="426862"/>
                  </a:lnTo>
                  <a:lnTo>
                    <a:pt x="1795197" y="419912"/>
                  </a:lnTo>
                  <a:lnTo>
                    <a:pt x="1682441" y="414098"/>
                  </a:lnTo>
                  <a:lnTo>
                    <a:pt x="1569686" y="410072"/>
                  </a:lnTo>
                  <a:lnTo>
                    <a:pt x="1456930" y="408005"/>
                  </a:lnTo>
                  <a:lnTo>
                    <a:pt x="1344175" y="408127"/>
                  </a:lnTo>
                  <a:lnTo>
                    <a:pt x="1231419" y="410702"/>
                  </a:lnTo>
                  <a:lnTo>
                    <a:pt x="1118664" y="415992"/>
                  </a:lnTo>
                  <a:lnTo>
                    <a:pt x="1005908" y="424222"/>
                  </a:lnTo>
                  <a:lnTo>
                    <a:pt x="893153" y="435567"/>
                  </a:lnTo>
                  <a:lnTo>
                    <a:pt x="780397" y="450138"/>
                  </a:lnTo>
                  <a:lnTo>
                    <a:pt x="667642" y="467993"/>
                  </a:lnTo>
                  <a:lnTo>
                    <a:pt x="554886" y="489143"/>
                  </a:lnTo>
                  <a:lnTo>
                    <a:pt x="442131" y="513569"/>
                  </a:lnTo>
                  <a:lnTo>
                    <a:pt x="329375" y="541231"/>
                  </a:lnTo>
                  <a:lnTo>
                    <a:pt x="216619" y="572081"/>
                  </a:lnTo>
                  <a:lnTo>
                    <a:pt x="103864" y="606063"/>
                  </a:lnTo>
                  <a:lnTo>
                    <a:pt x="0" y="640202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41876" y="4439434"/>
              <a:ext cx="6145984" cy="529965"/>
            </a:xfrm>
            <a:custGeom>
              <a:avLst/>
              <a:pathLst>
                <a:path w="6145984" h="529965">
                  <a:moveTo>
                    <a:pt x="0" y="0"/>
                  </a:moveTo>
                  <a:lnTo>
                    <a:pt x="103864" y="19536"/>
                  </a:lnTo>
                  <a:lnTo>
                    <a:pt x="216619" y="39722"/>
                  </a:lnTo>
                  <a:lnTo>
                    <a:pt x="329375" y="58849"/>
                  </a:lnTo>
                  <a:lnTo>
                    <a:pt x="442131" y="76878"/>
                  </a:lnTo>
                  <a:lnTo>
                    <a:pt x="554886" y="93777"/>
                  </a:lnTo>
                  <a:lnTo>
                    <a:pt x="667642" y="109522"/>
                  </a:lnTo>
                  <a:lnTo>
                    <a:pt x="780397" y="124112"/>
                  </a:lnTo>
                  <a:lnTo>
                    <a:pt x="893153" y="137574"/>
                  </a:lnTo>
                  <a:lnTo>
                    <a:pt x="1005908" y="149981"/>
                  </a:lnTo>
                  <a:lnTo>
                    <a:pt x="1118664" y="161463"/>
                  </a:lnTo>
                  <a:lnTo>
                    <a:pt x="1231419" y="172209"/>
                  </a:lnTo>
                  <a:lnTo>
                    <a:pt x="1344175" y="182463"/>
                  </a:lnTo>
                  <a:lnTo>
                    <a:pt x="1456930" y="192503"/>
                  </a:lnTo>
                  <a:lnTo>
                    <a:pt x="1569686" y="202607"/>
                  </a:lnTo>
                  <a:lnTo>
                    <a:pt x="1682441" y="213026"/>
                  </a:lnTo>
                  <a:lnTo>
                    <a:pt x="1795197" y="223942"/>
                  </a:lnTo>
                  <a:lnTo>
                    <a:pt x="1907952" y="235675"/>
                  </a:lnTo>
                  <a:lnTo>
                    <a:pt x="2020708" y="247983"/>
                  </a:lnTo>
                  <a:lnTo>
                    <a:pt x="2133463" y="260303"/>
                  </a:lnTo>
                  <a:lnTo>
                    <a:pt x="2246219" y="272413"/>
                  </a:lnTo>
                  <a:lnTo>
                    <a:pt x="2358975" y="285084"/>
                  </a:lnTo>
                  <a:lnTo>
                    <a:pt x="2471730" y="301048"/>
                  </a:lnTo>
                  <a:lnTo>
                    <a:pt x="2584486" y="317817"/>
                  </a:lnTo>
                  <a:lnTo>
                    <a:pt x="2697241" y="333302"/>
                  </a:lnTo>
                  <a:lnTo>
                    <a:pt x="2809997" y="347174"/>
                  </a:lnTo>
                  <a:lnTo>
                    <a:pt x="2922752" y="358688"/>
                  </a:lnTo>
                  <a:lnTo>
                    <a:pt x="3035508" y="367237"/>
                  </a:lnTo>
                  <a:lnTo>
                    <a:pt x="3148263" y="374634"/>
                  </a:lnTo>
                  <a:lnTo>
                    <a:pt x="3261019" y="385750"/>
                  </a:lnTo>
                  <a:lnTo>
                    <a:pt x="3373774" y="401992"/>
                  </a:lnTo>
                  <a:lnTo>
                    <a:pt x="3486530" y="418590"/>
                  </a:lnTo>
                  <a:lnTo>
                    <a:pt x="3599285" y="433627"/>
                  </a:lnTo>
                  <a:lnTo>
                    <a:pt x="3712041" y="449683"/>
                  </a:lnTo>
                  <a:lnTo>
                    <a:pt x="3824796" y="468326"/>
                  </a:lnTo>
                  <a:lnTo>
                    <a:pt x="3937552" y="485466"/>
                  </a:lnTo>
                  <a:lnTo>
                    <a:pt x="4050307" y="498619"/>
                  </a:lnTo>
                  <a:lnTo>
                    <a:pt x="4163063" y="509258"/>
                  </a:lnTo>
                  <a:lnTo>
                    <a:pt x="4275819" y="518327"/>
                  </a:lnTo>
                  <a:lnTo>
                    <a:pt x="4388574" y="525069"/>
                  </a:lnTo>
                  <a:lnTo>
                    <a:pt x="4501330" y="528966"/>
                  </a:lnTo>
                  <a:lnTo>
                    <a:pt x="4614085" y="529965"/>
                  </a:lnTo>
                  <a:lnTo>
                    <a:pt x="4726841" y="529348"/>
                  </a:lnTo>
                  <a:lnTo>
                    <a:pt x="4839596" y="527355"/>
                  </a:lnTo>
                  <a:lnTo>
                    <a:pt x="4952352" y="524002"/>
                  </a:lnTo>
                  <a:lnTo>
                    <a:pt x="5065107" y="519211"/>
                  </a:lnTo>
                  <a:lnTo>
                    <a:pt x="5177863" y="512848"/>
                  </a:lnTo>
                  <a:lnTo>
                    <a:pt x="5290618" y="504744"/>
                  </a:lnTo>
                  <a:lnTo>
                    <a:pt x="5403374" y="494720"/>
                  </a:lnTo>
                  <a:lnTo>
                    <a:pt x="5516129" y="482604"/>
                  </a:lnTo>
                  <a:lnTo>
                    <a:pt x="5628885" y="468248"/>
                  </a:lnTo>
                  <a:lnTo>
                    <a:pt x="5741640" y="451532"/>
                  </a:lnTo>
                  <a:lnTo>
                    <a:pt x="5854396" y="432363"/>
                  </a:lnTo>
                  <a:lnTo>
                    <a:pt x="5967151" y="410678"/>
                  </a:lnTo>
                  <a:lnTo>
                    <a:pt x="6079907" y="386439"/>
                  </a:lnTo>
                  <a:lnTo>
                    <a:pt x="6145984" y="37072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4847439"/>
              <a:ext cx="6145984" cy="475315"/>
            </a:xfrm>
            <a:custGeom>
              <a:avLst/>
              <a:pathLst>
                <a:path w="6145984" h="475315">
                  <a:moveTo>
                    <a:pt x="6145984" y="475315"/>
                  </a:moveTo>
                  <a:lnTo>
                    <a:pt x="6079907" y="464463"/>
                  </a:lnTo>
                  <a:lnTo>
                    <a:pt x="5967151" y="447223"/>
                  </a:lnTo>
                  <a:lnTo>
                    <a:pt x="5854396" y="431256"/>
                  </a:lnTo>
                  <a:lnTo>
                    <a:pt x="5741640" y="416536"/>
                  </a:lnTo>
                  <a:lnTo>
                    <a:pt x="5628885" y="403012"/>
                  </a:lnTo>
                  <a:lnTo>
                    <a:pt x="5516129" y="390606"/>
                  </a:lnTo>
                  <a:lnTo>
                    <a:pt x="5403374" y="379211"/>
                  </a:lnTo>
                  <a:lnTo>
                    <a:pt x="5290618" y="368691"/>
                  </a:lnTo>
                  <a:lnTo>
                    <a:pt x="5177863" y="358888"/>
                  </a:lnTo>
                  <a:lnTo>
                    <a:pt x="5065107" y="349637"/>
                  </a:lnTo>
                  <a:lnTo>
                    <a:pt x="4952352" y="340781"/>
                  </a:lnTo>
                  <a:lnTo>
                    <a:pt x="4839596" y="332199"/>
                  </a:lnTo>
                  <a:lnTo>
                    <a:pt x="4726841" y="323828"/>
                  </a:lnTo>
                  <a:lnTo>
                    <a:pt x="4614085" y="315695"/>
                  </a:lnTo>
                  <a:lnTo>
                    <a:pt x="4501330" y="307740"/>
                  </a:lnTo>
                  <a:lnTo>
                    <a:pt x="4388574" y="298090"/>
                  </a:lnTo>
                  <a:lnTo>
                    <a:pt x="4275819" y="286973"/>
                  </a:lnTo>
                  <a:lnTo>
                    <a:pt x="4163063" y="275261"/>
                  </a:lnTo>
                  <a:lnTo>
                    <a:pt x="4050307" y="263588"/>
                  </a:lnTo>
                  <a:lnTo>
                    <a:pt x="3937552" y="249591"/>
                  </a:lnTo>
                  <a:lnTo>
                    <a:pt x="3824796" y="232265"/>
                  </a:lnTo>
                  <a:lnTo>
                    <a:pt x="3712041" y="215489"/>
                  </a:lnTo>
                  <a:lnTo>
                    <a:pt x="3599285" y="201041"/>
                  </a:lnTo>
                  <a:lnTo>
                    <a:pt x="3486530" y="186137"/>
                  </a:lnTo>
                  <a:lnTo>
                    <a:pt x="3373774" y="172420"/>
                  </a:lnTo>
                  <a:lnTo>
                    <a:pt x="3261019" y="160125"/>
                  </a:lnTo>
                  <a:lnTo>
                    <a:pt x="3148263" y="147933"/>
                  </a:lnTo>
                  <a:lnTo>
                    <a:pt x="3035508" y="137881"/>
                  </a:lnTo>
                  <a:lnTo>
                    <a:pt x="2922752" y="129785"/>
                  </a:lnTo>
                  <a:lnTo>
                    <a:pt x="2809997" y="120306"/>
                  </a:lnTo>
                  <a:lnTo>
                    <a:pt x="2697241" y="105476"/>
                  </a:lnTo>
                  <a:lnTo>
                    <a:pt x="2584486" y="88500"/>
                  </a:lnTo>
                  <a:lnTo>
                    <a:pt x="2471730" y="72509"/>
                  </a:lnTo>
                  <a:lnTo>
                    <a:pt x="2358975" y="58708"/>
                  </a:lnTo>
                  <a:lnTo>
                    <a:pt x="2246219" y="46825"/>
                  </a:lnTo>
                  <a:lnTo>
                    <a:pt x="2133463" y="36100"/>
                  </a:lnTo>
                  <a:lnTo>
                    <a:pt x="2020708" y="26793"/>
                  </a:lnTo>
                  <a:lnTo>
                    <a:pt x="1907952" y="18857"/>
                  </a:lnTo>
                  <a:lnTo>
                    <a:pt x="1795197" y="11907"/>
                  </a:lnTo>
                  <a:lnTo>
                    <a:pt x="1682441" y="6092"/>
                  </a:lnTo>
                  <a:lnTo>
                    <a:pt x="1569686" y="2067"/>
                  </a:lnTo>
                  <a:lnTo>
                    <a:pt x="1456930" y="0"/>
                  </a:lnTo>
                  <a:lnTo>
                    <a:pt x="1344175" y="122"/>
                  </a:lnTo>
                  <a:lnTo>
                    <a:pt x="1231419" y="2697"/>
                  </a:lnTo>
                  <a:lnTo>
                    <a:pt x="1118664" y="7986"/>
                  </a:lnTo>
                  <a:lnTo>
                    <a:pt x="1005908" y="16217"/>
                  </a:lnTo>
                  <a:lnTo>
                    <a:pt x="893153" y="27561"/>
                  </a:lnTo>
                  <a:lnTo>
                    <a:pt x="780397" y="42133"/>
                  </a:lnTo>
                  <a:lnTo>
                    <a:pt x="667642" y="59987"/>
                  </a:lnTo>
                  <a:lnTo>
                    <a:pt x="554886" y="81138"/>
                  </a:lnTo>
                  <a:lnTo>
                    <a:pt x="442131" y="105564"/>
                  </a:lnTo>
                  <a:lnTo>
                    <a:pt x="329375" y="133226"/>
                  </a:lnTo>
                  <a:lnTo>
                    <a:pt x="216619" y="164075"/>
                  </a:lnTo>
                  <a:lnTo>
                    <a:pt x="103864" y="198058"/>
                  </a:lnTo>
                  <a:lnTo>
                    <a:pt x="0" y="23219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6" name="pl36"/>
            <p:cNvSpPr/>
            <p:nvPr/>
          </p:nvSpPr>
          <p:spPr>
            <a:xfrm>
              <a:off x="941876" y="4726004"/>
              <a:ext cx="6145984" cy="354398"/>
            </a:xfrm>
            <a:custGeom>
              <a:avLst/>
              <a:pathLst>
                <a:path w="6145984" h="354398">
                  <a:moveTo>
                    <a:pt x="0" y="33530"/>
                  </a:moveTo>
                  <a:lnTo>
                    <a:pt x="103864" y="26229"/>
                  </a:lnTo>
                  <a:lnTo>
                    <a:pt x="216619" y="19331"/>
                  </a:lnTo>
                  <a:lnTo>
                    <a:pt x="329375" y="13469"/>
                  </a:lnTo>
                  <a:lnTo>
                    <a:pt x="442131" y="8653"/>
                  </a:lnTo>
                  <a:lnTo>
                    <a:pt x="554886" y="4889"/>
                  </a:lnTo>
                  <a:lnTo>
                    <a:pt x="667642" y="2187"/>
                  </a:lnTo>
                  <a:lnTo>
                    <a:pt x="780397" y="554"/>
                  </a:lnTo>
                  <a:lnTo>
                    <a:pt x="893153" y="0"/>
                  </a:lnTo>
                  <a:lnTo>
                    <a:pt x="1005908" y="531"/>
                  </a:lnTo>
                  <a:lnTo>
                    <a:pt x="1118664" y="2157"/>
                  </a:lnTo>
                  <a:lnTo>
                    <a:pt x="1231419" y="4885"/>
                  </a:lnTo>
                  <a:lnTo>
                    <a:pt x="1344175" y="8724"/>
                  </a:lnTo>
                  <a:lnTo>
                    <a:pt x="1456930" y="13683"/>
                  </a:lnTo>
                  <a:lnTo>
                    <a:pt x="1569686" y="19769"/>
                  </a:lnTo>
                  <a:lnTo>
                    <a:pt x="1682441" y="26991"/>
                  </a:lnTo>
                  <a:lnTo>
                    <a:pt x="1795197" y="35356"/>
                  </a:lnTo>
                  <a:lnTo>
                    <a:pt x="1907952" y="44698"/>
                  </a:lnTo>
                  <a:lnTo>
                    <a:pt x="2020708" y="54820"/>
                  </a:lnTo>
                  <a:lnTo>
                    <a:pt x="2133463" y="65633"/>
                  </a:lnTo>
                  <a:lnTo>
                    <a:pt x="2246219" y="77051"/>
                  </a:lnTo>
                  <a:lnTo>
                    <a:pt x="2358975" y="89328"/>
                  </a:lnTo>
                  <a:lnTo>
                    <a:pt x="2471730" y="104211"/>
                  </a:lnTo>
                  <a:lnTo>
                    <a:pt x="2584486" y="120590"/>
                  </a:lnTo>
                  <a:lnTo>
                    <a:pt x="2697241" y="136822"/>
                  </a:lnTo>
                  <a:lnTo>
                    <a:pt x="2809997" y="151172"/>
                  </a:lnTo>
                  <a:lnTo>
                    <a:pt x="2922752" y="161669"/>
                  </a:lnTo>
                  <a:lnTo>
                    <a:pt x="3035508" y="169991"/>
                  </a:lnTo>
                  <a:lnTo>
                    <a:pt x="3148263" y="178716"/>
                  </a:lnTo>
                  <a:lnTo>
                    <a:pt x="3261019" y="190370"/>
                  </a:lnTo>
                  <a:lnTo>
                    <a:pt x="3373774" y="204638"/>
                  </a:lnTo>
                  <a:lnTo>
                    <a:pt x="3486530" y="219796"/>
                  </a:lnTo>
                  <a:lnTo>
                    <a:pt x="3599285" y="234766"/>
                  </a:lnTo>
                  <a:lnTo>
                    <a:pt x="3712041" y="250018"/>
                  </a:lnTo>
                  <a:lnTo>
                    <a:pt x="3824796" y="267728"/>
                  </a:lnTo>
                  <a:lnTo>
                    <a:pt x="3937552" y="284961"/>
                  </a:lnTo>
                  <a:lnTo>
                    <a:pt x="4050307" y="298536"/>
                  </a:lnTo>
                  <a:lnTo>
                    <a:pt x="4163063" y="309692"/>
                  </a:lnTo>
                  <a:lnTo>
                    <a:pt x="4275819" y="320082"/>
                  </a:lnTo>
                  <a:lnTo>
                    <a:pt x="4388574" y="329011"/>
                  </a:lnTo>
                  <a:lnTo>
                    <a:pt x="4501330" y="335785"/>
                  </a:lnTo>
                  <a:lnTo>
                    <a:pt x="4614085" y="340262"/>
                  </a:lnTo>
                  <a:lnTo>
                    <a:pt x="4726841" y="344020"/>
                  </a:lnTo>
                  <a:lnTo>
                    <a:pt x="4839596" y="347209"/>
                  </a:lnTo>
                  <a:lnTo>
                    <a:pt x="4952352" y="349824"/>
                  </a:lnTo>
                  <a:lnTo>
                    <a:pt x="5065107" y="351856"/>
                  </a:lnTo>
                  <a:lnTo>
                    <a:pt x="5177863" y="353300"/>
                  </a:lnTo>
                  <a:lnTo>
                    <a:pt x="5290618" y="354150"/>
                  </a:lnTo>
                  <a:lnTo>
                    <a:pt x="5403374" y="354398"/>
                  </a:lnTo>
                  <a:lnTo>
                    <a:pt x="5516129" y="354037"/>
                  </a:lnTo>
                  <a:lnTo>
                    <a:pt x="5628885" y="353062"/>
                  </a:lnTo>
                  <a:lnTo>
                    <a:pt x="5741640" y="351466"/>
                  </a:lnTo>
                  <a:lnTo>
                    <a:pt x="5854396" y="349242"/>
                  </a:lnTo>
                  <a:lnTo>
                    <a:pt x="5967151" y="346383"/>
                  </a:lnTo>
                  <a:lnTo>
                    <a:pt x="6079907" y="342883"/>
                  </a:lnTo>
                  <a:lnTo>
                    <a:pt x="6145984" y="340452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7" name="pg37"/>
            <p:cNvSpPr/>
            <p:nvPr/>
          </p:nvSpPr>
          <p:spPr>
            <a:xfrm>
              <a:off x="941876" y="4709849"/>
              <a:ext cx="6145984" cy="568652"/>
            </a:xfrm>
            <a:custGeom>
              <a:avLst/>
              <a:pathLst>
                <a:path w="6145984" h="568652">
                  <a:moveTo>
                    <a:pt x="0" y="0"/>
                  </a:moveTo>
                  <a:lnTo>
                    <a:pt x="103864" y="1138"/>
                  </a:lnTo>
                  <a:lnTo>
                    <a:pt x="216619" y="2454"/>
                  </a:lnTo>
                  <a:lnTo>
                    <a:pt x="329375" y="3817"/>
                  </a:lnTo>
                  <a:lnTo>
                    <a:pt x="442131" y="5197"/>
                  </a:lnTo>
                  <a:lnTo>
                    <a:pt x="554886" y="6566"/>
                  </a:lnTo>
                  <a:lnTo>
                    <a:pt x="667642" y="7905"/>
                  </a:lnTo>
                  <a:lnTo>
                    <a:pt x="780397" y="9214"/>
                  </a:lnTo>
                  <a:lnTo>
                    <a:pt x="893153" y="10519"/>
                  </a:lnTo>
                  <a:lnTo>
                    <a:pt x="1005908" y="11886"/>
                  </a:lnTo>
                  <a:lnTo>
                    <a:pt x="1118664" y="13433"/>
                  </a:lnTo>
                  <a:lnTo>
                    <a:pt x="1231419" y="15330"/>
                  </a:lnTo>
                  <a:lnTo>
                    <a:pt x="1344175" y="17795"/>
                  </a:lnTo>
                  <a:lnTo>
                    <a:pt x="1456930" y="21075"/>
                  </a:lnTo>
                  <a:lnTo>
                    <a:pt x="1569686" y="25422"/>
                  </a:lnTo>
                  <a:lnTo>
                    <a:pt x="1682441" y="31057"/>
                  </a:lnTo>
                  <a:lnTo>
                    <a:pt x="1795197" y="38150"/>
                  </a:lnTo>
                  <a:lnTo>
                    <a:pt x="1907952" y="48065"/>
                  </a:lnTo>
                  <a:lnTo>
                    <a:pt x="2020708" y="60722"/>
                  </a:lnTo>
                  <a:lnTo>
                    <a:pt x="2133463" y="74627"/>
                  </a:lnTo>
                  <a:lnTo>
                    <a:pt x="2246219" y="88585"/>
                  </a:lnTo>
                  <a:lnTo>
                    <a:pt x="2358975" y="102864"/>
                  </a:lnTo>
                  <a:lnTo>
                    <a:pt x="2471730" y="122596"/>
                  </a:lnTo>
                  <a:lnTo>
                    <a:pt x="2584486" y="144466"/>
                  </a:lnTo>
                  <a:lnTo>
                    <a:pt x="2697241" y="164699"/>
                  </a:lnTo>
                  <a:lnTo>
                    <a:pt x="2809997" y="181388"/>
                  </a:lnTo>
                  <a:lnTo>
                    <a:pt x="2922752" y="197179"/>
                  </a:lnTo>
                  <a:lnTo>
                    <a:pt x="3035508" y="211240"/>
                  </a:lnTo>
                  <a:lnTo>
                    <a:pt x="3148263" y="222941"/>
                  </a:lnTo>
                  <a:lnTo>
                    <a:pt x="3261019" y="234398"/>
                  </a:lnTo>
                  <a:lnTo>
                    <a:pt x="3373774" y="246705"/>
                  </a:lnTo>
                  <a:lnTo>
                    <a:pt x="3486530" y="257379"/>
                  </a:lnTo>
                  <a:lnTo>
                    <a:pt x="3599285" y="266272"/>
                  </a:lnTo>
                  <a:lnTo>
                    <a:pt x="3712041" y="275795"/>
                  </a:lnTo>
                  <a:lnTo>
                    <a:pt x="3824796" y="285155"/>
                  </a:lnTo>
                  <a:lnTo>
                    <a:pt x="3937552" y="292535"/>
                  </a:lnTo>
                  <a:lnTo>
                    <a:pt x="4050307" y="297764"/>
                  </a:lnTo>
                  <a:lnTo>
                    <a:pt x="4163063" y="301125"/>
                  </a:lnTo>
                  <a:lnTo>
                    <a:pt x="4275819" y="302364"/>
                  </a:lnTo>
                  <a:lnTo>
                    <a:pt x="4388574" y="301422"/>
                  </a:lnTo>
                  <a:lnTo>
                    <a:pt x="4501330" y="298452"/>
                  </a:lnTo>
                  <a:lnTo>
                    <a:pt x="4614085" y="293793"/>
                  </a:lnTo>
                  <a:lnTo>
                    <a:pt x="4726841" y="288112"/>
                  </a:lnTo>
                  <a:lnTo>
                    <a:pt x="4839596" y="281561"/>
                  </a:lnTo>
                  <a:lnTo>
                    <a:pt x="4952352" y="274146"/>
                  </a:lnTo>
                  <a:lnTo>
                    <a:pt x="5065107" y="265794"/>
                  </a:lnTo>
                  <a:lnTo>
                    <a:pt x="5177863" y="256379"/>
                  </a:lnTo>
                  <a:lnTo>
                    <a:pt x="5290618" y="245744"/>
                  </a:lnTo>
                  <a:lnTo>
                    <a:pt x="5403374" y="233725"/>
                  </a:lnTo>
                  <a:lnTo>
                    <a:pt x="5516129" y="220165"/>
                  </a:lnTo>
                  <a:lnTo>
                    <a:pt x="5628885" y="204925"/>
                  </a:lnTo>
                  <a:lnTo>
                    <a:pt x="5741640" y="187892"/>
                  </a:lnTo>
                  <a:lnTo>
                    <a:pt x="5854396" y="168980"/>
                  </a:lnTo>
                  <a:lnTo>
                    <a:pt x="5967151" y="148125"/>
                  </a:lnTo>
                  <a:lnTo>
                    <a:pt x="6079907" y="125288"/>
                  </a:lnTo>
                  <a:lnTo>
                    <a:pt x="6145984" y="110729"/>
                  </a:lnTo>
                  <a:lnTo>
                    <a:pt x="6145984" y="566035"/>
                  </a:lnTo>
                  <a:lnTo>
                    <a:pt x="6079907" y="556997"/>
                  </a:lnTo>
                  <a:lnTo>
                    <a:pt x="5967151" y="542992"/>
                  </a:lnTo>
                  <a:lnTo>
                    <a:pt x="5854396" y="530403"/>
                  </a:lnTo>
                  <a:lnTo>
                    <a:pt x="5741640" y="519214"/>
                  </a:lnTo>
                  <a:lnTo>
                    <a:pt x="5628885" y="509386"/>
                  </a:lnTo>
                  <a:lnTo>
                    <a:pt x="5516129" y="500855"/>
                  </a:lnTo>
                  <a:lnTo>
                    <a:pt x="5403374" y="493533"/>
                  </a:lnTo>
                  <a:lnTo>
                    <a:pt x="5290618" y="487303"/>
                  </a:lnTo>
                  <a:lnTo>
                    <a:pt x="5177863" y="482031"/>
                  </a:lnTo>
                  <a:lnTo>
                    <a:pt x="5065107" y="477578"/>
                  </a:lnTo>
                  <a:lnTo>
                    <a:pt x="4952352" y="473809"/>
                  </a:lnTo>
                  <a:lnTo>
                    <a:pt x="4839596" y="470622"/>
                  </a:lnTo>
                  <a:lnTo>
                    <a:pt x="4726841" y="467968"/>
                  </a:lnTo>
                  <a:lnTo>
                    <a:pt x="4614085" y="465876"/>
                  </a:lnTo>
                  <a:lnTo>
                    <a:pt x="4501330" y="464356"/>
                  </a:lnTo>
                  <a:lnTo>
                    <a:pt x="4388574" y="462216"/>
                  </a:lnTo>
                  <a:lnTo>
                    <a:pt x="4275819" y="459272"/>
                  </a:lnTo>
                  <a:lnTo>
                    <a:pt x="4163063" y="455685"/>
                  </a:lnTo>
                  <a:lnTo>
                    <a:pt x="4050307" y="451406"/>
                  </a:lnTo>
                  <a:lnTo>
                    <a:pt x="3937552" y="445428"/>
                  </a:lnTo>
                  <a:lnTo>
                    <a:pt x="3824796" y="437883"/>
                  </a:lnTo>
                  <a:lnTo>
                    <a:pt x="3712041" y="430181"/>
                  </a:lnTo>
                  <a:lnTo>
                    <a:pt x="3599285" y="422086"/>
                  </a:lnTo>
                  <a:lnTo>
                    <a:pt x="3486530" y="413311"/>
                  </a:lnTo>
                  <a:lnTo>
                    <a:pt x="3373774" y="405196"/>
                  </a:lnTo>
                  <a:lnTo>
                    <a:pt x="3261019" y="396395"/>
                  </a:lnTo>
                  <a:lnTo>
                    <a:pt x="3148263" y="383983"/>
                  </a:lnTo>
                  <a:lnTo>
                    <a:pt x="3035508" y="369923"/>
                  </a:lnTo>
                  <a:lnTo>
                    <a:pt x="2922752" y="356265"/>
                  </a:lnTo>
                  <a:lnTo>
                    <a:pt x="2809997" y="342281"/>
                  </a:lnTo>
                  <a:lnTo>
                    <a:pt x="2697241" y="324741"/>
                  </a:lnTo>
                  <a:lnTo>
                    <a:pt x="2584486" y="303184"/>
                  </a:lnTo>
                  <a:lnTo>
                    <a:pt x="2471730" y="282005"/>
                  </a:lnTo>
                  <a:lnTo>
                    <a:pt x="2358975" y="264194"/>
                  </a:lnTo>
                  <a:lnTo>
                    <a:pt x="2246219" y="250616"/>
                  </a:lnTo>
                  <a:lnTo>
                    <a:pt x="2133463" y="237887"/>
                  </a:lnTo>
                  <a:lnTo>
                    <a:pt x="2020708" y="226659"/>
                  </a:lnTo>
                  <a:lnTo>
                    <a:pt x="1907952" y="217885"/>
                  </a:lnTo>
                  <a:lnTo>
                    <a:pt x="1795197" y="212219"/>
                  </a:lnTo>
                  <a:lnTo>
                    <a:pt x="1682441" y="209657"/>
                  </a:lnTo>
                  <a:lnTo>
                    <a:pt x="1569686" y="209700"/>
                  </a:lnTo>
                  <a:lnTo>
                    <a:pt x="1456930" y="212493"/>
                  </a:lnTo>
                  <a:lnTo>
                    <a:pt x="1344175" y="218238"/>
                  </a:lnTo>
                  <a:lnTo>
                    <a:pt x="1231419" y="227169"/>
                  </a:lnTo>
                  <a:lnTo>
                    <a:pt x="1118664" y="239516"/>
                  </a:lnTo>
                  <a:lnTo>
                    <a:pt x="1005908" y="255478"/>
                  </a:lnTo>
                  <a:lnTo>
                    <a:pt x="893153" y="275207"/>
                  </a:lnTo>
                  <a:lnTo>
                    <a:pt x="780397" y="298803"/>
                  </a:lnTo>
                  <a:lnTo>
                    <a:pt x="667642" y="326313"/>
                  </a:lnTo>
                  <a:lnTo>
                    <a:pt x="554886" y="357746"/>
                  </a:lnTo>
                  <a:lnTo>
                    <a:pt x="442131" y="393083"/>
                  </a:lnTo>
                  <a:lnTo>
                    <a:pt x="329375" y="432288"/>
                  </a:lnTo>
                  <a:lnTo>
                    <a:pt x="216619" y="475315"/>
                  </a:lnTo>
                  <a:lnTo>
                    <a:pt x="103864" y="522114"/>
                  </a:lnTo>
                  <a:lnTo>
                    <a:pt x="0" y="568652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41876" y="4709849"/>
              <a:ext cx="6145984" cy="302364"/>
            </a:xfrm>
            <a:custGeom>
              <a:avLst/>
              <a:pathLst>
                <a:path w="6145984" h="302364">
                  <a:moveTo>
                    <a:pt x="0" y="0"/>
                  </a:moveTo>
                  <a:lnTo>
                    <a:pt x="103864" y="1138"/>
                  </a:lnTo>
                  <a:lnTo>
                    <a:pt x="216619" y="2454"/>
                  </a:lnTo>
                  <a:lnTo>
                    <a:pt x="329375" y="3817"/>
                  </a:lnTo>
                  <a:lnTo>
                    <a:pt x="442131" y="5197"/>
                  </a:lnTo>
                  <a:lnTo>
                    <a:pt x="554886" y="6566"/>
                  </a:lnTo>
                  <a:lnTo>
                    <a:pt x="667642" y="7905"/>
                  </a:lnTo>
                  <a:lnTo>
                    <a:pt x="780397" y="9214"/>
                  </a:lnTo>
                  <a:lnTo>
                    <a:pt x="893153" y="10519"/>
                  </a:lnTo>
                  <a:lnTo>
                    <a:pt x="1005908" y="11886"/>
                  </a:lnTo>
                  <a:lnTo>
                    <a:pt x="1118664" y="13433"/>
                  </a:lnTo>
                  <a:lnTo>
                    <a:pt x="1231419" y="15330"/>
                  </a:lnTo>
                  <a:lnTo>
                    <a:pt x="1344175" y="17795"/>
                  </a:lnTo>
                  <a:lnTo>
                    <a:pt x="1456930" y="21075"/>
                  </a:lnTo>
                  <a:lnTo>
                    <a:pt x="1569686" y="25422"/>
                  </a:lnTo>
                  <a:lnTo>
                    <a:pt x="1682441" y="31057"/>
                  </a:lnTo>
                  <a:lnTo>
                    <a:pt x="1795197" y="38150"/>
                  </a:lnTo>
                  <a:lnTo>
                    <a:pt x="1907952" y="48065"/>
                  </a:lnTo>
                  <a:lnTo>
                    <a:pt x="2020708" y="60722"/>
                  </a:lnTo>
                  <a:lnTo>
                    <a:pt x="2133463" y="74627"/>
                  </a:lnTo>
                  <a:lnTo>
                    <a:pt x="2246219" y="88585"/>
                  </a:lnTo>
                  <a:lnTo>
                    <a:pt x="2358975" y="102864"/>
                  </a:lnTo>
                  <a:lnTo>
                    <a:pt x="2471730" y="122596"/>
                  </a:lnTo>
                  <a:lnTo>
                    <a:pt x="2584486" y="144466"/>
                  </a:lnTo>
                  <a:lnTo>
                    <a:pt x="2697241" y="164699"/>
                  </a:lnTo>
                  <a:lnTo>
                    <a:pt x="2809997" y="181388"/>
                  </a:lnTo>
                  <a:lnTo>
                    <a:pt x="2922752" y="197179"/>
                  </a:lnTo>
                  <a:lnTo>
                    <a:pt x="3035508" y="211240"/>
                  </a:lnTo>
                  <a:lnTo>
                    <a:pt x="3148263" y="222941"/>
                  </a:lnTo>
                  <a:lnTo>
                    <a:pt x="3261019" y="234398"/>
                  </a:lnTo>
                  <a:lnTo>
                    <a:pt x="3373774" y="246705"/>
                  </a:lnTo>
                  <a:lnTo>
                    <a:pt x="3486530" y="257379"/>
                  </a:lnTo>
                  <a:lnTo>
                    <a:pt x="3599285" y="266272"/>
                  </a:lnTo>
                  <a:lnTo>
                    <a:pt x="3712041" y="275795"/>
                  </a:lnTo>
                  <a:lnTo>
                    <a:pt x="3824796" y="285155"/>
                  </a:lnTo>
                  <a:lnTo>
                    <a:pt x="3937552" y="292535"/>
                  </a:lnTo>
                  <a:lnTo>
                    <a:pt x="4050307" y="297764"/>
                  </a:lnTo>
                  <a:lnTo>
                    <a:pt x="4163063" y="301125"/>
                  </a:lnTo>
                  <a:lnTo>
                    <a:pt x="4275819" y="302364"/>
                  </a:lnTo>
                  <a:lnTo>
                    <a:pt x="4388574" y="301422"/>
                  </a:lnTo>
                  <a:lnTo>
                    <a:pt x="4501330" y="298452"/>
                  </a:lnTo>
                  <a:lnTo>
                    <a:pt x="4614085" y="293793"/>
                  </a:lnTo>
                  <a:lnTo>
                    <a:pt x="4726841" y="288112"/>
                  </a:lnTo>
                  <a:lnTo>
                    <a:pt x="4839596" y="281561"/>
                  </a:lnTo>
                  <a:lnTo>
                    <a:pt x="4952352" y="274146"/>
                  </a:lnTo>
                  <a:lnTo>
                    <a:pt x="5065107" y="265794"/>
                  </a:lnTo>
                  <a:lnTo>
                    <a:pt x="5177863" y="256379"/>
                  </a:lnTo>
                  <a:lnTo>
                    <a:pt x="5290618" y="245744"/>
                  </a:lnTo>
                  <a:lnTo>
                    <a:pt x="5403374" y="233725"/>
                  </a:lnTo>
                  <a:lnTo>
                    <a:pt x="5516129" y="220165"/>
                  </a:lnTo>
                  <a:lnTo>
                    <a:pt x="5628885" y="204925"/>
                  </a:lnTo>
                  <a:lnTo>
                    <a:pt x="5741640" y="187892"/>
                  </a:lnTo>
                  <a:lnTo>
                    <a:pt x="5854396" y="168980"/>
                  </a:lnTo>
                  <a:lnTo>
                    <a:pt x="5967151" y="148125"/>
                  </a:lnTo>
                  <a:lnTo>
                    <a:pt x="6079907" y="125288"/>
                  </a:lnTo>
                  <a:lnTo>
                    <a:pt x="6145984" y="11072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4919506"/>
              <a:ext cx="6145984" cy="358994"/>
            </a:xfrm>
            <a:custGeom>
              <a:avLst/>
              <a:pathLst>
                <a:path w="6145984" h="358994">
                  <a:moveTo>
                    <a:pt x="6145984" y="356378"/>
                  </a:moveTo>
                  <a:lnTo>
                    <a:pt x="6079907" y="347340"/>
                  </a:lnTo>
                  <a:lnTo>
                    <a:pt x="5967151" y="333334"/>
                  </a:lnTo>
                  <a:lnTo>
                    <a:pt x="5854396" y="320746"/>
                  </a:lnTo>
                  <a:lnTo>
                    <a:pt x="5741640" y="309557"/>
                  </a:lnTo>
                  <a:lnTo>
                    <a:pt x="5628885" y="299728"/>
                  </a:lnTo>
                  <a:lnTo>
                    <a:pt x="5516129" y="291198"/>
                  </a:lnTo>
                  <a:lnTo>
                    <a:pt x="5403374" y="283875"/>
                  </a:lnTo>
                  <a:lnTo>
                    <a:pt x="5290618" y="277645"/>
                  </a:lnTo>
                  <a:lnTo>
                    <a:pt x="5177863" y="272374"/>
                  </a:lnTo>
                  <a:lnTo>
                    <a:pt x="5065107" y="267920"/>
                  </a:lnTo>
                  <a:lnTo>
                    <a:pt x="4952352" y="264151"/>
                  </a:lnTo>
                  <a:lnTo>
                    <a:pt x="4839596" y="260965"/>
                  </a:lnTo>
                  <a:lnTo>
                    <a:pt x="4726841" y="258311"/>
                  </a:lnTo>
                  <a:lnTo>
                    <a:pt x="4614085" y="256219"/>
                  </a:lnTo>
                  <a:lnTo>
                    <a:pt x="4501330" y="254699"/>
                  </a:lnTo>
                  <a:lnTo>
                    <a:pt x="4388574" y="252559"/>
                  </a:lnTo>
                  <a:lnTo>
                    <a:pt x="4275819" y="249615"/>
                  </a:lnTo>
                  <a:lnTo>
                    <a:pt x="4163063" y="246028"/>
                  </a:lnTo>
                  <a:lnTo>
                    <a:pt x="4050307" y="241749"/>
                  </a:lnTo>
                  <a:lnTo>
                    <a:pt x="3937552" y="235770"/>
                  </a:lnTo>
                  <a:lnTo>
                    <a:pt x="3824796" y="228225"/>
                  </a:lnTo>
                  <a:lnTo>
                    <a:pt x="3712041" y="220524"/>
                  </a:lnTo>
                  <a:lnTo>
                    <a:pt x="3599285" y="212429"/>
                  </a:lnTo>
                  <a:lnTo>
                    <a:pt x="3486530" y="203654"/>
                  </a:lnTo>
                  <a:lnTo>
                    <a:pt x="3373774" y="195539"/>
                  </a:lnTo>
                  <a:lnTo>
                    <a:pt x="3261019" y="186738"/>
                  </a:lnTo>
                  <a:lnTo>
                    <a:pt x="3148263" y="174325"/>
                  </a:lnTo>
                  <a:lnTo>
                    <a:pt x="3035508" y="160266"/>
                  </a:lnTo>
                  <a:lnTo>
                    <a:pt x="2922752" y="146607"/>
                  </a:lnTo>
                  <a:lnTo>
                    <a:pt x="2809997" y="132624"/>
                  </a:lnTo>
                  <a:lnTo>
                    <a:pt x="2697241" y="115084"/>
                  </a:lnTo>
                  <a:lnTo>
                    <a:pt x="2584486" y="93526"/>
                  </a:lnTo>
                  <a:lnTo>
                    <a:pt x="2471730" y="72347"/>
                  </a:lnTo>
                  <a:lnTo>
                    <a:pt x="2358975" y="54537"/>
                  </a:lnTo>
                  <a:lnTo>
                    <a:pt x="2246219" y="40959"/>
                  </a:lnTo>
                  <a:lnTo>
                    <a:pt x="2133463" y="28230"/>
                  </a:lnTo>
                  <a:lnTo>
                    <a:pt x="2020708" y="17001"/>
                  </a:lnTo>
                  <a:lnTo>
                    <a:pt x="1907952" y="8227"/>
                  </a:lnTo>
                  <a:lnTo>
                    <a:pt x="1795197" y="2562"/>
                  </a:lnTo>
                  <a:lnTo>
                    <a:pt x="1682441" y="0"/>
                  </a:lnTo>
                  <a:lnTo>
                    <a:pt x="1569686" y="43"/>
                  </a:lnTo>
                  <a:lnTo>
                    <a:pt x="1456930" y="2835"/>
                  </a:lnTo>
                  <a:lnTo>
                    <a:pt x="1344175" y="8581"/>
                  </a:lnTo>
                  <a:lnTo>
                    <a:pt x="1231419" y="17512"/>
                  </a:lnTo>
                  <a:lnTo>
                    <a:pt x="1118664" y="29859"/>
                  </a:lnTo>
                  <a:lnTo>
                    <a:pt x="1005908" y="45821"/>
                  </a:lnTo>
                  <a:lnTo>
                    <a:pt x="893153" y="65550"/>
                  </a:lnTo>
                  <a:lnTo>
                    <a:pt x="780397" y="89145"/>
                  </a:lnTo>
                  <a:lnTo>
                    <a:pt x="667642" y="116655"/>
                  </a:lnTo>
                  <a:lnTo>
                    <a:pt x="554886" y="148089"/>
                  </a:lnTo>
                  <a:lnTo>
                    <a:pt x="442131" y="183426"/>
                  </a:lnTo>
                  <a:lnTo>
                    <a:pt x="329375" y="222631"/>
                  </a:lnTo>
                  <a:lnTo>
                    <a:pt x="216619" y="265658"/>
                  </a:lnTo>
                  <a:lnTo>
                    <a:pt x="103864" y="312457"/>
                  </a:lnTo>
                  <a:lnTo>
                    <a:pt x="0" y="35899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0" name="pl40"/>
            <p:cNvSpPr/>
            <p:nvPr/>
          </p:nvSpPr>
          <p:spPr>
            <a:xfrm>
              <a:off x="941876" y="4826634"/>
              <a:ext cx="6145984" cy="265034"/>
            </a:xfrm>
            <a:custGeom>
              <a:avLst/>
              <a:pathLst>
                <a:path w="6145984" h="265034">
                  <a:moveTo>
                    <a:pt x="0" y="167541"/>
                  </a:moveTo>
                  <a:lnTo>
                    <a:pt x="103864" y="144842"/>
                  </a:lnTo>
                  <a:lnTo>
                    <a:pt x="216619" y="122100"/>
                  </a:lnTo>
                  <a:lnTo>
                    <a:pt x="329375" y="101268"/>
                  </a:lnTo>
                  <a:lnTo>
                    <a:pt x="442131" y="82356"/>
                  </a:lnTo>
                  <a:lnTo>
                    <a:pt x="554886" y="65372"/>
                  </a:lnTo>
                  <a:lnTo>
                    <a:pt x="667642" y="50325"/>
                  </a:lnTo>
                  <a:lnTo>
                    <a:pt x="780397" y="37224"/>
                  </a:lnTo>
                  <a:lnTo>
                    <a:pt x="893153" y="26079"/>
                  </a:lnTo>
                  <a:lnTo>
                    <a:pt x="1005908" y="16898"/>
                  </a:lnTo>
                  <a:lnTo>
                    <a:pt x="1118664" y="9690"/>
                  </a:lnTo>
                  <a:lnTo>
                    <a:pt x="1231419" y="4465"/>
                  </a:lnTo>
                  <a:lnTo>
                    <a:pt x="1344175" y="1232"/>
                  </a:lnTo>
                  <a:lnTo>
                    <a:pt x="1456930" y="0"/>
                  </a:lnTo>
                  <a:lnTo>
                    <a:pt x="1569686" y="777"/>
                  </a:lnTo>
                  <a:lnTo>
                    <a:pt x="1682441" y="3572"/>
                  </a:lnTo>
                  <a:lnTo>
                    <a:pt x="1795197" y="8400"/>
                  </a:lnTo>
                  <a:lnTo>
                    <a:pt x="1907952" y="16190"/>
                  </a:lnTo>
                  <a:lnTo>
                    <a:pt x="2020708" y="26906"/>
                  </a:lnTo>
                  <a:lnTo>
                    <a:pt x="2133463" y="39472"/>
                  </a:lnTo>
                  <a:lnTo>
                    <a:pt x="2246219" y="52816"/>
                  </a:lnTo>
                  <a:lnTo>
                    <a:pt x="2358975" y="66745"/>
                  </a:lnTo>
                  <a:lnTo>
                    <a:pt x="2471730" y="85516"/>
                  </a:lnTo>
                  <a:lnTo>
                    <a:pt x="2584486" y="107041"/>
                  </a:lnTo>
                  <a:lnTo>
                    <a:pt x="2697241" y="127935"/>
                  </a:lnTo>
                  <a:lnTo>
                    <a:pt x="2809997" y="145050"/>
                  </a:lnTo>
                  <a:lnTo>
                    <a:pt x="2922752" y="159938"/>
                  </a:lnTo>
                  <a:lnTo>
                    <a:pt x="3035508" y="173797"/>
                  </a:lnTo>
                  <a:lnTo>
                    <a:pt x="3148263" y="186677"/>
                  </a:lnTo>
                  <a:lnTo>
                    <a:pt x="3261019" y="198612"/>
                  </a:lnTo>
                  <a:lnTo>
                    <a:pt x="3373774" y="209166"/>
                  </a:lnTo>
                  <a:lnTo>
                    <a:pt x="3486530" y="218561"/>
                  </a:lnTo>
                  <a:lnTo>
                    <a:pt x="3599285" y="227394"/>
                  </a:lnTo>
                  <a:lnTo>
                    <a:pt x="3712041" y="236204"/>
                  </a:lnTo>
                  <a:lnTo>
                    <a:pt x="3824796" y="244734"/>
                  </a:lnTo>
                  <a:lnTo>
                    <a:pt x="3937552" y="252197"/>
                  </a:lnTo>
                  <a:lnTo>
                    <a:pt x="4050307" y="257800"/>
                  </a:lnTo>
                  <a:lnTo>
                    <a:pt x="4163063" y="261621"/>
                  </a:lnTo>
                  <a:lnTo>
                    <a:pt x="4275819" y="264033"/>
                  </a:lnTo>
                  <a:lnTo>
                    <a:pt x="4388574" y="265034"/>
                  </a:lnTo>
                  <a:lnTo>
                    <a:pt x="4501330" y="264620"/>
                  </a:lnTo>
                  <a:lnTo>
                    <a:pt x="4614085" y="263050"/>
                  </a:lnTo>
                  <a:lnTo>
                    <a:pt x="4726841" y="261256"/>
                  </a:lnTo>
                  <a:lnTo>
                    <a:pt x="4839596" y="259307"/>
                  </a:lnTo>
                  <a:lnTo>
                    <a:pt x="4952352" y="257193"/>
                  </a:lnTo>
                  <a:lnTo>
                    <a:pt x="5065107" y="254901"/>
                  </a:lnTo>
                  <a:lnTo>
                    <a:pt x="5177863" y="252421"/>
                  </a:lnTo>
                  <a:lnTo>
                    <a:pt x="5290618" y="249739"/>
                  </a:lnTo>
                  <a:lnTo>
                    <a:pt x="5403374" y="246844"/>
                  </a:lnTo>
                  <a:lnTo>
                    <a:pt x="5516129" y="243726"/>
                  </a:lnTo>
                  <a:lnTo>
                    <a:pt x="5628885" y="240371"/>
                  </a:lnTo>
                  <a:lnTo>
                    <a:pt x="5741640" y="236769"/>
                  </a:lnTo>
                  <a:lnTo>
                    <a:pt x="5854396" y="232907"/>
                  </a:lnTo>
                  <a:lnTo>
                    <a:pt x="5967151" y="228774"/>
                  </a:lnTo>
                  <a:lnTo>
                    <a:pt x="6079907" y="224358"/>
                  </a:lnTo>
                  <a:lnTo>
                    <a:pt x="6145984" y="221598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1" name="tx41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1938631" y="5456905"/>
              <a:ext cx="161574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3534991" y="5456905"/>
              <a:ext cx="161574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5181048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6746318" y="545690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1967252" y="5596581"/>
              <a:ext cx="409523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difference  (CKD-EPI Cys 2012 − Cr 2021, mL/min/1.73 m²)</a:t>
              </a:r>
            </a:p>
          </p:txBody>
        </p:sp>
        <p:sp>
          <p:nvSpPr>
            <p:cNvPr id="51" name="tx51"/>
            <p:cNvSpPr/>
            <p:nvPr/>
          </p:nvSpPr>
          <p:spPr>
            <a:xfrm rot="-5400000">
              <a:off x="169121" y="3331003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52" name="rc52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rc56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rc58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9" name="pl59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0" name="rc60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1" name="pl61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2" name="tx62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6" name="tx66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7" name="tx67"/>
            <p:cNvSpPr/>
            <p:nvPr/>
          </p:nvSpPr>
          <p:spPr>
            <a:xfrm>
              <a:off x="941876" y="1166869"/>
              <a:ext cx="1693103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Panel · CKD-EPI 4-marker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2026-10-16T11:13:07Z</dcterms:modified>
  <cp:category/>
</cp:coreProperties>
</file>