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570468"/>
              <a:ext cx="6145984" cy="772898"/>
            </a:xfrm>
            <a:custGeom>
              <a:avLst/>
              <a:pathLst>
                <a:path w="6145984" h="772898">
                  <a:moveTo>
                    <a:pt x="0" y="502351"/>
                  </a:moveTo>
                  <a:lnTo>
                    <a:pt x="103864" y="513502"/>
                  </a:lnTo>
                  <a:lnTo>
                    <a:pt x="216619" y="524749"/>
                  </a:lnTo>
                  <a:lnTo>
                    <a:pt x="329375" y="535118"/>
                  </a:lnTo>
                  <a:lnTo>
                    <a:pt x="442131" y="544591"/>
                  </a:lnTo>
                  <a:lnTo>
                    <a:pt x="554886" y="553152"/>
                  </a:lnTo>
                  <a:lnTo>
                    <a:pt x="667642" y="560788"/>
                  </a:lnTo>
                  <a:lnTo>
                    <a:pt x="780397" y="567496"/>
                  </a:lnTo>
                  <a:lnTo>
                    <a:pt x="893153" y="573285"/>
                  </a:lnTo>
                  <a:lnTo>
                    <a:pt x="1005908" y="578184"/>
                  </a:lnTo>
                  <a:lnTo>
                    <a:pt x="1118664" y="582244"/>
                  </a:lnTo>
                  <a:lnTo>
                    <a:pt x="1231419" y="585543"/>
                  </a:lnTo>
                  <a:lnTo>
                    <a:pt x="1344175" y="588182"/>
                  </a:lnTo>
                  <a:lnTo>
                    <a:pt x="1456930" y="590275"/>
                  </a:lnTo>
                  <a:lnTo>
                    <a:pt x="1569686" y="591937"/>
                  </a:lnTo>
                  <a:lnTo>
                    <a:pt x="1682441" y="593273"/>
                  </a:lnTo>
                  <a:lnTo>
                    <a:pt x="1795197" y="594357"/>
                  </a:lnTo>
                  <a:lnTo>
                    <a:pt x="1907952" y="595510"/>
                  </a:lnTo>
                  <a:lnTo>
                    <a:pt x="2020708" y="596708"/>
                  </a:lnTo>
                  <a:lnTo>
                    <a:pt x="2133463" y="597618"/>
                  </a:lnTo>
                  <a:lnTo>
                    <a:pt x="2246219" y="598050"/>
                  </a:lnTo>
                  <a:lnTo>
                    <a:pt x="2358975" y="598183"/>
                  </a:lnTo>
                  <a:lnTo>
                    <a:pt x="2471730" y="598863"/>
                  </a:lnTo>
                  <a:lnTo>
                    <a:pt x="2584486" y="599275"/>
                  </a:lnTo>
                  <a:lnTo>
                    <a:pt x="2697241" y="598866"/>
                  </a:lnTo>
                  <a:lnTo>
                    <a:pt x="2809997" y="597936"/>
                  </a:lnTo>
                  <a:lnTo>
                    <a:pt x="2922752" y="597816"/>
                  </a:lnTo>
                  <a:lnTo>
                    <a:pt x="3035508" y="597338"/>
                  </a:lnTo>
                  <a:lnTo>
                    <a:pt x="3148263" y="595497"/>
                  </a:lnTo>
                  <a:lnTo>
                    <a:pt x="3261019" y="592668"/>
                  </a:lnTo>
                  <a:lnTo>
                    <a:pt x="3373774" y="591274"/>
                  </a:lnTo>
                  <a:lnTo>
                    <a:pt x="3486530" y="589587"/>
                  </a:lnTo>
                  <a:lnTo>
                    <a:pt x="3599285" y="585279"/>
                  </a:lnTo>
                  <a:lnTo>
                    <a:pt x="3712041" y="578407"/>
                  </a:lnTo>
                  <a:lnTo>
                    <a:pt x="3824796" y="570629"/>
                  </a:lnTo>
                  <a:lnTo>
                    <a:pt x="3937552" y="561120"/>
                  </a:lnTo>
                  <a:lnTo>
                    <a:pt x="4050307" y="549682"/>
                  </a:lnTo>
                  <a:lnTo>
                    <a:pt x="4163063" y="536677"/>
                  </a:lnTo>
                  <a:lnTo>
                    <a:pt x="4275819" y="522135"/>
                  </a:lnTo>
                  <a:lnTo>
                    <a:pt x="4388574" y="505952"/>
                  </a:lnTo>
                  <a:lnTo>
                    <a:pt x="4501330" y="488128"/>
                  </a:lnTo>
                  <a:lnTo>
                    <a:pt x="4614085" y="468604"/>
                  </a:lnTo>
                  <a:lnTo>
                    <a:pt x="4726841" y="447149"/>
                  </a:lnTo>
                  <a:lnTo>
                    <a:pt x="4839596" y="423791"/>
                  </a:lnTo>
                  <a:lnTo>
                    <a:pt x="4952352" y="398535"/>
                  </a:lnTo>
                  <a:lnTo>
                    <a:pt x="5065107" y="371349"/>
                  </a:lnTo>
                  <a:lnTo>
                    <a:pt x="5177863" y="342175"/>
                  </a:lnTo>
                  <a:lnTo>
                    <a:pt x="5290618" y="310941"/>
                  </a:lnTo>
                  <a:lnTo>
                    <a:pt x="5403374" y="277571"/>
                  </a:lnTo>
                  <a:lnTo>
                    <a:pt x="5516129" y="241991"/>
                  </a:lnTo>
                  <a:lnTo>
                    <a:pt x="5628885" y="204139"/>
                  </a:lnTo>
                  <a:lnTo>
                    <a:pt x="5741640" y="163963"/>
                  </a:lnTo>
                  <a:lnTo>
                    <a:pt x="5854396" y="121424"/>
                  </a:lnTo>
                  <a:lnTo>
                    <a:pt x="5967151" y="76494"/>
                  </a:lnTo>
                  <a:lnTo>
                    <a:pt x="6079907" y="29157"/>
                  </a:lnTo>
                  <a:lnTo>
                    <a:pt x="6145984" y="0"/>
                  </a:lnTo>
                  <a:lnTo>
                    <a:pt x="6145984" y="216621"/>
                  </a:lnTo>
                  <a:lnTo>
                    <a:pt x="6079907" y="234551"/>
                  </a:lnTo>
                  <a:lnTo>
                    <a:pt x="5967151" y="264360"/>
                  </a:lnTo>
                  <a:lnTo>
                    <a:pt x="5854396" y="293378"/>
                  </a:lnTo>
                  <a:lnTo>
                    <a:pt x="5741640" y="321596"/>
                  </a:lnTo>
                  <a:lnTo>
                    <a:pt x="5628885" y="348993"/>
                  </a:lnTo>
                  <a:lnTo>
                    <a:pt x="5516129" y="375535"/>
                  </a:lnTo>
                  <a:lnTo>
                    <a:pt x="5403374" y="401179"/>
                  </a:lnTo>
                  <a:lnTo>
                    <a:pt x="5290618" y="425867"/>
                  </a:lnTo>
                  <a:lnTo>
                    <a:pt x="5177863" y="449534"/>
                  </a:lnTo>
                  <a:lnTo>
                    <a:pt x="5065107" y="472110"/>
                  </a:lnTo>
                  <a:lnTo>
                    <a:pt x="4952352" y="493529"/>
                  </a:lnTo>
                  <a:lnTo>
                    <a:pt x="4839596" y="513741"/>
                  </a:lnTo>
                  <a:lnTo>
                    <a:pt x="4726841" y="532719"/>
                  </a:lnTo>
                  <a:lnTo>
                    <a:pt x="4614085" y="550476"/>
                  </a:lnTo>
                  <a:lnTo>
                    <a:pt x="4501330" y="567060"/>
                  </a:lnTo>
                  <a:lnTo>
                    <a:pt x="4388574" y="582453"/>
                  </a:lnTo>
                  <a:lnTo>
                    <a:pt x="4275819" y="596787"/>
                  </a:lnTo>
                  <a:lnTo>
                    <a:pt x="4163063" y="610213"/>
                  </a:lnTo>
                  <a:lnTo>
                    <a:pt x="4050307" y="622781"/>
                  </a:lnTo>
                  <a:lnTo>
                    <a:pt x="3937552" y="633862"/>
                  </a:lnTo>
                  <a:lnTo>
                    <a:pt x="3824796" y="643292"/>
                  </a:lnTo>
                  <a:lnTo>
                    <a:pt x="3712041" y="651860"/>
                  </a:lnTo>
                  <a:lnTo>
                    <a:pt x="3599285" y="659410"/>
                  </a:lnTo>
                  <a:lnTo>
                    <a:pt x="3486530" y="663775"/>
                  </a:lnTo>
                  <a:lnTo>
                    <a:pt x="3373774" y="666679"/>
                  </a:lnTo>
                  <a:lnTo>
                    <a:pt x="3261019" y="669741"/>
                  </a:lnTo>
                  <a:lnTo>
                    <a:pt x="3148263" y="672116"/>
                  </a:lnTo>
                  <a:lnTo>
                    <a:pt x="3035508" y="672835"/>
                  </a:lnTo>
                  <a:lnTo>
                    <a:pt x="2922752" y="673504"/>
                  </a:lnTo>
                  <a:lnTo>
                    <a:pt x="2809997" y="674484"/>
                  </a:lnTo>
                  <a:lnTo>
                    <a:pt x="2697241" y="675010"/>
                  </a:lnTo>
                  <a:lnTo>
                    <a:pt x="2584486" y="674788"/>
                  </a:lnTo>
                  <a:lnTo>
                    <a:pt x="2471730" y="674705"/>
                  </a:lnTo>
                  <a:lnTo>
                    <a:pt x="2358975" y="674939"/>
                  </a:lnTo>
                  <a:lnTo>
                    <a:pt x="2246219" y="675140"/>
                  </a:lnTo>
                  <a:lnTo>
                    <a:pt x="2133463" y="675293"/>
                  </a:lnTo>
                  <a:lnTo>
                    <a:pt x="2020708" y="675656"/>
                  </a:lnTo>
                  <a:lnTo>
                    <a:pt x="1907952" y="676305"/>
                  </a:lnTo>
                  <a:lnTo>
                    <a:pt x="1795197" y="677173"/>
                  </a:lnTo>
                  <a:lnTo>
                    <a:pt x="1682441" y="678245"/>
                  </a:lnTo>
                  <a:lnTo>
                    <a:pt x="1569686" y="679612"/>
                  </a:lnTo>
                  <a:lnTo>
                    <a:pt x="1456930" y="681345"/>
                  </a:lnTo>
                  <a:lnTo>
                    <a:pt x="1344175" y="683547"/>
                  </a:lnTo>
                  <a:lnTo>
                    <a:pt x="1231419" y="686330"/>
                  </a:lnTo>
                  <a:lnTo>
                    <a:pt x="1118664" y="689807"/>
                  </a:lnTo>
                  <a:lnTo>
                    <a:pt x="1005908" y="694077"/>
                  </a:lnTo>
                  <a:lnTo>
                    <a:pt x="893153" y="699216"/>
                  </a:lnTo>
                  <a:lnTo>
                    <a:pt x="780397" y="705274"/>
                  </a:lnTo>
                  <a:lnTo>
                    <a:pt x="667642" y="712277"/>
                  </a:lnTo>
                  <a:lnTo>
                    <a:pt x="554886" y="720233"/>
                  </a:lnTo>
                  <a:lnTo>
                    <a:pt x="442131" y="729136"/>
                  </a:lnTo>
                  <a:lnTo>
                    <a:pt x="329375" y="738972"/>
                  </a:lnTo>
                  <a:lnTo>
                    <a:pt x="216619" y="749722"/>
                  </a:lnTo>
                  <a:lnTo>
                    <a:pt x="103864" y="761367"/>
                  </a:lnTo>
                  <a:lnTo>
                    <a:pt x="0" y="77289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570468"/>
              <a:ext cx="6145984" cy="599275"/>
            </a:xfrm>
            <a:custGeom>
              <a:avLst/>
              <a:pathLst>
                <a:path w="6145984" h="599275">
                  <a:moveTo>
                    <a:pt x="0" y="502351"/>
                  </a:moveTo>
                  <a:lnTo>
                    <a:pt x="103864" y="513502"/>
                  </a:lnTo>
                  <a:lnTo>
                    <a:pt x="216619" y="524749"/>
                  </a:lnTo>
                  <a:lnTo>
                    <a:pt x="329375" y="535118"/>
                  </a:lnTo>
                  <a:lnTo>
                    <a:pt x="442131" y="544591"/>
                  </a:lnTo>
                  <a:lnTo>
                    <a:pt x="554886" y="553152"/>
                  </a:lnTo>
                  <a:lnTo>
                    <a:pt x="667642" y="560788"/>
                  </a:lnTo>
                  <a:lnTo>
                    <a:pt x="780397" y="567496"/>
                  </a:lnTo>
                  <a:lnTo>
                    <a:pt x="893153" y="573285"/>
                  </a:lnTo>
                  <a:lnTo>
                    <a:pt x="1005908" y="578184"/>
                  </a:lnTo>
                  <a:lnTo>
                    <a:pt x="1118664" y="582244"/>
                  </a:lnTo>
                  <a:lnTo>
                    <a:pt x="1231419" y="585543"/>
                  </a:lnTo>
                  <a:lnTo>
                    <a:pt x="1344175" y="588182"/>
                  </a:lnTo>
                  <a:lnTo>
                    <a:pt x="1456930" y="590275"/>
                  </a:lnTo>
                  <a:lnTo>
                    <a:pt x="1569686" y="591937"/>
                  </a:lnTo>
                  <a:lnTo>
                    <a:pt x="1682441" y="593273"/>
                  </a:lnTo>
                  <a:lnTo>
                    <a:pt x="1795197" y="594357"/>
                  </a:lnTo>
                  <a:lnTo>
                    <a:pt x="1907952" y="595510"/>
                  </a:lnTo>
                  <a:lnTo>
                    <a:pt x="2020708" y="596708"/>
                  </a:lnTo>
                  <a:lnTo>
                    <a:pt x="2133463" y="597618"/>
                  </a:lnTo>
                  <a:lnTo>
                    <a:pt x="2246219" y="598050"/>
                  </a:lnTo>
                  <a:lnTo>
                    <a:pt x="2358975" y="598183"/>
                  </a:lnTo>
                  <a:lnTo>
                    <a:pt x="2471730" y="598863"/>
                  </a:lnTo>
                  <a:lnTo>
                    <a:pt x="2584486" y="599275"/>
                  </a:lnTo>
                  <a:lnTo>
                    <a:pt x="2697241" y="598866"/>
                  </a:lnTo>
                  <a:lnTo>
                    <a:pt x="2809997" y="597936"/>
                  </a:lnTo>
                  <a:lnTo>
                    <a:pt x="2922752" y="597816"/>
                  </a:lnTo>
                  <a:lnTo>
                    <a:pt x="3035508" y="597338"/>
                  </a:lnTo>
                  <a:lnTo>
                    <a:pt x="3148263" y="595497"/>
                  </a:lnTo>
                  <a:lnTo>
                    <a:pt x="3261019" y="592668"/>
                  </a:lnTo>
                  <a:lnTo>
                    <a:pt x="3373774" y="591274"/>
                  </a:lnTo>
                  <a:lnTo>
                    <a:pt x="3486530" y="589587"/>
                  </a:lnTo>
                  <a:lnTo>
                    <a:pt x="3599285" y="585279"/>
                  </a:lnTo>
                  <a:lnTo>
                    <a:pt x="3712041" y="578407"/>
                  </a:lnTo>
                  <a:lnTo>
                    <a:pt x="3824796" y="570629"/>
                  </a:lnTo>
                  <a:lnTo>
                    <a:pt x="3937552" y="561120"/>
                  </a:lnTo>
                  <a:lnTo>
                    <a:pt x="4050307" y="549682"/>
                  </a:lnTo>
                  <a:lnTo>
                    <a:pt x="4163063" y="536677"/>
                  </a:lnTo>
                  <a:lnTo>
                    <a:pt x="4275819" y="522135"/>
                  </a:lnTo>
                  <a:lnTo>
                    <a:pt x="4388574" y="505952"/>
                  </a:lnTo>
                  <a:lnTo>
                    <a:pt x="4501330" y="488128"/>
                  </a:lnTo>
                  <a:lnTo>
                    <a:pt x="4614085" y="468604"/>
                  </a:lnTo>
                  <a:lnTo>
                    <a:pt x="4726841" y="447149"/>
                  </a:lnTo>
                  <a:lnTo>
                    <a:pt x="4839596" y="423791"/>
                  </a:lnTo>
                  <a:lnTo>
                    <a:pt x="4952352" y="398535"/>
                  </a:lnTo>
                  <a:lnTo>
                    <a:pt x="5065107" y="371349"/>
                  </a:lnTo>
                  <a:lnTo>
                    <a:pt x="5177863" y="342175"/>
                  </a:lnTo>
                  <a:lnTo>
                    <a:pt x="5290618" y="310941"/>
                  </a:lnTo>
                  <a:lnTo>
                    <a:pt x="5403374" y="277571"/>
                  </a:lnTo>
                  <a:lnTo>
                    <a:pt x="5516129" y="241991"/>
                  </a:lnTo>
                  <a:lnTo>
                    <a:pt x="5628885" y="204139"/>
                  </a:lnTo>
                  <a:lnTo>
                    <a:pt x="5741640" y="163963"/>
                  </a:lnTo>
                  <a:lnTo>
                    <a:pt x="5854396" y="121424"/>
                  </a:lnTo>
                  <a:lnTo>
                    <a:pt x="5967151" y="76494"/>
                  </a:lnTo>
                  <a:lnTo>
                    <a:pt x="6079907" y="2915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787090"/>
              <a:ext cx="6145984" cy="556277"/>
            </a:xfrm>
            <a:custGeom>
              <a:avLst/>
              <a:pathLst>
                <a:path w="6145984" h="556277">
                  <a:moveTo>
                    <a:pt x="6145984" y="0"/>
                  </a:moveTo>
                  <a:lnTo>
                    <a:pt x="6079907" y="17930"/>
                  </a:lnTo>
                  <a:lnTo>
                    <a:pt x="5967151" y="47738"/>
                  </a:lnTo>
                  <a:lnTo>
                    <a:pt x="5854396" y="76757"/>
                  </a:lnTo>
                  <a:lnTo>
                    <a:pt x="5741640" y="104975"/>
                  </a:lnTo>
                  <a:lnTo>
                    <a:pt x="5628885" y="132371"/>
                  </a:lnTo>
                  <a:lnTo>
                    <a:pt x="5516129" y="158914"/>
                  </a:lnTo>
                  <a:lnTo>
                    <a:pt x="5403374" y="184558"/>
                  </a:lnTo>
                  <a:lnTo>
                    <a:pt x="5290618" y="209246"/>
                  </a:lnTo>
                  <a:lnTo>
                    <a:pt x="5177863" y="232913"/>
                  </a:lnTo>
                  <a:lnTo>
                    <a:pt x="5065107" y="255488"/>
                  </a:lnTo>
                  <a:lnTo>
                    <a:pt x="4952352" y="276907"/>
                  </a:lnTo>
                  <a:lnTo>
                    <a:pt x="4839596" y="297119"/>
                  </a:lnTo>
                  <a:lnTo>
                    <a:pt x="4726841" y="316097"/>
                  </a:lnTo>
                  <a:lnTo>
                    <a:pt x="4614085" y="333854"/>
                  </a:lnTo>
                  <a:lnTo>
                    <a:pt x="4501330" y="350439"/>
                  </a:lnTo>
                  <a:lnTo>
                    <a:pt x="4388574" y="365832"/>
                  </a:lnTo>
                  <a:lnTo>
                    <a:pt x="4275819" y="380166"/>
                  </a:lnTo>
                  <a:lnTo>
                    <a:pt x="4163063" y="393591"/>
                  </a:lnTo>
                  <a:lnTo>
                    <a:pt x="4050307" y="406159"/>
                  </a:lnTo>
                  <a:lnTo>
                    <a:pt x="3937552" y="417241"/>
                  </a:lnTo>
                  <a:lnTo>
                    <a:pt x="3824796" y="426671"/>
                  </a:lnTo>
                  <a:lnTo>
                    <a:pt x="3712041" y="435238"/>
                  </a:lnTo>
                  <a:lnTo>
                    <a:pt x="3599285" y="442789"/>
                  </a:lnTo>
                  <a:lnTo>
                    <a:pt x="3486530" y="447153"/>
                  </a:lnTo>
                  <a:lnTo>
                    <a:pt x="3373774" y="450058"/>
                  </a:lnTo>
                  <a:lnTo>
                    <a:pt x="3261019" y="453120"/>
                  </a:lnTo>
                  <a:lnTo>
                    <a:pt x="3148263" y="455495"/>
                  </a:lnTo>
                  <a:lnTo>
                    <a:pt x="3035508" y="456213"/>
                  </a:lnTo>
                  <a:lnTo>
                    <a:pt x="2922752" y="456882"/>
                  </a:lnTo>
                  <a:lnTo>
                    <a:pt x="2809997" y="457863"/>
                  </a:lnTo>
                  <a:lnTo>
                    <a:pt x="2697241" y="458388"/>
                  </a:lnTo>
                  <a:lnTo>
                    <a:pt x="2584486" y="458166"/>
                  </a:lnTo>
                  <a:lnTo>
                    <a:pt x="2471730" y="458083"/>
                  </a:lnTo>
                  <a:lnTo>
                    <a:pt x="2358975" y="458318"/>
                  </a:lnTo>
                  <a:lnTo>
                    <a:pt x="2246219" y="458518"/>
                  </a:lnTo>
                  <a:lnTo>
                    <a:pt x="2133463" y="458671"/>
                  </a:lnTo>
                  <a:lnTo>
                    <a:pt x="2020708" y="459034"/>
                  </a:lnTo>
                  <a:lnTo>
                    <a:pt x="1907952" y="459683"/>
                  </a:lnTo>
                  <a:lnTo>
                    <a:pt x="1795197" y="460552"/>
                  </a:lnTo>
                  <a:lnTo>
                    <a:pt x="1682441" y="461624"/>
                  </a:lnTo>
                  <a:lnTo>
                    <a:pt x="1569686" y="462990"/>
                  </a:lnTo>
                  <a:lnTo>
                    <a:pt x="1456930" y="464724"/>
                  </a:lnTo>
                  <a:lnTo>
                    <a:pt x="1344175" y="466925"/>
                  </a:lnTo>
                  <a:lnTo>
                    <a:pt x="1231419" y="469708"/>
                  </a:lnTo>
                  <a:lnTo>
                    <a:pt x="1118664" y="473186"/>
                  </a:lnTo>
                  <a:lnTo>
                    <a:pt x="1005908" y="477456"/>
                  </a:lnTo>
                  <a:lnTo>
                    <a:pt x="893153" y="482595"/>
                  </a:lnTo>
                  <a:lnTo>
                    <a:pt x="780397" y="488653"/>
                  </a:lnTo>
                  <a:lnTo>
                    <a:pt x="667642" y="495656"/>
                  </a:lnTo>
                  <a:lnTo>
                    <a:pt x="554886" y="503611"/>
                  </a:lnTo>
                  <a:lnTo>
                    <a:pt x="442131" y="512514"/>
                  </a:lnTo>
                  <a:lnTo>
                    <a:pt x="329375" y="522350"/>
                  </a:lnTo>
                  <a:lnTo>
                    <a:pt x="216619" y="533101"/>
                  </a:lnTo>
                  <a:lnTo>
                    <a:pt x="103864" y="544745"/>
                  </a:lnTo>
                  <a:lnTo>
                    <a:pt x="0" y="5562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678779"/>
              <a:ext cx="6145984" cy="529314"/>
            </a:xfrm>
            <a:custGeom>
              <a:avLst/>
              <a:pathLst>
                <a:path w="6145984" h="529314">
                  <a:moveTo>
                    <a:pt x="0" y="529314"/>
                  </a:moveTo>
                  <a:lnTo>
                    <a:pt x="103864" y="529124"/>
                  </a:lnTo>
                  <a:lnTo>
                    <a:pt x="216619" y="528925"/>
                  </a:lnTo>
                  <a:lnTo>
                    <a:pt x="329375" y="528734"/>
                  </a:lnTo>
                  <a:lnTo>
                    <a:pt x="442131" y="528553"/>
                  </a:lnTo>
                  <a:lnTo>
                    <a:pt x="554886" y="528382"/>
                  </a:lnTo>
                  <a:lnTo>
                    <a:pt x="667642" y="528222"/>
                  </a:lnTo>
                  <a:lnTo>
                    <a:pt x="780397" y="528075"/>
                  </a:lnTo>
                  <a:lnTo>
                    <a:pt x="893153" y="527940"/>
                  </a:lnTo>
                  <a:lnTo>
                    <a:pt x="1005908" y="527820"/>
                  </a:lnTo>
                  <a:lnTo>
                    <a:pt x="1118664" y="527715"/>
                  </a:lnTo>
                  <a:lnTo>
                    <a:pt x="1231419" y="527625"/>
                  </a:lnTo>
                  <a:lnTo>
                    <a:pt x="1344175" y="527553"/>
                  </a:lnTo>
                  <a:lnTo>
                    <a:pt x="1456930" y="527499"/>
                  </a:lnTo>
                  <a:lnTo>
                    <a:pt x="1569686" y="527464"/>
                  </a:lnTo>
                  <a:lnTo>
                    <a:pt x="1682441" y="527448"/>
                  </a:lnTo>
                  <a:lnTo>
                    <a:pt x="1795197" y="527454"/>
                  </a:lnTo>
                  <a:lnTo>
                    <a:pt x="1907952" y="527597"/>
                  </a:lnTo>
                  <a:lnTo>
                    <a:pt x="2020708" y="527871"/>
                  </a:lnTo>
                  <a:lnTo>
                    <a:pt x="2133463" y="528144"/>
                  </a:lnTo>
                  <a:lnTo>
                    <a:pt x="2246219" y="528284"/>
                  </a:lnTo>
                  <a:lnTo>
                    <a:pt x="2358975" y="528250"/>
                  </a:lnTo>
                  <a:lnTo>
                    <a:pt x="2471730" y="528473"/>
                  </a:lnTo>
                  <a:lnTo>
                    <a:pt x="2584486" y="528721"/>
                  </a:lnTo>
                  <a:lnTo>
                    <a:pt x="2697241" y="528627"/>
                  </a:lnTo>
                  <a:lnTo>
                    <a:pt x="2809997" y="527899"/>
                  </a:lnTo>
                  <a:lnTo>
                    <a:pt x="2922752" y="527349"/>
                  </a:lnTo>
                  <a:lnTo>
                    <a:pt x="3035508" y="526776"/>
                  </a:lnTo>
                  <a:lnTo>
                    <a:pt x="3148263" y="525496"/>
                  </a:lnTo>
                  <a:lnTo>
                    <a:pt x="3261019" y="522894"/>
                  </a:lnTo>
                  <a:lnTo>
                    <a:pt x="3373774" y="520666"/>
                  </a:lnTo>
                  <a:lnTo>
                    <a:pt x="3486530" y="518370"/>
                  </a:lnTo>
                  <a:lnTo>
                    <a:pt x="3599285" y="514034"/>
                  </a:lnTo>
                  <a:lnTo>
                    <a:pt x="3712041" y="506823"/>
                  </a:lnTo>
                  <a:lnTo>
                    <a:pt x="3824796" y="498650"/>
                  </a:lnTo>
                  <a:lnTo>
                    <a:pt x="3937552" y="489181"/>
                  </a:lnTo>
                  <a:lnTo>
                    <a:pt x="4050307" y="477921"/>
                  </a:lnTo>
                  <a:lnTo>
                    <a:pt x="4163063" y="465134"/>
                  </a:lnTo>
                  <a:lnTo>
                    <a:pt x="4275819" y="451150"/>
                  </a:lnTo>
                  <a:lnTo>
                    <a:pt x="4388574" y="435892"/>
                  </a:lnTo>
                  <a:lnTo>
                    <a:pt x="4501330" y="419283"/>
                  </a:lnTo>
                  <a:lnTo>
                    <a:pt x="4614085" y="401229"/>
                  </a:lnTo>
                  <a:lnTo>
                    <a:pt x="4726841" y="381623"/>
                  </a:lnTo>
                  <a:lnTo>
                    <a:pt x="4839596" y="360455"/>
                  </a:lnTo>
                  <a:lnTo>
                    <a:pt x="4952352" y="337721"/>
                  </a:lnTo>
                  <a:lnTo>
                    <a:pt x="5065107" y="313419"/>
                  </a:lnTo>
                  <a:lnTo>
                    <a:pt x="5177863" y="287544"/>
                  </a:lnTo>
                  <a:lnTo>
                    <a:pt x="5290618" y="260093"/>
                  </a:lnTo>
                  <a:lnTo>
                    <a:pt x="5403374" y="231064"/>
                  </a:lnTo>
                  <a:lnTo>
                    <a:pt x="5516129" y="200452"/>
                  </a:lnTo>
                  <a:lnTo>
                    <a:pt x="5628885" y="168255"/>
                  </a:lnTo>
                  <a:lnTo>
                    <a:pt x="5741640" y="134469"/>
                  </a:lnTo>
                  <a:lnTo>
                    <a:pt x="5854396" y="99090"/>
                  </a:lnTo>
                  <a:lnTo>
                    <a:pt x="5967151" y="62116"/>
                  </a:lnTo>
                  <a:lnTo>
                    <a:pt x="6079907" y="2354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487840"/>
              <a:ext cx="6145984" cy="893147"/>
            </a:xfrm>
            <a:custGeom>
              <a:avLst/>
              <a:pathLst>
                <a:path w="6145984" h="893147">
                  <a:moveTo>
                    <a:pt x="0" y="544602"/>
                  </a:moveTo>
                  <a:lnTo>
                    <a:pt x="103864" y="560404"/>
                  </a:lnTo>
                  <a:lnTo>
                    <a:pt x="216619" y="576249"/>
                  </a:lnTo>
                  <a:lnTo>
                    <a:pt x="329375" y="590761"/>
                  </a:lnTo>
                  <a:lnTo>
                    <a:pt x="442131" y="603916"/>
                  </a:lnTo>
                  <a:lnTo>
                    <a:pt x="554886" y="615693"/>
                  </a:lnTo>
                  <a:lnTo>
                    <a:pt x="667642" y="626076"/>
                  </a:lnTo>
                  <a:lnTo>
                    <a:pt x="780397" y="635059"/>
                  </a:lnTo>
                  <a:lnTo>
                    <a:pt x="893153" y="642655"/>
                  </a:lnTo>
                  <a:lnTo>
                    <a:pt x="1005908" y="648901"/>
                  </a:lnTo>
                  <a:lnTo>
                    <a:pt x="1118664" y="653862"/>
                  </a:lnTo>
                  <a:lnTo>
                    <a:pt x="1231419" y="657639"/>
                  </a:lnTo>
                  <a:lnTo>
                    <a:pt x="1344175" y="660362"/>
                  </a:lnTo>
                  <a:lnTo>
                    <a:pt x="1456930" y="662177"/>
                  </a:lnTo>
                  <a:lnTo>
                    <a:pt x="1569686" y="663233"/>
                  </a:lnTo>
                  <a:lnTo>
                    <a:pt x="1682441" y="663663"/>
                  </a:lnTo>
                  <a:lnTo>
                    <a:pt x="1795197" y="663562"/>
                  </a:lnTo>
                  <a:lnTo>
                    <a:pt x="1907952" y="663116"/>
                  </a:lnTo>
                  <a:lnTo>
                    <a:pt x="2020708" y="662269"/>
                  </a:lnTo>
                  <a:lnTo>
                    <a:pt x="2133463" y="660811"/>
                  </a:lnTo>
                  <a:lnTo>
                    <a:pt x="2246219" y="658717"/>
                  </a:lnTo>
                  <a:lnTo>
                    <a:pt x="2358975" y="656268"/>
                  </a:lnTo>
                  <a:lnTo>
                    <a:pt x="2471730" y="653746"/>
                  </a:lnTo>
                  <a:lnTo>
                    <a:pt x="2584486" y="650471"/>
                  </a:lnTo>
                  <a:lnTo>
                    <a:pt x="2697241" y="646342"/>
                  </a:lnTo>
                  <a:lnTo>
                    <a:pt x="2809997" y="642277"/>
                  </a:lnTo>
                  <a:lnTo>
                    <a:pt x="2922752" y="639211"/>
                  </a:lnTo>
                  <a:lnTo>
                    <a:pt x="3035508" y="635610"/>
                  </a:lnTo>
                  <a:lnTo>
                    <a:pt x="3148263" y="630619"/>
                  </a:lnTo>
                  <a:lnTo>
                    <a:pt x="3261019" y="625174"/>
                  </a:lnTo>
                  <a:lnTo>
                    <a:pt x="3373774" y="623040"/>
                  </a:lnTo>
                  <a:lnTo>
                    <a:pt x="3486530" y="621307"/>
                  </a:lnTo>
                  <a:lnTo>
                    <a:pt x="3599285" y="615817"/>
                  </a:lnTo>
                  <a:lnTo>
                    <a:pt x="3712041" y="605906"/>
                  </a:lnTo>
                  <a:lnTo>
                    <a:pt x="3824796" y="594545"/>
                  </a:lnTo>
                  <a:lnTo>
                    <a:pt x="3937552" y="581270"/>
                  </a:lnTo>
                  <a:lnTo>
                    <a:pt x="4050307" y="566367"/>
                  </a:lnTo>
                  <a:lnTo>
                    <a:pt x="4163063" y="550233"/>
                  </a:lnTo>
                  <a:lnTo>
                    <a:pt x="4275819" y="532716"/>
                  </a:lnTo>
                  <a:lnTo>
                    <a:pt x="4388574" y="513800"/>
                  </a:lnTo>
                  <a:lnTo>
                    <a:pt x="4501330" y="493603"/>
                  </a:lnTo>
                  <a:lnTo>
                    <a:pt x="4614085" y="472126"/>
                  </a:lnTo>
                  <a:lnTo>
                    <a:pt x="4726841" y="448999"/>
                  </a:lnTo>
                  <a:lnTo>
                    <a:pt x="4839596" y="424244"/>
                  </a:lnTo>
                  <a:lnTo>
                    <a:pt x="4952352" y="397869"/>
                  </a:lnTo>
                  <a:lnTo>
                    <a:pt x="5065107" y="369830"/>
                  </a:lnTo>
                  <a:lnTo>
                    <a:pt x="5177863" y="340052"/>
                  </a:lnTo>
                  <a:lnTo>
                    <a:pt x="5290618" y="308440"/>
                  </a:lnTo>
                  <a:lnTo>
                    <a:pt x="5403374" y="274895"/>
                  </a:lnTo>
                  <a:lnTo>
                    <a:pt x="5516129" y="239323"/>
                  </a:lnTo>
                  <a:lnTo>
                    <a:pt x="5628885" y="201640"/>
                  </a:lnTo>
                  <a:lnTo>
                    <a:pt x="5741640" y="161779"/>
                  </a:lnTo>
                  <a:lnTo>
                    <a:pt x="5854396" y="119688"/>
                  </a:lnTo>
                  <a:lnTo>
                    <a:pt x="5967151" y="75331"/>
                  </a:lnTo>
                  <a:lnTo>
                    <a:pt x="6079907" y="28685"/>
                  </a:lnTo>
                  <a:lnTo>
                    <a:pt x="6145984" y="0"/>
                  </a:lnTo>
                  <a:lnTo>
                    <a:pt x="6145984" y="279071"/>
                  </a:lnTo>
                  <a:lnTo>
                    <a:pt x="6079907" y="293293"/>
                  </a:lnTo>
                  <a:lnTo>
                    <a:pt x="5967151" y="317357"/>
                  </a:lnTo>
                  <a:lnTo>
                    <a:pt x="5854396" y="341215"/>
                  </a:lnTo>
                  <a:lnTo>
                    <a:pt x="5741640" y="364856"/>
                  </a:lnTo>
                  <a:lnTo>
                    <a:pt x="5628885" y="388253"/>
                  </a:lnTo>
                  <a:lnTo>
                    <a:pt x="5516129" y="411366"/>
                  </a:lnTo>
                  <a:lnTo>
                    <a:pt x="5403374" y="434139"/>
                  </a:lnTo>
                  <a:lnTo>
                    <a:pt x="5290618" y="456498"/>
                  </a:lnTo>
                  <a:lnTo>
                    <a:pt x="5177863" y="478361"/>
                  </a:lnTo>
                  <a:lnTo>
                    <a:pt x="5065107" y="499639"/>
                  </a:lnTo>
                  <a:lnTo>
                    <a:pt x="4952352" y="520249"/>
                  </a:lnTo>
                  <a:lnTo>
                    <a:pt x="4839596" y="540126"/>
                  </a:lnTo>
                  <a:lnTo>
                    <a:pt x="4726841" y="559238"/>
                  </a:lnTo>
                  <a:lnTo>
                    <a:pt x="4614085" y="577602"/>
                  </a:lnTo>
                  <a:lnTo>
                    <a:pt x="4501330" y="595290"/>
                  </a:lnTo>
                  <a:lnTo>
                    <a:pt x="4388574" y="612356"/>
                  </a:lnTo>
                  <a:lnTo>
                    <a:pt x="4275819" y="628889"/>
                  </a:lnTo>
                  <a:lnTo>
                    <a:pt x="4163063" y="644968"/>
                  </a:lnTo>
                  <a:lnTo>
                    <a:pt x="4050307" y="660539"/>
                  </a:lnTo>
                  <a:lnTo>
                    <a:pt x="3937552" y="674982"/>
                  </a:lnTo>
                  <a:lnTo>
                    <a:pt x="3824796" y="688157"/>
                  </a:lnTo>
                  <a:lnTo>
                    <a:pt x="3712041" y="700534"/>
                  </a:lnTo>
                  <a:lnTo>
                    <a:pt x="3599285" y="711320"/>
                  </a:lnTo>
                  <a:lnTo>
                    <a:pt x="3486530" y="716883"/>
                  </a:lnTo>
                  <a:lnTo>
                    <a:pt x="3373774" y="720184"/>
                  </a:lnTo>
                  <a:lnTo>
                    <a:pt x="3261019" y="724467"/>
                  </a:lnTo>
                  <a:lnTo>
                    <a:pt x="3148263" y="729326"/>
                  </a:lnTo>
                  <a:lnTo>
                    <a:pt x="3035508" y="732872"/>
                  </a:lnTo>
                  <a:lnTo>
                    <a:pt x="2922752" y="736719"/>
                  </a:lnTo>
                  <a:lnTo>
                    <a:pt x="2809997" y="740894"/>
                  </a:lnTo>
                  <a:lnTo>
                    <a:pt x="2697241" y="744436"/>
                  </a:lnTo>
                  <a:lnTo>
                    <a:pt x="2584486" y="747754"/>
                  </a:lnTo>
                  <a:lnTo>
                    <a:pt x="2471730" y="751453"/>
                  </a:lnTo>
                  <a:lnTo>
                    <a:pt x="2358975" y="755152"/>
                  </a:lnTo>
                  <a:lnTo>
                    <a:pt x="2246219" y="758031"/>
                  </a:lnTo>
                  <a:lnTo>
                    <a:pt x="2133463" y="760879"/>
                  </a:lnTo>
                  <a:lnTo>
                    <a:pt x="2020708" y="763977"/>
                  </a:lnTo>
                  <a:lnTo>
                    <a:pt x="1907952" y="767204"/>
                  </a:lnTo>
                  <a:lnTo>
                    <a:pt x="1795197" y="770254"/>
                  </a:lnTo>
                  <a:lnTo>
                    <a:pt x="1682441" y="773132"/>
                  </a:lnTo>
                  <a:lnTo>
                    <a:pt x="1569686" y="776183"/>
                  </a:lnTo>
                  <a:lnTo>
                    <a:pt x="1456930" y="779502"/>
                  </a:lnTo>
                  <a:lnTo>
                    <a:pt x="1344175" y="783220"/>
                  </a:lnTo>
                  <a:lnTo>
                    <a:pt x="1231419" y="787482"/>
                  </a:lnTo>
                  <a:lnTo>
                    <a:pt x="1118664" y="792435"/>
                  </a:lnTo>
                  <a:lnTo>
                    <a:pt x="1005908" y="798206"/>
                  </a:lnTo>
                  <a:lnTo>
                    <a:pt x="893153" y="804891"/>
                  </a:lnTo>
                  <a:lnTo>
                    <a:pt x="780397" y="812557"/>
                  </a:lnTo>
                  <a:lnTo>
                    <a:pt x="667642" y="821237"/>
                  </a:lnTo>
                  <a:lnTo>
                    <a:pt x="554886" y="830942"/>
                  </a:lnTo>
                  <a:lnTo>
                    <a:pt x="442131" y="841663"/>
                  </a:lnTo>
                  <a:lnTo>
                    <a:pt x="329375" y="853384"/>
                  </a:lnTo>
                  <a:lnTo>
                    <a:pt x="216619" y="866080"/>
                  </a:lnTo>
                  <a:lnTo>
                    <a:pt x="103864" y="879726"/>
                  </a:lnTo>
                  <a:lnTo>
                    <a:pt x="0" y="89314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487840"/>
              <a:ext cx="6145984" cy="663663"/>
            </a:xfrm>
            <a:custGeom>
              <a:avLst/>
              <a:pathLst>
                <a:path w="6145984" h="663663">
                  <a:moveTo>
                    <a:pt x="0" y="544602"/>
                  </a:moveTo>
                  <a:lnTo>
                    <a:pt x="103864" y="560404"/>
                  </a:lnTo>
                  <a:lnTo>
                    <a:pt x="216619" y="576249"/>
                  </a:lnTo>
                  <a:lnTo>
                    <a:pt x="329375" y="590761"/>
                  </a:lnTo>
                  <a:lnTo>
                    <a:pt x="442131" y="603916"/>
                  </a:lnTo>
                  <a:lnTo>
                    <a:pt x="554886" y="615693"/>
                  </a:lnTo>
                  <a:lnTo>
                    <a:pt x="667642" y="626076"/>
                  </a:lnTo>
                  <a:lnTo>
                    <a:pt x="780397" y="635059"/>
                  </a:lnTo>
                  <a:lnTo>
                    <a:pt x="893153" y="642655"/>
                  </a:lnTo>
                  <a:lnTo>
                    <a:pt x="1005908" y="648901"/>
                  </a:lnTo>
                  <a:lnTo>
                    <a:pt x="1118664" y="653862"/>
                  </a:lnTo>
                  <a:lnTo>
                    <a:pt x="1231419" y="657639"/>
                  </a:lnTo>
                  <a:lnTo>
                    <a:pt x="1344175" y="660362"/>
                  </a:lnTo>
                  <a:lnTo>
                    <a:pt x="1456930" y="662177"/>
                  </a:lnTo>
                  <a:lnTo>
                    <a:pt x="1569686" y="663233"/>
                  </a:lnTo>
                  <a:lnTo>
                    <a:pt x="1682441" y="663663"/>
                  </a:lnTo>
                  <a:lnTo>
                    <a:pt x="1795197" y="663562"/>
                  </a:lnTo>
                  <a:lnTo>
                    <a:pt x="1907952" y="663116"/>
                  </a:lnTo>
                  <a:lnTo>
                    <a:pt x="2020708" y="662269"/>
                  </a:lnTo>
                  <a:lnTo>
                    <a:pt x="2133463" y="660811"/>
                  </a:lnTo>
                  <a:lnTo>
                    <a:pt x="2246219" y="658717"/>
                  </a:lnTo>
                  <a:lnTo>
                    <a:pt x="2358975" y="656268"/>
                  </a:lnTo>
                  <a:lnTo>
                    <a:pt x="2471730" y="653746"/>
                  </a:lnTo>
                  <a:lnTo>
                    <a:pt x="2584486" y="650471"/>
                  </a:lnTo>
                  <a:lnTo>
                    <a:pt x="2697241" y="646342"/>
                  </a:lnTo>
                  <a:lnTo>
                    <a:pt x="2809997" y="642277"/>
                  </a:lnTo>
                  <a:lnTo>
                    <a:pt x="2922752" y="639211"/>
                  </a:lnTo>
                  <a:lnTo>
                    <a:pt x="3035508" y="635610"/>
                  </a:lnTo>
                  <a:lnTo>
                    <a:pt x="3148263" y="630619"/>
                  </a:lnTo>
                  <a:lnTo>
                    <a:pt x="3261019" y="625174"/>
                  </a:lnTo>
                  <a:lnTo>
                    <a:pt x="3373774" y="623040"/>
                  </a:lnTo>
                  <a:lnTo>
                    <a:pt x="3486530" y="621307"/>
                  </a:lnTo>
                  <a:lnTo>
                    <a:pt x="3599285" y="615817"/>
                  </a:lnTo>
                  <a:lnTo>
                    <a:pt x="3712041" y="605906"/>
                  </a:lnTo>
                  <a:lnTo>
                    <a:pt x="3824796" y="594545"/>
                  </a:lnTo>
                  <a:lnTo>
                    <a:pt x="3937552" y="581270"/>
                  </a:lnTo>
                  <a:lnTo>
                    <a:pt x="4050307" y="566367"/>
                  </a:lnTo>
                  <a:lnTo>
                    <a:pt x="4163063" y="550233"/>
                  </a:lnTo>
                  <a:lnTo>
                    <a:pt x="4275819" y="532716"/>
                  </a:lnTo>
                  <a:lnTo>
                    <a:pt x="4388574" y="513800"/>
                  </a:lnTo>
                  <a:lnTo>
                    <a:pt x="4501330" y="493603"/>
                  </a:lnTo>
                  <a:lnTo>
                    <a:pt x="4614085" y="472126"/>
                  </a:lnTo>
                  <a:lnTo>
                    <a:pt x="4726841" y="448999"/>
                  </a:lnTo>
                  <a:lnTo>
                    <a:pt x="4839596" y="424244"/>
                  </a:lnTo>
                  <a:lnTo>
                    <a:pt x="4952352" y="397869"/>
                  </a:lnTo>
                  <a:lnTo>
                    <a:pt x="5065107" y="369830"/>
                  </a:lnTo>
                  <a:lnTo>
                    <a:pt x="5177863" y="340052"/>
                  </a:lnTo>
                  <a:lnTo>
                    <a:pt x="5290618" y="308440"/>
                  </a:lnTo>
                  <a:lnTo>
                    <a:pt x="5403374" y="274895"/>
                  </a:lnTo>
                  <a:lnTo>
                    <a:pt x="5516129" y="239323"/>
                  </a:lnTo>
                  <a:lnTo>
                    <a:pt x="5628885" y="201640"/>
                  </a:lnTo>
                  <a:lnTo>
                    <a:pt x="5741640" y="161779"/>
                  </a:lnTo>
                  <a:lnTo>
                    <a:pt x="5854396" y="119688"/>
                  </a:lnTo>
                  <a:lnTo>
                    <a:pt x="5967151" y="75331"/>
                  </a:lnTo>
                  <a:lnTo>
                    <a:pt x="6079907" y="2868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66911"/>
              <a:ext cx="6145984" cy="614075"/>
            </a:xfrm>
            <a:custGeom>
              <a:avLst/>
              <a:pathLst>
                <a:path w="6145984" h="614075">
                  <a:moveTo>
                    <a:pt x="6145984" y="0"/>
                  </a:moveTo>
                  <a:lnTo>
                    <a:pt x="6079907" y="14221"/>
                  </a:lnTo>
                  <a:lnTo>
                    <a:pt x="5967151" y="38285"/>
                  </a:lnTo>
                  <a:lnTo>
                    <a:pt x="5854396" y="62144"/>
                  </a:lnTo>
                  <a:lnTo>
                    <a:pt x="5741640" y="85784"/>
                  </a:lnTo>
                  <a:lnTo>
                    <a:pt x="5628885" y="109182"/>
                  </a:lnTo>
                  <a:lnTo>
                    <a:pt x="5516129" y="132295"/>
                  </a:lnTo>
                  <a:lnTo>
                    <a:pt x="5403374" y="155067"/>
                  </a:lnTo>
                  <a:lnTo>
                    <a:pt x="5290618" y="177427"/>
                  </a:lnTo>
                  <a:lnTo>
                    <a:pt x="5177863" y="199290"/>
                  </a:lnTo>
                  <a:lnTo>
                    <a:pt x="5065107" y="220567"/>
                  </a:lnTo>
                  <a:lnTo>
                    <a:pt x="4952352" y="241177"/>
                  </a:lnTo>
                  <a:lnTo>
                    <a:pt x="4839596" y="261054"/>
                  </a:lnTo>
                  <a:lnTo>
                    <a:pt x="4726841" y="280166"/>
                  </a:lnTo>
                  <a:lnTo>
                    <a:pt x="4614085" y="298530"/>
                  </a:lnTo>
                  <a:lnTo>
                    <a:pt x="4501330" y="316219"/>
                  </a:lnTo>
                  <a:lnTo>
                    <a:pt x="4388574" y="333285"/>
                  </a:lnTo>
                  <a:lnTo>
                    <a:pt x="4275819" y="349818"/>
                  </a:lnTo>
                  <a:lnTo>
                    <a:pt x="4163063" y="365896"/>
                  </a:lnTo>
                  <a:lnTo>
                    <a:pt x="4050307" y="381467"/>
                  </a:lnTo>
                  <a:lnTo>
                    <a:pt x="3937552" y="395910"/>
                  </a:lnTo>
                  <a:lnTo>
                    <a:pt x="3824796" y="409086"/>
                  </a:lnTo>
                  <a:lnTo>
                    <a:pt x="3712041" y="421463"/>
                  </a:lnTo>
                  <a:lnTo>
                    <a:pt x="3599285" y="432249"/>
                  </a:lnTo>
                  <a:lnTo>
                    <a:pt x="3486530" y="437811"/>
                  </a:lnTo>
                  <a:lnTo>
                    <a:pt x="3373774" y="441112"/>
                  </a:lnTo>
                  <a:lnTo>
                    <a:pt x="3261019" y="445395"/>
                  </a:lnTo>
                  <a:lnTo>
                    <a:pt x="3148263" y="450254"/>
                  </a:lnTo>
                  <a:lnTo>
                    <a:pt x="3035508" y="453800"/>
                  </a:lnTo>
                  <a:lnTo>
                    <a:pt x="2922752" y="457648"/>
                  </a:lnTo>
                  <a:lnTo>
                    <a:pt x="2809997" y="461822"/>
                  </a:lnTo>
                  <a:lnTo>
                    <a:pt x="2697241" y="465365"/>
                  </a:lnTo>
                  <a:lnTo>
                    <a:pt x="2584486" y="468682"/>
                  </a:lnTo>
                  <a:lnTo>
                    <a:pt x="2471730" y="472381"/>
                  </a:lnTo>
                  <a:lnTo>
                    <a:pt x="2358975" y="476081"/>
                  </a:lnTo>
                  <a:lnTo>
                    <a:pt x="2246219" y="478959"/>
                  </a:lnTo>
                  <a:lnTo>
                    <a:pt x="2133463" y="481807"/>
                  </a:lnTo>
                  <a:lnTo>
                    <a:pt x="2020708" y="484905"/>
                  </a:lnTo>
                  <a:lnTo>
                    <a:pt x="1907952" y="488132"/>
                  </a:lnTo>
                  <a:lnTo>
                    <a:pt x="1795197" y="491183"/>
                  </a:lnTo>
                  <a:lnTo>
                    <a:pt x="1682441" y="494060"/>
                  </a:lnTo>
                  <a:lnTo>
                    <a:pt x="1569686" y="497111"/>
                  </a:lnTo>
                  <a:lnTo>
                    <a:pt x="1456930" y="500431"/>
                  </a:lnTo>
                  <a:lnTo>
                    <a:pt x="1344175" y="504148"/>
                  </a:lnTo>
                  <a:lnTo>
                    <a:pt x="1231419" y="508411"/>
                  </a:lnTo>
                  <a:lnTo>
                    <a:pt x="1118664" y="513364"/>
                  </a:lnTo>
                  <a:lnTo>
                    <a:pt x="1005908" y="519134"/>
                  </a:lnTo>
                  <a:lnTo>
                    <a:pt x="893153" y="525820"/>
                  </a:lnTo>
                  <a:lnTo>
                    <a:pt x="780397" y="533486"/>
                  </a:lnTo>
                  <a:lnTo>
                    <a:pt x="667642" y="542166"/>
                  </a:lnTo>
                  <a:lnTo>
                    <a:pt x="554886" y="551870"/>
                  </a:lnTo>
                  <a:lnTo>
                    <a:pt x="442131" y="562592"/>
                  </a:lnTo>
                  <a:lnTo>
                    <a:pt x="329375" y="574312"/>
                  </a:lnTo>
                  <a:lnTo>
                    <a:pt x="216619" y="587009"/>
                  </a:lnTo>
                  <a:lnTo>
                    <a:pt x="103864" y="600655"/>
                  </a:lnTo>
                  <a:lnTo>
                    <a:pt x="0" y="6140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27376"/>
              <a:ext cx="6145984" cy="584272"/>
            </a:xfrm>
            <a:custGeom>
              <a:avLst/>
              <a:pathLst>
                <a:path w="6145984" h="584272">
                  <a:moveTo>
                    <a:pt x="0" y="579339"/>
                  </a:moveTo>
                  <a:lnTo>
                    <a:pt x="103864" y="580529"/>
                  </a:lnTo>
                  <a:lnTo>
                    <a:pt x="216619" y="581629"/>
                  </a:lnTo>
                  <a:lnTo>
                    <a:pt x="329375" y="582537"/>
                  </a:lnTo>
                  <a:lnTo>
                    <a:pt x="442131" y="583254"/>
                  </a:lnTo>
                  <a:lnTo>
                    <a:pt x="554886" y="583782"/>
                  </a:lnTo>
                  <a:lnTo>
                    <a:pt x="667642" y="584121"/>
                  </a:lnTo>
                  <a:lnTo>
                    <a:pt x="780397" y="584272"/>
                  </a:lnTo>
                  <a:lnTo>
                    <a:pt x="893153" y="584238"/>
                  </a:lnTo>
                  <a:lnTo>
                    <a:pt x="1005908" y="584017"/>
                  </a:lnTo>
                  <a:lnTo>
                    <a:pt x="1118664" y="583613"/>
                  </a:lnTo>
                  <a:lnTo>
                    <a:pt x="1231419" y="583025"/>
                  </a:lnTo>
                  <a:lnTo>
                    <a:pt x="1344175" y="582255"/>
                  </a:lnTo>
                  <a:lnTo>
                    <a:pt x="1456930" y="581304"/>
                  </a:lnTo>
                  <a:lnTo>
                    <a:pt x="1569686" y="580172"/>
                  </a:lnTo>
                  <a:lnTo>
                    <a:pt x="1682441" y="578862"/>
                  </a:lnTo>
                  <a:lnTo>
                    <a:pt x="1795197" y="577373"/>
                  </a:lnTo>
                  <a:lnTo>
                    <a:pt x="1907952" y="575624"/>
                  </a:lnTo>
                  <a:lnTo>
                    <a:pt x="2020708" y="573587"/>
                  </a:lnTo>
                  <a:lnTo>
                    <a:pt x="2133463" y="571309"/>
                  </a:lnTo>
                  <a:lnTo>
                    <a:pt x="2246219" y="568838"/>
                  </a:lnTo>
                  <a:lnTo>
                    <a:pt x="2358975" y="566174"/>
                  </a:lnTo>
                  <a:lnTo>
                    <a:pt x="2471730" y="563064"/>
                  </a:lnTo>
                  <a:lnTo>
                    <a:pt x="2584486" y="559577"/>
                  </a:lnTo>
                  <a:lnTo>
                    <a:pt x="2697241" y="555853"/>
                  </a:lnTo>
                  <a:lnTo>
                    <a:pt x="2809997" y="552049"/>
                  </a:lnTo>
                  <a:lnTo>
                    <a:pt x="2922752" y="548430"/>
                  </a:lnTo>
                  <a:lnTo>
                    <a:pt x="3035508" y="544705"/>
                  </a:lnTo>
                  <a:lnTo>
                    <a:pt x="3148263" y="540436"/>
                  </a:lnTo>
                  <a:lnTo>
                    <a:pt x="3261019" y="535284"/>
                  </a:lnTo>
                  <a:lnTo>
                    <a:pt x="3373774" y="532076"/>
                  </a:lnTo>
                  <a:lnTo>
                    <a:pt x="3486530" y="529559"/>
                  </a:lnTo>
                  <a:lnTo>
                    <a:pt x="3599285" y="524033"/>
                  </a:lnTo>
                  <a:lnTo>
                    <a:pt x="3712041" y="513684"/>
                  </a:lnTo>
                  <a:lnTo>
                    <a:pt x="3824796" y="501815"/>
                  </a:lnTo>
                  <a:lnTo>
                    <a:pt x="3937552" y="488590"/>
                  </a:lnTo>
                  <a:lnTo>
                    <a:pt x="4050307" y="473917"/>
                  </a:lnTo>
                  <a:lnTo>
                    <a:pt x="4163063" y="458064"/>
                  </a:lnTo>
                  <a:lnTo>
                    <a:pt x="4275819" y="441267"/>
                  </a:lnTo>
                  <a:lnTo>
                    <a:pt x="4388574" y="423543"/>
                  </a:lnTo>
                  <a:lnTo>
                    <a:pt x="4501330" y="404911"/>
                  </a:lnTo>
                  <a:lnTo>
                    <a:pt x="4614085" y="385328"/>
                  </a:lnTo>
                  <a:lnTo>
                    <a:pt x="4726841" y="364582"/>
                  </a:lnTo>
                  <a:lnTo>
                    <a:pt x="4839596" y="342649"/>
                  </a:lnTo>
                  <a:lnTo>
                    <a:pt x="4952352" y="319523"/>
                  </a:lnTo>
                  <a:lnTo>
                    <a:pt x="5065107" y="295199"/>
                  </a:lnTo>
                  <a:lnTo>
                    <a:pt x="5177863" y="269671"/>
                  </a:lnTo>
                  <a:lnTo>
                    <a:pt x="5290618" y="242933"/>
                  </a:lnTo>
                  <a:lnTo>
                    <a:pt x="5403374" y="214981"/>
                  </a:lnTo>
                  <a:lnTo>
                    <a:pt x="5516129" y="185809"/>
                  </a:lnTo>
                  <a:lnTo>
                    <a:pt x="5628885" y="155411"/>
                  </a:lnTo>
                  <a:lnTo>
                    <a:pt x="5741640" y="123782"/>
                  </a:lnTo>
                  <a:lnTo>
                    <a:pt x="5854396" y="90916"/>
                  </a:lnTo>
                  <a:lnTo>
                    <a:pt x="5967151" y="56808"/>
                  </a:lnTo>
                  <a:lnTo>
                    <a:pt x="6079907" y="2145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768176"/>
              <a:ext cx="6145984" cy="596818"/>
            </a:xfrm>
            <a:custGeom>
              <a:avLst/>
              <a:pathLst>
                <a:path w="6145984" h="596818">
                  <a:moveTo>
                    <a:pt x="0" y="263144"/>
                  </a:moveTo>
                  <a:lnTo>
                    <a:pt x="103864" y="281244"/>
                  </a:lnTo>
                  <a:lnTo>
                    <a:pt x="216619" y="299435"/>
                  </a:lnTo>
                  <a:lnTo>
                    <a:pt x="329375" y="316148"/>
                  </a:lnTo>
                  <a:lnTo>
                    <a:pt x="442131" y="331364"/>
                  </a:lnTo>
                  <a:lnTo>
                    <a:pt x="554886" y="345065"/>
                  </a:lnTo>
                  <a:lnTo>
                    <a:pt x="667642" y="357239"/>
                  </a:lnTo>
                  <a:lnTo>
                    <a:pt x="780397" y="367884"/>
                  </a:lnTo>
                  <a:lnTo>
                    <a:pt x="893153" y="377014"/>
                  </a:lnTo>
                  <a:lnTo>
                    <a:pt x="1005908" y="384669"/>
                  </a:lnTo>
                  <a:lnTo>
                    <a:pt x="1118664" y="390914"/>
                  </a:lnTo>
                  <a:lnTo>
                    <a:pt x="1231419" y="395848"/>
                  </a:lnTo>
                  <a:lnTo>
                    <a:pt x="1344175" y="399599"/>
                  </a:lnTo>
                  <a:lnTo>
                    <a:pt x="1456930" y="402310"/>
                  </a:lnTo>
                  <a:lnTo>
                    <a:pt x="1569686" y="404127"/>
                  </a:lnTo>
                  <a:lnTo>
                    <a:pt x="1682441" y="405179"/>
                  </a:lnTo>
                  <a:lnTo>
                    <a:pt x="1795197" y="405564"/>
                  </a:lnTo>
                  <a:lnTo>
                    <a:pt x="1907952" y="405750"/>
                  </a:lnTo>
                  <a:lnTo>
                    <a:pt x="2020708" y="405679"/>
                  </a:lnTo>
                  <a:lnTo>
                    <a:pt x="2133463" y="404818"/>
                  </a:lnTo>
                  <a:lnTo>
                    <a:pt x="2246219" y="402813"/>
                  </a:lnTo>
                  <a:lnTo>
                    <a:pt x="2358975" y="399718"/>
                  </a:lnTo>
                  <a:lnTo>
                    <a:pt x="2471730" y="396304"/>
                  </a:lnTo>
                  <a:lnTo>
                    <a:pt x="2584486" y="391785"/>
                  </a:lnTo>
                  <a:lnTo>
                    <a:pt x="2697241" y="385774"/>
                  </a:lnTo>
                  <a:lnTo>
                    <a:pt x="2809997" y="378788"/>
                  </a:lnTo>
                  <a:lnTo>
                    <a:pt x="2922752" y="370607"/>
                  </a:lnTo>
                  <a:lnTo>
                    <a:pt x="3035508" y="360480"/>
                  </a:lnTo>
                  <a:lnTo>
                    <a:pt x="3148263" y="348899"/>
                  </a:lnTo>
                  <a:lnTo>
                    <a:pt x="3261019" y="337861"/>
                  </a:lnTo>
                  <a:lnTo>
                    <a:pt x="3373774" y="325297"/>
                  </a:lnTo>
                  <a:lnTo>
                    <a:pt x="3486530" y="310522"/>
                  </a:lnTo>
                  <a:lnTo>
                    <a:pt x="3599285" y="296607"/>
                  </a:lnTo>
                  <a:lnTo>
                    <a:pt x="3712041" y="285934"/>
                  </a:lnTo>
                  <a:lnTo>
                    <a:pt x="3824796" y="274586"/>
                  </a:lnTo>
                  <a:lnTo>
                    <a:pt x="3937552" y="263248"/>
                  </a:lnTo>
                  <a:lnTo>
                    <a:pt x="4050307" y="253891"/>
                  </a:lnTo>
                  <a:lnTo>
                    <a:pt x="4163063" y="245768"/>
                  </a:lnTo>
                  <a:lnTo>
                    <a:pt x="4275819" y="237587"/>
                  </a:lnTo>
                  <a:lnTo>
                    <a:pt x="4388574" y="229775"/>
                  </a:lnTo>
                  <a:lnTo>
                    <a:pt x="4501330" y="222883"/>
                  </a:lnTo>
                  <a:lnTo>
                    <a:pt x="4614085" y="216826"/>
                  </a:lnTo>
                  <a:lnTo>
                    <a:pt x="4726841" y="209622"/>
                  </a:lnTo>
                  <a:lnTo>
                    <a:pt x="4839596" y="201160"/>
                  </a:lnTo>
                  <a:lnTo>
                    <a:pt x="4952352" y="191466"/>
                  </a:lnTo>
                  <a:lnTo>
                    <a:pt x="5065107" y="180517"/>
                  </a:lnTo>
                  <a:lnTo>
                    <a:pt x="5177863" y="168262"/>
                  </a:lnTo>
                  <a:lnTo>
                    <a:pt x="5290618" y="154631"/>
                  </a:lnTo>
                  <a:lnTo>
                    <a:pt x="5403374" y="139548"/>
                  </a:lnTo>
                  <a:lnTo>
                    <a:pt x="5516129" y="122943"/>
                  </a:lnTo>
                  <a:lnTo>
                    <a:pt x="5628885" y="104756"/>
                  </a:lnTo>
                  <a:lnTo>
                    <a:pt x="5741640" y="84942"/>
                  </a:lnTo>
                  <a:lnTo>
                    <a:pt x="5854396" y="63472"/>
                  </a:lnTo>
                  <a:lnTo>
                    <a:pt x="5967151" y="40332"/>
                  </a:lnTo>
                  <a:lnTo>
                    <a:pt x="6079907" y="15517"/>
                  </a:lnTo>
                  <a:lnTo>
                    <a:pt x="6145984" y="0"/>
                  </a:lnTo>
                  <a:lnTo>
                    <a:pt x="6145984" y="267165"/>
                  </a:lnTo>
                  <a:lnTo>
                    <a:pt x="6079907" y="268836"/>
                  </a:lnTo>
                  <a:lnTo>
                    <a:pt x="5967151" y="272031"/>
                  </a:lnTo>
                  <a:lnTo>
                    <a:pt x="5854396" y="275549"/>
                  </a:lnTo>
                  <a:lnTo>
                    <a:pt x="5741640" y="279355"/>
                  </a:lnTo>
                  <a:lnTo>
                    <a:pt x="5628885" y="283407"/>
                  </a:lnTo>
                  <a:lnTo>
                    <a:pt x="5516129" y="287646"/>
                  </a:lnTo>
                  <a:lnTo>
                    <a:pt x="5403374" y="291998"/>
                  </a:lnTo>
                  <a:lnTo>
                    <a:pt x="5290618" y="296373"/>
                  </a:lnTo>
                  <a:lnTo>
                    <a:pt x="5177863" y="300671"/>
                  </a:lnTo>
                  <a:lnTo>
                    <a:pt x="5065107" y="304787"/>
                  </a:lnTo>
                  <a:lnTo>
                    <a:pt x="4952352" y="308624"/>
                  </a:lnTo>
                  <a:lnTo>
                    <a:pt x="4839596" y="312097"/>
                  </a:lnTo>
                  <a:lnTo>
                    <a:pt x="4726841" y="315158"/>
                  </a:lnTo>
                  <a:lnTo>
                    <a:pt x="4614085" y="317801"/>
                  </a:lnTo>
                  <a:lnTo>
                    <a:pt x="4501330" y="320233"/>
                  </a:lnTo>
                  <a:lnTo>
                    <a:pt x="4388574" y="324126"/>
                  </a:lnTo>
                  <a:lnTo>
                    <a:pt x="4275819" y="329657"/>
                  </a:lnTo>
                  <a:lnTo>
                    <a:pt x="4163063" y="336461"/>
                  </a:lnTo>
                  <a:lnTo>
                    <a:pt x="4050307" y="344045"/>
                  </a:lnTo>
                  <a:lnTo>
                    <a:pt x="3937552" y="352962"/>
                  </a:lnTo>
                  <a:lnTo>
                    <a:pt x="3824796" y="364203"/>
                  </a:lnTo>
                  <a:lnTo>
                    <a:pt x="3712041" y="376525"/>
                  </a:lnTo>
                  <a:lnTo>
                    <a:pt x="3599285" y="388036"/>
                  </a:lnTo>
                  <a:lnTo>
                    <a:pt x="3486530" y="402020"/>
                  </a:lnTo>
                  <a:lnTo>
                    <a:pt x="3373774" y="418296"/>
                  </a:lnTo>
                  <a:lnTo>
                    <a:pt x="3261019" y="432918"/>
                  </a:lnTo>
                  <a:lnTo>
                    <a:pt x="3148263" y="443394"/>
                  </a:lnTo>
                  <a:lnTo>
                    <a:pt x="3035508" y="453592"/>
                  </a:lnTo>
                  <a:lnTo>
                    <a:pt x="2922752" y="463956"/>
                  </a:lnTo>
                  <a:lnTo>
                    <a:pt x="2809997" y="473198"/>
                  </a:lnTo>
                  <a:lnTo>
                    <a:pt x="2697241" y="479683"/>
                  </a:lnTo>
                  <a:lnTo>
                    <a:pt x="2584486" y="484917"/>
                  </a:lnTo>
                  <a:lnTo>
                    <a:pt x="2471730" y="489842"/>
                  </a:lnTo>
                  <a:lnTo>
                    <a:pt x="2358975" y="494384"/>
                  </a:lnTo>
                  <a:lnTo>
                    <a:pt x="2246219" y="497889"/>
                  </a:lnTo>
                  <a:lnTo>
                    <a:pt x="2133463" y="500616"/>
                  </a:lnTo>
                  <a:lnTo>
                    <a:pt x="2020708" y="503047"/>
                  </a:lnTo>
                  <a:lnTo>
                    <a:pt x="1907952" y="505397"/>
                  </a:lnTo>
                  <a:lnTo>
                    <a:pt x="1795197" y="507704"/>
                  </a:lnTo>
                  <a:lnTo>
                    <a:pt x="1682441" y="509978"/>
                  </a:lnTo>
                  <a:lnTo>
                    <a:pt x="1569686" y="512258"/>
                  </a:lnTo>
                  <a:lnTo>
                    <a:pt x="1456930" y="514630"/>
                  </a:lnTo>
                  <a:lnTo>
                    <a:pt x="1344175" y="517215"/>
                  </a:lnTo>
                  <a:lnTo>
                    <a:pt x="1231419" y="520151"/>
                  </a:lnTo>
                  <a:lnTo>
                    <a:pt x="1118664" y="523574"/>
                  </a:lnTo>
                  <a:lnTo>
                    <a:pt x="1005908" y="527603"/>
                  </a:lnTo>
                  <a:lnTo>
                    <a:pt x="893153" y="532328"/>
                  </a:lnTo>
                  <a:lnTo>
                    <a:pt x="780397" y="537809"/>
                  </a:lnTo>
                  <a:lnTo>
                    <a:pt x="667642" y="544074"/>
                  </a:lnTo>
                  <a:lnTo>
                    <a:pt x="554886" y="551130"/>
                  </a:lnTo>
                  <a:lnTo>
                    <a:pt x="442131" y="558968"/>
                  </a:lnTo>
                  <a:lnTo>
                    <a:pt x="329375" y="567566"/>
                  </a:lnTo>
                  <a:lnTo>
                    <a:pt x="216619" y="576900"/>
                  </a:lnTo>
                  <a:lnTo>
                    <a:pt x="103864" y="586942"/>
                  </a:lnTo>
                  <a:lnTo>
                    <a:pt x="0" y="5968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68176"/>
              <a:ext cx="6145984" cy="405750"/>
            </a:xfrm>
            <a:custGeom>
              <a:avLst/>
              <a:pathLst>
                <a:path w="6145984" h="405750">
                  <a:moveTo>
                    <a:pt x="0" y="263144"/>
                  </a:moveTo>
                  <a:lnTo>
                    <a:pt x="103864" y="281244"/>
                  </a:lnTo>
                  <a:lnTo>
                    <a:pt x="216619" y="299435"/>
                  </a:lnTo>
                  <a:lnTo>
                    <a:pt x="329375" y="316148"/>
                  </a:lnTo>
                  <a:lnTo>
                    <a:pt x="442131" y="331364"/>
                  </a:lnTo>
                  <a:lnTo>
                    <a:pt x="554886" y="345065"/>
                  </a:lnTo>
                  <a:lnTo>
                    <a:pt x="667642" y="357239"/>
                  </a:lnTo>
                  <a:lnTo>
                    <a:pt x="780397" y="367884"/>
                  </a:lnTo>
                  <a:lnTo>
                    <a:pt x="893153" y="377014"/>
                  </a:lnTo>
                  <a:lnTo>
                    <a:pt x="1005908" y="384669"/>
                  </a:lnTo>
                  <a:lnTo>
                    <a:pt x="1118664" y="390914"/>
                  </a:lnTo>
                  <a:lnTo>
                    <a:pt x="1231419" y="395848"/>
                  </a:lnTo>
                  <a:lnTo>
                    <a:pt x="1344175" y="399599"/>
                  </a:lnTo>
                  <a:lnTo>
                    <a:pt x="1456930" y="402310"/>
                  </a:lnTo>
                  <a:lnTo>
                    <a:pt x="1569686" y="404127"/>
                  </a:lnTo>
                  <a:lnTo>
                    <a:pt x="1682441" y="405179"/>
                  </a:lnTo>
                  <a:lnTo>
                    <a:pt x="1795197" y="405564"/>
                  </a:lnTo>
                  <a:lnTo>
                    <a:pt x="1907952" y="405750"/>
                  </a:lnTo>
                  <a:lnTo>
                    <a:pt x="2020708" y="405679"/>
                  </a:lnTo>
                  <a:lnTo>
                    <a:pt x="2133463" y="404818"/>
                  </a:lnTo>
                  <a:lnTo>
                    <a:pt x="2246219" y="402813"/>
                  </a:lnTo>
                  <a:lnTo>
                    <a:pt x="2358975" y="399718"/>
                  </a:lnTo>
                  <a:lnTo>
                    <a:pt x="2471730" y="396304"/>
                  </a:lnTo>
                  <a:lnTo>
                    <a:pt x="2584486" y="391785"/>
                  </a:lnTo>
                  <a:lnTo>
                    <a:pt x="2697241" y="385774"/>
                  </a:lnTo>
                  <a:lnTo>
                    <a:pt x="2809997" y="378788"/>
                  </a:lnTo>
                  <a:lnTo>
                    <a:pt x="2922752" y="370607"/>
                  </a:lnTo>
                  <a:lnTo>
                    <a:pt x="3035508" y="360480"/>
                  </a:lnTo>
                  <a:lnTo>
                    <a:pt x="3148263" y="348899"/>
                  </a:lnTo>
                  <a:lnTo>
                    <a:pt x="3261019" y="337861"/>
                  </a:lnTo>
                  <a:lnTo>
                    <a:pt x="3373774" y="325297"/>
                  </a:lnTo>
                  <a:lnTo>
                    <a:pt x="3486530" y="310522"/>
                  </a:lnTo>
                  <a:lnTo>
                    <a:pt x="3599285" y="296607"/>
                  </a:lnTo>
                  <a:lnTo>
                    <a:pt x="3712041" y="285934"/>
                  </a:lnTo>
                  <a:lnTo>
                    <a:pt x="3824796" y="274586"/>
                  </a:lnTo>
                  <a:lnTo>
                    <a:pt x="3937552" y="263248"/>
                  </a:lnTo>
                  <a:lnTo>
                    <a:pt x="4050307" y="253891"/>
                  </a:lnTo>
                  <a:lnTo>
                    <a:pt x="4163063" y="245768"/>
                  </a:lnTo>
                  <a:lnTo>
                    <a:pt x="4275819" y="237587"/>
                  </a:lnTo>
                  <a:lnTo>
                    <a:pt x="4388574" y="229775"/>
                  </a:lnTo>
                  <a:lnTo>
                    <a:pt x="4501330" y="222883"/>
                  </a:lnTo>
                  <a:lnTo>
                    <a:pt x="4614085" y="216826"/>
                  </a:lnTo>
                  <a:lnTo>
                    <a:pt x="4726841" y="209622"/>
                  </a:lnTo>
                  <a:lnTo>
                    <a:pt x="4839596" y="201160"/>
                  </a:lnTo>
                  <a:lnTo>
                    <a:pt x="4952352" y="191466"/>
                  </a:lnTo>
                  <a:lnTo>
                    <a:pt x="5065107" y="180517"/>
                  </a:lnTo>
                  <a:lnTo>
                    <a:pt x="5177863" y="168262"/>
                  </a:lnTo>
                  <a:lnTo>
                    <a:pt x="5290618" y="154631"/>
                  </a:lnTo>
                  <a:lnTo>
                    <a:pt x="5403374" y="139548"/>
                  </a:lnTo>
                  <a:lnTo>
                    <a:pt x="5516129" y="122943"/>
                  </a:lnTo>
                  <a:lnTo>
                    <a:pt x="5628885" y="104756"/>
                  </a:lnTo>
                  <a:lnTo>
                    <a:pt x="5741640" y="84942"/>
                  </a:lnTo>
                  <a:lnTo>
                    <a:pt x="5854396" y="63472"/>
                  </a:lnTo>
                  <a:lnTo>
                    <a:pt x="5967151" y="40332"/>
                  </a:lnTo>
                  <a:lnTo>
                    <a:pt x="6079907" y="1551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035341"/>
              <a:ext cx="6145984" cy="329653"/>
            </a:xfrm>
            <a:custGeom>
              <a:avLst/>
              <a:pathLst>
                <a:path w="6145984" h="329653">
                  <a:moveTo>
                    <a:pt x="6145984" y="0"/>
                  </a:moveTo>
                  <a:lnTo>
                    <a:pt x="6079907" y="1671"/>
                  </a:lnTo>
                  <a:lnTo>
                    <a:pt x="5967151" y="4866"/>
                  </a:lnTo>
                  <a:lnTo>
                    <a:pt x="5854396" y="8383"/>
                  </a:lnTo>
                  <a:lnTo>
                    <a:pt x="5741640" y="12190"/>
                  </a:lnTo>
                  <a:lnTo>
                    <a:pt x="5628885" y="16242"/>
                  </a:lnTo>
                  <a:lnTo>
                    <a:pt x="5516129" y="20481"/>
                  </a:lnTo>
                  <a:lnTo>
                    <a:pt x="5403374" y="24833"/>
                  </a:lnTo>
                  <a:lnTo>
                    <a:pt x="5290618" y="29208"/>
                  </a:lnTo>
                  <a:lnTo>
                    <a:pt x="5177863" y="33506"/>
                  </a:lnTo>
                  <a:lnTo>
                    <a:pt x="5065107" y="37622"/>
                  </a:lnTo>
                  <a:lnTo>
                    <a:pt x="4952352" y="41459"/>
                  </a:lnTo>
                  <a:lnTo>
                    <a:pt x="4839596" y="44932"/>
                  </a:lnTo>
                  <a:lnTo>
                    <a:pt x="4726841" y="47993"/>
                  </a:lnTo>
                  <a:lnTo>
                    <a:pt x="4614085" y="50636"/>
                  </a:lnTo>
                  <a:lnTo>
                    <a:pt x="4501330" y="53068"/>
                  </a:lnTo>
                  <a:lnTo>
                    <a:pt x="4388574" y="56961"/>
                  </a:lnTo>
                  <a:lnTo>
                    <a:pt x="4275819" y="62492"/>
                  </a:lnTo>
                  <a:lnTo>
                    <a:pt x="4163063" y="69296"/>
                  </a:lnTo>
                  <a:lnTo>
                    <a:pt x="4050307" y="76880"/>
                  </a:lnTo>
                  <a:lnTo>
                    <a:pt x="3937552" y="85797"/>
                  </a:lnTo>
                  <a:lnTo>
                    <a:pt x="3824796" y="97038"/>
                  </a:lnTo>
                  <a:lnTo>
                    <a:pt x="3712041" y="109360"/>
                  </a:lnTo>
                  <a:lnTo>
                    <a:pt x="3599285" y="120871"/>
                  </a:lnTo>
                  <a:lnTo>
                    <a:pt x="3486530" y="134855"/>
                  </a:lnTo>
                  <a:lnTo>
                    <a:pt x="3373774" y="151131"/>
                  </a:lnTo>
                  <a:lnTo>
                    <a:pt x="3261019" y="165753"/>
                  </a:lnTo>
                  <a:lnTo>
                    <a:pt x="3148263" y="176229"/>
                  </a:lnTo>
                  <a:lnTo>
                    <a:pt x="3035508" y="186427"/>
                  </a:lnTo>
                  <a:lnTo>
                    <a:pt x="2922752" y="196791"/>
                  </a:lnTo>
                  <a:lnTo>
                    <a:pt x="2809997" y="206033"/>
                  </a:lnTo>
                  <a:lnTo>
                    <a:pt x="2697241" y="212518"/>
                  </a:lnTo>
                  <a:lnTo>
                    <a:pt x="2584486" y="217752"/>
                  </a:lnTo>
                  <a:lnTo>
                    <a:pt x="2471730" y="222677"/>
                  </a:lnTo>
                  <a:lnTo>
                    <a:pt x="2358975" y="227219"/>
                  </a:lnTo>
                  <a:lnTo>
                    <a:pt x="2246219" y="230724"/>
                  </a:lnTo>
                  <a:lnTo>
                    <a:pt x="2133463" y="233451"/>
                  </a:lnTo>
                  <a:lnTo>
                    <a:pt x="2020708" y="235882"/>
                  </a:lnTo>
                  <a:lnTo>
                    <a:pt x="1907952" y="238232"/>
                  </a:lnTo>
                  <a:lnTo>
                    <a:pt x="1795197" y="240539"/>
                  </a:lnTo>
                  <a:lnTo>
                    <a:pt x="1682441" y="242813"/>
                  </a:lnTo>
                  <a:lnTo>
                    <a:pt x="1569686" y="245093"/>
                  </a:lnTo>
                  <a:lnTo>
                    <a:pt x="1456930" y="247465"/>
                  </a:lnTo>
                  <a:lnTo>
                    <a:pt x="1344175" y="250050"/>
                  </a:lnTo>
                  <a:lnTo>
                    <a:pt x="1231419" y="252986"/>
                  </a:lnTo>
                  <a:lnTo>
                    <a:pt x="1118664" y="256409"/>
                  </a:lnTo>
                  <a:lnTo>
                    <a:pt x="1005908" y="260438"/>
                  </a:lnTo>
                  <a:lnTo>
                    <a:pt x="893153" y="265163"/>
                  </a:lnTo>
                  <a:lnTo>
                    <a:pt x="780397" y="270644"/>
                  </a:lnTo>
                  <a:lnTo>
                    <a:pt x="667642" y="276909"/>
                  </a:lnTo>
                  <a:lnTo>
                    <a:pt x="554886" y="283965"/>
                  </a:lnTo>
                  <a:lnTo>
                    <a:pt x="442131" y="291803"/>
                  </a:lnTo>
                  <a:lnTo>
                    <a:pt x="329375" y="300401"/>
                  </a:lnTo>
                  <a:lnTo>
                    <a:pt x="216619" y="309735"/>
                  </a:lnTo>
                  <a:lnTo>
                    <a:pt x="103864" y="319777"/>
                  </a:lnTo>
                  <a:lnTo>
                    <a:pt x="0" y="3296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901758"/>
              <a:ext cx="6145984" cy="324887"/>
            </a:xfrm>
            <a:custGeom>
              <a:avLst/>
              <a:pathLst>
                <a:path w="6145984" h="324887">
                  <a:moveTo>
                    <a:pt x="0" y="296398"/>
                  </a:moveTo>
                  <a:lnTo>
                    <a:pt x="103864" y="300510"/>
                  </a:lnTo>
                  <a:lnTo>
                    <a:pt x="216619" y="304585"/>
                  </a:lnTo>
                  <a:lnTo>
                    <a:pt x="329375" y="308275"/>
                  </a:lnTo>
                  <a:lnTo>
                    <a:pt x="442131" y="311583"/>
                  </a:lnTo>
                  <a:lnTo>
                    <a:pt x="554886" y="314515"/>
                  </a:lnTo>
                  <a:lnTo>
                    <a:pt x="667642" y="317074"/>
                  </a:lnTo>
                  <a:lnTo>
                    <a:pt x="780397" y="319264"/>
                  </a:lnTo>
                  <a:lnTo>
                    <a:pt x="893153" y="321089"/>
                  </a:lnTo>
                  <a:lnTo>
                    <a:pt x="1005908" y="322553"/>
                  </a:lnTo>
                  <a:lnTo>
                    <a:pt x="1118664" y="323662"/>
                  </a:lnTo>
                  <a:lnTo>
                    <a:pt x="1231419" y="324417"/>
                  </a:lnTo>
                  <a:lnTo>
                    <a:pt x="1344175" y="324824"/>
                  </a:lnTo>
                  <a:lnTo>
                    <a:pt x="1456930" y="324887"/>
                  </a:lnTo>
                  <a:lnTo>
                    <a:pt x="1569686" y="324610"/>
                  </a:lnTo>
                  <a:lnTo>
                    <a:pt x="1682441" y="323996"/>
                  </a:lnTo>
                  <a:lnTo>
                    <a:pt x="1795197" y="323051"/>
                  </a:lnTo>
                  <a:lnTo>
                    <a:pt x="1907952" y="321991"/>
                  </a:lnTo>
                  <a:lnTo>
                    <a:pt x="2020708" y="320780"/>
                  </a:lnTo>
                  <a:lnTo>
                    <a:pt x="2133463" y="319134"/>
                  </a:lnTo>
                  <a:lnTo>
                    <a:pt x="2246219" y="316768"/>
                  </a:lnTo>
                  <a:lnTo>
                    <a:pt x="2358975" y="313469"/>
                  </a:lnTo>
                  <a:lnTo>
                    <a:pt x="2471730" y="309491"/>
                  </a:lnTo>
                  <a:lnTo>
                    <a:pt x="2584486" y="304768"/>
                  </a:lnTo>
                  <a:lnTo>
                    <a:pt x="2697241" y="299146"/>
                  </a:lnTo>
                  <a:lnTo>
                    <a:pt x="2809997" y="292410"/>
                  </a:lnTo>
                  <a:lnTo>
                    <a:pt x="2922752" y="283699"/>
                  </a:lnTo>
                  <a:lnTo>
                    <a:pt x="3035508" y="273454"/>
                  </a:lnTo>
                  <a:lnTo>
                    <a:pt x="3148263" y="262564"/>
                  </a:lnTo>
                  <a:lnTo>
                    <a:pt x="3261019" y="251807"/>
                  </a:lnTo>
                  <a:lnTo>
                    <a:pt x="3373774" y="238214"/>
                  </a:lnTo>
                  <a:lnTo>
                    <a:pt x="3486530" y="222688"/>
                  </a:lnTo>
                  <a:lnTo>
                    <a:pt x="3599285" y="208739"/>
                  </a:lnTo>
                  <a:lnTo>
                    <a:pt x="3712041" y="197647"/>
                  </a:lnTo>
                  <a:lnTo>
                    <a:pt x="3824796" y="185812"/>
                  </a:lnTo>
                  <a:lnTo>
                    <a:pt x="3937552" y="174523"/>
                  </a:lnTo>
                  <a:lnTo>
                    <a:pt x="4050307" y="165385"/>
                  </a:lnTo>
                  <a:lnTo>
                    <a:pt x="4163063" y="157532"/>
                  </a:lnTo>
                  <a:lnTo>
                    <a:pt x="4275819" y="150040"/>
                  </a:lnTo>
                  <a:lnTo>
                    <a:pt x="4388574" y="143368"/>
                  </a:lnTo>
                  <a:lnTo>
                    <a:pt x="4501330" y="137976"/>
                  </a:lnTo>
                  <a:lnTo>
                    <a:pt x="4614085" y="133731"/>
                  </a:lnTo>
                  <a:lnTo>
                    <a:pt x="4726841" y="128807"/>
                  </a:lnTo>
                  <a:lnTo>
                    <a:pt x="4839596" y="123046"/>
                  </a:lnTo>
                  <a:lnTo>
                    <a:pt x="4952352" y="116462"/>
                  </a:lnTo>
                  <a:lnTo>
                    <a:pt x="5065107" y="109070"/>
                  </a:lnTo>
                  <a:lnTo>
                    <a:pt x="5177863" y="100884"/>
                  </a:lnTo>
                  <a:lnTo>
                    <a:pt x="5290618" y="91919"/>
                  </a:lnTo>
                  <a:lnTo>
                    <a:pt x="5403374" y="82190"/>
                  </a:lnTo>
                  <a:lnTo>
                    <a:pt x="5516129" y="71712"/>
                  </a:lnTo>
                  <a:lnTo>
                    <a:pt x="5628885" y="60499"/>
                  </a:lnTo>
                  <a:lnTo>
                    <a:pt x="5741640" y="48566"/>
                  </a:lnTo>
                  <a:lnTo>
                    <a:pt x="5854396" y="35928"/>
                  </a:lnTo>
                  <a:lnTo>
                    <a:pt x="5967151" y="22599"/>
                  </a:lnTo>
                  <a:lnTo>
                    <a:pt x="6079907" y="859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804718"/>
              <a:ext cx="6145984" cy="541053"/>
            </a:xfrm>
            <a:custGeom>
              <a:avLst/>
              <a:pathLst>
                <a:path w="6145984" h="541053">
                  <a:moveTo>
                    <a:pt x="0" y="241721"/>
                  </a:moveTo>
                  <a:lnTo>
                    <a:pt x="103864" y="258565"/>
                  </a:lnTo>
                  <a:lnTo>
                    <a:pt x="216619" y="275519"/>
                  </a:lnTo>
                  <a:lnTo>
                    <a:pt x="329375" y="291123"/>
                  </a:lnTo>
                  <a:lnTo>
                    <a:pt x="442131" y="305360"/>
                  </a:lnTo>
                  <a:lnTo>
                    <a:pt x="554886" y="318215"/>
                  </a:lnTo>
                  <a:lnTo>
                    <a:pt x="667642" y="329680"/>
                  </a:lnTo>
                  <a:lnTo>
                    <a:pt x="780397" y="339752"/>
                  </a:lnTo>
                  <a:lnTo>
                    <a:pt x="893153" y="348447"/>
                  </a:lnTo>
                  <a:lnTo>
                    <a:pt x="1005908" y="355798"/>
                  </a:lnTo>
                  <a:lnTo>
                    <a:pt x="1118664" y="361867"/>
                  </a:lnTo>
                  <a:lnTo>
                    <a:pt x="1231419" y="366744"/>
                  </a:lnTo>
                  <a:lnTo>
                    <a:pt x="1344175" y="370543"/>
                  </a:lnTo>
                  <a:lnTo>
                    <a:pt x="1456930" y="373395"/>
                  </a:lnTo>
                  <a:lnTo>
                    <a:pt x="1569686" y="375430"/>
                  </a:lnTo>
                  <a:lnTo>
                    <a:pt x="1682441" y="376767"/>
                  </a:lnTo>
                  <a:lnTo>
                    <a:pt x="1795197" y="377493"/>
                  </a:lnTo>
                  <a:lnTo>
                    <a:pt x="1907952" y="377951"/>
                  </a:lnTo>
                  <a:lnTo>
                    <a:pt x="2020708" y="378058"/>
                  </a:lnTo>
                  <a:lnTo>
                    <a:pt x="2133463" y="377380"/>
                  </a:lnTo>
                  <a:lnTo>
                    <a:pt x="2246219" y="375638"/>
                  </a:lnTo>
                  <a:lnTo>
                    <a:pt x="2358975" y="372744"/>
                  </a:lnTo>
                  <a:lnTo>
                    <a:pt x="2471730" y="368443"/>
                  </a:lnTo>
                  <a:lnTo>
                    <a:pt x="2584486" y="362570"/>
                  </a:lnTo>
                  <a:lnTo>
                    <a:pt x="2697241" y="355598"/>
                  </a:lnTo>
                  <a:lnTo>
                    <a:pt x="2809997" y="348635"/>
                  </a:lnTo>
                  <a:lnTo>
                    <a:pt x="2922752" y="339487"/>
                  </a:lnTo>
                  <a:lnTo>
                    <a:pt x="3035508" y="327791"/>
                  </a:lnTo>
                  <a:lnTo>
                    <a:pt x="3148263" y="315426"/>
                  </a:lnTo>
                  <a:lnTo>
                    <a:pt x="3261019" y="305605"/>
                  </a:lnTo>
                  <a:lnTo>
                    <a:pt x="3373774" y="296467"/>
                  </a:lnTo>
                  <a:lnTo>
                    <a:pt x="3486530" y="286255"/>
                  </a:lnTo>
                  <a:lnTo>
                    <a:pt x="3599285" y="276765"/>
                  </a:lnTo>
                  <a:lnTo>
                    <a:pt x="3712041" y="269940"/>
                  </a:lnTo>
                  <a:lnTo>
                    <a:pt x="3824796" y="263389"/>
                  </a:lnTo>
                  <a:lnTo>
                    <a:pt x="3937552" y="256820"/>
                  </a:lnTo>
                  <a:lnTo>
                    <a:pt x="4050307" y="250974"/>
                  </a:lnTo>
                  <a:lnTo>
                    <a:pt x="4163063" y="245498"/>
                  </a:lnTo>
                  <a:lnTo>
                    <a:pt x="4275819" y="239811"/>
                  </a:lnTo>
                  <a:lnTo>
                    <a:pt x="4388574" y="234210"/>
                  </a:lnTo>
                  <a:lnTo>
                    <a:pt x="4501330" y="229103"/>
                  </a:lnTo>
                  <a:lnTo>
                    <a:pt x="4614085" y="224341"/>
                  </a:lnTo>
                  <a:lnTo>
                    <a:pt x="4726841" y="218147"/>
                  </a:lnTo>
                  <a:lnTo>
                    <a:pt x="4839596" y="210427"/>
                  </a:lnTo>
                  <a:lnTo>
                    <a:pt x="4952352" y="201204"/>
                  </a:lnTo>
                  <a:lnTo>
                    <a:pt x="5065107" y="190461"/>
                  </a:lnTo>
                  <a:lnTo>
                    <a:pt x="5177863" y="178154"/>
                  </a:lnTo>
                  <a:lnTo>
                    <a:pt x="5290618" y="164221"/>
                  </a:lnTo>
                  <a:lnTo>
                    <a:pt x="5403374" y="148598"/>
                  </a:lnTo>
                  <a:lnTo>
                    <a:pt x="5516129" y="131221"/>
                  </a:lnTo>
                  <a:lnTo>
                    <a:pt x="5628885" y="112041"/>
                  </a:lnTo>
                  <a:lnTo>
                    <a:pt x="5741640" y="91018"/>
                  </a:lnTo>
                  <a:lnTo>
                    <a:pt x="5854396" y="68127"/>
                  </a:lnTo>
                  <a:lnTo>
                    <a:pt x="5967151" y="43359"/>
                  </a:lnTo>
                  <a:lnTo>
                    <a:pt x="6079907" y="16711"/>
                  </a:lnTo>
                  <a:lnTo>
                    <a:pt x="6145984" y="0"/>
                  </a:lnTo>
                  <a:lnTo>
                    <a:pt x="6145984" y="239668"/>
                  </a:lnTo>
                  <a:lnTo>
                    <a:pt x="6079907" y="243958"/>
                  </a:lnTo>
                  <a:lnTo>
                    <a:pt x="5967151" y="251212"/>
                  </a:lnTo>
                  <a:lnTo>
                    <a:pt x="5854396" y="258377"/>
                  </a:lnTo>
                  <a:lnTo>
                    <a:pt x="5741640" y="265422"/>
                  </a:lnTo>
                  <a:lnTo>
                    <a:pt x="5628885" y="272305"/>
                  </a:lnTo>
                  <a:lnTo>
                    <a:pt x="5516129" y="278974"/>
                  </a:lnTo>
                  <a:lnTo>
                    <a:pt x="5403374" y="285357"/>
                  </a:lnTo>
                  <a:lnTo>
                    <a:pt x="5290618" y="291375"/>
                  </a:lnTo>
                  <a:lnTo>
                    <a:pt x="5177863" y="296935"/>
                  </a:lnTo>
                  <a:lnTo>
                    <a:pt x="5065107" y="301942"/>
                  </a:lnTo>
                  <a:lnTo>
                    <a:pt x="4952352" y="306304"/>
                  </a:lnTo>
                  <a:lnTo>
                    <a:pt x="4839596" y="309946"/>
                  </a:lnTo>
                  <a:lnTo>
                    <a:pt x="4726841" y="312821"/>
                  </a:lnTo>
                  <a:lnTo>
                    <a:pt x="4614085" y="314923"/>
                  </a:lnTo>
                  <a:lnTo>
                    <a:pt x="4501330" y="316433"/>
                  </a:lnTo>
                  <a:lnTo>
                    <a:pt x="4388574" y="318850"/>
                  </a:lnTo>
                  <a:lnTo>
                    <a:pt x="4275819" y="322406"/>
                  </a:lnTo>
                  <a:lnTo>
                    <a:pt x="4163063" y="326857"/>
                  </a:lnTo>
                  <a:lnTo>
                    <a:pt x="4050307" y="331849"/>
                  </a:lnTo>
                  <a:lnTo>
                    <a:pt x="3937552" y="337301"/>
                  </a:lnTo>
                  <a:lnTo>
                    <a:pt x="3824796" y="343784"/>
                  </a:lnTo>
                  <a:lnTo>
                    <a:pt x="3712041" y="351207"/>
                  </a:lnTo>
                  <a:lnTo>
                    <a:pt x="3599285" y="358784"/>
                  </a:lnTo>
                  <a:lnTo>
                    <a:pt x="3486530" y="368336"/>
                  </a:lnTo>
                  <a:lnTo>
                    <a:pt x="3373774" y="379895"/>
                  </a:lnTo>
                  <a:lnTo>
                    <a:pt x="3261019" y="390878"/>
                  </a:lnTo>
                  <a:lnTo>
                    <a:pt x="3148263" y="400197"/>
                  </a:lnTo>
                  <a:lnTo>
                    <a:pt x="3035508" y="411320"/>
                  </a:lnTo>
                  <a:lnTo>
                    <a:pt x="2922752" y="423228"/>
                  </a:lnTo>
                  <a:lnTo>
                    <a:pt x="2809997" y="433328"/>
                  </a:lnTo>
                  <a:lnTo>
                    <a:pt x="2697241" y="439843"/>
                  </a:lnTo>
                  <a:lnTo>
                    <a:pt x="2584486" y="446118"/>
                  </a:lnTo>
                  <a:lnTo>
                    <a:pt x="2471730" y="452354"/>
                  </a:lnTo>
                  <a:lnTo>
                    <a:pt x="2358975" y="457666"/>
                  </a:lnTo>
                  <a:lnTo>
                    <a:pt x="2246219" y="460929"/>
                  </a:lnTo>
                  <a:lnTo>
                    <a:pt x="2133463" y="463318"/>
                  </a:lnTo>
                  <a:lnTo>
                    <a:pt x="2020708" y="465406"/>
                  </a:lnTo>
                  <a:lnTo>
                    <a:pt x="1907952" y="467342"/>
                  </a:lnTo>
                  <a:lnTo>
                    <a:pt x="1795197" y="469120"/>
                  </a:lnTo>
                  <a:lnTo>
                    <a:pt x="1682441" y="470780"/>
                  </a:lnTo>
                  <a:lnTo>
                    <a:pt x="1569686" y="472433"/>
                  </a:lnTo>
                  <a:lnTo>
                    <a:pt x="1456930" y="474155"/>
                  </a:lnTo>
                  <a:lnTo>
                    <a:pt x="1344175" y="476054"/>
                  </a:lnTo>
                  <a:lnTo>
                    <a:pt x="1231419" y="478254"/>
                  </a:lnTo>
                  <a:lnTo>
                    <a:pt x="1118664" y="480875"/>
                  </a:lnTo>
                  <a:lnTo>
                    <a:pt x="1005908" y="484022"/>
                  </a:lnTo>
                  <a:lnTo>
                    <a:pt x="893153" y="487776"/>
                  </a:lnTo>
                  <a:lnTo>
                    <a:pt x="780397" y="492189"/>
                  </a:lnTo>
                  <a:lnTo>
                    <a:pt x="667642" y="497286"/>
                  </a:lnTo>
                  <a:lnTo>
                    <a:pt x="554886" y="503073"/>
                  </a:lnTo>
                  <a:lnTo>
                    <a:pt x="442131" y="509539"/>
                  </a:lnTo>
                  <a:lnTo>
                    <a:pt x="329375" y="516665"/>
                  </a:lnTo>
                  <a:lnTo>
                    <a:pt x="216619" y="524428"/>
                  </a:lnTo>
                  <a:lnTo>
                    <a:pt x="103864" y="532802"/>
                  </a:lnTo>
                  <a:lnTo>
                    <a:pt x="0" y="54105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804718"/>
              <a:ext cx="6145984" cy="378058"/>
            </a:xfrm>
            <a:custGeom>
              <a:avLst/>
              <a:pathLst>
                <a:path w="6145984" h="378058">
                  <a:moveTo>
                    <a:pt x="0" y="241721"/>
                  </a:moveTo>
                  <a:lnTo>
                    <a:pt x="103864" y="258565"/>
                  </a:lnTo>
                  <a:lnTo>
                    <a:pt x="216619" y="275519"/>
                  </a:lnTo>
                  <a:lnTo>
                    <a:pt x="329375" y="291123"/>
                  </a:lnTo>
                  <a:lnTo>
                    <a:pt x="442131" y="305360"/>
                  </a:lnTo>
                  <a:lnTo>
                    <a:pt x="554886" y="318215"/>
                  </a:lnTo>
                  <a:lnTo>
                    <a:pt x="667642" y="329680"/>
                  </a:lnTo>
                  <a:lnTo>
                    <a:pt x="780397" y="339752"/>
                  </a:lnTo>
                  <a:lnTo>
                    <a:pt x="893153" y="348447"/>
                  </a:lnTo>
                  <a:lnTo>
                    <a:pt x="1005908" y="355798"/>
                  </a:lnTo>
                  <a:lnTo>
                    <a:pt x="1118664" y="361867"/>
                  </a:lnTo>
                  <a:lnTo>
                    <a:pt x="1231419" y="366744"/>
                  </a:lnTo>
                  <a:lnTo>
                    <a:pt x="1344175" y="370543"/>
                  </a:lnTo>
                  <a:lnTo>
                    <a:pt x="1456930" y="373395"/>
                  </a:lnTo>
                  <a:lnTo>
                    <a:pt x="1569686" y="375430"/>
                  </a:lnTo>
                  <a:lnTo>
                    <a:pt x="1682441" y="376767"/>
                  </a:lnTo>
                  <a:lnTo>
                    <a:pt x="1795197" y="377493"/>
                  </a:lnTo>
                  <a:lnTo>
                    <a:pt x="1907952" y="377951"/>
                  </a:lnTo>
                  <a:lnTo>
                    <a:pt x="2020708" y="378058"/>
                  </a:lnTo>
                  <a:lnTo>
                    <a:pt x="2133463" y="377380"/>
                  </a:lnTo>
                  <a:lnTo>
                    <a:pt x="2246219" y="375638"/>
                  </a:lnTo>
                  <a:lnTo>
                    <a:pt x="2358975" y="372744"/>
                  </a:lnTo>
                  <a:lnTo>
                    <a:pt x="2471730" y="368443"/>
                  </a:lnTo>
                  <a:lnTo>
                    <a:pt x="2584486" y="362570"/>
                  </a:lnTo>
                  <a:lnTo>
                    <a:pt x="2697241" y="355598"/>
                  </a:lnTo>
                  <a:lnTo>
                    <a:pt x="2809997" y="348635"/>
                  </a:lnTo>
                  <a:lnTo>
                    <a:pt x="2922752" y="339487"/>
                  </a:lnTo>
                  <a:lnTo>
                    <a:pt x="3035508" y="327791"/>
                  </a:lnTo>
                  <a:lnTo>
                    <a:pt x="3148263" y="315426"/>
                  </a:lnTo>
                  <a:lnTo>
                    <a:pt x="3261019" y="305605"/>
                  </a:lnTo>
                  <a:lnTo>
                    <a:pt x="3373774" y="296467"/>
                  </a:lnTo>
                  <a:lnTo>
                    <a:pt x="3486530" y="286255"/>
                  </a:lnTo>
                  <a:lnTo>
                    <a:pt x="3599285" y="276765"/>
                  </a:lnTo>
                  <a:lnTo>
                    <a:pt x="3712041" y="269940"/>
                  </a:lnTo>
                  <a:lnTo>
                    <a:pt x="3824796" y="263389"/>
                  </a:lnTo>
                  <a:lnTo>
                    <a:pt x="3937552" y="256820"/>
                  </a:lnTo>
                  <a:lnTo>
                    <a:pt x="4050307" y="250974"/>
                  </a:lnTo>
                  <a:lnTo>
                    <a:pt x="4163063" y="245498"/>
                  </a:lnTo>
                  <a:lnTo>
                    <a:pt x="4275819" y="239811"/>
                  </a:lnTo>
                  <a:lnTo>
                    <a:pt x="4388574" y="234210"/>
                  </a:lnTo>
                  <a:lnTo>
                    <a:pt x="4501330" y="229103"/>
                  </a:lnTo>
                  <a:lnTo>
                    <a:pt x="4614085" y="224341"/>
                  </a:lnTo>
                  <a:lnTo>
                    <a:pt x="4726841" y="218147"/>
                  </a:lnTo>
                  <a:lnTo>
                    <a:pt x="4839596" y="210427"/>
                  </a:lnTo>
                  <a:lnTo>
                    <a:pt x="4952352" y="201204"/>
                  </a:lnTo>
                  <a:lnTo>
                    <a:pt x="5065107" y="190461"/>
                  </a:lnTo>
                  <a:lnTo>
                    <a:pt x="5177863" y="178154"/>
                  </a:lnTo>
                  <a:lnTo>
                    <a:pt x="5290618" y="164221"/>
                  </a:lnTo>
                  <a:lnTo>
                    <a:pt x="5403374" y="148598"/>
                  </a:lnTo>
                  <a:lnTo>
                    <a:pt x="5516129" y="131221"/>
                  </a:lnTo>
                  <a:lnTo>
                    <a:pt x="5628885" y="112041"/>
                  </a:lnTo>
                  <a:lnTo>
                    <a:pt x="5741640" y="91018"/>
                  </a:lnTo>
                  <a:lnTo>
                    <a:pt x="5854396" y="68127"/>
                  </a:lnTo>
                  <a:lnTo>
                    <a:pt x="5967151" y="43359"/>
                  </a:lnTo>
                  <a:lnTo>
                    <a:pt x="6079907" y="167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5044387"/>
              <a:ext cx="6145984" cy="301384"/>
            </a:xfrm>
            <a:custGeom>
              <a:avLst/>
              <a:pathLst>
                <a:path w="6145984" h="301384">
                  <a:moveTo>
                    <a:pt x="6145984" y="0"/>
                  </a:moveTo>
                  <a:lnTo>
                    <a:pt x="6079907" y="4290"/>
                  </a:lnTo>
                  <a:lnTo>
                    <a:pt x="5967151" y="11544"/>
                  </a:lnTo>
                  <a:lnTo>
                    <a:pt x="5854396" y="18708"/>
                  </a:lnTo>
                  <a:lnTo>
                    <a:pt x="5741640" y="25753"/>
                  </a:lnTo>
                  <a:lnTo>
                    <a:pt x="5628885" y="32637"/>
                  </a:lnTo>
                  <a:lnTo>
                    <a:pt x="5516129" y="39305"/>
                  </a:lnTo>
                  <a:lnTo>
                    <a:pt x="5403374" y="45689"/>
                  </a:lnTo>
                  <a:lnTo>
                    <a:pt x="5290618" y="51707"/>
                  </a:lnTo>
                  <a:lnTo>
                    <a:pt x="5177863" y="57267"/>
                  </a:lnTo>
                  <a:lnTo>
                    <a:pt x="5065107" y="62273"/>
                  </a:lnTo>
                  <a:lnTo>
                    <a:pt x="4952352" y="66635"/>
                  </a:lnTo>
                  <a:lnTo>
                    <a:pt x="4839596" y="70277"/>
                  </a:lnTo>
                  <a:lnTo>
                    <a:pt x="4726841" y="73152"/>
                  </a:lnTo>
                  <a:lnTo>
                    <a:pt x="4614085" y="75255"/>
                  </a:lnTo>
                  <a:lnTo>
                    <a:pt x="4501330" y="76764"/>
                  </a:lnTo>
                  <a:lnTo>
                    <a:pt x="4388574" y="79182"/>
                  </a:lnTo>
                  <a:lnTo>
                    <a:pt x="4275819" y="82738"/>
                  </a:lnTo>
                  <a:lnTo>
                    <a:pt x="4163063" y="87189"/>
                  </a:lnTo>
                  <a:lnTo>
                    <a:pt x="4050307" y="92181"/>
                  </a:lnTo>
                  <a:lnTo>
                    <a:pt x="3937552" y="97632"/>
                  </a:lnTo>
                  <a:lnTo>
                    <a:pt x="3824796" y="104115"/>
                  </a:lnTo>
                  <a:lnTo>
                    <a:pt x="3712041" y="111538"/>
                  </a:lnTo>
                  <a:lnTo>
                    <a:pt x="3599285" y="119116"/>
                  </a:lnTo>
                  <a:lnTo>
                    <a:pt x="3486530" y="128668"/>
                  </a:lnTo>
                  <a:lnTo>
                    <a:pt x="3373774" y="140227"/>
                  </a:lnTo>
                  <a:lnTo>
                    <a:pt x="3261019" y="151210"/>
                  </a:lnTo>
                  <a:lnTo>
                    <a:pt x="3148263" y="160528"/>
                  </a:lnTo>
                  <a:lnTo>
                    <a:pt x="3035508" y="171651"/>
                  </a:lnTo>
                  <a:lnTo>
                    <a:pt x="2922752" y="183560"/>
                  </a:lnTo>
                  <a:lnTo>
                    <a:pt x="2809997" y="193659"/>
                  </a:lnTo>
                  <a:lnTo>
                    <a:pt x="2697241" y="200174"/>
                  </a:lnTo>
                  <a:lnTo>
                    <a:pt x="2584486" y="206449"/>
                  </a:lnTo>
                  <a:lnTo>
                    <a:pt x="2471730" y="212686"/>
                  </a:lnTo>
                  <a:lnTo>
                    <a:pt x="2358975" y="217998"/>
                  </a:lnTo>
                  <a:lnTo>
                    <a:pt x="2246219" y="221261"/>
                  </a:lnTo>
                  <a:lnTo>
                    <a:pt x="2133463" y="223650"/>
                  </a:lnTo>
                  <a:lnTo>
                    <a:pt x="2020708" y="225737"/>
                  </a:lnTo>
                  <a:lnTo>
                    <a:pt x="1907952" y="227674"/>
                  </a:lnTo>
                  <a:lnTo>
                    <a:pt x="1795197" y="229452"/>
                  </a:lnTo>
                  <a:lnTo>
                    <a:pt x="1682441" y="231112"/>
                  </a:lnTo>
                  <a:lnTo>
                    <a:pt x="1569686" y="232764"/>
                  </a:lnTo>
                  <a:lnTo>
                    <a:pt x="1456930" y="234486"/>
                  </a:lnTo>
                  <a:lnTo>
                    <a:pt x="1344175" y="236386"/>
                  </a:lnTo>
                  <a:lnTo>
                    <a:pt x="1231419" y="238585"/>
                  </a:lnTo>
                  <a:lnTo>
                    <a:pt x="1118664" y="241206"/>
                  </a:lnTo>
                  <a:lnTo>
                    <a:pt x="1005908" y="244353"/>
                  </a:lnTo>
                  <a:lnTo>
                    <a:pt x="893153" y="248107"/>
                  </a:lnTo>
                  <a:lnTo>
                    <a:pt x="780397" y="252520"/>
                  </a:lnTo>
                  <a:lnTo>
                    <a:pt x="667642" y="257617"/>
                  </a:lnTo>
                  <a:lnTo>
                    <a:pt x="554886" y="263404"/>
                  </a:lnTo>
                  <a:lnTo>
                    <a:pt x="442131" y="269870"/>
                  </a:lnTo>
                  <a:lnTo>
                    <a:pt x="329375" y="276997"/>
                  </a:lnTo>
                  <a:lnTo>
                    <a:pt x="216619" y="284759"/>
                  </a:lnTo>
                  <a:lnTo>
                    <a:pt x="103864" y="293133"/>
                  </a:lnTo>
                  <a:lnTo>
                    <a:pt x="0" y="3013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924552"/>
              <a:ext cx="6145984" cy="304097"/>
            </a:xfrm>
            <a:custGeom>
              <a:avLst/>
              <a:pathLst>
                <a:path w="6145984" h="304097">
                  <a:moveTo>
                    <a:pt x="0" y="271553"/>
                  </a:moveTo>
                  <a:lnTo>
                    <a:pt x="103864" y="275849"/>
                  </a:lnTo>
                  <a:lnTo>
                    <a:pt x="216619" y="280139"/>
                  </a:lnTo>
                  <a:lnTo>
                    <a:pt x="329375" y="284060"/>
                  </a:lnTo>
                  <a:lnTo>
                    <a:pt x="442131" y="287615"/>
                  </a:lnTo>
                  <a:lnTo>
                    <a:pt x="554886" y="290810"/>
                  </a:lnTo>
                  <a:lnTo>
                    <a:pt x="667642" y="293649"/>
                  </a:lnTo>
                  <a:lnTo>
                    <a:pt x="780397" y="296136"/>
                  </a:lnTo>
                  <a:lnTo>
                    <a:pt x="893153" y="298277"/>
                  </a:lnTo>
                  <a:lnTo>
                    <a:pt x="1005908" y="300076"/>
                  </a:lnTo>
                  <a:lnTo>
                    <a:pt x="1118664" y="301537"/>
                  </a:lnTo>
                  <a:lnTo>
                    <a:pt x="1231419" y="302665"/>
                  </a:lnTo>
                  <a:lnTo>
                    <a:pt x="1344175" y="303464"/>
                  </a:lnTo>
                  <a:lnTo>
                    <a:pt x="1456930" y="303940"/>
                  </a:lnTo>
                  <a:lnTo>
                    <a:pt x="1569686" y="304097"/>
                  </a:lnTo>
                  <a:lnTo>
                    <a:pt x="1682441" y="303939"/>
                  </a:lnTo>
                  <a:lnTo>
                    <a:pt x="1795197" y="303472"/>
                  </a:lnTo>
                  <a:lnTo>
                    <a:pt x="1907952" y="302812"/>
                  </a:lnTo>
                  <a:lnTo>
                    <a:pt x="2020708" y="301898"/>
                  </a:lnTo>
                  <a:lnTo>
                    <a:pt x="2133463" y="300515"/>
                  </a:lnTo>
                  <a:lnTo>
                    <a:pt x="2246219" y="298450"/>
                  </a:lnTo>
                  <a:lnTo>
                    <a:pt x="2358975" y="295371"/>
                  </a:lnTo>
                  <a:lnTo>
                    <a:pt x="2471730" y="290565"/>
                  </a:lnTo>
                  <a:lnTo>
                    <a:pt x="2584486" y="284510"/>
                  </a:lnTo>
                  <a:lnTo>
                    <a:pt x="2697241" y="277886"/>
                  </a:lnTo>
                  <a:lnTo>
                    <a:pt x="2809997" y="271147"/>
                  </a:lnTo>
                  <a:lnTo>
                    <a:pt x="2922752" y="261524"/>
                  </a:lnTo>
                  <a:lnTo>
                    <a:pt x="3035508" y="249721"/>
                  </a:lnTo>
                  <a:lnTo>
                    <a:pt x="3148263" y="237977"/>
                  </a:lnTo>
                  <a:lnTo>
                    <a:pt x="3261019" y="228407"/>
                  </a:lnTo>
                  <a:lnTo>
                    <a:pt x="3373774" y="218347"/>
                  </a:lnTo>
                  <a:lnTo>
                    <a:pt x="3486530" y="207461"/>
                  </a:lnTo>
                  <a:lnTo>
                    <a:pt x="3599285" y="197941"/>
                  </a:lnTo>
                  <a:lnTo>
                    <a:pt x="3712041" y="190739"/>
                  </a:lnTo>
                  <a:lnTo>
                    <a:pt x="3824796" y="183752"/>
                  </a:lnTo>
                  <a:lnTo>
                    <a:pt x="3937552" y="177226"/>
                  </a:lnTo>
                  <a:lnTo>
                    <a:pt x="4050307" y="171577"/>
                  </a:lnTo>
                  <a:lnTo>
                    <a:pt x="4163063" y="166343"/>
                  </a:lnTo>
                  <a:lnTo>
                    <a:pt x="4275819" y="161274"/>
                  </a:lnTo>
                  <a:lnTo>
                    <a:pt x="4388574" y="156696"/>
                  </a:lnTo>
                  <a:lnTo>
                    <a:pt x="4501330" y="152934"/>
                  </a:lnTo>
                  <a:lnTo>
                    <a:pt x="4614085" y="149798"/>
                  </a:lnTo>
                  <a:lnTo>
                    <a:pt x="4726841" y="145650"/>
                  </a:lnTo>
                  <a:lnTo>
                    <a:pt x="4839596" y="140352"/>
                  </a:lnTo>
                  <a:lnTo>
                    <a:pt x="4952352" y="133919"/>
                  </a:lnTo>
                  <a:lnTo>
                    <a:pt x="5065107" y="126367"/>
                  </a:lnTo>
                  <a:lnTo>
                    <a:pt x="5177863" y="117710"/>
                  </a:lnTo>
                  <a:lnTo>
                    <a:pt x="5290618" y="107964"/>
                  </a:lnTo>
                  <a:lnTo>
                    <a:pt x="5403374" y="97143"/>
                  </a:lnTo>
                  <a:lnTo>
                    <a:pt x="5516129" y="85263"/>
                  </a:lnTo>
                  <a:lnTo>
                    <a:pt x="5628885" y="72339"/>
                  </a:lnTo>
                  <a:lnTo>
                    <a:pt x="5741640" y="58385"/>
                  </a:lnTo>
                  <a:lnTo>
                    <a:pt x="5854396" y="43418"/>
                  </a:lnTo>
                  <a:lnTo>
                    <a:pt x="5967151" y="27451"/>
                  </a:lnTo>
                  <a:lnTo>
                    <a:pt x="6079907" y="1050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08567"/>
              <a:ext cx="6145984" cy="536085"/>
            </a:xfrm>
            <a:custGeom>
              <a:avLst/>
              <a:pathLst>
                <a:path w="6145984" h="536085">
                  <a:moveTo>
                    <a:pt x="0" y="244044"/>
                  </a:moveTo>
                  <a:lnTo>
                    <a:pt x="103864" y="260129"/>
                  </a:lnTo>
                  <a:lnTo>
                    <a:pt x="216619" y="276300"/>
                  </a:lnTo>
                  <a:lnTo>
                    <a:pt x="329375" y="291162"/>
                  </a:lnTo>
                  <a:lnTo>
                    <a:pt x="442131" y="304697"/>
                  </a:lnTo>
                  <a:lnTo>
                    <a:pt x="554886" y="316891"/>
                  </a:lnTo>
                  <a:lnTo>
                    <a:pt x="667642" y="327734"/>
                  </a:lnTo>
                  <a:lnTo>
                    <a:pt x="780397" y="337222"/>
                  </a:lnTo>
                  <a:lnTo>
                    <a:pt x="893153" y="345370"/>
                  </a:lnTo>
                  <a:lnTo>
                    <a:pt x="1005908" y="352211"/>
                  </a:lnTo>
                  <a:lnTo>
                    <a:pt x="1118664" y="357803"/>
                  </a:lnTo>
                  <a:lnTo>
                    <a:pt x="1231419" y="362232"/>
                  </a:lnTo>
                  <a:lnTo>
                    <a:pt x="1344175" y="365610"/>
                  </a:lnTo>
                  <a:lnTo>
                    <a:pt x="1456930" y="368063"/>
                  </a:lnTo>
                  <a:lnTo>
                    <a:pt x="1569686" y="369719"/>
                  </a:lnTo>
                  <a:lnTo>
                    <a:pt x="1682441" y="370690"/>
                  </a:lnTo>
                  <a:lnTo>
                    <a:pt x="1795197" y="371061"/>
                  </a:lnTo>
                  <a:lnTo>
                    <a:pt x="1907952" y="371074"/>
                  </a:lnTo>
                  <a:lnTo>
                    <a:pt x="2020708" y="370651"/>
                  </a:lnTo>
                  <a:lnTo>
                    <a:pt x="2133463" y="369473"/>
                  </a:lnTo>
                  <a:lnTo>
                    <a:pt x="2246219" y="367377"/>
                  </a:lnTo>
                  <a:lnTo>
                    <a:pt x="2358975" y="364360"/>
                  </a:lnTo>
                  <a:lnTo>
                    <a:pt x="2471730" y="360096"/>
                  </a:lnTo>
                  <a:lnTo>
                    <a:pt x="2584486" y="354418"/>
                  </a:lnTo>
                  <a:lnTo>
                    <a:pt x="2697241" y="347808"/>
                  </a:lnTo>
                  <a:lnTo>
                    <a:pt x="2809997" y="341396"/>
                  </a:lnTo>
                  <a:lnTo>
                    <a:pt x="2922752" y="333406"/>
                  </a:lnTo>
                  <a:lnTo>
                    <a:pt x="3035508" y="323322"/>
                  </a:lnTo>
                  <a:lnTo>
                    <a:pt x="3148263" y="312627"/>
                  </a:lnTo>
                  <a:lnTo>
                    <a:pt x="3261019" y="304121"/>
                  </a:lnTo>
                  <a:lnTo>
                    <a:pt x="3373774" y="296576"/>
                  </a:lnTo>
                  <a:lnTo>
                    <a:pt x="3486530" y="288244"/>
                  </a:lnTo>
                  <a:lnTo>
                    <a:pt x="3599285" y="280315"/>
                  </a:lnTo>
                  <a:lnTo>
                    <a:pt x="3712041" y="274506"/>
                  </a:lnTo>
                  <a:lnTo>
                    <a:pt x="3824796" y="269122"/>
                  </a:lnTo>
                  <a:lnTo>
                    <a:pt x="3937552" y="263610"/>
                  </a:lnTo>
                  <a:lnTo>
                    <a:pt x="4050307" y="258369"/>
                  </a:lnTo>
                  <a:lnTo>
                    <a:pt x="4163063" y="253253"/>
                  </a:lnTo>
                  <a:lnTo>
                    <a:pt x="4275819" y="247892"/>
                  </a:lnTo>
                  <a:lnTo>
                    <a:pt x="4388574" y="242483"/>
                  </a:lnTo>
                  <a:lnTo>
                    <a:pt x="4501330" y="237332"/>
                  </a:lnTo>
                  <a:lnTo>
                    <a:pt x="4614085" y="232262"/>
                  </a:lnTo>
                  <a:lnTo>
                    <a:pt x="4726841" y="225707"/>
                  </a:lnTo>
                  <a:lnTo>
                    <a:pt x="4839596" y="217590"/>
                  </a:lnTo>
                  <a:lnTo>
                    <a:pt x="4952352" y="207935"/>
                  </a:lnTo>
                  <a:lnTo>
                    <a:pt x="5065107" y="196723"/>
                  </a:lnTo>
                  <a:lnTo>
                    <a:pt x="5177863" y="183911"/>
                  </a:lnTo>
                  <a:lnTo>
                    <a:pt x="5290618" y="169438"/>
                  </a:lnTo>
                  <a:lnTo>
                    <a:pt x="5403374" y="153239"/>
                  </a:lnTo>
                  <a:lnTo>
                    <a:pt x="5516129" y="135253"/>
                  </a:lnTo>
                  <a:lnTo>
                    <a:pt x="5628885" y="115429"/>
                  </a:lnTo>
                  <a:lnTo>
                    <a:pt x="5741640" y="93730"/>
                  </a:lnTo>
                  <a:lnTo>
                    <a:pt x="5854396" y="70129"/>
                  </a:lnTo>
                  <a:lnTo>
                    <a:pt x="5967151" y="44616"/>
                  </a:lnTo>
                  <a:lnTo>
                    <a:pt x="6079907" y="17189"/>
                  </a:lnTo>
                  <a:lnTo>
                    <a:pt x="6145984" y="0"/>
                  </a:lnTo>
                  <a:lnTo>
                    <a:pt x="6145984" y="233831"/>
                  </a:lnTo>
                  <a:lnTo>
                    <a:pt x="6079907" y="238901"/>
                  </a:lnTo>
                  <a:lnTo>
                    <a:pt x="5967151" y="247407"/>
                  </a:lnTo>
                  <a:lnTo>
                    <a:pt x="5854396" y="255745"/>
                  </a:lnTo>
                  <a:lnTo>
                    <a:pt x="5741640" y="263886"/>
                  </a:lnTo>
                  <a:lnTo>
                    <a:pt x="5628885" y="271790"/>
                  </a:lnTo>
                  <a:lnTo>
                    <a:pt x="5516129" y="279406"/>
                  </a:lnTo>
                  <a:lnTo>
                    <a:pt x="5403374" y="286668"/>
                  </a:lnTo>
                  <a:lnTo>
                    <a:pt x="5290618" y="293495"/>
                  </a:lnTo>
                  <a:lnTo>
                    <a:pt x="5177863" y="299799"/>
                  </a:lnTo>
                  <a:lnTo>
                    <a:pt x="5065107" y="305489"/>
                  </a:lnTo>
                  <a:lnTo>
                    <a:pt x="4952352" y="310475"/>
                  </a:lnTo>
                  <a:lnTo>
                    <a:pt x="4839596" y="314686"/>
                  </a:lnTo>
                  <a:lnTo>
                    <a:pt x="4726841" y="318075"/>
                  </a:lnTo>
                  <a:lnTo>
                    <a:pt x="4614085" y="320638"/>
                  </a:lnTo>
                  <a:lnTo>
                    <a:pt x="4501330" y="322535"/>
                  </a:lnTo>
                  <a:lnTo>
                    <a:pt x="4388574" y="325062"/>
                  </a:lnTo>
                  <a:lnTo>
                    <a:pt x="4275819" y="328475"/>
                  </a:lnTo>
                  <a:lnTo>
                    <a:pt x="4163063" y="332631"/>
                  </a:lnTo>
                  <a:lnTo>
                    <a:pt x="4050307" y="337275"/>
                  </a:lnTo>
                  <a:lnTo>
                    <a:pt x="3937552" y="342130"/>
                  </a:lnTo>
                  <a:lnTo>
                    <a:pt x="3824796" y="347559"/>
                  </a:lnTo>
                  <a:lnTo>
                    <a:pt x="3712041" y="353794"/>
                  </a:lnTo>
                  <a:lnTo>
                    <a:pt x="3599285" y="360336"/>
                  </a:lnTo>
                  <a:lnTo>
                    <a:pt x="3486530" y="368326"/>
                  </a:lnTo>
                  <a:lnTo>
                    <a:pt x="3373774" y="377972"/>
                  </a:lnTo>
                  <a:lnTo>
                    <a:pt x="3261019" y="387318"/>
                  </a:lnTo>
                  <a:lnTo>
                    <a:pt x="3148263" y="395332"/>
                  </a:lnTo>
                  <a:lnTo>
                    <a:pt x="3035508" y="404817"/>
                  </a:lnTo>
                  <a:lnTo>
                    <a:pt x="2922752" y="415107"/>
                  </a:lnTo>
                  <a:lnTo>
                    <a:pt x="2809997" y="424026"/>
                  </a:lnTo>
                  <a:lnTo>
                    <a:pt x="2697241" y="430001"/>
                  </a:lnTo>
                  <a:lnTo>
                    <a:pt x="2584486" y="435930"/>
                  </a:lnTo>
                  <a:lnTo>
                    <a:pt x="2471730" y="441963"/>
                  </a:lnTo>
                  <a:lnTo>
                    <a:pt x="2358975" y="447214"/>
                  </a:lnTo>
                  <a:lnTo>
                    <a:pt x="2246219" y="450591"/>
                  </a:lnTo>
                  <a:lnTo>
                    <a:pt x="2133463" y="453319"/>
                  </a:lnTo>
                  <a:lnTo>
                    <a:pt x="2020708" y="455871"/>
                  </a:lnTo>
                  <a:lnTo>
                    <a:pt x="1907952" y="458288"/>
                  </a:lnTo>
                  <a:lnTo>
                    <a:pt x="1795197" y="460457"/>
                  </a:lnTo>
                  <a:lnTo>
                    <a:pt x="1682441" y="462413"/>
                  </a:lnTo>
                  <a:lnTo>
                    <a:pt x="1569686" y="464358"/>
                  </a:lnTo>
                  <a:lnTo>
                    <a:pt x="1456930" y="466369"/>
                  </a:lnTo>
                  <a:lnTo>
                    <a:pt x="1344175" y="468552"/>
                  </a:lnTo>
                  <a:lnTo>
                    <a:pt x="1231419" y="471026"/>
                  </a:lnTo>
                  <a:lnTo>
                    <a:pt x="1118664" y="473912"/>
                  </a:lnTo>
                  <a:lnTo>
                    <a:pt x="1005908" y="477312"/>
                  </a:lnTo>
                  <a:lnTo>
                    <a:pt x="893153" y="481306"/>
                  </a:lnTo>
                  <a:lnTo>
                    <a:pt x="780397" y="485946"/>
                  </a:lnTo>
                  <a:lnTo>
                    <a:pt x="667642" y="491258"/>
                  </a:lnTo>
                  <a:lnTo>
                    <a:pt x="554886" y="497246"/>
                  </a:lnTo>
                  <a:lnTo>
                    <a:pt x="442131" y="503903"/>
                  </a:lnTo>
                  <a:lnTo>
                    <a:pt x="329375" y="511211"/>
                  </a:lnTo>
                  <a:lnTo>
                    <a:pt x="216619" y="519146"/>
                  </a:lnTo>
                  <a:lnTo>
                    <a:pt x="103864" y="527686"/>
                  </a:lnTo>
                  <a:lnTo>
                    <a:pt x="0" y="53608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08567"/>
              <a:ext cx="6145984" cy="371074"/>
            </a:xfrm>
            <a:custGeom>
              <a:avLst/>
              <a:pathLst>
                <a:path w="6145984" h="371074">
                  <a:moveTo>
                    <a:pt x="0" y="244044"/>
                  </a:moveTo>
                  <a:lnTo>
                    <a:pt x="103864" y="260129"/>
                  </a:lnTo>
                  <a:lnTo>
                    <a:pt x="216619" y="276300"/>
                  </a:lnTo>
                  <a:lnTo>
                    <a:pt x="329375" y="291162"/>
                  </a:lnTo>
                  <a:lnTo>
                    <a:pt x="442131" y="304697"/>
                  </a:lnTo>
                  <a:lnTo>
                    <a:pt x="554886" y="316891"/>
                  </a:lnTo>
                  <a:lnTo>
                    <a:pt x="667642" y="327734"/>
                  </a:lnTo>
                  <a:lnTo>
                    <a:pt x="780397" y="337222"/>
                  </a:lnTo>
                  <a:lnTo>
                    <a:pt x="893153" y="345370"/>
                  </a:lnTo>
                  <a:lnTo>
                    <a:pt x="1005908" y="352211"/>
                  </a:lnTo>
                  <a:lnTo>
                    <a:pt x="1118664" y="357803"/>
                  </a:lnTo>
                  <a:lnTo>
                    <a:pt x="1231419" y="362232"/>
                  </a:lnTo>
                  <a:lnTo>
                    <a:pt x="1344175" y="365610"/>
                  </a:lnTo>
                  <a:lnTo>
                    <a:pt x="1456930" y="368063"/>
                  </a:lnTo>
                  <a:lnTo>
                    <a:pt x="1569686" y="369719"/>
                  </a:lnTo>
                  <a:lnTo>
                    <a:pt x="1682441" y="370690"/>
                  </a:lnTo>
                  <a:lnTo>
                    <a:pt x="1795197" y="371061"/>
                  </a:lnTo>
                  <a:lnTo>
                    <a:pt x="1907952" y="371074"/>
                  </a:lnTo>
                  <a:lnTo>
                    <a:pt x="2020708" y="370651"/>
                  </a:lnTo>
                  <a:lnTo>
                    <a:pt x="2133463" y="369473"/>
                  </a:lnTo>
                  <a:lnTo>
                    <a:pt x="2246219" y="367377"/>
                  </a:lnTo>
                  <a:lnTo>
                    <a:pt x="2358975" y="364360"/>
                  </a:lnTo>
                  <a:lnTo>
                    <a:pt x="2471730" y="360096"/>
                  </a:lnTo>
                  <a:lnTo>
                    <a:pt x="2584486" y="354418"/>
                  </a:lnTo>
                  <a:lnTo>
                    <a:pt x="2697241" y="347808"/>
                  </a:lnTo>
                  <a:lnTo>
                    <a:pt x="2809997" y="341396"/>
                  </a:lnTo>
                  <a:lnTo>
                    <a:pt x="2922752" y="333406"/>
                  </a:lnTo>
                  <a:lnTo>
                    <a:pt x="3035508" y="323322"/>
                  </a:lnTo>
                  <a:lnTo>
                    <a:pt x="3148263" y="312627"/>
                  </a:lnTo>
                  <a:lnTo>
                    <a:pt x="3261019" y="304121"/>
                  </a:lnTo>
                  <a:lnTo>
                    <a:pt x="3373774" y="296576"/>
                  </a:lnTo>
                  <a:lnTo>
                    <a:pt x="3486530" y="288244"/>
                  </a:lnTo>
                  <a:lnTo>
                    <a:pt x="3599285" y="280315"/>
                  </a:lnTo>
                  <a:lnTo>
                    <a:pt x="3712041" y="274506"/>
                  </a:lnTo>
                  <a:lnTo>
                    <a:pt x="3824796" y="269122"/>
                  </a:lnTo>
                  <a:lnTo>
                    <a:pt x="3937552" y="263610"/>
                  </a:lnTo>
                  <a:lnTo>
                    <a:pt x="4050307" y="258369"/>
                  </a:lnTo>
                  <a:lnTo>
                    <a:pt x="4163063" y="253253"/>
                  </a:lnTo>
                  <a:lnTo>
                    <a:pt x="4275819" y="247892"/>
                  </a:lnTo>
                  <a:lnTo>
                    <a:pt x="4388574" y="242483"/>
                  </a:lnTo>
                  <a:lnTo>
                    <a:pt x="4501330" y="237332"/>
                  </a:lnTo>
                  <a:lnTo>
                    <a:pt x="4614085" y="232262"/>
                  </a:lnTo>
                  <a:lnTo>
                    <a:pt x="4726841" y="225707"/>
                  </a:lnTo>
                  <a:lnTo>
                    <a:pt x="4839596" y="217590"/>
                  </a:lnTo>
                  <a:lnTo>
                    <a:pt x="4952352" y="207935"/>
                  </a:lnTo>
                  <a:lnTo>
                    <a:pt x="5065107" y="196723"/>
                  </a:lnTo>
                  <a:lnTo>
                    <a:pt x="5177863" y="183911"/>
                  </a:lnTo>
                  <a:lnTo>
                    <a:pt x="5290618" y="169438"/>
                  </a:lnTo>
                  <a:lnTo>
                    <a:pt x="5403374" y="153239"/>
                  </a:lnTo>
                  <a:lnTo>
                    <a:pt x="5516129" y="135253"/>
                  </a:lnTo>
                  <a:lnTo>
                    <a:pt x="5628885" y="115429"/>
                  </a:lnTo>
                  <a:lnTo>
                    <a:pt x="5741640" y="93730"/>
                  </a:lnTo>
                  <a:lnTo>
                    <a:pt x="5854396" y="70129"/>
                  </a:lnTo>
                  <a:lnTo>
                    <a:pt x="5967151" y="44616"/>
                  </a:lnTo>
                  <a:lnTo>
                    <a:pt x="6079907" y="1718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042398"/>
              <a:ext cx="6145984" cy="302254"/>
            </a:xfrm>
            <a:custGeom>
              <a:avLst/>
              <a:pathLst>
                <a:path w="6145984" h="302254">
                  <a:moveTo>
                    <a:pt x="6145984" y="0"/>
                  </a:moveTo>
                  <a:lnTo>
                    <a:pt x="6079907" y="5070"/>
                  </a:lnTo>
                  <a:lnTo>
                    <a:pt x="5967151" y="13576"/>
                  </a:lnTo>
                  <a:lnTo>
                    <a:pt x="5854396" y="21913"/>
                  </a:lnTo>
                  <a:lnTo>
                    <a:pt x="5741640" y="30055"/>
                  </a:lnTo>
                  <a:lnTo>
                    <a:pt x="5628885" y="37959"/>
                  </a:lnTo>
                  <a:lnTo>
                    <a:pt x="5516129" y="45575"/>
                  </a:lnTo>
                  <a:lnTo>
                    <a:pt x="5403374" y="52836"/>
                  </a:lnTo>
                  <a:lnTo>
                    <a:pt x="5290618" y="59664"/>
                  </a:lnTo>
                  <a:lnTo>
                    <a:pt x="5177863" y="65968"/>
                  </a:lnTo>
                  <a:lnTo>
                    <a:pt x="5065107" y="71658"/>
                  </a:lnTo>
                  <a:lnTo>
                    <a:pt x="4952352" y="76644"/>
                  </a:lnTo>
                  <a:lnTo>
                    <a:pt x="4839596" y="80854"/>
                  </a:lnTo>
                  <a:lnTo>
                    <a:pt x="4726841" y="84244"/>
                  </a:lnTo>
                  <a:lnTo>
                    <a:pt x="4614085" y="86807"/>
                  </a:lnTo>
                  <a:lnTo>
                    <a:pt x="4501330" y="88704"/>
                  </a:lnTo>
                  <a:lnTo>
                    <a:pt x="4388574" y="91231"/>
                  </a:lnTo>
                  <a:lnTo>
                    <a:pt x="4275819" y="94644"/>
                  </a:lnTo>
                  <a:lnTo>
                    <a:pt x="4163063" y="98799"/>
                  </a:lnTo>
                  <a:lnTo>
                    <a:pt x="4050307" y="103444"/>
                  </a:lnTo>
                  <a:lnTo>
                    <a:pt x="3937552" y="108299"/>
                  </a:lnTo>
                  <a:lnTo>
                    <a:pt x="3824796" y="113727"/>
                  </a:lnTo>
                  <a:lnTo>
                    <a:pt x="3712041" y="119963"/>
                  </a:lnTo>
                  <a:lnTo>
                    <a:pt x="3599285" y="126505"/>
                  </a:lnTo>
                  <a:lnTo>
                    <a:pt x="3486530" y="134495"/>
                  </a:lnTo>
                  <a:lnTo>
                    <a:pt x="3373774" y="144141"/>
                  </a:lnTo>
                  <a:lnTo>
                    <a:pt x="3261019" y="153487"/>
                  </a:lnTo>
                  <a:lnTo>
                    <a:pt x="3148263" y="161501"/>
                  </a:lnTo>
                  <a:lnTo>
                    <a:pt x="3035508" y="170986"/>
                  </a:lnTo>
                  <a:lnTo>
                    <a:pt x="2922752" y="181276"/>
                  </a:lnTo>
                  <a:lnTo>
                    <a:pt x="2809997" y="190194"/>
                  </a:lnTo>
                  <a:lnTo>
                    <a:pt x="2697241" y="196170"/>
                  </a:lnTo>
                  <a:lnTo>
                    <a:pt x="2584486" y="202099"/>
                  </a:lnTo>
                  <a:lnTo>
                    <a:pt x="2471730" y="208132"/>
                  </a:lnTo>
                  <a:lnTo>
                    <a:pt x="2358975" y="213383"/>
                  </a:lnTo>
                  <a:lnTo>
                    <a:pt x="2246219" y="216760"/>
                  </a:lnTo>
                  <a:lnTo>
                    <a:pt x="2133463" y="219487"/>
                  </a:lnTo>
                  <a:lnTo>
                    <a:pt x="2020708" y="222040"/>
                  </a:lnTo>
                  <a:lnTo>
                    <a:pt x="1907952" y="224457"/>
                  </a:lnTo>
                  <a:lnTo>
                    <a:pt x="1795197" y="226626"/>
                  </a:lnTo>
                  <a:lnTo>
                    <a:pt x="1682441" y="228582"/>
                  </a:lnTo>
                  <a:lnTo>
                    <a:pt x="1569686" y="230527"/>
                  </a:lnTo>
                  <a:lnTo>
                    <a:pt x="1456930" y="232538"/>
                  </a:lnTo>
                  <a:lnTo>
                    <a:pt x="1344175" y="234720"/>
                  </a:lnTo>
                  <a:lnTo>
                    <a:pt x="1231419" y="237195"/>
                  </a:lnTo>
                  <a:lnTo>
                    <a:pt x="1118664" y="240080"/>
                  </a:lnTo>
                  <a:lnTo>
                    <a:pt x="1005908" y="243481"/>
                  </a:lnTo>
                  <a:lnTo>
                    <a:pt x="893153" y="247475"/>
                  </a:lnTo>
                  <a:lnTo>
                    <a:pt x="780397" y="252115"/>
                  </a:lnTo>
                  <a:lnTo>
                    <a:pt x="667642" y="257426"/>
                  </a:lnTo>
                  <a:lnTo>
                    <a:pt x="554886" y="263415"/>
                  </a:lnTo>
                  <a:lnTo>
                    <a:pt x="442131" y="270072"/>
                  </a:lnTo>
                  <a:lnTo>
                    <a:pt x="329375" y="277380"/>
                  </a:lnTo>
                  <a:lnTo>
                    <a:pt x="216619" y="285315"/>
                  </a:lnTo>
                  <a:lnTo>
                    <a:pt x="103864" y="293855"/>
                  </a:lnTo>
                  <a:lnTo>
                    <a:pt x="0" y="3022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25483"/>
              <a:ext cx="6145984" cy="300301"/>
            </a:xfrm>
            <a:custGeom>
              <a:avLst/>
              <a:pathLst>
                <a:path w="6145984" h="300301">
                  <a:moveTo>
                    <a:pt x="0" y="273149"/>
                  </a:moveTo>
                  <a:lnTo>
                    <a:pt x="103864" y="276992"/>
                  </a:lnTo>
                  <a:lnTo>
                    <a:pt x="216619" y="280808"/>
                  </a:lnTo>
                  <a:lnTo>
                    <a:pt x="329375" y="284271"/>
                  </a:lnTo>
                  <a:lnTo>
                    <a:pt x="442131" y="287385"/>
                  </a:lnTo>
                  <a:lnTo>
                    <a:pt x="554886" y="290153"/>
                  </a:lnTo>
                  <a:lnTo>
                    <a:pt x="667642" y="292580"/>
                  </a:lnTo>
                  <a:lnTo>
                    <a:pt x="780397" y="294669"/>
                  </a:lnTo>
                  <a:lnTo>
                    <a:pt x="893153" y="296423"/>
                  </a:lnTo>
                  <a:lnTo>
                    <a:pt x="1005908" y="297846"/>
                  </a:lnTo>
                  <a:lnTo>
                    <a:pt x="1118664" y="298942"/>
                  </a:lnTo>
                  <a:lnTo>
                    <a:pt x="1231419" y="299714"/>
                  </a:lnTo>
                  <a:lnTo>
                    <a:pt x="1344175" y="300165"/>
                  </a:lnTo>
                  <a:lnTo>
                    <a:pt x="1456930" y="300301"/>
                  </a:lnTo>
                  <a:lnTo>
                    <a:pt x="1569686" y="300123"/>
                  </a:lnTo>
                  <a:lnTo>
                    <a:pt x="1682441" y="299636"/>
                  </a:lnTo>
                  <a:lnTo>
                    <a:pt x="1795197" y="298843"/>
                  </a:lnTo>
                  <a:lnTo>
                    <a:pt x="1907952" y="297766"/>
                  </a:lnTo>
                  <a:lnTo>
                    <a:pt x="2020708" y="296345"/>
                  </a:lnTo>
                  <a:lnTo>
                    <a:pt x="2133463" y="294480"/>
                  </a:lnTo>
                  <a:lnTo>
                    <a:pt x="2246219" y="292069"/>
                  </a:lnTo>
                  <a:lnTo>
                    <a:pt x="2358975" y="288871"/>
                  </a:lnTo>
                  <a:lnTo>
                    <a:pt x="2471730" y="284114"/>
                  </a:lnTo>
                  <a:lnTo>
                    <a:pt x="2584486" y="278258"/>
                  </a:lnTo>
                  <a:lnTo>
                    <a:pt x="2697241" y="271989"/>
                  </a:lnTo>
                  <a:lnTo>
                    <a:pt x="2809997" y="265795"/>
                  </a:lnTo>
                  <a:lnTo>
                    <a:pt x="2922752" y="257341"/>
                  </a:lnTo>
                  <a:lnTo>
                    <a:pt x="3035508" y="247154"/>
                  </a:lnTo>
                  <a:lnTo>
                    <a:pt x="3148263" y="237064"/>
                  </a:lnTo>
                  <a:lnTo>
                    <a:pt x="3261019" y="228804"/>
                  </a:lnTo>
                  <a:lnTo>
                    <a:pt x="3373774" y="220359"/>
                  </a:lnTo>
                  <a:lnTo>
                    <a:pt x="3486530" y="211370"/>
                  </a:lnTo>
                  <a:lnTo>
                    <a:pt x="3599285" y="203410"/>
                  </a:lnTo>
                  <a:lnTo>
                    <a:pt x="3712041" y="197235"/>
                  </a:lnTo>
                  <a:lnTo>
                    <a:pt x="3824796" y="191425"/>
                  </a:lnTo>
                  <a:lnTo>
                    <a:pt x="3937552" y="185954"/>
                  </a:lnTo>
                  <a:lnTo>
                    <a:pt x="4050307" y="180907"/>
                  </a:lnTo>
                  <a:lnTo>
                    <a:pt x="4163063" y="176026"/>
                  </a:lnTo>
                  <a:lnTo>
                    <a:pt x="4275819" y="171268"/>
                  </a:lnTo>
                  <a:lnTo>
                    <a:pt x="4388574" y="166857"/>
                  </a:lnTo>
                  <a:lnTo>
                    <a:pt x="4501330" y="163018"/>
                  </a:lnTo>
                  <a:lnTo>
                    <a:pt x="4614085" y="159534"/>
                  </a:lnTo>
                  <a:lnTo>
                    <a:pt x="4726841" y="154975"/>
                  </a:lnTo>
                  <a:lnTo>
                    <a:pt x="4839596" y="149222"/>
                  </a:lnTo>
                  <a:lnTo>
                    <a:pt x="4952352" y="142289"/>
                  </a:lnTo>
                  <a:lnTo>
                    <a:pt x="5065107" y="134191"/>
                  </a:lnTo>
                  <a:lnTo>
                    <a:pt x="5177863" y="124940"/>
                  </a:lnTo>
                  <a:lnTo>
                    <a:pt x="5290618" y="114551"/>
                  </a:lnTo>
                  <a:lnTo>
                    <a:pt x="5403374" y="103038"/>
                  </a:lnTo>
                  <a:lnTo>
                    <a:pt x="5516129" y="90414"/>
                  </a:lnTo>
                  <a:lnTo>
                    <a:pt x="5628885" y="76694"/>
                  </a:lnTo>
                  <a:lnTo>
                    <a:pt x="5741640" y="61892"/>
                  </a:lnTo>
                  <a:lnTo>
                    <a:pt x="5854396" y="46021"/>
                  </a:lnTo>
                  <a:lnTo>
                    <a:pt x="5967151" y="29096"/>
                  </a:lnTo>
                  <a:lnTo>
                    <a:pt x="6079907" y="1113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478166"/>
              <a:ext cx="6145984" cy="916109"/>
            </a:xfrm>
            <a:custGeom>
              <a:avLst/>
              <a:pathLst>
                <a:path w="6145984" h="916109">
                  <a:moveTo>
                    <a:pt x="0" y="543236"/>
                  </a:moveTo>
                  <a:lnTo>
                    <a:pt x="103864" y="560337"/>
                  </a:lnTo>
                  <a:lnTo>
                    <a:pt x="216619" y="577391"/>
                  </a:lnTo>
                  <a:lnTo>
                    <a:pt x="329375" y="592906"/>
                  </a:lnTo>
                  <a:lnTo>
                    <a:pt x="442131" y="606855"/>
                  </a:lnTo>
                  <a:lnTo>
                    <a:pt x="554886" y="619214"/>
                  </a:lnTo>
                  <a:lnTo>
                    <a:pt x="667642" y="629964"/>
                  </a:lnTo>
                  <a:lnTo>
                    <a:pt x="780397" y="639097"/>
                  </a:lnTo>
                  <a:lnTo>
                    <a:pt x="893153" y="646626"/>
                  </a:lnTo>
                  <a:lnTo>
                    <a:pt x="1005908" y="652588"/>
                  </a:lnTo>
                  <a:lnTo>
                    <a:pt x="1118664" y="657055"/>
                  </a:lnTo>
                  <a:lnTo>
                    <a:pt x="1231419" y="660134"/>
                  </a:lnTo>
                  <a:lnTo>
                    <a:pt x="1344175" y="661965"/>
                  </a:lnTo>
                  <a:lnTo>
                    <a:pt x="1456930" y="662706"/>
                  </a:lnTo>
                  <a:lnTo>
                    <a:pt x="1569686" y="662519"/>
                  </a:lnTo>
                  <a:lnTo>
                    <a:pt x="1682441" y="661545"/>
                  </a:lnTo>
                  <a:lnTo>
                    <a:pt x="1795197" y="659887"/>
                  </a:lnTo>
                  <a:lnTo>
                    <a:pt x="1907952" y="657525"/>
                  </a:lnTo>
                  <a:lnTo>
                    <a:pt x="2020708" y="654394"/>
                  </a:lnTo>
                  <a:lnTo>
                    <a:pt x="2133463" y="650502"/>
                  </a:lnTo>
                  <a:lnTo>
                    <a:pt x="2246219" y="646057"/>
                  </a:lnTo>
                  <a:lnTo>
                    <a:pt x="2358975" y="641460"/>
                  </a:lnTo>
                  <a:lnTo>
                    <a:pt x="2471730" y="636372"/>
                  </a:lnTo>
                  <a:lnTo>
                    <a:pt x="2584486" y="630343"/>
                  </a:lnTo>
                  <a:lnTo>
                    <a:pt x="2697241" y="623752"/>
                  </a:lnTo>
                  <a:lnTo>
                    <a:pt x="2809997" y="618041"/>
                  </a:lnTo>
                  <a:lnTo>
                    <a:pt x="2922752" y="613779"/>
                  </a:lnTo>
                  <a:lnTo>
                    <a:pt x="3035508" y="609213"/>
                  </a:lnTo>
                  <a:lnTo>
                    <a:pt x="3148263" y="603614"/>
                  </a:lnTo>
                  <a:lnTo>
                    <a:pt x="3261019" y="598217"/>
                  </a:lnTo>
                  <a:lnTo>
                    <a:pt x="3373774" y="597522"/>
                  </a:lnTo>
                  <a:lnTo>
                    <a:pt x="3486530" y="598023"/>
                  </a:lnTo>
                  <a:lnTo>
                    <a:pt x="3599285" y="594561"/>
                  </a:lnTo>
                  <a:lnTo>
                    <a:pt x="3712041" y="586275"/>
                  </a:lnTo>
                  <a:lnTo>
                    <a:pt x="3824796" y="577173"/>
                  </a:lnTo>
                  <a:lnTo>
                    <a:pt x="3937552" y="566254"/>
                  </a:lnTo>
                  <a:lnTo>
                    <a:pt x="4050307" y="553263"/>
                  </a:lnTo>
                  <a:lnTo>
                    <a:pt x="4163063" y="538917"/>
                  </a:lnTo>
                  <a:lnTo>
                    <a:pt x="4275819" y="523341"/>
                  </a:lnTo>
                  <a:lnTo>
                    <a:pt x="4388574" y="506329"/>
                  </a:lnTo>
                  <a:lnTo>
                    <a:pt x="4501330" y="487812"/>
                  </a:lnTo>
                  <a:lnTo>
                    <a:pt x="4614085" y="467693"/>
                  </a:lnTo>
                  <a:lnTo>
                    <a:pt x="4726841" y="445768"/>
                  </a:lnTo>
                  <a:lnTo>
                    <a:pt x="4839596" y="422092"/>
                  </a:lnTo>
                  <a:lnTo>
                    <a:pt x="4952352" y="396670"/>
                  </a:lnTo>
                  <a:lnTo>
                    <a:pt x="5065107" y="369457"/>
                  </a:lnTo>
                  <a:lnTo>
                    <a:pt x="5177863" y="340374"/>
                  </a:lnTo>
                  <a:lnTo>
                    <a:pt x="5290618" y="309320"/>
                  </a:lnTo>
                  <a:lnTo>
                    <a:pt x="5403374" y="276187"/>
                  </a:lnTo>
                  <a:lnTo>
                    <a:pt x="5516129" y="240875"/>
                  </a:lnTo>
                  <a:lnTo>
                    <a:pt x="5628885" y="203295"/>
                  </a:lnTo>
                  <a:lnTo>
                    <a:pt x="5741640" y="163375"/>
                  </a:lnTo>
                  <a:lnTo>
                    <a:pt x="5854396" y="121060"/>
                  </a:lnTo>
                  <a:lnTo>
                    <a:pt x="5967151" y="76312"/>
                  </a:lnTo>
                  <a:lnTo>
                    <a:pt x="6079907" y="29109"/>
                  </a:lnTo>
                  <a:lnTo>
                    <a:pt x="6145984" y="0"/>
                  </a:lnTo>
                  <a:lnTo>
                    <a:pt x="6145984" y="303725"/>
                  </a:lnTo>
                  <a:lnTo>
                    <a:pt x="6079907" y="317093"/>
                  </a:lnTo>
                  <a:lnTo>
                    <a:pt x="5967151" y="339719"/>
                  </a:lnTo>
                  <a:lnTo>
                    <a:pt x="5854396" y="362158"/>
                  </a:lnTo>
                  <a:lnTo>
                    <a:pt x="5741640" y="384392"/>
                  </a:lnTo>
                  <a:lnTo>
                    <a:pt x="5628885" y="406394"/>
                  </a:lnTo>
                  <a:lnTo>
                    <a:pt x="5516129" y="428118"/>
                  </a:lnTo>
                  <a:lnTo>
                    <a:pt x="5403374" y="449499"/>
                  </a:lnTo>
                  <a:lnTo>
                    <a:pt x="5290618" y="470458"/>
                  </a:lnTo>
                  <a:lnTo>
                    <a:pt x="5177863" y="490902"/>
                  </a:lnTo>
                  <a:lnTo>
                    <a:pt x="5065107" y="510734"/>
                  </a:lnTo>
                  <a:lnTo>
                    <a:pt x="4952352" y="529860"/>
                  </a:lnTo>
                  <a:lnTo>
                    <a:pt x="4839596" y="548210"/>
                  </a:lnTo>
                  <a:lnTo>
                    <a:pt x="4726841" y="565746"/>
                  </a:lnTo>
                  <a:lnTo>
                    <a:pt x="4614085" y="582486"/>
                  </a:lnTo>
                  <a:lnTo>
                    <a:pt x="4501330" y="598483"/>
                  </a:lnTo>
                  <a:lnTo>
                    <a:pt x="4388574" y="613591"/>
                  </a:lnTo>
                  <a:lnTo>
                    <a:pt x="4275819" y="628011"/>
                  </a:lnTo>
                  <a:lnTo>
                    <a:pt x="4163063" y="642021"/>
                  </a:lnTo>
                  <a:lnTo>
                    <a:pt x="4050307" y="655754"/>
                  </a:lnTo>
                  <a:lnTo>
                    <a:pt x="3937552" y="668245"/>
                  </a:lnTo>
                  <a:lnTo>
                    <a:pt x="3824796" y="679054"/>
                  </a:lnTo>
                  <a:lnTo>
                    <a:pt x="3712041" y="689262"/>
                  </a:lnTo>
                  <a:lnTo>
                    <a:pt x="3599285" y="698501"/>
                  </a:lnTo>
                  <a:lnTo>
                    <a:pt x="3486530" y="702042"/>
                  </a:lnTo>
                  <a:lnTo>
                    <a:pt x="3373774" y="703248"/>
                  </a:lnTo>
                  <a:lnTo>
                    <a:pt x="3261019" y="706282"/>
                  </a:lnTo>
                  <a:lnTo>
                    <a:pt x="3148263" y="711042"/>
                  </a:lnTo>
                  <a:lnTo>
                    <a:pt x="3035508" y="715067"/>
                  </a:lnTo>
                  <a:lnTo>
                    <a:pt x="2922752" y="719901"/>
                  </a:lnTo>
                  <a:lnTo>
                    <a:pt x="2809997" y="725370"/>
                  </a:lnTo>
                  <a:lnTo>
                    <a:pt x="2697241" y="730513"/>
                  </a:lnTo>
                  <a:lnTo>
                    <a:pt x="2584486" y="736220"/>
                  </a:lnTo>
                  <a:lnTo>
                    <a:pt x="2471730" y="742710"/>
                  </a:lnTo>
                  <a:lnTo>
                    <a:pt x="2358975" y="749080"/>
                  </a:lnTo>
                  <a:lnTo>
                    <a:pt x="2246219" y="754144"/>
                  </a:lnTo>
                  <a:lnTo>
                    <a:pt x="2133463" y="759409"/>
                  </a:lnTo>
                  <a:lnTo>
                    <a:pt x="2020708" y="765087"/>
                  </a:lnTo>
                  <a:lnTo>
                    <a:pt x="1907952" y="770808"/>
                  </a:lnTo>
                  <a:lnTo>
                    <a:pt x="1795197" y="776004"/>
                  </a:lnTo>
                  <a:lnTo>
                    <a:pt x="1682441" y="780685"/>
                  </a:lnTo>
                  <a:lnTo>
                    <a:pt x="1569686" y="785447"/>
                  </a:lnTo>
                  <a:lnTo>
                    <a:pt x="1456930" y="790397"/>
                  </a:lnTo>
                  <a:lnTo>
                    <a:pt x="1344175" y="795677"/>
                  </a:lnTo>
                  <a:lnTo>
                    <a:pt x="1231419" y="801448"/>
                  </a:lnTo>
                  <a:lnTo>
                    <a:pt x="1118664" y="807870"/>
                  </a:lnTo>
                  <a:lnTo>
                    <a:pt x="1005908" y="815083"/>
                  </a:lnTo>
                  <a:lnTo>
                    <a:pt x="893153" y="823194"/>
                  </a:lnTo>
                  <a:lnTo>
                    <a:pt x="780397" y="832276"/>
                  </a:lnTo>
                  <a:lnTo>
                    <a:pt x="667642" y="842366"/>
                  </a:lnTo>
                  <a:lnTo>
                    <a:pt x="554886" y="853479"/>
                  </a:lnTo>
                  <a:lnTo>
                    <a:pt x="442131" y="865606"/>
                  </a:lnTo>
                  <a:lnTo>
                    <a:pt x="329375" y="878730"/>
                  </a:lnTo>
                  <a:lnTo>
                    <a:pt x="216619" y="892826"/>
                  </a:lnTo>
                  <a:lnTo>
                    <a:pt x="103864" y="907869"/>
                  </a:lnTo>
                  <a:lnTo>
                    <a:pt x="45653" y="91610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478166"/>
              <a:ext cx="6145984" cy="662706"/>
            </a:xfrm>
            <a:custGeom>
              <a:avLst/>
              <a:pathLst>
                <a:path w="6145984" h="662706">
                  <a:moveTo>
                    <a:pt x="0" y="543236"/>
                  </a:moveTo>
                  <a:lnTo>
                    <a:pt x="103864" y="560337"/>
                  </a:lnTo>
                  <a:lnTo>
                    <a:pt x="216619" y="577391"/>
                  </a:lnTo>
                  <a:lnTo>
                    <a:pt x="329375" y="592906"/>
                  </a:lnTo>
                  <a:lnTo>
                    <a:pt x="442131" y="606855"/>
                  </a:lnTo>
                  <a:lnTo>
                    <a:pt x="554886" y="619214"/>
                  </a:lnTo>
                  <a:lnTo>
                    <a:pt x="667642" y="629964"/>
                  </a:lnTo>
                  <a:lnTo>
                    <a:pt x="780397" y="639097"/>
                  </a:lnTo>
                  <a:lnTo>
                    <a:pt x="893153" y="646626"/>
                  </a:lnTo>
                  <a:lnTo>
                    <a:pt x="1005908" y="652588"/>
                  </a:lnTo>
                  <a:lnTo>
                    <a:pt x="1118664" y="657055"/>
                  </a:lnTo>
                  <a:lnTo>
                    <a:pt x="1231419" y="660134"/>
                  </a:lnTo>
                  <a:lnTo>
                    <a:pt x="1344175" y="661965"/>
                  </a:lnTo>
                  <a:lnTo>
                    <a:pt x="1456930" y="662706"/>
                  </a:lnTo>
                  <a:lnTo>
                    <a:pt x="1569686" y="662519"/>
                  </a:lnTo>
                  <a:lnTo>
                    <a:pt x="1682441" y="661545"/>
                  </a:lnTo>
                  <a:lnTo>
                    <a:pt x="1795197" y="659887"/>
                  </a:lnTo>
                  <a:lnTo>
                    <a:pt x="1907952" y="657525"/>
                  </a:lnTo>
                  <a:lnTo>
                    <a:pt x="2020708" y="654394"/>
                  </a:lnTo>
                  <a:lnTo>
                    <a:pt x="2133463" y="650502"/>
                  </a:lnTo>
                  <a:lnTo>
                    <a:pt x="2246219" y="646057"/>
                  </a:lnTo>
                  <a:lnTo>
                    <a:pt x="2358975" y="641460"/>
                  </a:lnTo>
                  <a:lnTo>
                    <a:pt x="2471730" y="636372"/>
                  </a:lnTo>
                  <a:lnTo>
                    <a:pt x="2584486" y="630343"/>
                  </a:lnTo>
                  <a:lnTo>
                    <a:pt x="2697241" y="623752"/>
                  </a:lnTo>
                  <a:lnTo>
                    <a:pt x="2809997" y="618041"/>
                  </a:lnTo>
                  <a:lnTo>
                    <a:pt x="2922752" y="613779"/>
                  </a:lnTo>
                  <a:lnTo>
                    <a:pt x="3035508" y="609213"/>
                  </a:lnTo>
                  <a:lnTo>
                    <a:pt x="3148263" y="603614"/>
                  </a:lnTo>
                  <a:lnTo>
                    <a:pt x="3261019" y="598217"/>
                  </a:lnTo>
                  <a:lnTo>
                    <a:pt x="3373774" y="597522"/>
                  </a:lnTo>
                  <a:lnTo>
                    <a:pt x="3486530" y="598023"/>
                  </a:lnTo>
                  <a:lnTo>
                    <a:pt x="3599285" y="594561"/>
                  </a:lnTo>
                  <a:lnTo>
                    <a:pt x="3712041" y="586275"/>
                  </a:lnTo>
                  <a:lnTo>
                    <a:pt x="3824796" y="577173"/>
                  </a:lnTo>
                  <a:lnTo>
                    <a:pt x="3937552" y="566254"/>
                  </a:lnTo>
                  <a:lnTo>
                    <a:pt x="4050307" y="553263"/>
                  </a:lnTo>
                  <a:lnTo>
                    <a:pt x="4163063" y="538917"/>
                  </a:lnTo>
                  <a:lnTo>
                    <a:pt x="4275819" y="523341"/>
                  </a:lnTo>
                  <a:lnTo>
                    <a:pt x="4388574" y="506329"/>
                  </a:lnTo>
                  <a:lnTo>
                    <a:pt x="4501330" y="487812"/>
                  </a:lnTo>
                  <a:lnTo>
                    <a:pt x="4614085" y="467693"/>
                  </a:lnTo>
                  <a:lnTo>
                    <a:pt x="4726841" y="445768"/>
                  </a:lnTo>
                  <a:lnTo>
                    <a:pt x="4839596" y="422092"/>
                  </a:lnTo>
                  <a:lnTo>
                    <a:pt x="4952352" y="396670"/>
                  </a:lnTo>
                  <a:lnTo>
                    <a:pt x="5065107" y="369457"/>
                  </a:lnTo>
                  <a:lnTo>
                    <a:pt x="5177863" y="340374"/>
                  </a:lnTo>
                  <a:lnTo>
                    <a:pt x="5290618" y="309320"/>
                  </a:lnTo>
                  <a:lnTo>
                    <a:pt x="5403374" y="276187"/>
                  </a:lnTo>
                  <a:lnTo>
                    <a:pt x="5516129" y="240875"/>
                  </a:lnTo>
                  <a:lnTo>
                    <a:pt x="5628885" y="203295"/>
                  </a:lnTo>
                  <a:lnTo>
                    <a:pt x="5741640" y="163375"/>
                  </a:lnTo>
                  <a:lnTo>
                    <a:pt x="5854396" y="121060"/>
                  </a:lnTo>
                  <a:lnTo>
                    <a:pt x="5967151" y="76312"/>
                  </a:lnTo>
                  <a:lnTo>
                    <a:pt x="6079907" y="2910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87529" y="4781891"/>
              <a:ext cx="6100331" cy="612384"/>
            </a:xfrm>
            <a:custGeom>
              <a:avLst/>
              <a:pathLst>
                <a:path w="6100331" h="612384">
                  <a:moveTo>
                    <a:pt x="6100331" y="0"/>
                  </a:moveTo>
                  <a:lnTo>
                    <a:pt x="6034254" y="13367"/>
                  </a:lnTo>
                  <a:lnTo>
                    <a:pt x="5921498" y="35994"/>
                  </a:lnTo>
                  <a:lnTo>
                    <a:pt x="5808743" y="58432"/>
                  </a:lnTo>
                  <a:lnTo>
                    <a:pt x="5695987" y="80667"/>
                  </a:lnTo>
                  <a:lnTo>
                    <a:pt x="5583232" y="102669"/>
                  </a:lnTo>
                  <a:lnTo>
                    <a:pt x="5470476" y="124392"/>
                  </a:lnTo>
                  <a:lnTo>
                    <a:pt x="5357721" y="145773"/>
                  </a:lnTo>
                  <a:lnTo>
                    <a:pt x="5244965" y="166733"/>
                  </a:lnTo>
                  <a:lnTo>
                    <a:pt x="5132210" y="187177"/>
                  </a:lnTo>
                  <a:lnTo>
                    <a:pt x="5019454" y="207008"/>
                  </a:lnTo>
                  <a:lnTo>
                    <a:pt x="4906698" y="226135"/>
                  </a:lnTo>
                  <a:lnTo>
                    <a:pt x="4793943" y="244484"/>
                  </a:lnTo>
                  <a:lnTo>
                    <a:pt x="4681187" y="262021"/>
                  </a:lnTo>
                  <a:lnTo>
                    <a:pt x="4568432" y="278760"/>
                  </a:lnTo>
                  <a:lnTo>
                    <a:pt x="4455676" y="294758"/>
                  </a:lnTo>
                  <a:lnTo>
                    <a:pt x="4342921" y="309866"/>
                  </a:lnTo>
                  <a:lnTo>
                    <a:pt x="4230165" y="324286"/>
                  </a:lnTo>
                  <a:lnTo>
                    <a:pt x="4117410" y="338295"/>
                  </a:lnTo>
                  <a:lnTo>
                    <a:pt x="4004654" y="352029"/>
                  </a:lnTo>
                  <a:lnTo>
                    <a:pt x="3891899" y="364520"/>
                  </a:lnTo>
                  <a:lnTo>
                    <a:pt x="3779143" y="375329"/>
                  </a:lnTo>
                  <a:lnTo>
                    <a:pt x="3666388" y="385537"/>
                  </a:lnTo>
                  <a:lnTo>
                    <a:pt x="3553632" y="394776"/>
                  </a:lnTo>
                  <a:lnTo>
                    <a:pt x="3440877" y="398316"/>
                  </a:lnTo>
                  <a:lnTo>
                    <a:pt x="3328121" y="399522"/>
                  </a:lnTo>
                  <a:lnTo>
                    <a:pt x="3215366" y="402557"/>
                  </a:lnTo>
                  <a:lnTo>
                    <a:pt x="3102610" y="407316"/>
                  </a:lnTo>
                  <a:lnTo>
                    <a:pt x="2989854" y="411341"/>
                  </a:lnTo>
                  <a:lnTo>
                    <a:pt x="2877099" y="416176"/>
                  </a:lnTo>
                  <a:lnTo>
                    <a:pt x="2764343" y="421645"/>
                  </a:lnTo>
                  <a:lnTo>
                    <a:pt x="2651588" y="426787"/>
                  </a:lnTo>
                  <a:lnTo>
                    <a:pt x="2538832" y="432494"/>
                  </a:lnTo>
                  <a:lnTo>
                    <a:pt x="2426077" y="438985"/>
                  </a:lnTo>
                  <a:lnTo>
                    <a:pt x="2313321" y="445355"/>
                  </a:lnTo>
                  <a:lnTo>
                    <a:pt x="2200566" y="450418"/>
                  </a:lnTo>
                  <a:lnTo>
                    <a:pt x="2087810" y="455684"/>
                  </a:lnTo>
                  <a:lnTo>
                    <a:pt x="1975055" y="461361"/>
                  </a:lnTo>
                  <a:lnTo>
                    <a:pt x="1862299" y="467082"/>
                  </a:lnTo>
                  <a:lnTo>
                    <a:pt x="1749544" y="472279"/>
                  </a:lnTo>
                  <a:lnTo>
                    <a:pt x="1636788" y="476959"/>
                  </a:lnTo>
                  <a:lnTo>
                    <a:pt x="1524033" y="481722"/>
                  </a:lnTo>
                  <a:lnTo>
                    <a:pt x="1411277" y="486672"/>
                  </a:lnTo>
                  <a:lnTo>
                    <a:pt x="1298522" y="491951"/>
                  </a:lnTo>
                  <a:lnTo>
                    <a:pt x="1185766" y="497722"/>
                  </a:lnTo>
                  <a:lnTo>
                    <a:pt x="1073010" y="504144"/>
                  </a:lnTo>
                  <a:lnTo>
                    <a:pt x="960255" y="511357"/>
                  </a:lnTo>
                  <a:lnTo>
                    <a:pt x="847499" y="519468"/>
                  </a:lnTo>
                  <a:lnTo>
                    <a:pt x="734744" y="528550"/>
                  </a:lnTo>
                  <a:lnTo>
                    <a:pt x="621988" y="538641"/>
                  </a:lnTo>
                  <a:lnTo>
                    <a:pt x="509233" y="549753"/>
                  </a:lnTo>
                  <a:lnTo>
                    <a:pt x="396477" y="561880"/>
                  </a:lnTo>
                  <a:lnTo>
                    <a:pt x="283722" y="575004"/>
                  </a:lnTo>
                  <a:lnTo>
                    <a:pt x="170966" y="589101"/>
                  </a:lnTo>
                  <a:lnTo>
                    <a:pt x="58211" y="604143"/>
                  </a:lnTo>
                  <a:lnTo>
                    <a:pt x="0" y="6123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630028"/>
              <a:ext cx="6145984" cy="584484"/>
            </a:xfrm>
            <a:custGeom>
              <a:avLst/>
              <a:pathLst>
                <a:path w="6145984" h="584484">
                  <a:moveTo>
                    <a:pt x="0" y="581041"/>
                  </a:moveTo>
                  <a:lnTo>
                    <a:pt x="103864" y="582240"/>
                  </a:lnTo>
                  <a:lnTo>
                    <a:pt x="216619" y="583246"/>
                  </a:lnTo>
                  <a:lnTo>
                    <a:pt x="329375" y="583955"/>
                  </a:lnTo>
                  <a:lnTo>
                    <a:pt x="442131" y="584368"/>
                  </a:lnTo>
                  <a:lnTo>
                    <a:pt x="554886" y="584484"/>
                  </a:lnTo>
                  <a:lnTo>
                    <a:pt x="667642" y="584302"/>
                  </a:lnTo>
                  <a:lnTo>
                    <a:pt x="780397" y="583824"/>
                  </a:lnTo>
                  <a:lnTo>
                    <a:pt x="893153" y="583047"/>
                  </a:lnTo>
                  <a:lnTo>
                    <a:pt x="1005908" y="581972"/>
                  </a:lnTo>
                  <a:lnTo>
                    <a:pt x="1118664" y="580600"/>
                  </a:lnTo>
                  <a:lnTo>
                    <a:pt x="1231419" y="578928"/>
                  </a:lnTo>
                  <a:lnTo>
                    <a:pt x="1344175" y="576958"/>
                  </a:lnTo>
                  <a:lnTo>
                    <a:pt x="1456930" y="574689"/>
                  </a:lnTo>
                  <a:lnTo>
                    <a:pt x="1569686" y="572120"/>
                  </a:lnTo>
                  <a:lnTo>
                    <a:pt x="1682441" y="569252"/>
                  </a:lnTo>
                  <a:lnTo>
                    <a:pt x="1795197" y="566083"/>
                  </a:lnTo>
                  <a:lnTo>
                    <a:pt x="1907952" y="562303"/>
                  </a:lnTo>
                  <a:lnTo>
                    <a:pt x="2020708" y="557877"/>
                  </a:lnTo>
                  <a:lnTo>
                    <a:pt x="2133463" y="553093"/>
                  </a:lnTo>
                  <a:lnTo>
                    <a:pt x="2246219" y="548237"/>
                  </a:lnTo>
                  <a:lnTo>
                    <a:pt x="2358975" y="543408"/>
                  </a:lnTo>
                  <a:lnTo>
                    <a:pt x="2471730" y="537679"/>
                  </a:lnTo>
                  <a:lnTo>
                    <a:pt x="2584486" y="531418"/>
                  </a:lnTo>
                  <a:lnTo>
                    <a:pt x="2697241" y="525270"/>
                  </a:lnTo>
                  <a:lnTo>
                    <a:pt x="2809997" y="519843"/>
                  </a:lnTo>
                  <a:lnTo>
                    <a:pt x="2922752" y="514978"/>
                  </a:lnTo>
                  <a:lnTo>
                    <a:pt x="3035508" y="510277"/>
                  </a:lnTo>
                  <a:lnTo>
                    <a:pt x="3148263" y="505465"/>
                  </a:lnTo>
                  <a:lnTo>
                    <a:pt x="3261019" y="500387"/>
                  </a:lnTo>
                  <a:lnTo>
                    <a:pt x="3373774" y="498522"/>
                  </a:lnTo>
                  <a:lnTo>
                    <a:pt x="3486530" y="498170"/>
                  </a:lnTo>
                  <a:lnTo>
                    <a:pt x="3599285" y="494668"/>
                  </a:lnTo>
                  <a:lnTo>
                    <a:pt x="3712041" y="485906"/>
                  </a:lnTo>
                  <a:lnTo>
                    <a:pt x="3824796" y="476251"/>
                  </a:lnTo>
                  <a:lnTo>
                    <a:pt x="3937552" y="465387"/>
                  </a:lnTo>
                  <a:lnTo>
                    <a:pt x="4050307" y="452646"/>
                  </a:lnTo>
                  <a:lnTo>
                    <a:pt x="4163063" y="438606"/>
                  </a:lnTo>
                  <a:lnTo>
                    <a:pt x="4275819" y="423814"/>
                  </a:lnTo>
                  <a:lnTo>
                    <a:pt x="4388574" y="408097"/>
                  </a:lnTo>
                  <a:lnTo>
                    <a:pt x="4501330" y="391285"/>
                  </a:lnTo>
                  <a:lnTo>
                    <a:pt x="4614085" y="373227"/>
                  </a:lnTo>
                  <a:lnTo>
                    <a:pt x="4726841" y="353895"/>
                  </a:lnTo>
                  <a:lnTo>
                    <a:pt x="4839596" y="333288"/>
                  </a:lnTo>
                  <a:lnTo>
                    <a:pt x="4952352" y="311402"/>
                  </a:lnTo>
                  <a:lnTo>
                    <a:pt x="5065107" y="288233"/>
                  </a:lnTo>
                  <a:lnTo>
                    <a:pt x="5177863" y="263775"/>
                  </a:lnTo>
                  <a:lnTo>
                    <a:pt x="5290618" y="238026"/>
                  </a:lnTo>
                  <a:lnTo>
                    <a:pt x="5403374" y="210980"/>
                  </a:lnTo>
                  <a:lnTo>
                    <a:pt x="5516129" y="182634"/>
                  </a:lnTo>
                  <a:lnTo>
                    <a:pt x="5628885" y="152982"/>
                  </a:lnTo>
                  <a:lnTo>
                    <a:pt x="5741640" y="122021"/>
                  </a:lnTo>
                  <a:lnTo>
                    <a:pt x="5854396" y="89746"/>
                  </a:lnTo>
                  <a:lnTo>
                    <a:pt x="5967151" y="56153"/>
                  </a:lnTo>
                  <a:lnTo>
                    <a:pt x="6079907" y="2123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138340"/>
              <a:ext cx="6145984" cy="1255935"/>
            </a:xfrm>
            <a:custGeom>
              <a:avLst/>
              <a:pathLst>
                <a:path w="6145984" h="1255935">
                  <a:moveTo>
                    <a:pt x="0" y="759168"/>
                  </a:moveTo>
                  <a:lnTo>
                    <a:pt x="103864" y="792290"/>
                  </a:lnTo>
                  <a:lnTo>
                    <a:pt x="216619" y="825275"/>
                  </a:lnTo>
                  <a:lnTo>
                    <a:pt x="329375" y="855251"/>
                  </a:lnTo>
                  <a:lnTo>
                    <a:pt x="442131" y="882182"/>
                  </a:lnTo>
                  <a:lnTo>
                    <a:pt x="554886" y="906037"/>
                  </a:lnTo>
                  <a:lnTo>
                    <a:pt x="667642" y="926793"/>
                  </a:lnTo>
                  <a:lnTo>
                    <a:pt x="780397" y="944445"/>
                  </a:lnTo>
                  <a:lnTo>
                    <a:pt x="893153" y="959018"/>
                  </a:lnTo>
                  <a:lnTo>
                    <a:pt x="1005908" y="970578"/>
                  </a:lnTo>
                  <a:lnTo>
                    <a:pt x="1118664" y="979243"/>
                  </a:lnTo>
                  <a:lnTo>
                    <a:pt x="1231419" y="985186"/>
                  </a:lnTo>
                  <a:lnTo>
                    <a:pt x="1344175" y="988631"/>
                  </a:lnTo>
                  <a:lnTo>
                    <a:pt x="1456930" y="989832"/>
                  </a:lnTo>
                  <a:lnTo>
                    <a:pt x="1569686" y="989046"/>
                  </a:lnTo>
                  <a:lnTo>
                    <a:pt x="1682441" y="986501"/>
                  </a:lnTo>
                  <a:lnTo>
                    <a:pt x="1795197" y="982365"/>
                  </a:lnTo>
                  <a:lnTo>
                    <a:pt x="1907952" y="977218"/>
                  </a:lnTo>
                  <a:lnTo>
                    <a:pt x="2020708" y="970945"/>
                  </a:lnTo>
                  <a:lnTo>
                    <a:pt x="2133463" y="962873"/>
                  </a:lnTo>
                  <a:lnTo>
                    <a:pt x="2246219" y="952642"/>
                  </a:lnTo>
                  <a:lnTo>
                    <a:pt x="2358975" y="940564"/>
                  </a:lnTo>
                  <a:lnTo>
                    <a:pt x="2471730" y="927804"/>
                  </a:lnTo>
                  <a:lnTo>
                    <a:pt x="2584486" y="912937"/>
                  </a:lnTo>
                  <a:lnTo>
                    <a:pt x="2697241" y="895303"/>
                  </a:lnTo>
                  <a:lnTo>
                    <a:pt x="2809997" y="875908"/>
                  </a:lnTo>
                  <a:lnTo>
                    <a:pt x="2922752" y="855271"/>
                  </a:lnTo>
                  <a:lnTo>
                    <a:pt x="3035508" y="831658"/>
                  </a:lnTo>
                  <a:lnTo>
                    <a:pt x="3148263" y="805047"/>
                  </a:lnTo>
                  <a:lnTo>
                    <a:pt x="3261019" y="778223"/>
                  </a:lnTo>
                  <a:lnTo>
                    <a:pt x="3373774" y="751324"/>
                  </a:lnTo>
                  <a:lnTo>
                    <a:pt x="3486530" y="721795"/>
                  </a:lnTo>
                  <a:lnTo>
                    <a:pt x="3599285" y="690424"/>
                  </a:lnTo>
                  <a:lnTo>
                    <a:pt x="3712041" y="659056"/>
                  </a:lnTo>
                  <a:lnTo>
                    <a:pt x="3824796" y="624777"/>
                  </a:lnTo>
                  <a:lnTo>
                    <a:pt x="3937552" y="589256"/>
                  </a:lnTo>
                  <a:lnTo>
                    <a:pt x="4050307" y="556129"/>
                  </a:lnTo>
                  <a:lnTo>
                    <a:pt x="4163063" y="524432"/>
                  </a:lnTo>
                  <a:lnTo>
                    <a:pt x="4275819" y="492234"/>
                  </a:lnTo>
                  <a:lnTo>
                    <a:pt x="4388574" y="460533"/>
                  </a:lnTo>
                  <a:lnTo>
                    <a:pt x="4501330" y="430547"/>
                  </a:lnTo>
                  <a:lnTo>
                    <a:pt x="4614085" y="402748"/>
                  </a:lnTo>
                  <a:lnTo>
                    <a:pt x="4726841" y="375100"/>
                  </a:lnTo>
                  <a:lnTo>
                    <a:pt x="4839596" y="347497"/>
                  </a:lnTo>
                  <a:lnTo>
                    <a:pt x="4952352" y="319950"/>
                  </a:lnTo>
                  <a:lnTo>
                    <a:pt x="5065107" y="292388"/>
                  </a:lnTo>
                  <a:lnTo>
                    <a:pt x="5177863" y="264686"/>
                  </a:lnTo>
                  <a:lnTo>
                    <a:pt x="5290618" y="236685"/>
                  </a:lnTo>
                  <a:lnTo>
                    <a:pt x="5403374" y="208221"/>
                  </a:lnTo>
                  <a:lnTo>
                    <a:pt x="5516129" y="179133"/>
                  </a:lnTo>
                  <a:lnTo>
                    <a:pt x="5628885" y="149284"/>
                  </a:lnTo>
                  <a:lnTo>
                    <a:pt x="5741640" y="118560"/>
                  </a:lnTo>
                  <a:lnTo>
                    <a:pt x="5854396" y="86877"/>
                  </a:lnTo>
                  <a:lnTo>
                    <a:pt x="5967151" y="54174"/>
                  </a:lnTo>
                  <a:lnTo>
                    <a:pt x="6079907" y="20414"/>
                  </a:lnTo>
                  <a:lnTo>
                    <a:pt x="6145984" y="0"/>
                  </a:lnTo>
                  <a:lnTo>
                    <a:pt x="6145984" y="473061"/>
                  </a:lnTo>
                  <a:lnTo>
                    <a:pt x="6079907" y="468958"/>
                  </a:lnTo>
                  <a:lnTo>
                    <a:pt x="5967151" y="464438"/>
                  </a:lnTo>
                  <a:lnTo>
                    <a:pt x="5854396" y="462394"/>
                  </a:lnTo>
                  <a:lnTo>
                    <a:pt x="5741640" y="462802"/>
                  </a:lnTo>
                  <a:lnTo>
                    <a:pt x="5628885" y="465617"/>
                  </a:lnTo>
                  <a:lnTo>
                    <a:pt x="5516129" y="470769"/>
                  </a:lnTo>
                  <a:lnTo>
                    <a:pt x="5403374" y="478159"/>
                  </a:lnTo>
                  <a:lnTo>
                    <a:pt x="5290618" y="487664"/>
                  </a:lnTo>
                  <a:lnTo>
                    <a:pt x="5177863" y="499138"/>
                  </a:lnTo>
                  <a:lnTo>
                    <a:pt x="5065107" y="512430"/>
                  </a:lnTo>
                  <a:lnTo>
                    <a:pt x="4952352" y="527398"/>
                  </a:lnTo>
                  <a:lnTo>
                    <a:pt x="4839596" y="543930"/>
                  </a:lnTo>
                  <a:lnTo>
                    <a:pt x="4726841" y="561969"/>
                  </a:lnTo>
                  <a:lnTo>
                    <a:pt x="4614085" y="581541"/>
                  </a:lnTo>
                  <a:lnTo>
                    <a:pt x="4501330" y="602920"/>
                  </a:lnTo>
                  <a:lnTo>
                    <a:pt x="4388574" y="627597"/>
                  </a:lnTo>
                  <a:lnTo>
                    <a:pt x="4275819" y="655261"/>
                  </a:lnTo>
                  <a:lnTo>
                    <a:pt x="4163063" y="685020"/>
                  </a:lnTo>
                  <a:lnTo>
                    <a:pt x="4050307" y="715763"/>
                  </a:lnTo>
                  <a:lnTo>
                    <a:pt x="3937552" y="748110"/>
                  </a:lnTo>
                  <a:lnTo>
                    <a:pt x="3824796" y="783460"/>
                  </a:lnTo>
                  <a:lnTo>
                    <a:pt x="3712041" y="819462"/>
                  </a:lnTo>
                  <a:lnTo>
                    <a:pt x="3599285" y="852314"/>
                  </a:lnTo>
                  <a:lnTo>
                    <a:pt x="3486530" y="883808"/>
                  </a:lnTo>
                  <a:lnTo>
                    <a:pt x="3373774" y="915995"/>
                  </a:lnTo>
                  <a:lnTo>
                    <a:pt x="3261019" y="946537"/>
                  </a:lnTo>
                  <a:lnTo>
                    <a:pt x="3148263" y="972368"/>
                  </a:lnTo>
                  <a:lnTo>
                    <a:pt x="3035508" y="996529"/>
                  </a:lnTo>
                  <a:lnTo>
                    <a:pt x="2922752" y="1020560"/>
                  </a:lnTo>
                  <a:lnTo>
                    <a:pt x="2809997" y="1043076"/>
                  </a:lnTo>
                  <a:lnTo>
                    <a:pt x="2697241" y="1061586"/>
                  </a:lnTo>
                  <a:lnTo>
                    <a:pt x="2584486" y="1077844"/>
                  </a:lnTo>
                  <a:lnTo>
                    <a:pt x="2471730" y="1093429"/>
                  </a:lnTo>
                  <a:lnTo>
                    <a:pt x="2358975" y="1108185"/>
                  </a:lnTo>
                  <a:lnTo>
                    <a:pt x="2246219" y="1120991"/>
                  </a:lnTo>
                  <a:lnTo>
                    <a:pt x="2133463" y="1132500"/>
                  </a:lnTo>
                  <a:lnTo>
                    <a:pt x="2020708" y="1143352"/>
                  </a:lnTo>
                  <a:lnTo>
                    <a:pt x="1907952" y="1153660"/>
                  </a:lnTo>
                  <a:lnTo>
                    <a:pt x="1795197" y="1163222"/>
                  </a:lnTo>
                  <a:lnTo>
                    <a:pt x="1682441" y="1172065"/>
                  </a:lnTo>
                  <a:lnTo>
                    <a:pt x="1569686" y="1180511"/>
                  </a:lnTo>
                  <a:lnTo>
                    <a:pt x="1456930" y="1188714"/>
                  </a:lnTo>
                  <a:lnTo>
                    <a:pt x="1344175" y="1196891"/>
                  </a:lnTo>
                  <a:lnTo>
                    <a:pt x="1231419" y="1205286"/>
                  </a:lnTo>
                  <a:lnTo>
                    <a:pt x="1118664" y="1214142"/>
                  </a:lnTo>
                  <a:lnTo>
                    <a:pt x="1005908" y="1223668"/>
                  </a:lnTo>
                  <a:lnTo>
                    <a:pt x="893153" y="1234028"/>
                  </a:lnTo>
                  <a:lnTo>
                    <a:pt x="780397" y="1245326"/>
                  </a:lnTo>
                  <a:lnTo>
                    <a:pt x="683072" y="125593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138340"/>
              <a:ext cx="6145984" cy="989832"/>
            </a:xfrm>
            <a:custGeom>
              <a:avLst/>
              <a:pathLst>
                <a:path w="6145984" h="989832">
                  <a:moveTo>
                    <a:pt x="0" y="759168"/>
                  </a:moveTo>
                  <a:lnTo>
                    <a:pt x="103864" y="792290"/>
                  </a:lnTo>
                  <a:lnTo>
                    <a:pt x="216619" y="825275"/>
                  </a:lnTo>
                  <a:lnTo>
                    <a:pt x="329375" y="855251"/>
                  </a:lnTo>
                  <a:lnTo>
                    <a:pt x="442131" y="882182"/>
                  </a:lnTo>
                  <a:lnTo>
                    <a:pt x="554886" y="906037"/>
                  </a:lnTo>
                  <a:lnTo>
                    <a:pt x="667642" y="926793"/>
                  </a:lnTo>
                  <a:lnTo>
                    <a:pt x="780397" y="944445"/>
                  </a:lnTo>
                  <a:lnTo>
                    <a:pt x="893153" y="959018"/>
                  </a:lnTo>
                  <a:lnTo>
                    <a:pt x="1005908" y="970578"/>
                  </a:lnTo>
                  <a:lnTo>
                    <a:pt x="1118664" y="979243"/>
                  </a:lnTo>
                  <a:lnTo>
                    <a:pt x="1231419" y="985186"/>
                  </a:lnTo>
                  <a:lnTo>
                    <a:pt x="1344175" y="988631"/>
                  </a:lnTo>
                  <a:lnTo>
                    <a:pt x="1456930" y="989832"/>
                  </a:lnTo>
                  <a:lnTo>
                    <a:pt x="1569686" y="989046"/>
                  </a:lnTo>
                  <a:lnTo>
                    <a:pt x="1682441" y="986501"/>
                  </a:lnTo>
                  <a:lnTo>
                    <a:pt x="1795197" y="982365"/>
                  </a:lnTo>
                  <a:lnTo>
                    <a:pt x="1907952" y="977218"/>
                  </a:lnTo>
                  <a:lnTo>
                    <a:pt x="2020708" y="970945"/>
                  </a:lnTo>
                  <a:lnTo>
                    <a:pt x="2133463" y="962873"/>
                  </a:lnTo>
                  <a:lnTo>
                    <a:pt x="2246219" y="952642"/>
                  </a:lnTo>
                  <a:lnTo>
                    <a:pt x="2358975" y="940564"/>
                  </a:lnTo>
                  <a:lnTo>
                    <a:pt x="2471730" y="927804"/>
                  </a:lnTo>
                  <a:lnTo>
                    <a:pt x="2584486" y="912937"/>
                  </a:lnTo>
                  <a:lnTo>
                    <a:pt x="2697241" y="895303"/>
                  </a:lnTo>
                  <a:lnTo>
                    <a:pt x="2809997" y="875908"/>
                  </a:lnTo>
                  <a:lnTo>
                    <a:pt x="2922752" y="855271"/>
                  </a:lnTo>
                  <a:lnTo>
                    <a:pt x="3035508" y="831658"/>
                  </a:lnTo>
                  <a:lnTo>
                    <a:pt x="3148263" y="805047"/>
                  </a:lnTo>
                  <a:lnTo>
                    <a:pt x="3261019" y="778223"/>
                  </a:lnTo>
                  <a:lnTo>
                    <a:pt x="3373774" y="751324"/>
                  </a:lnTo>
                  <a:lnTo>
                    <a:pt x="3486530" y="721795"/>
                  </a:lnTo>
                  <a:lnTo>
                    <a:pt x="3599285" y="690424"/>
                  </a:lnTo>
                  <a:lnTo>
                    <a:pt x="3712041" y="659056"/>
                  </a:lnTo>
                  <a:lnTo>
                    <a:pt x="3824796" y="624777"/>
                  </a:lnTo>
                  <a:lnTo>
                    <a:pt x="3937552" y="589256"/>
                  </a:lnTo>
                  <a:lnTo>
                    <a:pt x="4050307" y="556129"/>
                  </a:lnTo>
                  <a:lnTo>
                    <a:pt x="4163063" y="524432"/>
                  </a:lnTo>
                  <a:lnTo>
                    <a:pt x="4275819" y="492234"/>
                  </a:lnTo>
                  <a:lnTo>
                    <a:pt x="4388574" y="460533"/>
                  </a:lnTo>
                  <a:lnTo>
                    <a:pt x="4501330" y="430547"/>
                  </a:lnTo>
                  <a:lnTo>
                    <a:pt x="4614085" y="402748"/>
                  </a:lnTo>
                  <a:lnTo>
                    <a:pt x="4726841" y="375100"/>
                  </a:lnTo>
                  <a:lnTo>
                    <a:pt x="4839596" y="347497"/>
                  </a:lnTo>
                  <a:lnTo>
                    <a:pt x="4952352" y="319950"/>
                  </a:lnTo>
                  <a:lnTo>
                    <a:pt x="5065107" y="292388"/>
                  </a:lnTo>
                  <a:lnTo>
                    <a:pt x="5177863" y="264686"/>
                  </a:lnTo>
                  <a:lnTo>
                    <a:pt x="5290618" y="236685"/>
                  </a:lnTo>
                  <a:lnTo>
                    <a:pt x="5403374" y="208221"/>
                  </a:lnTo>
                  <a:lnTo>
                    <a:pt x="5516129" y="179133"/>
                  </a:lnTo>
                  <a:lnTo>
                    <a:pt x="5628885" y="149284"/>
                  </a:lnTo>
                  <a:lnTo>
                    <a:pt x="5741640" y="118560"/>
                  </a:lnTo>
                  <a:lnTo>
                    <a:pt x="5854396" y="86877"/>
                  </a:lnTo>
                  <a:lnTo>
                    <a:pt x="5967151" y="54174"/>
                  </a:lnTo>
                  <a:lnTo>
                    <a:pt x="6079907" y="2041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624948" y="4600734"/>
              <a:ext cx="5462912" cy="793540"/>
            </a:xfrm>
            <a:custGeom>
              <a:avLst/>
              <a:pathLst>
                <a:path w="5462912" h="793540">
                  <a:moveTo>
                    <a:pt x="5462912" y="10667"/>
                  </a:moveTo>
                  <a:lnTo>
                    <a:pt x="5396835" y="6564"/>
                  </a:lnTo>
                  <a:lnTo>
                    <a:pt x="5284079" y="2044"/>
                  </a:lnTo>
                  <a:lnTo>
                    <a:pt x="5171324" y="0"/>
                  </a:lnTo>
                  <a:lnTo>
                    <a:pt x="5058568" y="407"/>
                  </a:lnTo>
                  <a:lnTo>
                    <a:pt x="4945813" y="3223"/>
                  </a:lnTo>
                  <a:lnTo>
                    <a:pt x="4833057" y="8375"/>
                  </a:lnTo>
                  <a:lnTo>
                    <a:pt x="4720302" y="15765"/>
                  </a:lnTo>
                  <a:lnTo>
                    <a:pt x="4607546" y="25269"/>
                  </a:lnTo>
                  <a:lnTo>
                    <a:pt x="4494791" y="36743"/>
                  </a:lnTo>
                  <a:lnTo>
                    <a:pt x="4382035" y="50036"/>
                  </a:lnTo>
                  <a:lnTo>
                    <a:pt x="4269280" y="65004"/>
                  </a:lnTo>
                  <a:lnTo>
                    <a:pt x="4156524" y="81535"/>
                  </a:lnTo>
                  <a:lnTo>
                    <a:pt x="4043769" y="99575"/>
                  </a:lnTo>
                  <a:lnTo>
                    <a:pt x="3931013" y="119147"/>
                  </a:lnTo>
                  <a:lnTo>
                    <a:pt x="3818258" y="140526"/>
                  </a:lnTo>
                  <a:lnTo>
                    <a:pt x="3705502" y="165203"/>
                  </a:lnTo>
                  <a:lnTo>
                    <a:pt x="3592746" y="192866"/>
                  </a:lnTo>
                  <a:lnTo>
                    <a:pt x="3479991" y="222625"/>
                  </a:lnTo>
                  <a:lnTo>
                    <a:pt x="3367235" y="253368"/>
                  </a:lnTo>
                  <a:lnTo>
                    <a:pt x="3254480" y="285716"/>
                  </a:lnTo>
                  <a:lnTo>
                    <a:pt x="3141724" y="321066"/>
                  </a:lnTo>
                  <a:lnTo>
                    <a:pt x="3028969" y="357068"/>
                  </a:lnTo>
                  <a:lnTo>
                    <a:pt x="2916213" y="389920"/>
                  </a:lnTo>
                  <a:lnTo>
                    <a:pt x="2803458" y="421413"/>
                  </a:lnTo>
                  <a:lnTo>
                    <a:pt x="2690702" y="453601"/>
                  </a:lnTo>
                  <a:lnTo>
                    <a:pt x="2577947" y="484143"/>
                  </a:lnTo>
                  <a:lnTo>
                    <a:pt x="2465191" y="509974"/>
                  </a:lnTo>
                  <a:lnTo>
                    <a:pt x="2352436" y="534135"/>
                  </a:lnTo>
                  <a:lnTo>
                    <a:pt x="2239680" y="558166"/>
                  </a:lnTo>
                  <a:lnTo>
                    <a:pt x="2126925" y="580681"/>
                  </a:lnTo>
                  <a:lnTo>
                    <a:pt x="2014169" y="599191"/>
                  </a:lnTo>
                  <a:lnTo>
                    <a:pt x="1901413" y="615449"/>
                  </a:lnTo>
                  <a:lnTo>
                    <a:pt x="1788658" y="631035"/>
                  </a:lnTo>
                  <a:lnTo>
                    <a:pt x="1675902" y="645791"/>
                  </a:lnTo>
                  <a:lnTo>
                    <a:pt x="1563147" y="658597"/>
                  </a:lnTo>
                  <a:lnTo>
                    <a:pt x="1450391" y="670106"/>
                  </a:lnTo>
                  <a:lnTo>
                    <a:pt x="1337636" y="680958"/>
                  </a:lnTo>
                  <a:lnTo>
                    <a:pt x="1224880" y="691265"/>
                  </a:lnTo>
                  <a:lnTo>
                    <a:pt x="1112125" y="700828"/>
                  </a:lnTo>
                  <a:lnTo>
                    <a:pt x="999369" y="709671"/>
                  </a:lnTo>
                  <a:lnTo>
                    <a:pt x="886614" y="718116"/>
                  </a:lnTo>
                  <a:lnTo>
                    <a:pt x="773858" y="726320"/>
                  </a:lnTo>
                  <a:lnTo>
                    <a:pt x="661103" y="734496"/>
                  </a:lnTo>
                  <a:lnTo>
                    <a:pt x="548347" y="742892"/>
                  </a:lnTo>
                  <a:lnTo>
                    <a:pt x="435592" y="751747"/>
                  </a:lnTo>
                  <a:lnTo>
                    <a:pt x="322836" y="761274"/>
                  </a:lnTo>
                  <a:lnTo>
                    <a:pt x="210081" y="771634"/>
                  </a:lnTo>
                  <a:lnTo>
                    <a:pt x="97325" y="782932"/>
                  </a:lnTo>
                  <a:lnTo>
                    <a:pt x="0" y="7935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374871"/>
              <a:ext cx="6145984" cy="860592"/>
            </a:xfrm>
            <a:custGeom>
              <a:avLst/>
              <a:pathLst>
                <a:path w="6145984" h="860592">
                  <a:moveTo>
                    <a:pt x="0" y="818051"/>
                  </a:moveTo>
                  <a:lnTo>
                    <a:pt x="103864" y="826405"/>
                  </a:lnTo>
                  <a:lnTo>
                    <a:pt x="216619" y="834394"/>
                  </a:lnTo>
                  <a:lnTo>
                    <a:pt x="329375" y="841310"/>
                  </a:lnTo>
                  <a:lnTo>
                    <a:pt x="442131" y="847157"/>
                  </a:lnTo>
                  <a:lnTo>
                    <a:pt x="554886" y="851943"/>
                  </a:lnTo>
                  <a:lnTo>
                    <a:pt x="667642" y="855674"/>
                  </a:lnTo>
                  <a:lnTo>
                    <a:pt x="780397" y="858355"/>
                  </a:lnTo>
                  <a:lnTo>
                    <a:pt x="893153" y="859992"/>
                  </a:lnTo>
                  <a:lnTo>
                    <a:pt x="1005908" y="860592"/>
                  </a:lnTo>
                  <a:lnTo>
                    <a:pt x="1118664" y="860161"/>
                  </a:lnTo>
                  <a:lnTo>
                    <a:pt x="1231419" y="858705"/>
                  </a:lnTo>
                  <a:lnTo>
                    <a:pt x="1344175" y="856230"/>
                  </a:lnTo>
                  <a:lnTo>
                    <a:pt x="1456930" y="852742"/>
                  </a:lnTo>
                  <a:lnTo>
                    <a:pt x="1569686" y="848248"/>
                  </a:lnTo>
                  <a:lnTo>
                    <a:pt x="1682441" y="842752"/>
                  </a:lnTo>
                  <a:lnTo>
                    <a:pt x="1795197" y="836263"/>
                  </a:lnTo>
                  <a:lnTo>
                    <a:pt x="1907952" y="828908"/>
                  </a:lnTo>
                  <a:lnTo>
                    <a:pt x="2020708" y="820618"/>
                  </a:lnTo>
                  <a:lnTo>
                    <a:pt x="2133463" y="811156"/>
                  </a:lnTo>
                  <a:lnTo>
                    <a:pt x="2246219" y="800286"/>
                  </a:lnTo>
                  <a:lnTo>
                    <a:pt x="2358975" y="787843"/>
                  </a:lnTo>
                  <a:lnTo>
                    <a:pt x="2471730" y="774086"/>
                  </a:lnTo>
                  <a:lnTo>
                    <a:pt x="2584486" y="758859"/>
                  </a:lnTo>
                  <a:lnTo>
                    <a:pt x="2697241" y="741913"/>
                  </a:lnTo>
                  <a:lnTo>
                    <a:pt x="2809997" y="722961"/>
                  </a:lnTo>
                  <a:lnTo>
                    <a:pt x="2922752" y="701385"/>
                  </a:lnTo>
                  <a:lnTo>
                    <a:pt x="3035508" y="677563"/>
                  </a:lnTo>
                  <a:lnTo>
                    <a:pt x="3148263" y="652176"/>
                  </a:lnTo>
                  <a:lnTo>
                    <a:pt x="3261019" y="625849"/>
                  </a:lnTo>
                  <a:lnTo>
                    <a:pt x="3373774" y="597129"/>
                  </a:lnTo>
                  <a:lnTo>
                    <a:pt x="3486530" y="566270"/>
                  </a:lnTo>
                  <a:lnTo>
                    <a:pt x="3599285" y="534838"/>
                  </a:lnTo>
                  <a:lnTo>
                    <a:pt x="3712041" y="502728"/>
                  </a:lnTo>
                  <a:lnTo>
                    <a:pt x="3824796" y="467588"/>
                  </a:lnTo>
                  <a:lnTo>
                    <a:pt x="3937552" y="432152"/>
                  </a:lnTo>
                  <a:lnTo>
                    <a:pt x="4050307" y="399415"/>
                  </a:lnTo>
                  <a:lnTo>
                    <a:pt x="4163063" y="368195"/>
                  </a:lnTo>
                  <a:lnTo>
                    <a:pt x="4275819" y="337216"/>
                  </a:lnTo>
                  <a:lnTo>
                    <a:pt x="4388574" y="307534"/>
                  </a:lnTo>
                  <a:lnTo>
                    <a:pt x="4501330" y="280203"/>
                  </a:lnTo>
                  <a:lnTo>
                    <a:pt x="4614085" y="255614"/>
                  </a:lnTo>
                  <a:lnTo>
                    <a:pt x="4726841" y="232003"/>
                  </a:lnTo>
                  <a:lnTo>
                    <a:pt x="4839596" y="209182"/>
                  </a:lnTo>
                  <a:lnTo>
                    <a:pt x="4952352" y="187143"/>
                  </a:lnTo>
                  <a:lnTo>
                    <a:pt x="5065107" y="165878"/>
                  </a:lnTo>
                  <a:lnTo>
                    <a:pt x="5177863" y="145381"/>
                  </a:lnTo>
                  <a:lnTo>
                    <a:pt x="5290618" y="125644"/>
                  </a:lnTo>
                  <a:lnTo>
                    <a:pt x="5403374" y="106659"/>
                  </a:lnTo>
                  <a:lnTo>
                    <a:pt x="5516129" y="88420"/>
                  </a:lnTo>
                  <a:lnTo>
                    <a:pt x="5628885" y="70920"/>
                  </a:lnTo>
                  <a:lnTo>
                    <a:pt x="5741640" y="54150"/>
                  </a:lnTo>
                  <a:lnTo>
                    <a:pt x="5854396" y="38104"/>
                  </a:lnTo>
                  <a:lnTo>
                    <a:pt x="5967151" y="22775"/>
                  </a:lnTo>
                  <a:lnTo>
                    <a:pt x="6079907" y="815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612076"/>
              <a:ext cx="6145984" cy="782199"/>
            </a:xfrm>
            <a:custGeom>
              <a:avLst/>
              <a:pathLst>
                <a:path w="6145984" h="782199">
                  <a:moveTo>
                    <a:pt x="0" y="280158"/>
                  </a:moveTo>
                  <a:lnTo>
                    <a:pt x="103864" y="314315"/>
                  </a:lnTo>
                  <a:lnTo>
                    <a:pt x="216619" y="348216"/>
                  </a:lnTo>
                  <a:lnTo>
                    <a:pt x="329375" y="378902"/>
                  </a:lnTo>
                  <a:lnTo>
                    <a:pt x="442131" y="406340"/>
                  </a:lnTo>
                  <a:lnTo>
                    <a:pt x="554886" y="430501"/>
                  </a:lnTo>
                  <a:lnTo>
                    <a:pt x="667642" y="451365"/>
                  </a:lnTo>
                  <a:lnTo>
                    <a:pt x="780397" y="468929"/>
                  </a:lnTo>
                  <a:lnTo>
                    <a:pt x="893153" y="483221"/>
                  </a:lnTo>
                  <a:lnTo>
                    <a:pt x="1005908" y="494305"/>
                  </a:lnTo>
                  <a:lnTo>
                    <a:pt x="1118664" y="502299"/>
                  </a:lnTo>
                  <a:lnTo>
                    <a:pt x="1231419" y="507375"/>
                  </a:lnTo>
                  <a:lnTo>
                    <a:pt x="1344175" y="509753"/>
                  </a:lnTo>
                  <a:lnTo>
                    <a:pt x="1456930" y="509682"/>
                  </a:lnTo>
                  <a:lnTo>
                    <a:pt x="1569686" y="507416"/>
                  </a:lnTo>
                  <a:lnTo>
                    <a:pt x="1682441" y="503178"/>
                  </a:lnTo>
                  <a:lnTo>
                    <a:pt x="1795197" y="497135"/>
                  </a:lnTo>
                  <a:lnTo>
                    <a:pt x="1907952" y="489392"/>
                  </a:lnTo>
                  <a:lnTo>
                    <a:pt x="2020708" y="479744"/>
                  </a:lnTo>
                  <a:lnTo>
                    <a:pt x="2133463" y="467910"/>
                  </a:lnTo>
                  <a:lnTo>
                    <a:pt x="2246219" y="453912"/>
                  </a:lnTo>
                  <a:lnTo>
                    <a:pt x="2358975" y="437765"/>
                  </a:lnTo>
                  <a:lnTo>
                    <a:pt x="2471730" y="417205"/>
                  </a:lnTo>
                  <a:lnTo>
                    <a:pt x="2584486" y="392640"/>
                  </a:lnTo>
                  <a:lnTo>
                    <a:pt x="2697241" y="366233"/>
                  </a:lnTo>
                  <a:lnTo>
                    <a:pt x="2809997" y="341095"/>
                  </a:lnTo>
                  <a:lnTo>
                    <a:pt x="2922752" y="309804"/>
                  </a:lnTo>
                  <a:lnTo>
                    <a:pt x="3035508" y="272359"/>
                  </a:lnTo>
                  <a:lnTo>
                    <a:pt x="3148263" y="234935"/>
                  </a:lnTo>
                  <a:lnTo>
                    <a:pt x="3261019" y="206092"/>
                  </a:lnTo>
                  <a:lnTo>
                    <a:pt x="3373774" y="178225"/>
                  </a:lnTo>
                  <a:lnTo>
                    <a:pt x="3486530" y="148306"/>
                  </a:lnTo>
                  <a:lnTo>
                    <a:pt x="3599285" y="123923"/>
                  </a:lnTo>
                  <a:lnTo>
                    <a:pt x="3712041" y="111112"/>
                  </a:lnTo>
                  <a:lnTo>
                    <a:pt x="3824796" y="101994"/>
                  </a:lnTo>
                  <a:lnTo>
                    <a:pt x="3937552" y="95175"/>
                  </a:lnTo>
                  <a:lnTo>
                    <a:pt x="4050307" y="91496"/>
                  </a:lnTo>
                  <a:lnTo>
                    <a:pt x="4163063" y="90503"/>
                  </a:lnTo>
                  <a:lnTo>
                    <a:pt x="4275819" y="91036"/>
                  </a:lnTo>
                  <a:lnTo>
                    <a:pt x="4388574" y="93077"/>
                  </a:lnTo>
                  <a:lnTo>
                    <a:pt x="4501330" y="96824"/>
                  </a:lnTo>
                  <a:lnTo>
                    <a:pt x="4614085" y="101721"/>
                  </a:lnTo>
                  <a:lnTo>
                    <a:pt x="4726841" y="105170"/>
                  </a:lnTo>
                  <a:lnTo>
                    <a:pt x="4839596" y="107079"/>
                  </a:lnTo>
                  <a:lnTo>
                    <a:pt x="4952352" y="107500"/>
                  </a:lnTo>
                  <a:lnTo>
                    <a:pt x="5065107" y="106405"/>
                  </a:lnTo>
                  <a:lnTo>
                    <a:pt x="5177863" y="103710"/>
                  </a:lnTo>
                  <a:lnTo>
                    <a:pt x="5290618" y="99304"/>
                  </a:lnTo>
                  <a:lnTo>
                    <a:pt x="5403374" y="93063"/>
                  </a:lnTo>
                  <a:lnTo>
                    <a:pt x="5516129" y="84875"/>
                  </a:lnTo>
                  <a:lnTo>
                    <a:pt x="5628885" y="74645"/>
                  </a:lnTo>
                  <a:lnTo>
                    <a:pt x="5741640" y="62302"/>
                  </a:lnTo>
                  <a:lnTo>
                    <a:pt x="5854396" y="47804"/>
                  </a:lnTo>
                  <a:lnTo>
                    <a:pt x="5967151" y="31135"/>
                  </a:lnTo>
                  <a:lnTo>
                    <a:pt x="6079907" y="12297"/>
                  </a:lnTo>
                  <a:lnTo>
                    <a:pt x="6145984" y="0"/>
                  </a:lnTo>
                  <a:lnTo>
                    <a:pt x="6145984" y="461914"/>
                  </a:lnTo>
                  <a:lnTo>
                    <a:pt x="6079907" y="450272"/>
                  </a:lnTo>
                  <a:lnTo>
                    <a:pt x="5967151" y="431732"/>
                  </a:lnTo>
                  <a:lnTo>
                    <a:pt x="5854396" y="414473"/>
                  </a:lnTo>
                  <a:lnTo>
                    <a:pt x="5741640" y="398432"/>
                  </a:lnTo>
                  <a:lnTo>
                    <a:pt x="5628885" y="383524"/>
                  </a:lnTo>
                  <a:lnTo>
                    <a:pt x="5516129" y="369639"/>
                  </a:lnTo>
                  <a:lnTo>
                    <a:pt x="5403374" y="356641"/>
                  </a:lnTo>
                  <a:lnTo>
                    <a:pt x="5290618" y="344368"/>
                  </a:lnTo>
                  <a:lnTo>
                    <a:pt x="5177863" y="332638"/>
                  </a:lnTo>
                  <a:lnTo>
                    <a:pt x="5065107" y="321262"/>
                  </a:lnTo>
                  <a:lnTo>
                    <a:pt x="4952352" y="310061"/>
                  </a:lnTo>
                  <a:lnTo>
                    <a:pt x="4839596" y="298884"/>
                  </a:lnTo>
                  <a:lnTo>
                    <a:pt x="4726841" y="287636"/>
                  </a:lnTo>
                  <a:lnTo>
                    <a:pt x="4614085" y="276302"/>
                  </a:lnTo>
                  <a:lnTo>
                    <a:pt x="4501330" y="265136"/>
                  </a:lnTo>
                  <a:lnTo>
                    <a:pt x="4388574" y="256205"/>
                  </a:lnTo>
                  <a:lnTo>
                    <a:pt x="4275819" y="250221"/>
                  </a:lnTo>
                  <a:lnTo>
                    <a:pt x="4163063" y="247306"/>
                  </a:lnTo>
                  <a:lnTo>
                    <a:pt x="4050307" y="247368"/>
                  </a:lnTo>
                  <a:lnTo>
                    <a:pt x="3937552" y="250286"/>
                  </a:lnTo>
                  <a:lnTo>
                    <a:pt x="3824796" y="256939"/>
                  </a:lnTo>
                  <a:lnTo>
                    <a:pt x="3712041" y="267739"/>
                  </a:lnTo>
                  <a:lnTo>
                    <a:pt x="3599285" y="281998"/>
                  </a:lnTo>
                  <a:lnTo>
                    <a:pt x="3486530" y="306501"/>
                  </a:lnTo>
                  <a:lnTo>
                    <a:pt x="3373774" y="339017"/>
                  </a:lnTo>
                  <a:lnTo>
                    <a:pt x="3261019" y="370441"/>
                  </a:lnTo>
                  <a:lnTo>
                    <a:pt x="3148263" y="398314"/>
                  </a:lnTo>
                  <a:lnTo>
                    <a:pt x="3035508" y="433345"/>
                  </a:lnTo>
                  <a:lnTo>
                    <a:pt x="2922752" y="471198"/>
                  </a:lnTo>
                  <a:lnTo>
                    <a:pt x="2809997" y="504324"/>
                  </a:lnTo>
                  <a:lnTo>
                    <a:pt x="2697241" y="528598"/>
                  </a:lnTo>
                  <a:lnTo>
                    <a:pt x="2584486" y="553661"/>
                  </a:lnTo>
                  <a:lnTo>
                    <a:pt x="2471730" y="578928"/>
                  </a:lnTo>
                  <a:lnTo>
                    <a:pt x="2358975" y="601436"/>
                  </a:lnTo>
                  <a:lnTo>
                    <a:pt x="2246219" y="618294"/>
                  </a:lnTo>
                  <a:lnTo>
                    <a:pt x="2133463" y="633540"/>
                  </a:lnTo>
                  <a:lnTo>
                    <a:pt x="2020708" y="648089"/>
                  </a:lnTo>
                  <a:lnTo>
                    <a:pt x="1907952" y="661676"/>
                  </a:lnTo>
                  <a:lnTo>
                    <a:pt x="1795197" y="673730"/>
                  </a:lnTo>
                  <a:lnTo>
                    <a:pt x="1682441" y="684370"/>
                  </a:lnTo>
                  <a:lnTo>
                    <a:pt x="1569686" y="694368"/>
                  </a:lnTo>
                  <a:lnTo>
                    <a:pt x="1456930" y="703877"/>
                  </a:lnTo>
                  <a:lnTo>
                    <a:pt x="1344175" y="713105"/>
                  </a:lnTo>
                  <a:lnTo>
                    <a:pt x="1231419" y="722289"/>
                  </a:lnTo>
                  <a:lnTo>
                    <a:pt x="1118664" y="731663"/>
                  </a:lnTo>
                  <a:lnTo>
                    <a:pt x="1005908" y="741432"/>
                  </a:lnTo>
                  <a:lnTo>
                    <a:pt x="893153" y="751751"/>
                  </a:lnTo>
                  <a:lnTo>
                    <a:pt x="780397" y="762721"/>
                  </a:lnTo>
                  <a:lnTo>
                    <a:pt x="667642" y="774393"/>
                  </a:lnTo>
                  <a:lnTo>
                    <a:pt x="596570" y="78219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12076"/>
              <a:ext cx="6145984" cy="509753"/>
            </a:xfrm>
            <a:custGeom>
              <a:avLst/>
              <a:pathLst>
                <a:path w="6145984" h="509753">
                  <a:moveTo>
                    <a:pt x="0" y="280158"/>
                  </a:moveTo>
                  <a:lnTo>
                    <a:pt x="103864" y="314315"/>
                  </a:lnTo>
                  <a:lnTo>
                    <a:pt x="216619" y="348216"/>
                  </a:lnTo>
                  <a:lnTo>
                    <a:pt x="329375" y="378902"/>
                  </a:lnTo>
                  <a:lnTo>
                    <a:pt x="442131" y="406340"/>
                  </a:lnTo>
                  <a:lnTo>
                    <a:pt x="554886" y="430501"/>
                  </a:lnTo>
                  <a:lnTo>
                    <a:pt x="667642" y="451365"/>
                  </a:lnTo>
                  <a:lnTo>
                    <a:pt x="780397" y="468929"/>
                  </a:lnTo>
                  <a:lnTo>
                    <a:pt x="893153" y="483221"/>
                  </a:lnTo>
                  <a:lnTo>
                    <a:pt x="1005908" y="494305"/>
                  </a:lnTo>
                  <a:lnTo>
                    <a:pt x="1118664" y="502299"/>
                  </a:lnTo>
                  <a:lnTo>
                    <a:pt x="1231419" y="507375"/>
                  </a:lnTo>
                  <a:lnTo>
                    <a:pt x="1344175" y="509753"/>
                  </a:lnTo>
                  <a:lnTo>
                    <a:pt x="1456930" y="509682"/>
                  </a:lnTo>
                  <a:lnTo>
                    <a:pt x="1569686" y="507416"/>
                  </a:lnTo>
                  <a:lnTo>
                    <a:pt x="1682441" y="503178"/>
                  </a:lnTo>
                  <a:lnTo>
                    <a:pt x="1795197" y="497135"/>
                  </a:lnTo>
                  <a:lnTo>
                    <a:pt x="1907952" y="489392"/>
                  </a:lnTo>
                  <a:lnTo>
                    <a:pt x="2020708" y="479744"/>
                  </a:lnTo>
                  <a:lnTo>
                    <a:pt x="2133463" y="467910"/>
                  </a:lnTo>
                  <a:lnTo>
                    <a:pt x="2246219" y="453912"/>
                  </a:lnTo>
                  <a:lnTo>
                    <a:pt x="2358975" y="437765"/>
                  </a:lnTo>
                  <a:lnTo>
                    <a:pt x="2471730" y="417205"/>
                  </a:lnTo>
                  <a:lnTo>
                    <a:pt x="2584486" y="392640"/>
                  </a:lnTo>
                  <a:lnTo>
                    <a:pt x="2697241" y="366233"/>
                  </a:lnTo>
                  <a:lnTo>
                    <a:pt x="2809997" y="341095"/>
                  </a:lnTo>
                  <a:lnTo>
                    <a:pt x="2922752" y="309804"/>
                  </a:lnTo>
                  <a:lnTo>
                    <a:pt x="3035508" y="272359"/>
                  </a:lnTo>
                  <a:lnTo>
                    <a:pt x="3148263" y="234935"/>
                  </a:lnTo>
                  <a:lnTo>
                    <a:pt x="3261019" y="206092"/>
                  </a:lnTo>
                  <a:lnTo>
                    <a:pt x="3373774" y="178225"/>
                  </a:lnTo>
                  <a:lnTo>
                    <a:pt x="3486530" y="148306"/>
                  </a:lnTo>
                  <a:lnTo>
                    <a:pt x="3599285" y="123923"/>
                  </a:lnTo>
                  <a:lnTo>
                    <a:pt x="3712041" y="111112"/>
                  </a:lnTo>
                  <a:lnTo>
                    <a:pt x="3824796" y="101994"/>
                  </a:lnTo>
                  <a:lnTo>
                    <a:pt x="3937552" y="95175"/>
                  </a:lnTo>
                  <a:lnTo>
                    <a:pt x="4050307" y="91496"/>
                  </a:lnTo>
                  <a:lnTo>
                    <a:pt x="4163063" y="90503"/>
                  </a:lnTo>
                  <a:lnTo>
                    <a:pt x="4275819" y="91036"/>
                  </a:lnTo>
                  <a:lnTo>
                    <a:pt x="4388574" y="93077"/>
                  </a:lnTo>
                  <a:lnTo>
                    <a:pt x="4501330" y="96824"/>
                  </a:lnTo>
                  <a:lnTo>
                    <a:pt x="4614085" y="101721"/>
                  </a:lnTo>
                  <a:lnTo>
                    <a:pt x="4726841" y="105170"/>
                  </a:lnTo>
                  <a:lnTo>
                    <a:pt x="4839596" y="107079"/>
                  </a:lnTo>
                  <a:lnTo>
                    <a:pt x="4952352" y="107500"/>
                  </a:lnTo>
                  <a:lnTo>
                    <a:pt x="5065107" y="106405"/>
                  </a:lnTo>
                  <a:lnTo>
                    <a:pt x="5177863" y="103710"/>
                  </a:lnTo>
                  <a:lnTo>
                    <a:pt x="5290618" y="99304"/>
                  </a:lnTo>
                  <a:lnTo>
                    <a:pt x="5403374" y="93063"/>
                  </a:lnTo>
                  <a:lnTo>
                    <a:pt x="5516129" y="84875"/>
                  </a:lnTo>
                  <a:lnTo>
                    <a:pt x="5628885" y="74645"/>
                  </a:lnTo>
                  <a:lnTo>
                    <a:pt x="5741640" y="62302"/>
                  </a:lnTo>
                  <a:lnTo>
                    <a:pt x="5854396" y="47804"/>
                  </a:lnTo>
                  <a:lnTo>
                    <a:pt x="5967151" y="31135"/>
                  </a:lnTo>
                  <a:lnTo>
                    <a:pt x="6079907" y="1229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538446" y="4859382"/>
              <a:ext cx="5549414" cy="534892"/>
            </a:xfrm>
            <a:custGeom>
              <a:avLst/>
              <a:pathLst>
                <a:path w="5549414" h="534892">
                  <a:moveTo>
                    <a:pt x="5549414" y="214608"/>
                  </a:moveTo>
                  <a:lnTo>
                    <a:pt x="5483336" y="202965"/>
                  </a:lnTo>
                  <a:lnTo>
                    <a:pt x="5370581" y="184425"/>
                  </a:lnTo>
                  <a:lnTo>
                    <a:pt x="5257825" y="167166"/>
                  </a:lnTo>
                  <a:lnTo>
                    <a:pt x="5145070" y="151125"/>
                  </a:lnTo>
                  <a:lnTo>
                    <a:pt x="5032314" y="136217"/>
                  </a:lnTo>
                  <a:lnTo>
                    <a:pt x="4919559" y="122332"/>
                  </a:lnTo>
                  <a:lnTo>
                    <a:pt x="4806803" y="109334"/>
                  </a:lnTo>
                  <a:lnTo>
                    <a:pt x="4694048" y="97061"/>
                  </a:lnTo>
                  <a:lnTo>
                    <a:pt x="4581292" y="85331"/>
                  </a:lnTo>
                  <a:lnTo>
                    <a:pt x="4468537" y="73955"/>
                  </a:lnTo>
                  <a:lnTo>
                    <a:pt x="4355781" y="62754"/>
                  </a:lnTo>
                  <a:lnTo>
                    <a:pt x="4243026" y="51577"/>
                  </a:lnTo>
                  <a:lnTo>
                    <a:pt x="4130270" y="40329"/>
                  </a:lnTo>
                  <a:lnTo>
                    <a:pt x="4017514" y="28995"/>
                  </a:lnTo>
                  <a:lnTo>
                    <a:pt x="3904759" y="17829"/>
                  </a:lnTo>
                  <a:lnTo>
                    <a:pt x="3792003" y="8898"/>
                  </a:lnTo>
                  <a:lnTo>
                    <a:pt x="3679248" y="2914"/>
                  </a:lnTo>
                  <a:lnTo>
                    <a:pt x="3566492" y="0"/>
                  </a:lnTo>
                  <a:lnTo>
                    <a:pt x="3453737" y="61"/>
                  </a:lnTo>
                  <a:lnTo>
                    <a:pt x="3340981" y="2979"/>
                  </a:lnTo>
                  <a:lnTo>
                    <a:pt x="3228226" y="9632"/>
                  </a:lnTo>
                  <a:lnTo>
                    <a:pt x="3115470" y="20432"/>
                  </a:lnTo>
                  <a:lnTo>
                    <a:pt x="3002715" y="34692"/>
                  </a:lnTo>
                  <a:lnTo>
                    <a:pt x="2889959" y="59194"/>
                  </a:lnTo>
                  <a:lnTo>
                    <a:pt x="2777204" y="91710"/>
                  </a:lnTo>
                  <a:lnTo>
                    <a:pt x="2664448" y="123134"/>
                  </a:lnTo>
                  <a:lnTo>
                    <a:pt x="2551693" y="151007"/>
                  </a:lnTo>
                  <a:lnTo>
                    <a:pt x="2438937" y="186038"/>
                  </a:lnTo>
                  <a:lnTo>
                    <a:pt x="2326182" y="223891"/>
                  </a:lnTo>
                  <a:lnTo>
                    <a:pt x="2213426" y="257017"/>
                  </a:lnTo>
                  <a:lnTo>
                    <a:pt x="2100670" y="281291"/>
                  </a:lnTo>
                  <a:lnTo>
                    <a:pt x="1987915" y="306354"/>
                  </a:lnTo>
                  <a:lnTo>
                    <a:pt x="1875159" y="331621"/>
                  </a:lnTo>
                  <a:lnTo>
                    <a:pt x="1762404" y="354129"/>
                  </a:lnTo>
                  <a:lnTo>
                    <a:pt x="1649648" y="370988"/>
                  </a:lnTo>
                  <a:lnTo>
                    <a:pt x="1536893" y="386233"/>
                  </a:lnTo>
                  <a:lnTo>
                    <a:pt x="1424137" y="400782"/>
                  </a:lnTo>
                  <a:lnTo>
                    <a:pt x="1311382" y="414369"/>
                  </a:lnTo>
                  <a:lnTo>
                    <a:pt x="1198626" y="426423"/>
                  </a:lnTo>
                  <a:lnTo>
                    <a:pt x="1085871" y="437063"/>
                  </a:lnTo>
                  <a:lnTo>
                    <a:pt x="973115" y="447062"/>
                  </a:lnTo>
                  <a:lnTo>
                    <a:pt x="860360" y="456570"/>
                  </a:lnTo>
                  <a:lnTo>
                    <a:pt x="747604" y="465798"/>
                  </a:lnTo>
                  <a:lnTo>
                    <a:pt x="634849" y="474982"/>
                  </a:lnTo>
                  <a:lnTo>
                    <a:pt x="522093" y="484356"/>
                  </a:lnTo>
                  <a:lnTo>
                    <a:pt x="409338" y="494125"/>
                  </a:lnTo>
                  <a:lnTo>
                    <a:pt x="296582" y="504444"/>
                  </a:lnTo>
                  <a:lnTo>
                    <a:pt x="183826" y="515414"/>
                  </a:lnTo>
                  <a:lnTo>
                    <a:pt x="71071" y="527086"/>
                  </a:lnTo>
                  <a:lnTo>
                    <a:pt x="0" y="5348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780981"/>
              <a:ext cx="6145984" cy="448963"/>
            </a:xfrm>
            <a:custGeom>
              <a:avLst/>
              <a:pathLst>
                <a:path w="6145984" h="448963">
                  <a:moveTo>
                    <a:pt x="0" y="399705"/>
                  </a:moveTo>
                  <a:lnTo>
                    <a:pt x="103864" y="409679"/>
                  </a:lnTo>
                  <a:lnTo>
                    <a:pt x="216619" y="419173"/>
                  </a:lnTo>
                  <a:lnTo>
                    <a:pt x="329375" y="427341"/>
                  </a:lnTo>
                  <a:lnTo>
                    <a:pt x="442131" y="434192"/>
                  </a:lnTo>
                  <a:lnTo>
                    <a:pt x="554886" y="439734"/>
                  </a:lnTo>
                  <a:lnTo>
                    <a:pt x="667642" y="443974"/>
                  </a:lnTo>
                  <a:lnTo>
                    <a:pt x="780397" y="446920"/>
                  </a:lnTo>
                  <a:lnTo>
                    <a:pt x="893153" y="448581"/>
                  </a:lnTo>
                  <a:lnTo>
                    <a:pt x="1005908" y="448963"/>
                  </a:lnTo>
                  <a:lnTo>
                    <a:pt x="1118664" y="448076"/>
                  </a:lnTo>
                  <a:lnTo>
                    <a:pt x="1231419" y="445927"/>
                  </a:lnTo>
                  <a:lnTo>
                    <a:pt x="1344175" y="442524"/>
                  </a:lnTo>
                  <a:lnTo>
                    <a:pt x="1456930" y="437875"/>
                  </a:lnTo>
                  <a:lnTo>
                    <a:pt x="1569686" y="431987"/>
                  </a:lnTo>
                  <a:lnTo>
                    <a:pt x="1682441" y="424869"/>
                  </a:lnTo>
                  <a:lnTo>
                    <a:pt x="1795197" y="416528"/>
                  </a:lnTo>
                  <a:lnTo>
                    <a:pt x="1907952" y="406629"/>
                  </a:lnTo>
                  <a:lnTo>
                    <a:pt x="2020708" y="395012"/>
                  </a:lnTo>
                  <a:lnTo>
                    <a:pt x="2133463" y="381820"/>
                  </a:lnTo>
                  <a:lnTo>
                    <a:pt x="2246219" y="367198"/>
                  </a:lnTo>
                  <a:lnTo>
                    <a:pt x="2358975" y="350695"/>
                  </a:lnTo>
                  <a:lnTo>
                    <a:pt x="2471730" y="329162"/>
                  </a:lnTo>
                  <a:lnTo>
                    <a:pt x="2584486" y="304245"/>
                  </a:lnTo>
                  <a:lnTo>
                    <a:pt x="2697241" y="278510"/>
                  </a:lnTo>
                  <a:lnTo>
                    <a:pt x="2809997" y="253805"/>
                  </a:lnTo>
                  <a:lnTo>
                    <a:pt x="2922752" y="221596"/>
                  </a:lnTo>
                  <a:lnTo>
                    <a:pt x="3035508" y="183947"/>
                  </a:lnTo>
                  <a:lnTo>
                    <a:pt x="3148263" y="147719"/>
                  </a:lnTo>
                  <a:lnTo>
                    <a:pt x="3261019" y="119361"/>
                  </a:lnTo>
                  <a:lnTo>
                    <a:pt x="3373774" y="89716"/>
                  </a:lnTo>
                  <a:lnTo>
                    <a:pt x="3486530" y="58498"/>
                  </a:lnTo>
                  <a:lnTo>
                    <a:pt x="3599285" y="34056"/>
                  </a:lnTo>
                  <a:lnTo>
                    <a:pt x="3712041" y="20521"/>
                  </a:lnTo>
                  <a:lnTo>
                    <a:pt x="3824796" y="10562"/>
                  </a:lnTo>
                  <a:lnTo>
                    <a:pt x="3937552" y="3825"/>
                  </a:lnTo>
                  <a:lnTo>
                    <a:pt x="4050307" y="527"/>
                  </a:lnTo>
                  <a:lnTo>
                    <a:pt x="4163063" y="0"/>
                  </a:lnTo>
                  <a:lnTo>
                    <a:pt x="4275819" y="1724"/>
                  </a:lnTo>
                  <a:lnTo>
                    <a:pt x="4388574" y="5736"/>
                  </a:lnTo>
                  <a:lnTo>
                    <a:pt x="4501330" y="12075"/>
                  </a:lnTo>
                  <a:lnTo>
                    <a:pt x="4614085" y="20106"/>
                  </a:lnTo>
                  <a:lnTo>
                    <a:pt x="4726841" y="27498"/>
                  </a:lnTo>
                  <a:lnTo>
                    <a:pt x="4839596" y="34077"/>
                  </a:lnTo>
                  <a:lnTo>
                    <a:pt x="4952352" y="39876"/>
                  </a:lnTo>
                  <a:lnTo>
                    <a:pt x="5065107" y="44929"/>
                  </a:lnTo>
                  <a:lnTo>
                    <a:pt x="5177863" y="49269"/>
                  </a:lnTo>
                  <a:lnTo>
                    <a:pt x="5290618" y="52931"/>
                  </a:lnTo>
                  <a:lnTo>
                    <a:pt x="5403374" y="55947"/>
                  </a:lnTo>
                  <a:lnTo>
                    <a:pt x="5516129" y="58352"/>
                  </a:lnTo>
                  <a:lnTo>
                    <a:pt x="5628885" y="60179"/>
                  </a:lnTo>
                  <a:lnTo>
                    <a:pt x="5741640" y="61462"/>
                  </a:lnTo>
                  <a:lnTo>
                    <a:pt x="5854396" y="62234"/>
                  </a:lnTo>
                  <a:lnTo>
                    <a:pt x="5967151" y="62528"/>
                  </a:lnTo>
                  <a:lnTo>
                    <a:pt x="6079907" y="62379"/>
                  </a:lnTo>
                  <a:lnTo>
                    <a:pt x="6145984" y="620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578019"/>
              <a:ext cx="6145984" cy="816256"/>
            </a:xfrm>
            <a:custGeom>
              <a:avLst/>
              <a:pathLst>
                <a:path w="6145984" h="816256">
                  <a:moveTo>
                    <a:pt x="0" y="337525"/>
                  </a:moveTo>
                  <a:lnTo>
                    <a:pt x="103864" y="367891"/>
                  </a:lnTo>
                  <a:lnTo>
                    <a:pt x="216619" y="397979"/>
                  </a:lnTo>
                  <a:lnTo>
                    <a:pt x="329375" y="425153"/>
                  </a:lnTo>
                  <a:lnTo>
                    <a:pt x="442131" y="449381"/>
                  </a:lnTo>
                  <a:lnTo>
                    <a:pt x="554886" y="470632"/>
                  </a:lnTo>
                  <a:lnTo>
                    <a:pt x="667642" y="488883"/>
                  </a:lnTo>
                  <a:lnTo>
                    <a:pt x="780397" y="504132"/>
                  </a:lnTo>
                  <a:lnTo>
                    <a:pt x="893153" y="516399"/>
                  </a:lnTo>
                  <a:lnTo>
                    <a:pt x="1005908" y="525746"/>
                  </a:lnTo>
                  <a:lnTo>
                    <a:pt x="1118664" y="532282"/>
                  </a:lnTo>
                  <a:lnTo>
                    <a:pt x="1231419" y="536169"/>
                  </a:lnTo>
                  <a:lnTo>
                    <a:pt x="1344175" y="537614"/>
                  </a:lnTo>
                  <a:lnTo>
                    <a:pt x="1456930" y="536853"/>
                  </a:lnTo>
                  <a:lnTo>
                    <a:pt x="1569686" y="534125"/>
                  </a:lnTo>
                  <a:lnTo>
                    <a:pt x="1682441" y="529643"/>
                  </a:lnTo>
                  <a:lnTo>
                    <a:pt x="1795197" y="523561"/>
                  </a:lnTo>
                  <a:lnTo>
                    <a:pt x="1907952" y="515884"/>
                  </a:lnTo>
                  <a:lnTo>
                    <a:pt x="2020708" y="506448"/>
                  </a:lnTo>
                  <a:lnTo>
                    <a:pt x="2133463" y="495128"/>
                  </a:lnTo>
                  <a:lnTo>
                    <a:pt x="2246219" y="482091"/>
                  </a:lnTo>
                  <a:lnTo>
                    <a:pt x="2358975" y="467494"/>
                  </a:lnTo>
                  <a:lnTo>
                    <a:pt x="2471730" y="449226"/>
                  </a:lnTo>
                  <a:lnTo>
                    <a:pt x="2584486" y="427614"/>
                  </a:lnTo>
                  <a:lnTo>
                    <a:pt x="2697241" y="404653"/>
                  </a:lnTo>
                  <a:lnTo>
                    <a:pt x="2809997" y="383347"/>
                  </a:lnTo>
                  <a:lnTo>
                    <a:pt x="2922752" y="357937"/>
                  </a:lnTo>
                  <a:lnTo>
                    <a:pt x="3035508" y="327911"/>
                  </a:lnTo>
                  <a:lnTo>
                    <a:pt x="3148263" y="297933"/>
                  </a:lnTo>
                  <a:lnTo>
                    <a:pt x="3261019" y="275030"/>
                  </a:lnTo>
                  <a:lnTo>
                    <a:pt x="3373774" y="253991"/>
                  </a:lnTo>
                  <a:lnTo>
                    <a:pt x="3486530" y="231781"/>
                  </a:lnTo>
                  <a:lnTo>
                    <a:pt x="3599285" y="213623"/>
                  </a:lnTo>
                  <a:lnTo>
                    <a:pt x="3712041" y="204528"/>
                  </a:lnTo>
                  <a:lnTo>
                    <a:pt x="3824796" y="199094"/>
                  </a:lnTo>
                  <a:lnTo>
                    <a:pt x="3937552" y="195404"/>
                  </a:lnTo>
                  <a:lnTo>
                    <a:pt x="4050307" y="193490"/>
                  </a:lnTo>
                  <a:lnTo>
                    <a:pt x="4163063" y="193349"/>
                  </a:lnTo>
                  <a:lnTo>
                    <a:pt x="4275819" y="194103"/>
                  </a:lnTo>
                  <a:lnTo>
                    <a:pt x="4388574" y="195212"/>
                  </a:lnTo>
                  <a:lnTo>
                    <a:pt x="4501330" y="196340"/>
                  </a:lnTo>
                  <a:lnTo>
                    <a:pt x="4614085" y="196852"/>
                  </a:lnTo>
                  <a:lnTo>
                    <a:pt x="4726841" y="195464"/>
                  </a:lnTo>
                  <a:lnTo>
                    <a:pt x="4839596" y="192201"/>
                  </a:lnTo>
                  <a:lnTo>
                    <a:pt x="4952352" y="187108"/>
                  </a:lnTo>
                  <a:lnTo>
                    <a:pt x="5065107" y="180154"/>
                  </a:lnTo>
                  <a:lnTo>
                    <a:pt x="5177863" y="171255"/>
                  </a:lnTo>
                  <a:lnTo>
                    <a:pt x="5290618" y="160299"/>
                  </a:lnTo>
                  <a:lnTo>
                    <a:pt x="5403374" y="147166"/>
                  </a:lnTo>
                  <a:lnTo>
                    <a:pt x="5516129" y="131741"/>
                  </a:lnTo>
                  <a:lnTo>
                    <a:pt x="5628885" y="113929"/>
                  </a:lnTo>
                  <a:lnTo>
                    <a:pt x="5741640" y="93660"/>
                  </a:lnTo>
                  <a:lnTo>
                    <a:pt x="5854396" y="70888"/>
                  </a:lnTo>
                  <a:lnTo>
                    <a:pt x="5967151" y="45593"/>
                  </a:lnTo>
                  <a:lnTo>
                    <a:pt x="6079907" y="17773"/>
                  </a:lnTo>
                  <a:lnTo>
                    <a:pt x="6145984" y="0"/>
                  </a:lnTo>
                  <a:lnTo>
                    <a:pt x="6145984" y="440967"/>
                  </a:lnTo>
                  <a:lnTo>
                    <a:pt x="6079907" y="435886"/>
                  </a:lnTo>
                  <a:lnTo>
                    <a:pt x="5967151" y="428024"/>
                  </a:lnTo>
                  <a:lnTo>
                    <a:pt x="5854396" y="420929"/>
                  </a:lnTo>
                  <a:lnTo>
                    <a:pt x="5741640" y="414547"/>
                  </a:lnTo>
                  <a:lnTo>
                    <a:pt x="5628885" y="408801"/>
                  </a:lnTo>
                  <a:lnTo>
                    <a:pt x="5516129" y="403591"/>
                  </a:lnTo>
                  <a:lnTo>
                    <a:pt x="5403374" y="398791"/>
                  </a:lnTo>
                  <a:lnTo>
                    <a:pt x="5290618" y="394250"/>
                  </a:lnTo>
                  <a:lnTo>
                    <a:pt x="5177863" y="389802"/>
                  </a:lnTo>
                  <a:lnTo>
                    <a:pt x="5065107" y="385268"/>
                  </a:lnTo>
                  <a:lnTo>
                    <a:pt x="4952352" y="380483"/>
                  </a:lnTo>
                  <a:lnTo>
                    <a:pt x="4839596" y="375308"/>
                  </a:lnTo>
                  <a:lnTo>
                    <a:pt x="4726841" y="369655"/>
                  </a:lnTo>
                  <a:lnTo>
                    <a:pt x="4614085" y="363516"/>
                  </a:lnTo>
                  <a:lnTo>
                    <a:pt x="4501330" y="357019"/>
                  </a:lnTo>
                  <a:lnTo>
                    <a:pt x="4388574" y="350943"/>
                  </a:lnTo>
                  <a:lnTo>
                    <a:pt x="4275819" y="346070"/>
                  </a:lnTo>
                  <a:lnTo>
                    <a:pt x="4163063" y="343042"/>
                  </a:lnTo>
                  <a:lnTo>
                    <a:pt x="4050307" y="342294"/>
                  </a:lnTo>
                  <a:lnTo>
                    <a:pt x="3937552" y="343481"/>
                  </a:lnTo>
                  <a:lnTo>
                    <a:pt x="3824796" y="347012"/>
                  </a:lnTo>
                  <a:lnTo>
                    <a:pt x="3712041" y="354051"/>
                  </a:lnTo>
                  <a:lnTo>
                    <a:pt x="3599285" y="364530"/>
                  </a:lnTo>
                  <a:lnTo>
                    <a:pt x="3486530" y="382803"/>
                  </a:lnTo>
                  <a:lnTo>
                    <a:pt x="3373774" y="407491"/>
                  </a:lnTo>
                  <a:lnTo>
                    <a:pt x="3261019" y="431926"/>
                  </a:lnTo>
                  <a:lnTo>
                    <a:pt x="3148263" y="453903"/>
                  </a:lnTo>
                  <a:lnTo>
                    <a:pt x="3035508" y="481597"/>
                  </a:lnTo>
                  <a:lnTo>
                    <a:pt x="2922752" y="512012"/>
                  </a:lnTo>
                  <a:lnTo>
                    <a:pt x="2809997" y="539174"/>
                  </a:lnTo>
                  <a:lnTo>
                    <a:pt x="2697241" y="559655"/>
                  </a:lnTo>
                  <a:lnTo>
                    <a:pt x="2584486" y="581333"/>
                  </a:lnTo>
                  <a:lnTo>
                    <a:pt x="2471730" y="603615"/>
                  </a:lnTo>
                  <a:lnTo>
                    <a:pt x="2358975" y="623743"/>
                  </a:lnTo>
                  <a:lnTo>
                    <a:pt x="2246219" y="639019"/>
                  </a:lnTo>
                  <a:lnTo>
                    <a:pt x="2133463" y="653247"/>
                  </a:lnTo>
                  <a:lnTo>
                    <a:pt x="2020708" y="667159"/>
                  </a:lnTo>
                  <a:lnTo>
                    <a:pt x="1907952" y="680356"/>
                  </a:lnTo>
                  <a:lnTo>
                    <a:pt x="1795197" y="692147"/>
                  </a:lnTo>
                  <a:lnTo>
                    <a:pt x="1682441" y="702618"/>
                  </a:lnTo>
                  <a:lnTo>
                    <a:pt x="1569686" y="712600"/>
                  </a:lnTo>
                  <a:lnTo>
                    <a:pt x="1456930" y="722242"/>
                  </a:lnTo>
                  <a:lnTo>
                    <a:pt x="1344175" y="731745"/>
                  </a:lnTo>
                  <a:lnTo>
                    <a:pt x="1231419" y="741337"/>
                  </a:lnTo>
                  <a:lnTo>
                    <a:pt x="1118664" y="751245"/>
                  </a:lnTo>
                  <a:lnTo>
                    <a:pt x="1005908" y="761666"/>
                  </a:lnTo>
                  <a:lnTo>
                    <a:pt x="893153" y="772752"/>
                  </a:lnTo>
                  <a:lnTo>
                    <a:pt x="780397" y="784600"/>
                  </a:lnTo>
                  <a:lnTo>
                    <a:pt x="667642" y="797263"/>
                  </a:lnTo>
                  <a:lnTo>
                    <a:pt x="554886" y="810752"/>
                  </a:lnTo>
                  <a:lnTo>
                    <a:pt x="511483" y="81625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78019"/>
              <a:ext cx="6145984" cy="537614"/>
            </a:xfrm>
            <a:custGeom>
              <a:avLst/>
              <a:pathLst>
                <a:path w="6145984" h="537614">
                  <a:moveTo>
                    <a:pt x="0" y="337525"/>
                  </a:moveTo>
                  <a:lnTo>
                    <a:pt x="103864" y="367891"/>
                  </a:lnTo>
                  <a:lnTo>
                    <a:pt x="216619" y="397979"/>
                  </a:lnTo>
                  <a:lnTo>
                    <a:pt x="329375" y="425153"/>
                  </a:lnTo>
                  <a:lnTo>
                    <a:pt x="442131" y="449381"/>
                  </a:lnTo>
                  <a:lnTo>
                    <a:pt x="554886" y="470632"/>
                  </a:lnTo>
                  <a:lnTo>
                    <a:pt x="667642" y="488883"/>
                  </a:lnTo>
                  <a:lnTo>
                    <a:pt x="780397" y="504132"/>
                  </a:lnTo>
                  <a:lnTo>
                    <a:pt x="893153" y="516399"/>
                  </a:lnTo>
                  <a:lnTo>
                    <a:pt x="1005908" y="525746"/>
                  </a:lnTo>
                  <a:lnTo>
                    <a:pt x="1118664" y="532282"/>
                  </a:lnTo>
                  <a:lnTo>
                    <a:pt x="1231419" y="536169"/>
                  </a:lnTo>
                  <a:lnTo>
                    <a:pt x="1344175" y="537614"/>
                  </a:lnTo>
                  <a:lnTo>
                    <a:pt x="1456930" y="536853"/>
                  </a:lnTo>
                  <a:lnTo>
                    <a:pt x="1569686" y="534125"/>
                  </a:lnTo>
                  <a:lnTo>
                    <a:pt x="1682441" y="529643"/>
                  </a:lnTo>
                  <a:lnTo>
                    <a:pt x="1795197" y="523561"/>
                  </a:lnTo>
                  <a:lnTo>
                    <a:pt x="1907952" y="515884"/>
                  </a:lnTo>
                  <a:lnTo>
                    <a:pt x="2020708" y="506448"/>
                  </a:lnTo>
                  <a:lnTo>
                    <a:pt x="2133463" y="495128"/>
                  </a:lnTo>
                  <a:lnTo>
                    <a:pt x="2246219" y="482091"/>
                  </a:lnTo>
                  <a:lnTo>
                    <a:pt x="2358975" y="467494"/>
                  </a:lnTo>
                  <a:lnTo>
                    <a:pt x="2471730" y="449226"/>
                  </a:lnTo>
                  <a:lnTo>
                    <a:pt x="2584486" y="427614"/>
                  </a:lnTo>
                  <a:lnTo>
                    <a:pt x="2697241" y="404653"/>
                  </a:lnTo>
                  <a:lnTo>
                    <a:pt x="2809997" y="383347"/>
                  </a:lnTo>
                  <a:lnTo>
                    <a:pt x="2922752" y="357937"/>
                  </a:lnTo>
                  <a:lnTo>
                    <a:pt x="3035508" y="327911"/>
                  </a:lnTo>
                  <a:lnTo>
                    <a:pt x="3148263" y="297933"/>
                  </a:lnTo>
                  <a:lnTo>
                    <a:pt x="3261019" y="275030"/>
                  </a:lnTo>
                  <a:lnTo>
                    <a:pt x="3373774" y="253991"/>
                  </a:lnTo>
                  <a:lnTo>
                    <a:pt x="3486530" y="231781"/>
                  </a:lnTo>
                  <a:lnTo>
                    <a:pt x="3599285" y="213623"/>
                  </a:lnTo>
                  <a:lnTo>
                    <a:pt x="3712041" y="204528"/>
                  </a:lnTo>
                  <a:lnTo>
                    <a:pt x="3824796" y="199094"/>
                  </a:lnTo>
                  <a:lnTo>
                    <a:pt x="3937552" y="195404"/>
                  </a:lnTo>
                  <a:lnTo>
                    <a:pt x="4050307" y="193490"/>
                  </a:lnTo>
                  <a:lnTo>
                    <a:pt x="4163063" y="193349"/>
                  </a:lnTo>
                  <a:lnTo>
                    <a:pt x="4275819" y="194103"/>
                  </a:lnTo>
                  <a:lnTo>
                    <a:pt x="4388574" y="195212"/>
                  </a:lnTo>
                  <a:lnTo>
                    <a:pt x="4501330" y="196340"/>
                  </a:lnTo>
                  <a:lnTo>
                    <a:pt x="4614085" y="196852"/>
                  </a:lnTo>
                  <a:lnTo>
                    <a:pt x="4726841" y="195464"/>
                  </a:lnTo>
                  <a:lnTo>
                    <a:pt x="4839596" y="192201"/>
                  </a:lnTo>
                  <a:lnTo>
                    <a:pt x="4952352" y="187108"/>
                  </a:lnTo>
                  <a:lnTo>
                    <a:pt x="5065107" y="180154"/>
                  </a:lnTo>
                  <a:lnTo>
                    <a:pt x="5177863" y="171255"/>
                  </a:lnTo>
                  <a:lnTo>
                    <a:pt x="5290618" y="160299"/>
                  </a:lnTo>
                  <a:lnTo>
                    <a:pt x="5403374" y="147166"/>
                  </a:lnTo>
                  <a:lnTo>
                    <a:pt x="5516129" y="131741"/>
                  </a:lnTo>
                  <a:lnTo>
                    <a:pt x="5628885" y="113929"/>
                  </a:lnTo>
                  <a:lnTo>
                    <a:pt x="5741640" y="93660"/>
                  </a:lnTo>
                  <a:lnTo>
                    <a:pt x="5854396" y="70888"/>
                  </a:lnTo>
                  <a:lnTo>
                    <a:pt x="5967151" y="45593"/>
                  </a:lnTo>
                  <a:lnTo>
                    <a:pt x="6079907" y="1777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453359" y="4920313"/>
              <a:ext cx="5634501" cy="473961"/>
            </a:xfrm>
            <a:custGeom>
              <a:avLst/>
              <a:pathLst>
                <a:path w="5634501" h="473961">
                  <a:moveTo>
                    <a:pt x="5634501" y="98673"/>
                  </a:moveTo>
                  <a:lnTo>
                    <a:pt x="5568424" y="93592"/>
                  </a:lnTo>
                  <a:lnTo>
                    <a:pt x="5455668" y="85729"/>
                  </a:lnTo>
                  <a:lnTo>
                    <a:pt x="5342913" y="78635"/>
                  </a:lnTo>
                  <a:lnTo>
                    <a:pt x="5230157" y="72252"/>
                  </a:lnTo>
                  <a:lnTo>
                    <a:pt x="5117402" y="66506"/>
                  </a:lnTo>
                  <a:lnTo>
                    <a:pt x="5004646" y="61296"/>
                  </a:lnTo>
                  <a:lnTo>
                    <a:pt x="4891891" y="56496"/>
                  </a:lnTo>
                  <a:lnTo>
                    <a:pt x="4779135" y="51956"/>
                  </a:lnTo>
                  <a:lnTo>
                    <a:pt x="4666380" y="47507"/>
                  </a:lnTo>
                  <a:lnTo>
                    <a:pt x="4553624" y="42974"/>
                  </a:lnTo>
                  <a:lnTo>
                    <a:pt x="4440869" y="38188"/>
                  </a:lnTo>
                  <a:lnTo>
                    <a:pt x="4328113" y="33013"/>
                  </a:lnTo>
                  <a:lnTo>
                    <a:pt x="4215358" y="27361"/>
                  </a:lnTo>
                  <a:lnTo>
                    <a:pt x="4102602" y="21222"/>
                  </a:lnTo>
                  <a:lnTo>
                    <a:pt x="3989847" y="14725"/>
                  </a:lnTo>
                  <a:lnTo>
                    <a:pt x="3877091" y="8648"/>
                  </a:lnTo>
                  <a:lnTo>
                    <a:pt x="3764336" y="3775"/>
                  </a:lnTo>
                  <a:lnTo>
                    <a:pt x="3651580" y="747"/>
                  </a:lnTo>
                  <a:lnTo>
                    <a:pt x="3538824" y="0"/>
                  </a:lnTo>
                  <a:lnTo>
                    <a:pt x="3426069" y="1186"/>
                  </a:lnTo>
                  <a:lnTo>
                    <a:pt x="3313313" y="4718"/>
                  </a:lnTo>
                  <a:lnTo>
                    <a:pt x="3200558" y="11757"/>
                  </a:lnTo>
                  <a:lnTo>
                    <a:pt x="3087802" y="22236"/>
                  </a:lnTo>
                  <a:lnTo>
                    <a:pt x="2975047" y="40508"/>
                  </a:lnTo>
                  <a:lnTo>
                    <a:pt x="2862291" y="65196"/>
                  </a:lnTo>
                  <a:lnTo>
                    <a:pt x="2749536" y="89631"/>
                  </a:lnTo>
                  <a:lnTo>
                    <a:pt x="2636780" y="111608"/>
                  </a:lnTo>
                  <a:lnTo>
                    <a:pt x="2524025" y="139302"/>
                  </a:lnTo>
                  <a:lnTo>
                    <a:pt x="2411269" y="169718"/>
                  </a:lnTo>
                  <a:lnTo>
                    <a:pt x="2298514" y="196879"/>
                  </a:lnTo>
                  <a:lnTo>
                    <a:pt x="2185758" y="217361"/>
                  </a:lnTo>
                  <a:lnTo>
                    <a:pt x="2073003" y="239038"/>
                  </a:lnTo>
                  <a:lnTo>
                    <a:pt x="1960247" y="261321"/>
                  </a:lnTo>
                  <a:lnTo>
                    <a:pt x="1847491" y="281449"/>
                  </a:lnTo>
                  <a:lnTo>
                    <a:pt x="1734736" y="296725"/>
                  </a:lnTo>
                  <a:lnTo>
                    <a:pt x="1621980" y="310952"/>
                  </a:lnTo>
                  <a:lnTo>
                    <a:pt x="1509225" y="324864"/>
                  </a:lnTo>
                  <a:lnTo>
                    <a:pt x="1396469" y="338061"/>
                  </a:lnTo>
                  <a:lnTo>
                    <a:pt x="1283714" y="349853"/>
                  </a:lnTo>
                  <a:lnTo>
                    <a:pt x="1170958" y="360324"/>
                  </a:lnTo>
                  <a:lnTo>
                    <a:pt x="1058203" y="370306"/>
                  </a:lnTo>
                  <a:lnTo>
                    <a:pt x="945447" y="379948"/>
                  </a:lnTo>
                  <a:lnTo>
                    <a:pt x="832692" y="389450"/>
                  </a:lnTo>
                  <a:lnTo>
                    <a:pt x="719936" y="399042"/>
                  </a:lnTo>
                  <a:lnTo>
                    <a:pt x="607181" y="408950"/>
                  </a:lnTo>
                  <a:lnTo>
                    <a:pt x="494425" y="419372"/>
                  </a:lnTo>
                  <a:lnTo>
                    <a:pt x="381670" y="430457"/>
                  </a:lnTo>
                  <a:lnTo>
                    <a:pt x="268914" y="442306"/>
                  </a:lnTo>
                  <a:lnTo>
                    <a:pt x="156159" y="454968"/>
                  </a:lnTo>
                  <a:lnTo>
                    <a:pt x="43403" y="468457"/>
                  </a:lnTo>
                  <a:lnTo>
                    <a:pt x="0" y="4739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98503"/>
              <a:ext cx="6145984" cy="424091"/>
            </a:xfrm>
            <a:custGeom>
              <a:avLst/>
              <a:pathLst>
                <a:path w="6145984" h="424091">
                  <a:moveTo>
                    <a:pt x="0" y="392413"/>
                  </a:moveTo>
                  <a:lnTo>
                    <a:pt x="103864" y="399692"/>
                  </a:lnTo>
                  <a:lnTo>
                    <a:pt x="216619" y="406479"/>
                  </a:lnTo>
                  <a:lnTo>
                    <a:pt x="329375" y="412158"/>
                  </a:lnTo>
                  <a:lnTo>
                    <a:pt x="442131" y="416732"/>
                  </a:lnTo>
                  <a:lnTo>
                    <a:pt x="554886" y="420208"/>
                  </a:lnTo>
                  <a:lnTo>
                    <a:pt x="667642" y="422589"/>
                  </a:lnTo>
                  <a:lnTo>
                    <a:pt x="780397" y="423882"/>
                  </a:lnTo>
                  <a:lnTo>
                    <a:pt x="893153" y="424091"/>
                  </a:lnTo>
                  <a:lnTo>
                    <a:pt x="1005908" y="423222"/>
                  </a:lnTo>
                  <a:lnTo>
                    <a:pt x="1118664" y="421280"/>
                  </a:lnTo>
                  <a:lnTo>
                    <a:pt x="1231419" y="418269"/>
                  </a:lnTo>
                  <a:lnTo>
                    <a:pt x="1344175" y="414195"/>
                  </a:lnTo>
                  <a:lnTo>
                    <a:pt x="1456930" y="409064"/>
                  </a:lnTo>
                  <a:lnTo>
                    <a:pt x="1569686" y="402879"/>
                  </a:lnTo>
                  <a:lnTo>
                    <a:pt x="1682441" y="395647"/>
                  </a:lnTo>
                  <a:lnTo>
                    <a:pt x="1795197" y="387370"/>
                  </a:lnTo>
                  <a:lnTo>
                    <a:pt x="1907952" y="377636"/>
                  </a:lnTo>
                  <a:lnTo>
                    <a:pt x="2020708" y="366319"/>
                  </a:lnTo>
                  <a:lnTo>
                    <a:pt x="2133463" y="353703"/>
                  </a:lnTo>
                  <a:lnTo>
                    <a:pt x="2246219" y="340071"/>
                  </a:lnTo>
                  <a:lnTo>
                    <a:pt x="2358975" y="325135"/>
                  </a:lnTo>
                  <a:lnTo>
                    <a:pt x="2471730" y="305937"/>
                  </a:lnTo>
                  <a:lnTo>
                    <a:pt x="2584486" y="283989"/>
                  </a:lnTo>
                  <a:lnTo>
                    <a:pt x="2697241" y="261670"/>
                  </a:lnTo>
                  <a:lnTo>
                    <a:pt x="2809997" y="240776"/>
                  </a:lnTo>
                  <a:lnTo>
                    <a:pt x="2922752" y="214491"/>
                  </a:lnTo>
                  <a:lnTo>
                    <a:pt x="3035508" y="184270"/>
                  </a:lnTo>
                  <a:lnTo>
                    <a:pt x="3148263" y="155434"/>
                  </a:lnTo>
                  <a:lnTo>
                    <a:pt x="3261019" y="132994"/>
                  </a:lnTo>
                  <a:lnTo>
                    <a:pt x="3373774" y="110257"/>
                  </a:lnTo>
                  <a:lnTo>
                    <a:pt x="3486530" y="86808"/>
                  </a:lnTo>
                  <a:lnTo>
                    <a:pt x="3599285" y="68593"/>
                  </a:lnTo>
                  <a:lnTo>
                    <a:pt x="3712041" y="58806"/>
                  </a:lnTo>
                  <a:lnTo>
                    <a:pt x="3824796" y="52569"/>
                  </a:lnTo>
                  <a:lnTo>
                    <a:pt x="3937552" y="48958"/>
                  </a:lnTo>
                  <a:lnTo>
                    <a:pt x="4050307" y="47408"/>
                  </a:lnTo>
                  <a:lnTo>
                    <a:pt x="4163063" y="47711"/>
                  </a:lnTo>
                  <a:lnTo>
                    <a:pt x="4275819" y="49603"/>
                  </a:lnTo>
                  <a:lnTo>
                    <a:pt x="4388574" y="52594"/>
                  </a:lnTo>
                  <a:lnTo>
                    <a:pt x="4501330" y="56196"/>
                  </a:lnTo>
                  <a:lnTo>
                    <a:pt x="4614085" y="59700"/>
                  </a:lnTo>
                  <a:lnTo>
                    <a:pt x="4726841" y="62076"/>
                  </a:lnTo>
                  <a:lnTo>
                    <a:pt x="4839596" y="63270"/>
                  </a:lnTo>
                  <a:lnTo>
                    <a:pt x="4952352" y="63312"/>
                  </a:lnTo>
                  <a:lnTo>
                    <a:pt x="5065107" y="62227"/>
                  </a:lnTo>
                  <a:lnTo>
                    <a:pt x="5177863" y="60045"/>
                  </a:lnTo>
                  <a:lnTo>
                    <a:pt x="5290618" y="56791"/>
                  </a:lnTo>
                  <a:lnTo>
                    <a:pt x="5403374" y="52494"/>
                  </a:lnTo>
                  <a:lnTo>
                    <a:pt x="5516129" y="47182"/>
                  </a:lnTo>
                  <a:lnTo>
                    <a:pt x="5628885" y="40881"/>
                  </a:lnTo>
                  <a:lnTo>
                    <a:pt x="5741640" y="33619"/>
                  </a:lnTo>
                  <a:lnTo>
                    <a:pt x="5854396" y="25425"/>
                  </a:lnTo>
                  <a:lnTo>
                    <a:pt x="5967151" y="16324"/>
                  </a:lnTo>
                  <a:lnTo>
                    <a:pt x="6079907" y="634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680170"/>
              <a:ext cx="6145984" cy="714104"/>
            </a:xfrm>
            <a:custGeom>
              <a:avLst/>
              <a:pathLst>
                <a:path w="6145984" h="714104">
                  <a:moveTo>
                    <a:pt x="0" y="270198"/>
                  </a:moveTo>
                  <a:lnTo>
                    <a:pt x="103864" y="295261"/>
                  </a:lnTo>
                  <a:lnTo>
                    <a:pt x="216619" y="320148"/>
                  </a:lnTo>
                  <a:lnTo>
                    <a:pt x="329375" y="342682"/>
                  </a:lnTo>
                  <a:lnTo>
                    <a:pt x="442131" y="362833"/>
                  </a:lnTo>
                  <a:lnTo>
                    <a:pt x="554886" y="380575"/>
                  </a:lnTo>
                  <a:lnTo>
                    <a:pt x="667642" y="395887"/>
                  </a:lnTo>
                  <a:lnTo>
                    <a:pt x="780397" y="408765"/>
                  </a:lnTo>
                  <a:lnTo>
                    <a:pt x="893153" y="419230"/>
                  </a:lnTo>
                  <a:lnTo>
                    <a:pt x="1005908" y="427335"/>
                  </a:lnTo>
                  <a:lnTo>
                    <a:pt x="1118664" y="433178"/>
                  </a:lnTo>
                  <a:lnTo>
                    <a:pt x="1231419" y="436901"/>
                  </a:lnTo>
                  <a:lnTo>
                    <a:pt x="1344175" y="438690"/>
                  </a:lnTo>
                  <a:lnTo>
                    <a:pt x="1456930" y="438755"/>
                  </a:lnTo>
                  <a:lnTo>
                    <a:pt x="1569686" y="437307"/>
                  </a:lnTo>
                  <a:lnTo>
                    <a:pt x="1682441" y="434536"/>
                  </a:lnTo>
                  <a:lnTo>
                    <a:pt x="1795197" y="430581"/>
                  </a:lnTo>
                  <a:lnTo>
                    <a:pt x="1907952" y="425716"/>
                  </a:lnTo>
                  <a:lnTo>
                    <a:pt x="2020708" y="419832"/>
                  </a:lnTo>
                  <a:lnTo>
                    <a:pt x="2133463" y="412573"/>
                  </a:lnTo>
                  <a:lnTo>
                    <a:pt x="2246219" y="403839"/>
                  </a:lnTo>
                  <a:lnTo>
                    <a:pt x="2358975" y="393696"/>
                  </a:lnTo>
                  <a:lnTo>
                    <a:pt x="2471730" y="381099"/>
                  </a:lnTo>
                  <a:lnTo>
                    <a:pt x="2584486" y="365991"/>
                  </a:lnTo>
                  <a:lnTo>
                    <a:pt x="2697241" y="349559"/>
                  </a:lnTo>
                  <a:lnTo>
                    <a:pt x="2809997" y="333964"/>
                  </a:lnTo>
                  <a:lnTo>
                    <a:pt x="2922752" y="314965"/>
                  </a:lnTo>
                  <a:lnTo>
                    <a:pt x="3035508" y="292103"/>
                  </a:lnTo>
                  <a:lnTo>
                    <a:pt x="3148263" y="269003"/>
                  </a:lnTo>
                  <a:lnTo>
                    <a:pt x="3261019" y="251421"/>
                  </a:lnTo>
                  <a:lnTo>
                    <a:pt x="3373774" y="235238"/>
                  </a:lnTo>
                  <a:lnTo>
                    <a:pt x="3486530" y="217852"/>
                  </a:lnTo>
                  <a:lnTo>
                    <a:pt x="3599285" y="203487"/>
                  </a:lnTo>
                  <a:lnTo>
                    <a:pt x="3712041" y="196371"/>
                  </a:lnTo>
                  <a:lnTo>
                    <a:pt x="3824796" y="192003"/>
                  </a:lnTo>
                  <a:lnTo>
                    <a:pt x="3937552" y="188685"/>
                  </a:lnTo>
                  <a:lnTo>
                    <a:pt x="4050307" y="186431"/>
                  </a:lnTo>
                  <a:lnTo>
                    <a:pt x="4163063" y="185124"/>
                  </a:lnTo>
                  <a:lnTo>
                    <a:pt x="4275819" y="184247"/>
                  </a:lnTo>
                  <a:lnTo>
                    <a:pt x="4388574" y="183772"/>
                  </a:lnTo>
                  <a:lnTo>
                    <a:pt x="4501330" y="183851"/>
                  </a:lnTo>
                  <a:lnTo>
                    <a:pt x="4614085" y="184104"/>
                  </a:lnTo>
                  <a:lnTo>
                    <a:pt x="4726841" y="182672"/>
                  </a:lnTo>
                  <a:lnTo>
                    <a:pt x="4839596" y="179504"/>
                  </a:lnTo>
                  <a:lnTo>
                    <a:pt x="4952352" y="174639"/>
                  </a:lnTo>
                  <a:lnTo>
                    <a:pt x="5065107" y="168045"/>
                  </a:lnTo>
                  <a:lnTo>
                    <a:pt x="5177863" y="159650"/>
                  </a:lnTo>
                  <a:lnTo>
                    <a:pt x="5290618" y="149350"/>
                  </a:lnTo>
                  <a:lnTo>
                    <a:pt x="5403374" y="137037"/>
                  </a:lnTo>
                  <a:lnTo>
                    <a:pt x="5516129" y="122610"/>
                  </a:lnTo>
                  <a:lnTo>
                    <a:pt x="5628885" y="105982"/>
                  </a:lnTo>
                  <a:lnTo>
                    <a:pt x="5741640" y="87089"/>
                  </a:lnTo>
                  <a:lnTo>
                    <a:pt x="5854396" y="65890"/>
                  </a:lnTo>
                  <a:lnTo>
                    <a:pt x="5967151" y="42363"/>
                  </a:lnTo>
                  <a:lnTo>
                    <a:pt x="6079907" y="16508"/>
                  </a:lnTo>
                  <a:lnTo>
                    <a:pt x="6145984" y="0"/>
                  </a:lnTo>
                  <a:lnTo>
                    <a:pt x="6145984" y="392252"/>
                  </a:lnTo>
                  <a:lnTo>
                    <a:pt x="6079907" y="388432"/>
                  </a:lnTo>
                  <a:lnTo>
                    <a:pt x="5967151" y="382546"/>
                  </a:lnTo>
                  <a:lnTo>
                    <a:pt x="5854396" y="377260"/>
                  </a:lnTo>
                  <a:lnTo>
                    <a:pt x="5741640" y="372527"/>
                  </a:lnTo>
                  <a:lnTo>
                    <a:pt x="5628885" y="368279"/>
                  </a:lnTo>
                  <a:lnTo>
                    <a:pt x="5516129" y="364428"/>
                  </a:lnTo>
                  <a:lnTo>
                    <a:pt x="5403374" y="360865"/>
                  </a:lnTo>
                  <a:lnTo>
                    <a:pt x="5290618" y="357456"/>
                  </a:lnTo>
                  <a:lnTo>
                    <a:pt x="5177863" y="354052"/>
                  </a:lnTo>
                  <a:lnTo>
                    <a:pt x="5065107" y="350500"/>
                  </a:lnTo>
                  <a:lnTo>
                    <a:pt x="4952352" y="346650"/>
                  </a:lnTo>
                  <a:lnTo>
                    <a:pt x="4839596" y="342382"/>
                  </a:lnTo>
                  <a:lnTo>
                    <a:pt x="4726841" y="337620"/>
                  </a:lnTo>
                  <a:lnTo>
                    <a:pt x="4614085" y="332356"/>
                  </a:lnTo>
                  <a:lnTo>
                    <a:pt x="4501330" y="326780"/>
                  </a:lnTo>
                  <a:lnTo>
                    <a:pt x="4388574" y="322298"/>
                  </a:lnTo>
                  <a:lnTo>
                    <a:pt x="4275819" y="319426"/>
                  </a:lnTo>
                  <a:lnTo>
                    <a:pt x="4163063" y="318280"/>
                  </a:lnTo>
                  <a:lnTo>
                    <a:pt x="4050307" y="318796"/>
                  </a:lnTo>
                  <a:lnTo>
                    <a:pt x="3937552" y="320404"/>
                  </a:lnTo>
                  <a:lnTo>
                    <a:pt x="3824796" y="323580"/>
                  </a:lnTo>
                  <a:lnTo>
                    <a:pt x="3712041" y="329376"/>
                  </a:lnTo>
                  <a:lnTo>
                    <a:pt x="3599285" y="337723"/>
                  </a:lnTo>
                  <a:lnTo>
                    <a:pt x="3486530" y="352190"/>
                  </a:lnTo>
                  <a:lnTo>
                    <a:pt x="3373774" y="371781"/>
                  </a:lnTo>
                  <a:lnTo>
                    <a:pt x="3261019" y="390983"/>
                  </a:lnTo>
                  <a:lnTo>
                    <a:pt x="3148263" y="407742"/>
                  </a:lnTo>
                  <a:lnTo>
                    <a:pt x="3035508" y="428810"/>
                  </a:lnTo>
                  <a:lnTo>
                    <a:pt x="2922752" y="452019"/>
                  </a:lnTo>
                  <a:lnTo>
                    <a:pt x="2809997" y="472576"/>
                  </a:lnTo>
                  <a:lnTo>
                    <a:pt x="2697241" y="487438"/>
                  </a:lnTo>
                  <a:lnTo>
                    <a:pt x="2584486" y="502728"/>
                  </a:lnTo>
                  <a:lnTo>
                    <a:pt x="2471730" y="518432"/>
                  </a:lnTo>
                  <a:lnTo>
                    <a:pt x="2358975" y="532684"/>
                  </a:lnTo>
                  <a:lnTo>
                    <a:pt x="2246219" y="543431"/>
                  </a:lnTo>
                  <a:lnTo>
                    <a:pt x="2133463" y="553224"/>
                  </a:lnTo>
                  <a:lnTo>
                    <a:pt x="2020708" y="562789"/>
                  </a:lnTo>
                  <a:lnTo>
                    <a:pt x="1907952" y="572018"/>
                  </a:lnTo>
                  <a:lnTo>
                    <a:pt x="1795197" y="580543"/>
                  </a:lnTo>
                  <a:lnTo>
                    <a:pt x="1682441" y="588402"/>
                  </a:lnTo>
                  <a:lnTo>
                    <a:pt x="1569686" y="596066"/>
                  </a:lnTo>
                  <a:lnTo>
                    <a:pt x="1456930" y="603663"/>
                  </a:lnTo>
                  <a:lnTo>
                    <a:pt x="1344175" y="611375"/>
                  </a:lnTo>
                  <a:lnTo>
                    <a:pt x="1231419" y="619403"/>
                  </a:lnTo>
                  <a:lnTo>
                    <a:pt x="1118664" y="627951"/>
                  </a:lnTo>
                  <a:lnTo>
                    <a:pt x="1005908" y="637192"/>
                  </a:lnTo>
                  <a:lnTo>
                    <a:pt x="893153" y="647263"/>
                  </a:lnTo>
                  <a:lnTo>
                    <a:pt x="780397" y="658250"/>
                  </a:lnTo>
                  <a:lnTo>
                    <a:pt x="667642" y="670199"/>
                  </a:lnTo>
                  <a:lnTo>
                    <a:pt x="554886" y="683121"/>
                  </a:lnTo>
                  <a:lnTo>
                    <a:pt x="442131" y="697002"/>
                  </a:lnTo>
                  <a:lnTo>
                    <a:pt x="329375" y="711815"/>
                  </a:lnTo>
                  <a:lnTo>
                    <a:pt x="312945" y="7141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80170"/>
              <a:ext cx="6145984" cy="438755"/>
            </a:xfrm>
            <a:custGeom>
              <a:avLst/>
              <a:pathLst>
                <a:path w="6145984" h="438755">
                  <a:moveTo>
                    <a:pt x="0" y="270198"/>
                  </a:moveTo>
                  <a:lnTo>
                    <a:pt x="103864" y="295261"/>
                  </a:lnTo>
                  <a:lnTo>
                    <a:pt x="216619" y="320148"/>
                  </a:lnTo>
                  <a:lnTo>
                    <a:pt x="329375" y="342682"/>
                  </a:lnTo>
                  <a:lnTo>
                    <a:pt x="442131" y="362833"/>
                  </a:lnTo>
                  <a:lnTo>
                    <a:pt x="554886" y="380575"/>
                  </a:lnTo>
                  <a:lnTo>
                    <a:pt x="667642" y="395887"/>
                  </a:lnTo>
                  <a:lnTo>
                    <a:pt x="780397" y="408765"/>
                  </a:lnTo>
                  <a:lnTo>
                    <a:pt x="893153" y="419230"/>
                  </a:lnTo>
                  <a:lnTo>
                    <a:pt x="1005908" y="427335"/>
                  </a:lnTo>
                  <a:lnTo>
                    <a:pt x="1118664" y="433178"/>
                  </a:lnTo>
                  <a:lnTo>
                    <a:pt x="1231419" y="436901"/>
                  </a:lnTo>
                  <a:lnTo>
                    <a:pt x="1344175" y="438690"/>
                  </a:lnTo>
                  <a:lnTo>
                    <a:pt x="1456930" y="438755"/>
                  </a:lnTo>
                  <a:lnTo>
                    <a:pt x="1569686" y="437307"/>
                  </a:lnTo>
                  <a:lnTo>
                    <a:pt x="1682441" y="434536"/>
                  </a:lnTo>
                  <a:lnTo>
                    <a:pt x="1795197" y="430581"/>
                  </a:lnTo>
                  <a:lnTo>
                    <a:pt x="1907952" y="425716"/>
                  </a:lnTo>
                  <a:lnTo>
                    <a:pt x="2020708" y="419832"/>
                  </a:lnTo>
                  <a:lnTo>
                    <a:pt x="2133463" y="412573"/>
                  </a:lnTo>
                  <a:lnTo>
                    <a:pt x="2246219" y="403839"/>
                  </a:lnTo>
                  <a:lnTo>
                    <a:pt x="2358975" y="393696"/>
                  </a:lnTo>
                  <a:lnTo>
                    <a:pt x="2471730" y="381099"/>
                  </a:lnTo>
                  <a:lnTo>
                    <a:pt x="2584486" y="365991"/>
                  </a:lnTo>
                  <a:lnTo>
                    <a:pt x="2697241" y="349559"/>
                  </a:lnTo>
                  <a:lnTo>
                    <a:pt x="2809997" y="333964"/>
                  </a:lnTo>
                  <a:lnTo>
                    <a:pt x="2922752" y="314965"/>
                  </a:lnTo>
                  <a:lnTo>
                    <a:pt x="3035508" y="292103"/>
                  </a:lnTo>
                  <a:lnTo>
                    <a:pt x="3148263" y="269003"/>
                  </a:lnTo>
                  <a:lnTo>
                    <a:pt x="3261019" y="251421"/>
                  </a:lnTo>
                  <a:lnTo>
                    <a:pt x="3373774" y="235238"/>
                  </a:lnTo>
                  <a:lnTo>
                    <a:pt x="3486530" y="217852"/>
                  </a:lnTo>
                  <a:lnTo>
                    <a:pt x="3599285" y="203487"/>
                  </a:lnTo>
                  <a:lnTo>
                    <a:pt x="3712041" y="196371"/>
                  </a:lnTo>
                  <a:lnTo>
                    <a:pt x="3824796" y="192003"/>
                  </a:lnTo>
                  <a:lnTo>
                    <a:pt x="3937552" y="188685"/>
                  </a:lnTo>
                  <a:lnTo>
                    <a:pt x="4050307" y="186431"/>
                  </a:lnTo>
                  <a:lnTo>
                    <a:pt x="4163063" y="185124"/>
                  </a:lnTo>
                  <a:lnTo>
                    <a:pt x="4275819" y="184247"/>
                  </a:lnTo>
                  <a:lnTo>
                    <a:pt x="4388574" y="183772"/>
                  </a:lnTo>
                  <a:lnTo>
                    <a:pt x="4501330" y="183851"/>
                  </a:lnTo>
                  <a:lnTo>
                    <a:pt x="4614085" y="184104"/>
                  </a:lnTo>
                  <a:lnTo>
                    <a:pt x="4726841" y="182672"/>
                  </a:lnTo>
                  <a:lnTo>
                    <a:pt x="4839596" y="179504"/>
                  </a:lnTo>
                  <a:lnTo>
                    <a:pt x="4952352" y="174639"/>
                  </a:lnTo>
                  <a:lnTo>
                    <a:pt x="5065107" y="168045"/>
                  </a:lnTo>
                  <a:lnTo>
                    <a:pt x="5177863" y="159650"/>
                  </a:lnTo>
                  <a:lnTo>
                    <a:pt x="5290618" y="149350"/>
                  </a:lnTo>
                  <a:lnTo>
                    <a:pt x="5403374" y="137037"/>
                  </a:lnTo>
                  <a:lnTo>
                    <a:pt x="5516129" y="122610"/>
                  </a:lnTo>
                  <a:lnTo>
                    <a:pt x="5628885" y="105982"/>
                  </a:lnTo>
                  <a:lnTo>
                    <a:pt x="5741640" y="87089"/>
                  </a:lnTo>
                  <a:lnTo>
                    <a:pt x="5854396" y="65890"/>
                  </a:lnTo>
                  <a:lnTo>
                    <a:pt x="5967151" y="42363"/>
                  </a:lnTo>
                  <a:lnTo>
                    <a:pt x="6079907" y="1650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54821" y="4998451"/>
              <a:ext cx="5833039" cy="395824"/>
            </a:xfrm>
            <a:custGeom>
              <a:avLst/>
              <a:pathLst>
                <a:path w="5833039" h="395824">
                  <a:moveTo>
                    <a:pt x="5833039" y="73971"/>
                  </a:moveTo>
                  <a:lnTo>
                    <a:pt x="5766962" y="70151"/>
                  </a:lnTo>
                  <a:lnTo>
                    <a:pt x="5654206" y="64265"/>
                  </a:lnTo>
                  <a:lnTo>
                    <a:pt x="5541451" y="58980"/>
                  </a:lnTo>
                  <a:lnTo>
                    <a:pt x="5428695" y="54246"/>
                  </a:lnTo>
                  <a:lnTo>
                    <a:pt x="5315940" y="49998"/>
                  </a:lnTo>
                  <a:lnTo>
                    <a:pt x="5203184" y="46148"/>
                  </a:lnTo>
                  <a:lnTo>
                    <a:pt x="5090429" y="42584"/>
                  </a:lnTo>
                  <a:lnTo>
                    <a:pt x="4977673" y="39175"/>
                  </a:lnTo>
                  <a:lnTo>
                    <a:pt x="4864918" y="35771"/>
                  </a:lnTo>
                  <a:lnTo>
                    <a:pt x="4752162" y="32219"/>
                  </a:lnTo>
                  <a:lnTo>
                    <a:pt x="4639407" y="28370"/>
                  </a:lnTo>
                  <a:lnTo>
                    <a:pt x="4526651" y="24102"/>
                  </a:lnTo>
                  <a:lnTo>
                    <a:pt x="4413896" y="19339"/>
                  </a:lnTo>
                  <a:lnTo>
                    <a:pt x="4301140" y="14075"/>
                  </a:lnTo>
                  <a:lnTo>
                    <a:pt x="4188384" y="8499"/>
                  </a:lnTo>
                  <a:lnTo>
                    <a:pt x="4075629" y="4017"/>
                  </a:lnTo>
                  <a:lnTo>
                    <a:pt x="3962873" y="1145"/>
                  </a:lnTo>
                  <a:lnTo>
                    <a:pt x="3850118" y="0"/>
                  </a:lnTo>
                  <a:lnTo>
                    <a:pt x="3737362" y="515"/>
                  </a:lnTo>
                  <a:lnTo>
                    <a:pt x="3624607" y="2123"/>
                  </a:lnTo>
                  <a:lnTo>
                    <a:pt x="3511851" y="5299"/>
                  </a:lnTo>
                  <a:lnTo>
                    <a:pt x="3399096" y="11095"/>
                  </a:lnTo>
                  <a:lnTo>
                    <a:pt x="3286340" y="19442"/>
                  </a:lnTo>
                  <a:lnTo>
                    <a:pt x="3173585" y="33909"/>
                  </a:lnTo>
                  <a:lnTo>
                    <a:pt x="3060829" y="53500"/>
                  </a:lnTo>
                  <a:lnTo>
                    <a:pt x="2948074" y="72702"/>
                  </a:lnTo>
                  <a:lnTo>
                    <a:pt x="2835318" y="89461"/>
                  </a:lnTo>
                  <a:lnTo>
                    <a:pt x="2722563" y="110529"/>
                  </a:lnTo>
                  <a:lnTo>
                    <a:pt x="2609807" y="133738"/>
                  </a:lnTo>
                  <a:lnTo>
                    <a:pt x="2497052" y="154296"/>
                  </a:lnTo>
                  <a:lnTo>
                    <a:pt x="2384296" y="169157"/>
                  </a:lnTo>
                  <a:lnTo>
                    <a:pt x="2271540" y="184448"/>
                  </a:lnTo>
                  <a:lnTo>
                    <a:pt x="2158785" y="200151"/>
                  </a:lnTo>
                  <a:lnTo>
                    <a:pt x="2046029" y="214403"/>
                  </a:lnTo>
                  <a:lnTo>
                    <a:pt x="1933274" y="225150"/>
                  </a:lnTo>
                  <a:lnTo>
                    <a:pt x="1820518" y="234943"/>
                  </a:lnTo>
                  <a:lnTo>
                    <a:pt x="1707763" y="244508"/>
                  </a:lnTo>
                  <a:lnTo>
                    <a:pt x="1595007" y="253737"/>
                  </a:lnTo>
                  <a:lnTo>
                    <a:pt x="1482252" y="262262"/>
                  </a:lnTo>
                  <a:lnTo>
                    <a:pt x="1369496" y="270122"/>
                  </a:lnTo>
                  <a:lnTo>
                    <a:pt x="1256741" y="277785"/>
                  </a:lnTo>
                  <a:lnTo>
                    <a:pt x="1143985" y="285382"/>
                  </a:lnTo>
                  <a:lnTo>
                    <a:pt x="1031230" y="293094"/>
                  </a:lnTo>
                  <a:lnTo>
                    <a:pt x="918474" y="301122"/>
                  </a:lnTo>
                  <a:lnTo>
                    <a:pt x="805719" y="309670"/>
                  </a:lnTo>
                  <a:lnTo>
                    <a:pt x="692963" y="318911"/>
                  </a:lnTo>
                  <a:lnTo>
                    <a:pt x="580208" y="328982"/>
                  </a:lnTo>
                  <a:lnTo>
                    <a:pt x="467452" y="339969"/>
                  </a:lnTo>
                  <a:lnTo>
                    <a:pt x="354696" y="351918"/>
                  </a:lnTo>
                  <a:lnTo>
                    <a:pt x="241941" y="364840"/>
                  </a:lnTo>
                  <a:lnTo>
                    <a:pt x="129185" y="378721"/>
                  </a:lnTo>
                  <a:lnTo>
                    <a:pt x="16430" y="393535"/>
                  </a:lnTo>
                  <a:lnTo>
                    <a:pt x="0" y="3958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76297"/>
              <a:ext cx="6145984" cy="337381"/>
            </a:xfrm>
            <a:custGeom>
              <a:avLst/>
              <a:pathLst>
                <a:path w="6145984" h="337381">
                  <a:moveTo>
                    <a:pt x="0" y="319022"/>
                  </a:moveTo>
                  <a:lnTo>
                    <a:pt x="103864" y="323549"/>
                  </a:lnTo>
                  <a:lnTo>
                    <a:pt x="216619" y="327710"/>
                  </a:lnTo>
                  <a:lnTo>
                    <a:pt x="329375" y="331122"/>
                  </a:lnTo>
                  <a:lnTo>
                    <a:pt x="442131" y="333791"/>
                  </a:lnTo>
                  <a:lnTo>
                    <a:pt x="554886" y="335721"/>
                  </a:lnTo>
                  <a:lnTo>
                    <a:pt x="667642" y="336916"/>
                  </a:lnTo>
                  <a:lnTo>
                    <a:pt x="780397" y="337381"/>
                  </a:lnTo>
                  <a:lnTo>
                    <a:pt x="893153" y="337120"/>
                  </a:lnTo>
                  <a:lnTo>
                    <a:pt x="1005908" y="336137"/>
                  </a:lnTo>
                  <a:lnTo>
                    <a:pt x="1118664" y="334438"/>
                  </a:lnTo>
                  <a:lnTo>
                    <a:pt x="1231419" y="332026"/>
                  </a:lnTo>
                  <a:lnTo>
                    <a:pt x="1344175" y="328906"/>
                  </a:lnTo>
                  <a:lnTo>
                    <a:pt x="1456930" y="325082"/>
                  </a:lnTo>
                  <a:lnTo>
                    <a:pt x="1569686" y="320560"/>
                  </a:lnTo>
                  <a:lnTo>
                    <a:pt x="1682441" y="315343"/>
                  </a:lnTo>
                  <a:lnTo>
                    <a:pt x="1795197" y="309435"/>
                  </a:lnTo>
                  <a:lnTo>
                    <a:pt x="1907952" y="302741"/>
                  </a:lnTo>
                  <a:lnTo>
                    <a:pt x="2020708" y="295184"/>
                  </a:lnTo>
                  <a:lnTo>
                    <a:pt x="2133463" y="286772"/>
                  </a:lnTo>
                  <a:lnTo>
                    <a:pt x="2246219" y="277509"/>
                  </a:lnTo>
                  <a:lnTo>
                    <a:pt x="2358975" y="267064"/>
                  </a:lnTo>
                  <a:lnTo>
                    <a:pt x="2471730" y="253639"/>
                  </a:lnTo>
                  <a:lnTo>
                    <a:pt x="2584486" y="238233"/>
                  </a:lnTo>
                  <a:lnTo>
                    <a:pt x="2697241" y="222372"/>
                  </a:lnTo>
                  <a:lnTo>
                    <a:pt x="2809997" y="207144"/>
                  </a:lnTo>
                  <a:lnTo>
                    <a:pt x="2922752" y="187366"/>
                  </a:lnTo>
                  <a:lnTo>
                    <a:pt x="3035508" y="164330"/>
                  </a:lnTo>
                  <a:lnTo>
                    <a:pt x="3148263" y="142246"/>
                  </a:lnTo>
                  <a:lnTo>
                    <a:pt x="3261019" y="125076"/>
                  </a:lnTo>
                  <a:lnTo>
                    <a:pt x="3373774" y="107383"/>
                  </a:lnTo>
                  <a:lnTo>
                    <a:pt x="3486530" y="88894"/>
                  </a:lnTo>
                  <a:lnTo>
                    <a:pt x="3599285" y="74478"/>
                  </a:lnTo>
                  <a:lnTo>
                    <a:pt x="3712041" y="66747"/>
                  </a:lnTo>
                  <a:lnTo>
                    <a:pt x="3824796" y="61665"/>
                  </a:lnTo>
                  <a:lnTo>
                    <a:pt x="3937552" y="58418"/>
                  </a:lnTo>
                  <a:lnTo>
                    <a:pt x="4050307" y="56487"/>
                  </a:lnTo>
                  <a:lnTo>
                    <a:pt x="4163063" y="55576"/>
                  </a:lnTo>
                  <a:lnTo>
                    <a:pt x="4275819" y="55710"/>
                  </a:lnTo>
                  <a:lnTo>
                    <a:pt x="4388574" y="56908"/>
                  </a:lnTo>
                  <a:lnTo>
                    <a:pt x="4501330" y="59189"/>
                  </a:lnTo>
                  <a:lnTo>
                    <a:pt x="4614085" y="62103"/>
                  </a:lnTo>
                  <a:lnTo>
                    <a:pt x="4726841" y="64020"/>
                  </a:lnTo>
                  <a:lnTo>
                    <a:pt x="4839596" y="64817"/>
                  </a:lnTo>
                  <a:lnTo>
                    <a:pt x="4952352" y="64518"/>
                  </a:lnTo>
                  <a:lnTo>
                    <a:pt x="5065107" y="63146"/>
                  </a:lnTo>
                  <a:lnTo>
                    <a:pt x="5177863" y="60725"/>
                  </a:lnTo>
                  <a:lnTo>
                    <a:pt x="5290618" y="57276"/>
                  </a:lnTo>
                  <a:lnTo>
                    <a:pt x="5403374" y="52825"/>
                  </a:lnTo>
                  <a:lnTo>
                    <a:pt x="5516129" y="47393"/>
                  </a:lnTo>
                  <a:lnTo>
                    <a:pt x="5628885" y="41004"/>
                  </a:lnTo>
                  <a:lnTo>
                    <a:pt x="5741640" y="33682"/>
                  </a:lnTo>
                  <a:lnTo>
                    <a:pt x="5854396" y="25449"/>
                  </a:lnTo>
                  <a:lnTo>
                    <a:pt x="5967151" y="16328"/>
                  </a:lnTo>
                  <a:lnTo>
                    <a:pt x="6079907" y="634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003247"/>
              <a:ext cx="6145984" cy="3391027"/>
            </a:xfrm>
            <a:custGeom>
              <a:avLst/>
              <a:pathLst>
                <a:path w="6145984" h="3391027">
                  <a:moveTo>
                    <a:pt x="0" y="0"/>
                  </a:moveTo>
                  <a:lnTo>
                    <a:pt x="103864" y="199073"/>
                  </a:lnTo>
                  <a:lnTo>
                    <a:pt x="216619" y="406451"/>
                  </a:lnTo>
                  <a:lnTo>
                    <a:pt x="329375" y="605036"/>
                  </a:lnTo>
                  <a:lnTo>
                    <a:pt x="442131" y="794772"/>
                  </a:lnTo>
                  <a:lnTo>
                    <a:pt x="554886" y="975606"/>
                  </a:lnTo>
                  <a:lnTo>
                    <a:pt x="667642" y="1147495"/>
                  </a:lnTo>
                  <a:lnTo>
                    <a:pt x="780397" y="1310415"/>
                  </a:lnTo>
                  <a:lnTo>
                    <a:pt x="893153" y="1464371"/>
                  </a:lnTo>
                  <a:lnTo>
                    <a:pt x="1005908" y="1609412"/>
                  </a:lnTo>
                  <a:lnTo>
                    <a:pt x="1118664" y="1745639"/>
                  </a:lnTo>
                  <a:lnTo>
                    <a:pt x="1231419" y="1873209"/>
                  </a:lnTo>
                  <a:lnTo>
                    <a:pt x="1344175" y="1992332"/>
                  </a:lnTo>
                  <a:lnTo>
                    <a:pt x="1456930" y="2103250"/>
                  </a:lnTo>
                  <a:lnTo>
                    <a:pt x="1569686" y="2206206"/>
                  </a:lnTo>
                  <a:lnTo>
                    <a:pt x="1682441" y="2301414"/>
                  </a:lnTo>
                  <a:lnTo>
                    <a:pt x="1795197" y="2389015"/>
                  </a:lnTo>
                  <a:lnTo>
                    <a:pt x="1907952" y="2466937"/>
                  </a:lnTo>
                  <a:lnTo>
                    <a:pt x="2020708" y="2534820"/>
                  </a:lnTo>
                  <a:lnTo>
                    <a:pt x="2133463" y="2594566"/>
                  </a:lnTo>
                  <a:lnTo>
                    <a:pt x="2246219" y="2648398"/>
                  </a:lnTo>
                  <a:lnTo>
                    <a:pt x="2358975" y="2698206"/>
                  </a:lnTo>
                  <a:lnTo>
                    <a:pt x="2471730" y="2740963"/>
                  </a:lnTo>
                  <a:lnTo>
                    <a:pt x="2584486" y="2777257"/>
                  </a:lnTo>
                  <a:lnTo>
                    <a:pt x="2697241" y="2809873"/>
                  </a:lnTo>
                  <a:lnTo>
                    <a:pt x="2809997" y="2843004"/>
                  </a:lnTo>
                  <a:lnTo>
                    <a:pt x="2922752" y="2874679"/>
                  </a:lnTo>
                  <a:lnTo>
                    <a:pt x="3035508" y="2902179"/>
                  </a:lnTo>
                  <a:lnTo>
                    <a:pt x="3148263" y="2926182"/>
                  </a:lnTo>
                  <a:lnTo>
                    <a:pt x="3261019" y="2950238"/>
                  </a:lnTo>
                  <a:lnTo>
                    <a:pt x="3373774" y="2974500"/>
                  </a:lnTo>
                  <a:lnTo>
                    <a:pt x="3486530" y="2995834"/>
                  </a:lnTo>
                  <a:lnTo>
                    <a:pt x="3599285" y="3014633"/>
                  </a:lnTo>
                  <a:lnTo>
                    <a:pt x="3712041" y="3033354"/>
                  </a:lnTo>
                  <a:lnTo>
                    <a:pt x="3824796" y="3050249"/>
                  </a:lnTo>
                  <a:lnTo>
                    <a:pt x="3937552" y="3064601"/>
                  </a:lnTo>
                  <a:lnTo>
                    <a:pt x="4050307" y="3077550"/>
                  </a:lnTo>
                  <a:lnTo>
                    <a:pt x="4163063" y="3089095"/>
                  </a:lnTo>
                  <a:lnTo>
                    <a:pt x="4275819" y="3098360"/>
                  </a:lnTo>
                  <a:lnTo>
                    <a:pt x="4388574" y="3105491"/>
                  </a:lnTo>
                  <a:lnTo>
                    <a:pt x="4501330" y="3110855"/>
                  </a:lnTo>
                  <a:lnTo>
                    <a:pt x="4614085" y="3114761"/>
                  </a:lnTo>
                  <a:lnTo>
                    <a:pt x="4726841" y="3117119"/>
                  </a:lnTo>
                  <a:lnTo>
                    <a:pt x="4839596" y="3118018"/>
                  </a:lnTo>
                  <a:lnTo>
                    <a:pt x="4952352" y="3117472"/>
                  </a:lnTo>
                  <a:lnTo>
                    <a:pt x="5065107" y="3115407"/>
                  </a:lnTo>
                  <a:lnTo>
                    <a:pt x="5177863" y="3111696"/>
                  </a:lnTo>
                  <a:lnTo>
                    <a:pt x="5290618" y="3106177"/>
                  </a:lnTo>
                  <a:lnTo>
                    <a:pt x="5403374" y="3098682"/>
                  </a:lnTo>
                  <a:lnTo>
                    <a:pt x="5516129" y="3089047"/>
                  </a:lnTo>
                  <a:lnTo>
                    <a:pt x="5628885" y="3077130"/>
                  </a:lnTo>
                  <a:lnTo>
                    <a:pt x="5741640" y="3062818"/>
                  </a:lnTo>
                  <a:lnTo>
                    <a:pt x="5854396" y="3046022"/>
                  </a:lnTo>
                  <a:lnTo>
                    <a:pt x="5967151" y="3026684"/>
                  </a:lnTo>
                  <a:lnTo>
                    <a:pt x="6079907" y="3004764"/>
                  </a:lnTo>
                  <a:lnTo>
                    <a:pt x="6145984" y="2990394"/>
                  </a:lnTo>
                  <a:lnTo>
                    <a:pt x="6145984" y="3391027"/>
                  </a:lnTo>
                  <a:lnTo>
                    <a:pt x="5540463" y="3391027"/>
                  </a:lnTo>
                  <a:lnTo>
                    <a:pt x="5516129" y="3388133"/>
                  </a:lnTo>
                  <a:lnTo>
                    <a:pt x="5403374" y="3375517"/>
                  </a:lnTo>
                  <a:lnTo>
                    <a:pt x="5290618" y="3363568"/>
                  </a:lnTo>
                  <a:lnTo>
                    <a:pt x="5177863" y="3352138"/>
                  </a:lnTo>
                  <a:lnTo>
                    <a:pt x="5065107" y="3341071"/>
                  </a:lnTo>
                  <a:lnTo>
                    <a:pt x="4952352" y="3330220"/>
                  </a:lnTo>
                  <a:lnTo>
                    <a:pt x="4839596" y="3319470"/>
                  </a:lnTo>
                  <a:lnTo>
                    <a:pt x="4726841" y="3308762"/>
                  </a:lnTo>
                  <a:lnTo>
                    <a:pt x="4614085" y="3298123"/>
                  </a:lnTo>
                  <a:lnTo>
                    <a:pt x="4501330" y="3287633"/>
                  </a:lnTo>
                  <a:lnTo>
                    <a:pt x="4388574" y="3276823"/>
                  </a:lnTo>
                  <a:lnTo>
                    <a:pt x="4275819" y="3265552"/>
                  </a:lnTo>
                  <a:lnTo>
                    <a:pt x="4163063" y="3253785"/>
                  </a:lnTo>
                  <a:lnTo>
                    <a:pt x="4050307" y="3241262"/>
                  </a:lnTo>
                  <a:lnTo>
                    <a:pt x="3937552" y="3227514"/>
                  </a:lnTo>
                  <a:lnTo>
                    <a:pt x="3824796" y="3212987"/>
                  </a:lnTo>
                  <a:lnTo>
                    <a:pt x="3712041" y="3197859"/>
                  </a:lnTo>
                  <a:lnTo>
                    <a:pt x="3599285" y="3180659"/>
                  </a:lnTo>
                  <a:lnTo>
                    <a:pt x="3486530" y="3161986"/>
                  </a:lnTo>
                  <a:lnTo>
                    <a:pt x="3373774" y="3143379"/>
                  </a:lnTo>
                  <a:lnTo>
                    <a:pt x="3261019" y="3122853"/>
                  </a:lnTo>
                  <a:lnTo>
                    <a:pt x="3148263" y="3097779"/>
                  </a:lnTo>
                  <a:lnTo>
                    <a:pt x="3035508" y="3071262"/>
                  </a:lnTo>
                  <a:lnTo>
                    <a:pt x="2922752" y="3044191"/>
                  </a:lnTo>
                  <a:lnTo>
                    <a:pt x="2809997" y="3014443"/>
                  </a:lnTo>
                  <a:lnTo>
                    <a:pt x="2697241" y="2980405"/>
                  </a:lnTo>
                  <a:lnTo>
                    <a:pt x="2584486" y="2946377"/>
                  </a:lnTo>
                  <a:lnTo>
                    <a:pt x="2471730" y="2910820"/>
                  </a:lnTo>
                  <a:lnTo>
                    <a:pt x="2358975" y="2870110"/>
                  </a:lnTo>
                  <a:lnTo>
                    <a:pt x="2246219" y="2821048"/>
                  </a:lnTo>
                  <a:lnTo>
                    <a:pt x="2133463" y="2768527"/>
                  </a:lnTo>
                  <a:lnTo>
                    <a:pt x="2020708" y="2711632"/>
                  </a:lnTo>
                  <a:lnTo>
                    <a:pt x="1907952" y="2647886"/>
                  </a:lnTo>
                  <a:lnTo>
                    <a:pt x="1795197" y="2574493"/>
                  </a:lnTo>
                  <a:lnTo>
                    <a:pt x="1682441" y="2491719"/>
                  </a:lnTo>
                  <a:lnTo>
                    <a:pt x="1569686" y="2402562"/>
                  </a:lnTo>
                  <a:lnTo>
                    <a:pt x="1456930" y="2307213"/>
                  </a:lnTo>
                  <a:lnTo>
                    <a:pt x="1344175" y="2205913"/>
                  </a:lnTo>
                  <a:lnTo>
                    <a:pt x="1231419" y="2098932"/>
                  </a:lnTo>
                  <a:lnTo>
                    <a:pt x="1118664" y="1986539"/>
                  </a:lnTo>
                  <a:lnTo>
                    <a:pt x="1005908" y="1868969"/>
                  </a:lnTo>
                  <a:lnTo>
                    <a:pt x="893153" y="1746408"/>
                  </a:lnTo>
                  <a:lnTo>
                    <a:pt x="780397" y="1618983"/>
                  </a:lnTo>
                  <a:lnTo>
                    <a:pt x="667642" y="1486771"/>
                  </a:lnTo>
                  <a:lnTo>
                    <a:pt x="554886" y="1349802"/>
                  </a:lnTo>
                  <a:lnTo>
                    <a:pt x="442131" y="1208080"/>
                  </a:lnTo>
                  <a:lnTo>
                    <a:pt x="329375" y="1061589"/>
                  </a:lnTo>
                  <a:lnTo>
                    <a:pt x="216619" y="910304"/>
                  </a:lnTo>
                  <a:lnTo>
                    <a:pt x="103864" y="754193"/>
                  </a:lnTo>
                  <a:lnTo>
                    <a:pt x="0" y="60592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003247"/>
              <a:ext cx="6145984" cy="3118018"/>
            </a:xfrm>
            <a:custGeom>
              <a:avLst/>
              <a:pathLst>
                <a:path w="6145984" h="3118018">
                  <a:moveTo>
                    <a:pt x="0" y="0"/>
                  </a:moveTo>
                  <a:lnTo>
                    <a:pt x="103864" y="199073"/>
                  </a:lnTo>
                  <a:lnTo>
                    <a:pt x="216619" y="406451"/>
                  </a:lnTo>
                  <a:lnTo>
                    <a:pt x="329375" y="605036"/>
                  </a:lnTo>
                  <a:lnTo>
                    <a:pt x="442131" y="794772"/>
                  </a:lnTo>
                  <a:lnTo>
                    <a:pt x="554886" y="975606"/>
                  </a:lnTo>
                  <a:lnTo>
                    <a:pt x="667642" y="1147495"/>
                  </a:lnTo>
                  <a:lnTo>
                    <a:pt x="780397" y="1310415"/>
                  </a:lnTo>
                  <a:lnTo>
                    <a:pt x="893153" y="1464371"/>
                  </a:lnTo>
                  <a:lnTo>
                    <a:pt x="1005908" y="1609412"/>
                  </a:lnTo>
                  <a:lnTo>
                    <a:pt x="1118664" y="1745639"/>
                  </a:lnTo>
                  <a:lnTo>
                    <a:pt x="1231419" y="1873209"/>
                  </a:lnTo>
                  <a:lnTo>
                    <a:pt x="1344175" y="1992332"/>
                  </a:lnTo>
                  <a:lnTo>
                    <a:pt x="1456930" y="2103250"/>
                  </a:lnTo>
                  <a:lnTo>
                    <a:pt x="1569686" y="2206206"/>
                  </a:lnTo>
                  <a:lnTo>
                    <a:pt x="1682441" y="2301414"/>
                  </a:lnTo>
                  <a:lnTo>
                    <a:pt x="1795197" y="2389015"/>
                  </a:lnTo>
                  <a:lnTo>
                    <a:pt x="1907952" y="2466937"/>
                  </a:lnTo>
                  <a:lnTo>
                    <a:pt x="2020708" y="2534820"/>
                  </a:lnTo>
                  <a:lnTo>
                    <a:pt x="2133463" y="2594566"/>
                  </a:lnTo>
                  <a:lnTo>
                    <a:pt x="2246219" y="2648398"/>
                  </a:lnTo>
                  <a:lnTo>
                    <a:pt x="2358975" y="2698206"/>
                  </a:lnTo>
                  <a:lnTo>
                    <a:pt x="2471730" y="2740963"/>
                  </a:lnTo>
                  <a:lnTo>
                    <a:pt x="2584486" y="2777257"/>
                  </a:lnTo>
                  <a:lnTo>
                    <a:pt x="2697241" y="2809873"/>
                  </a:lnTo>
                  <a:lnTo>
                    <a:pt x="2809997" y="2843004"/>
                  </a:lnTo>
                  <a:lnTo>
                    <a:pt x="2922752" y="2874679"/>
                  </a:lnTo>
                  <a:lnTo>
                    <a:pt x="3035508" y="2902179"/>
                  </a:lnTo>
                  <a:lnTo>
                    <a:pt x="3148263" y="2926182"/>
                  </a:lnTo>
                  <a:lnTo>
                    <a:pt x="3261019" y="2950238"/>
                  </a:lnTo>
                  <a:lnTo>
                    <a:pt x="3373774" y="2974500"/>
                  </a:lnTo>
                  <a:lnTo>
                    <a:pt x="3486530" y="2995834"/>
                  </a:lnTo>
                  <a:lnTo>
                    <a:pt x="3599285" y="3014633"/>
                  </a:lnTo>
                  <a:lnTo>
                    <a:pt x="3712041" y="3033354"/>
                  </a:lnTo>
                  <a:lnTo>
                    <a:pt x="3824796" y="3050249"/>
                  </a:lnTo>
                  <a:lnTo>
                    <a:pt x="3937552" y="3064601"/>
                  </a:lnTo>
                  <a:lnTo>
                    <a:pt x="4050307" y="3077550"/>
                  </a:lnTo>
                  <a:lnTo>
                    <a:pt x="4163063" y="3089095"/>
                  </a:lnTo>
                  <a:lnTo>
                    <a:pt x="4275819" y="3098360"/>
                  </a:lnTo>
                  <a:lnTo>
                    <a:pt x="4388574" y="3105491"/>
                  </a:lnTo>
                  <a:lnTo>
                    <a:pt x="4501330" y="3110855"/>
                  </a:lnTo>
                  <a:lnTo>
                    <a:pt x="4614085" y="3114761"/>
                  </a:lnTo>
                  <a:lnTo>
                    <a:pt x="4726841" y="3117119"/>
                  </a:lnTo>
                  <a:lnTo>
                    <a:pt x="4839596" y="3118018"/>
                  </a:lnTo>
                  <a:lnTo>
                    <a:pt x="4952352" y="3117472"/>
                  </a:lnTo>
                  <a:lnTo>
                    <a:pt x="5065107" y="3115407"/>
                  </a:lnTo>
                  <a:lnTo>
                    <a:pt x="5177863" y="3111696"/>
                  </a:lnTo>
                  <a:lnTo>
                    <a:pt x="5290618" y="3106177"/>
                  </a:lnTo>
                  <a:lnTo>
                    <a:pt x="5403374" y="3098682"/>
                  </a:lnTo>
                  <a:lnTo>
                    <a:pt x="5516129" y="3089047"/>
                  </a:lnTo>
                  <a:lnTo>
                    <a:pt x="5628885" y="3077130"/>
                  </a:lnTo>
                  <a:lnTo>
                    <a:pt x="5741640" y="3062818"/>
                  </a:lnTo>
                  <a:lnTo>
                    <a:pt x="5854396" y="3046022"/>
                  </a:lnTo>
                  <a:lnTo>
                    <a:pt x="5967151" y="3026684"/>
                  </a:lnTo>
                  <a:lnTo>
                    <a:pt x="6079907" y="3004764"/>
                  </a:lnTo>
                  <a:lnTo>
                    <a:pt x="6145984" y="29903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609169"/>
              <a:ext cx="5540463" cy="2785106"/>
            </a:xfrm>
            <a:custGeom>
              <a:avLst/>
              <a:pathLst>
                <a:path w="5540463" h="2785106">
                  <a:moveTo>
                    <a:pt x="5540463" y="2785106"/>
                  </a:moveTo>
                  <a:lnTo>
                    <a:pt x="5516129" y="2782211"/>
                  </a:lnTo>
                  <a:lnTo>
                    <a:pt x="5403374" y="2769595"/>
                  </a:lnTo>
                  <a:lnTo>
                    <a:pt x="5290618" y="2757646"/>
                  </a:lnTo>
                  <a:lnTo>
                    <a:pt x="5177863" y="2746216"/>
                  </a:lnTo>
                  <a:lnTo>
                    <a:pt x="5065107" y="2735149"/>
                  </a:lnTo>
                  <a:lnTo>
                    <a:pt x="4952352" y="2724298"/>
                  </a:lnTo>
                  <a:lnTo>
                    <a:pt x="4839596" y="2713548"/>
                  </a:lnTo>
                  <a:lnTo>
                    <a:pt x="4726841" y="2702840"/>
                  </a:lnTo>
                  <a:lnTo>
                    <a:pt x="4614085" y="2692201"/>
                  </a:lnTo>
                  <a:lnTo>
                    <a:pt x="4501330" y="2681711"/>
                  </a:lnTo>
                  <a:lnTo>
                    <a:pt x="4388574" y="2670901"/>
                  </a:lnTo>
                  <a:lnTo>
                    <a:pt x="4275819" y="2659630"/>
                  </a:lnTo>
                  <a:lnTo>
                    <a:pt x="4163063" y="2647863"/>
                  </a:lnTo>
                  <a:lnTo>
                    <a:pt x="4050307" y="2635340"/>
                  </a:lnTo>
                  <a:lnTo>
                    <a:pt x="3937552" y="2621592"/>
                  </a:lnTo>
                  <a:lnTo>
                    <a:pt x="3824796" y="2607065"/>
                  </a:lnTo>
                  <a:lnTo>
                    <a:pt x="3712041" y="2591937"/>
                  </a:lnTo>
                  <a:lnTo>
                    <a:pt x="3599285" y="2574737"/>
                  </a:lnTo>
                  <a:lnTo>
                    <a:pt x="3486530" y="2556065"/>
                  </a:lnTo>
                  <a:lnTo>
                    <a:pt x="3373774" y="2537457"/>
                  </a:lnTo>
                  <a:lnTo>
                    <a:pt x="3261019" y="2516931"/>
                  </a:lnTo>
                  <a:lnTo>
                    <a:pt x="3148263" y="2491857"/>
                  </a:lnTo>
                  <a:lnTo>
                    <a:pt x="3035508" y="2465340"/>
                  </a:lnTo>
                  <a:lnTo>
                    <a:pt x="2922752" y="2438269"/>
                  </a:lnTo>
                  <a:lnTo>
                    <a:pt x="2809997" y="2408521"/>
                  </a:lnTo>
                  <a:lnTo>
                    <a:pt x="2697241" y="2374483"/>
                  </a:lnTo>
                  <a:lnTo>
                    <a:pt x="2584486" y="2340455"/>
                  </a:lnTo>
                  <a:lnTo>
                    <a:pt x="2471730" y="2304898"/>
                  </a:lnTo>
                  <a:lnTo>
                    <a:pt x="2358975" y="2264188"/>
                  </a:lnTo>
                  <a:lnTo>
                    <a:pt x="2246219" y="2215126"/>
                  </a:lnTo>
                  <a:lnTo>
                    <a:pt x="2133463" y="2162605"/>
                  </a:lnTo>
                  <a:lnTo>
                    <a:pt x="2020708" y="2105710"/>
                  </a:lnTo>
                  <a:lnTo>
                    <a:pt x="1907952" y="2041964"/>
                  </a:lnTo>
                  <a:lnTo>
                    <a:pt x="1795197" y="1968571"/>
                  </a:lnTo>
                  <a:lnTo>
                    <a:pt x="1682441" y="1885797"/>
                  </a:lnTo>
                  <a:lnTo>
                    <a:pt x="1569686" y="1796640"/>
                  </a:lnTo>
                  <a:lnTo>
                    <a:pt x="1456930" y="1701291"/>
                  </a:lnTo>
                  <a:lnTo>
                    <a:pt x="1344175" y="1599991"/>
                  </a:lnTo>
                  <a:lnTo>
                    <a:pt x="1231419" y="1493010"/>
                  </a:lnTo>
                  <a:lnTo>
                    <a:pt x="1118664" y="1380617"/>
                  </a:lnTo>
                  <a:lnTo>
                    <a:pt x="1005908" y="1263047"/>
                  </a:lnTo>
                  <a:lnTo>
                    <a:pt x="893153" y="1140486"/>
                  </a:lnTo>
                  <a:lnTo>
                    <a:pt x="780397" y="1013062"/>
                  </a:lnTo>
                  <a:lnTo>
                    <a:pt x="667642" y="880849"/>
                  </a:lnTo>
                  <a:lnTo>
                    <a:pt x="554886" y="743880"/>
                  </a:lnTo>
                  <a:lnTo>
                    <a:pt x="442131" y="602159"/>
                  </a:lnTo>
                  <a:lnTo>
                    <a:pt x="329375" y="455668"/>
                  </a:lnTo>
                  <a:lnTo>
                    <a:pt x="216619" y="304382"/>
                  </a:lnTo>
                  <a:lnTo>
                    <a:pt x="103864" y="14827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306208"/>
              <a:ext cx="6145984" cy="2936377"/>
            </a:xfrm>
            <a:custGeom>
              <a:avLst/>
              <a:pathLst>
                <a:path w="6145984" h="2936377">
                  <a:moveTo>
                    <a:pt x="0" y="0"/>
                  </a:moveTo>
                  <a:lnTo>
                    <a:pt x="103864" y="173672"/>
                  </a:lnTo>
                  <a:lnTo>
                    <a:pt x="216619" y="355416"/>
                  </a:lnTo>
                  <a:lnTo>
                    <a:pt x="329375" y="530352"/>
                  </a:lnTo>
                  <a:lnTo>
                    <a:pt x="442131" y="698465"/>
                  </a:lnTo>
                  <a:lnTo>
                    <a:pt x="554886" y="859743"/>
                  </a:lnTo>
                  <a:lnTo>
                    <a:pt x="667642" y="1014172"/>
                  </a:lnTo>
                  <a:lnTo>
                    <a:pt x="780397" y="1161738"/>
                  </a:lnTo>
                  <a:lnTo>
                    <a:pt x="893153" y="1302429"/>
                  </a:lnTo>
                  <a:lnTo>
                    <a:pt x="1005908" y="1436230"/>
                  </a:lnTo>
                  <a:lnTo>
                    <a:pt x="1118664" y="1563128"/>
                  </a:lnTo>
                  <a:lnTo>
                    <a:pt x="1231419" y="1683110"/>
                  </a:lnTo>
                  <a:lnTo>
                    <a:pt x="1344175" y="1796162"/>
                  </a:lnTo>
                  <a:lnTo>
                    <a:pt x="1456930" y="1902271"/>
                  </a:lnTo>
                  <a:lnTo>
                    <a:pt x="1569686" y="2001423"/>
                  </a:lnTo>
                  <a:lnTo>
                    <a:pt x="1682441" y="2093605"/>
                  </a:lnTo>
                  <a:lnTo>
                    <a:pt x="1795197" y="2178793"/>
                  </a:lnTo>
                  <a:lnTo>
                    <a:pt x="1907952" y="2254451"/>
                  </a:lnTo>
                  <a:lnTo>
                    <a:pt x="2020708" y="2320265"/>
                  </a:lnTo>
                  <a:lnTo>
                    <a:pt x="2133463" y="2378585"/>
                  </a:lnTo>
                  <a:lnTo>
                    <a:pt x="2246219" y="2431762"/>
                  </a:lnTo>
                  <a:lnTo>
                    <a:pt x="2358975" y="2481197"/>
                  </a:lnTo>
                  <a:lnTo>
                    <a:pt x="2471730" y="2522931"/>
                  </a:lnTo>
                  <a:lnTo>
                    <a:pt x="2584486" y="2558856"/>
                  </a:lnTo>
                  <a:lnTo>
                    <a:pt x="2697241" y="2592178"/>
                  </a:lnTo>
                  <a:lnTo>
                    <a:pt x="2809997" y="2625762"/>
                  </a:lnTo>
                  <a:lnTo>
                    <a:pt x="2922752" y="2656474"/>
                  </a:lnTo>
                  <a:lnTo>
                    <a:pt x="3035508" y="2683760"/>
                  </a:lnTo>
                  <a:lnTo>
                    <a:pt x="3148263" y="2709020"/>
                  </a:lnTo>
                  <a:lnTo>
                    <a:pt x="3261019" y="2733584"/>
                  </a:lnTo>
                  <a:lnTo>
                    <a:pt x="3373774" y="2755978"/>
                  </a:lnTo>
                  <a:lnTo>
                    <a:pt x="3486530" y="2775949"/>
                  </a:lnTo>
                  <a:lnTo>
                    <a:pt x="3599285" y="2794685"/>
                  </a:lnTo>
                  <a:lnTo>
                    <a:pt x="3712041" y="2812646"/>
                  </a:lnTo>
                  <a:lnTo>
                    <a:pt x="3824796" y="2828657"/>
                  </a:lnTo>
                  <a:lnTo>
                    <a:pt x="3937552" y="2843097"/>
                  </a:lnTo>
                  <a:lnTo>
                    <a:pt x="4050307" y="2856445"/>
                  </a:lnTo>
                  <a:lnTo>
                    <a:pt x="4163063" y="2868479"/>
                  </a:lnTo>
                  <a:lnTo>
                    <a:pt x="4275819" y="2878995"/>
                  </a:lnTo>
                  <a:lnTo>
                    <a:pt x="4388574" y="2888196"/>
                  </a:lnTo>
                  <a:lnTo>
                    <a:pt x="4501330" y="2896283"/>
                  </a:lnTo>
                  <a:lnTo>
                    <a:pt x="4614085" y="2903481"/>
                  </a:lnTo>
                  <a:lnTo>
                    <a:pt x="4726841" y="2909980"/>
                  </a:lnTo>
                  <a:lnTo>
                    <a:pt x="4839596" y="2915783"/>
                  </a:lnTo>
                  <a:lnTo>
                    <a:pt x="4952352" y="2920885"/>
                  </a:lnTo>
                  <a:lnTo>
                    <a:pt x="5065107" y="2925278"/>
                  </a:lnTo>
                  <a:lnTo>
                    <a:pt x="5177863" y="2928956"/>
                  </a:lnTo>
                  <a:lnTo>
                    <a:pt x="5290618" y="2931912"/>
                  </a:lnTo>
                  <a:lnTo>
                    <a:pt x="5403374" y="2934138"/>
                  </a:lnTo>
                  <a:lnTo>
                    <a:pt x="5516129" y="2935629"/>
                  </a:lnTo>
                  <a:lnTo>
                    <a:pt x="5628885" y="2936377"/>
                  </a:lnTo>
                  <a:lnTo>
                    <a:pt x="5741640" y="2936375"/>
                  </a:lnTo>
                  <a:lnTo>
                    <a:pt x="5854396" y="2935617"/>
                  </a:lnTo>
                  <a:lnTo>
                    <a:pt x="5967151" y="2934096"/>
                  </a:lnTo>
                  <a:lnTo>
                    <a:pt x="6079907" y="2931804"/>
                  </a:lnTo>
                  <a:lnTo>
                    <a:pt x="6145984" y="293000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450276"/>
              <a:ext cx="6145984" cy="3943999"/>
            </a:xfrm>
            <a:custGeom>
              <a:avLst/>
              <a:pathLst>
                <a:path w="6145984" h="3943999">
                  <a:moveTo>
                    <a:pt x="0" y="0"/>
                  </a:moveTo>
                  <a:lnTo>
                    <a:pt x="103864" y="167704"/>
                  </a:lnTo>
                  <a:lnTo>
                    <a:pt x="216619" y="343811"/>
                  </a:lnTo>
                  <a:lnTo>
                    <a:pt x="329375" y="513932"/>
                  </a:lnTo>
                  <a:lnTo>
                    <a:pt x="442131" y="678031"/>
                  </a:lnTo>
                  <a:lnTo>
                    <a:pt x="554886" y="836080"/>
                  </a:lnTo>
                  <a:lnTo>
                    <a:pt x="667642" y="988065"/>
                  </a:lnTo>
                  <a:lnTo>
                    <a:pt x="780397" y="1133998"/>
                  </a:lnTo>
                  <a:lnTo>
                    <a:pt x="893153" y="1273931"/>
                  </a:lnTo>
                  <a:lnTo>
                    <a:pt x="1005908" y="1407979"/>
                  </a:lnTo>
                  <a:lnTo>
                    <a:pt x="1118664" y="1536330"/>
                  </a:lnTo>
                  <a:lnTo>
                    <a:pt x="1231419" y="1659254"/>
                  </a:lnTo>
                  <a:lnTo>
                    <a:pt x="1344175" y="1777093"/>
                  </a:lnTo>
                  <a:lnTo>
                    <a:pt x="1456930" y="1890233"/>
                  </a:lnTo>
                  <a:lnTo>
                    <a:pt x="1569686" y="1999064"/>
                  </a:lnTo>
                  <a:lnTo>
                    <a:pt x="1682441" y="2103935"/>
                  </a:lnTo>
                  <a:lnTo>
                    <a:pt x="1795197" y="2205104"/>
                  </a:lnTo>
                  <a:lnTo>
                    <a:pt x="1907952" y="2302400"/>
                  </a:lnTo>
                  <a:lnTo>
                    <a:pt x="2020708" y="2395180"/>
                  </a:lnTo>
                  <a:lnTo>
                    <a:pt x="2133463" y="2482921"/>
                  </a:lnTo>
                  <a:lnTo>
                    <a:pt x="2246219" y="2565553"/>
                  </a:lnTo>
                  <a:lnTo>
                    <a:pt x="2358975" y="2643294"/>
                  </a:lnTo>
                  <a:lnTo>
                    <a:pt x="2471730" y="2714353"/>
                  </a:lnTo>
                  <a:lnTo>
                    <a:pt x="2584486" y="2778493"/>
                  </a:lnTo>
                  <a:lnTo>
                    <a:pt x="2697241" y="2837625"/>
                  </a:lnTo>
                  <a:lnTo>
                    <a:pt x="2809997" y="2895546"/>
                  </a:lnTo>
                  <a:lnTo>
                    <a:pt x="2922752" y="2947174"/>
                  </a:lnTo>
                  <a:lnTo>
                    <a:pt x="3035508" y="2990717"/>
                  </a:lnTo>
                  <a:lnTo>
                    <a:pt x="3148263" y="3030235"/>
                  </a:lnTo>
                  <a:lnTo>
                    <a:pt x="3261019" y="3073802"/>
                  </a:lnTo>
                  <a:lnTo>
                    <a:pt x="3373774" y="3121881"/>
                  </a:lnTo>
                  <a:lnTo>
                    <a:pt x="3486530" y="3167531"/>
                  </a:lnTo>
                  <a:lnTo>
                    <a:pt x="3599285" y="3209016"/>
                  </a:lnTo>
                  <a:lnTo>
                    <a:pt x="3712041" y="3248887"/>
                  </a:lnTo>
                  <a:lnTo>
                    <a:pt x="3824796" y="3286900"/>
                  </a:lnTo>
                  <a:lnTo>
                    <a:pt x="3937552" y="3321463"/>
                  </a:lnTo>
                  <a:lnTo>
                    <a:pt x="4050307" y="3353413"/>
                  </a:lnTo>
                  <a:lnTo>
                    <a:pt x="4163063" y="3383186"/>
                  </a:lnTo>
                  <a:lnTo>
                    <a:pt x="4275819" y="3409991"/>
                  </a:lnTo>
                  <a:lnTo>
                    <a:pt x="4388574" y="3433800"/>
                  </a:lnTo>
                  <a:lnTo>
                    <a:pt x="4501330" y="3454906"/>
                  </a:lnTo>
                  <a:lnTo>
                    <a:pt x="4614085" y="3473536"/>
                  </a:lnTo>
                  <a:lnTo>
                    <a:pt x="4726841" y="3489526"/>
                  </a:lnTo>
                  <a:lnTo>
                    <a:pt x="4839596" y="3503012"/>
                  </a:lnTo>
                  <a:lnTo>
                    <a:pt x="4952352" y="3514017"/>
                  </a:lnTo>
                  <a:lnTo>
                    <a:pt x="5065107" y="3522442"/>
                  </a:lnTo>
                  <a:lnTo>
                    <a:pt x="5177863" y="3528111"/>
                  </a:lnTo>
                  <a:lnTo>
                    <a:pt x="5290618" y="3530802"/>
                  </a:lnTo>
                  <a:lnTo>
                    <a:pt x="5403374" y="3530279"/>
                  </a:lnTo>
                  <a:lnTo>
                    <a:pt x="5516129" y="3526318"/>
                  </a:lnTo>
                  <a:lnTo>
                    <a:pt x="5628885" y="3518724"/>
                  </a:lnTo>
                  <a:lnTo>
                    <a:pt x="5741640" y="3507338"/>
                  </a:lnTo>
                  <a:lnTo>
                    <a:pt x="5854396" y="3492043"/>
                  </a:lnTo>
                  <a:lnTo>
                    <a:pt x="5967151" y="3472758"/>
                  </a:lnTo>
                  <a:lnTo>
                    <a:pt x="6079907" y="3449435"/>
                  </a:lnTo>
                  <a:lnTo>
                    <a:pt x="6145984" y="3433386"/>
                  </a:lnTo>
                  <a:lnTo>
                    <a:pt x="6145984" y="3943999"/>
                  </a:lnTo>
                  <a:lnTo>
                    <a:pt x="5495542" y="3943999"/>
                  </a:lnTo>
                  <a:lnTo>
                    <a:pt x="5403374" y="3921530"/>
                  </a:lnTo>
                  <a:lnTo>
                    <a:pt x="5290618" y="3894572"/>
                  </a:lnTo>
                  <a:lnTo>
                    <a:pt x="5177863" y="3867928"/>
                  </a:lnTo>
                  <a:lnTo>
                    <a:pt x="5065107" y="3841373"/>
                  </a:lnTo>
                  <a:lnTo>
                    <a:pt x="4952352" y="3814694"/>
                  </a:lnTo>
                  <a:lnTo>
                    <a:pt x="4839596" y="3787724"/>
                  </a:lnTo>
                  <a:lnTo>
                    <a:pt x="4726841" y="3760376"/>
                  </a:lnTo>
                  <a:lnTo>
                    <a:pt x="4614085" y="3732681"/>
                  </a:lnTo>
                  <a:lnTo>
                    <a:pt x="4501330" y="3704746"/>
                  </a:lnTo>
                  <a:lnTo>
                    <a:pt x="4388574" y="3675945"/>
                  </a:lnTo>
                  <a:lnTo>
                    <a:pt x="4275819" y="3646283"/>
                  </a:lnTo>
                  <a:lnTo>
                    <a:pt x="4163063" y="3615943"/>
                  </a:lnTo>
                  <a:lnTo>
                    <a:pt x="4050307" y="3584788"/>
                  </a:lnTo>
                  <a:lnTo>
                    <a:pt x="3937552" y="3551708"/>
                  </a:lnTo>
                  <a:lnTo>
                    <a:pt x="3824796" y="3516897"/>
                  </a:lnTo>
                  <a:lnTo>
                    <a:pt x="3712041" y="3481381"/>
                  </a:lnTo>
                  <a:lnTo>
                    <a:pt x="3599285" y="3443662"/>
                  </a:lnTo>
                  <a:lnTo>
                    <a:pt x="3486530" y="3402354"/>
                  </a:lnTo>
                  <a:lnTo>
                    <a:pt x="3373774" y="3360557"/>
                  </a:lnTo>
                  <a:lnTo>
                    <a:pt x="3261019" y="3317758"/>
                  </a:lnTo>
                  <a:lnTo>
                    <a:pt x="3148263" y="3272752"/>
                  </a:lnTo>
                  <a:lnTo>
                    <a:pt x="3035508" y="3229682"/>
                  </a:lnTo>
                  <a:lnTo>
                    <a:pt x="2922752" y="3186745"/>
                  </a:lnTo>
                  <a:lnTo>
                    <a:pt x="2809997" y="3137841"/>
                  </a:lnTo>
                  <a:lnTo>
                    <a:pt x="2697241" y="3078637"/>
                  </a:lnTo>
                  <a:lnTo>
                    <a:pt x="2584486" y="3017510"/>
                  </a:lnTo>
                  <a:lnTo>
                    <a:pt x="2471730" y="2954412"/>
                  </a:lnTo>
                  <a:lnTo>
                    <a:pt x="2358975" y="2886245"/>
                  </a:lnTo>
                  <a:lnTo>
                    <a:pt x="2246219" y="2809560"/>
                  </a:lnTo>
                  <a:lnTo>
                    <a:pt x="2133463" y="2728779"/>
                  </a:lnTo>
                  <a:lnTo>
                    <a:pt x="2020708" y="2645069"/>
                  </a:lnTo>
                  <a:lnTo>
                    <a:pt x="1907952" y="2558136"/>
                  </a:lnTo>
                  <a:lnTo>
                    <a:pt x="1795197" y="2467240"/>
                  </a:lnTo>
                  <a:lnTo>
                    <a:pt x="1682441" y="2372893"/>
                  </a:lnTo>
                  <a:lnTo>
                    <a:pt x="1569686" y="2276574"/>
                  </a:lnTo>
                  <a:lnTo>
                    <a:pt x="1456930" y="2178494"/>
                  </a:lnTo>
                  <a:lnTo>
                    <a:pt x="1344175" y="2078946"/>
                  </a:lnTo>
                  <a:lnTo>
                    <a:pt x="1231419" y="1978269"/>
                  </a:lnTo>
                  <a:lnTo>
                    <a:pt x="1118664" y="1876794"/>
                  </a:lnTo>
                  <a:lnTo>
                    <a:pt x="1005908" y="1774811"/>
                  </a:lnTo>
                  <a:lnTo>
                    <a:pt x="893153" y="1672533"/>
                  </a:lnTo>
                  <a:lnTo>
                    <a:pt x="780397" y="1570098"/>
                  </a:lnTo>
                  <a:lnTo>
                    <a:pt x="667642" y="1467564"/>
                  </a:lnTo>
                  <a:lnTo>
                    <a:pt x="554886" y="1364932"/>
                  </a:lnTo>
                  <a:lnTo>
                    <a:pt x="442131" y="1262159"/>
                  </a:lnTo>
                  <a:lnTo>
                    <a:pt x="329375" y="1159178"/>
                  </a:lnTo>
                  <a:lnTo>
                    <a:pt x="216619" y="1055907"/>
                  </a:lnTo>
                  <a:lnTo>
                    <a:pt x="103864" y="952257"/>
                  </a:lnTo>
                  <a:lnTo>
                    <a:pt x="0" y="85634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450276"/>
              <a:ext cx="6145984" cy="3530802"/>
            </a:xfrm>
            <a:custGeom>
              <a:avLst/>
              <a:pathLst>
                <a:path w="6145984" h="3530802">
                  <a:moveTo>
                    <a:pt x="0" y="0"/>
                  </a:moveTo>
                  <a:lnTo>
                    <a:pt x="103864" y="167704"/>
                  </a:lnTo>
                  <a:lnTo>
                    <a:pt x="216619" y="343811"/>
                  </a:lnTo>
                  <a:lnTo>
                    <a:pt x="329375" y="513932"/>
                  </a:lnTo>
                  <a:lnTo>
                    <a:pt x="442131" y="678031"/>
                  </a:lnTo>
                  <a:lnTo>
                    <a:pt x="554886" y="836080"/>
                  </a:lnTo>
                  <a:lnTo>
                    <a:pt x="667642" y="988065"/>
                  </a:lnTo>
                  <a:lnTo>
                    <a:pt x="780397" y="1133998"/>
                  </a:lnTo>
                  <a:lnTo>
                    <a:pt x="893153" y="1273931"/>
                  </a:lnTo>
                  <a:lnTo>
                    <a:pt x="1005908" y="1407979"/>
                  </a:lnTo>
                  <a:lnTo>
                    <a:pt x="1118664" y="1536330"/>
                  </a:lnTo>
                  <a:lnTo>
                    <a:pt x="1231419" y="1659254"/>
                  </a:lnTo>
                  <a:lnTo>
                    <a:pt x="1344175" y="1777093"/>
                  </a:lnTo>
                  <a:lnTo>
                    <a:pt x="1456930" y="1890233"/>
                  </a:lnTo>
                  <a:lnTo>
                    <a:pt x="1569686" y="1999064"/>
                  </a:lnTo>
                  <a:lnTo>
                    <a:pt x="1682441" y="2103935"/>
                  </a:lnTo>
                  <a:lnTo>
                    <a:pt x="1795197" y="2205104"/>
                  </a:lnTo>
                  <a:lnTo>
                    <a:pt x="1907952" y="2302400"/>
                  </a:lnTo>
                  <a:lnTo>
                    <a:pt x="2020708" y="2395180"/>
                  </a:lnTo>
                  <a:lnTo>
                    <a:pt x="2133463" y="2482921"/>
                  </a:lnTo>
                  <a:lnTo>
                    <a:pt x="2246219" y="2565553"/>
                  </a:lnTo>
                  <a:lnTo>
                    <a:pt x="2358975" y="2643294"/>
                  </a:lnTo>
                  <a:lnTo>
                    <a:pt x="2471730" y="2714353"/>
                  </a:lnTo>
                  <a:lnTo>
                    <a:pt x="2584486" y="2778493"/>
                  </a:lnTo>
                  <a:lnTo>
                    <a:pt x="2697241" y="2837625"/>
                  </a:lnTo>
                  <a:lnTo>
                    <a:pt x="2809997" y="2895546"/>
                  </a:lnTo>
                  <a:lnTo>
                    <a:pt x="2922752" y="2947174"/>
                  </a:lnTo>
                  <a:lnTo>
                    <a:pt x="3035508" y="2990717"/>
                  </a:lnTo>
                  <a:lnTo>
                    <a:pt x="3148263" y="3030235"/>
                  </a:lnTo>
                  <a:lnTo>
                    <a:pt x="3261019" y="3073802"/>
                  </a:lnTo>
                  <a:lnTo>
                    <a:pt x="3373774" y="3121881"/>
                  </a:lnTo>
                  <a:lnTo>
                    <a:pt x="3486530" y="3167531"/>
                  </a:lnTo>
                  <a:lnTo>
                    <a:pt x="3599285" y="3209016"/>
                  </a:lnTo>
                  <a:lnTo>
                    <a:pt x="3712041" y="3248887"/>
                  </a:lnTo>
                  <a:lnTo>
                    <a:pt x="3824796" y="3286900"/>
                  </a:lnTo>
                  <a:lnTo>
                    <a:pt x="3937552" y="3321463"/>
                  </a:lnTo>
                  <a:lnTo>
                    <a:pt x="4050307" y="3353413"/>
                  </a:lnTo>
                  <a:lnTo>
                    <a:pt x="4163063" y="3383186"/>
                  </a:lnTo>
                  <a:lnTo>
                    <a:pt x="4275819" y="3409991"/>
                  </a:lnTo>
                  <a:lnTo>
                    <a:pt x="4388574" y="3433800"/>
                  </a:lnTo>
                  <a:lnTo>
                    <a:pt x="4501330" y="3454906"/>
                  </a:lnTo>
                  <a:lnTo>
                    <a:pt x="4614085" y="3473536"/>
                  </a:lnTo>
                  <a:lnTo>
                    <a:pt x="4726841" y="3489526"/>
                  </a:lnTo>
                  <a:lnTo>
                    <a:pt x="4839596" y="3503012"/>
                  </a:lnTo>
                  <a:lnTo>
                    <a:pt x="4952352" y="3514017"/>
                  </a:lnTo>
                  <a:lnTo>
                    <a:pt x="5065107" y="3522442"/>
                  </a:lnTo>
                  <a:lnTo>
                    <a:pt x="5177863" y="3528111"/>
                  </a:lnTo>
                  <a:lnTo>
                    <a:pt x="5290618" y="3530802"/>
                  </a:lnTo>
                  <a:lnTo>
                    <a:pt x="5403374" y="3530279"/>
                  </a:lnTo>
                  <a:lnTo>
                    <a:pt x="5516129" y="3526318"/>
                  </a:lnTo>
                  <a:lnTo>
                    <a:pt x="5628885" y="3518724"/>
                  </a:lnTo>
                  <a:lnTo>
                    <a:pt x="5741640" y="3507338"/>
                  </a:lnTo>
                  <a:lnTo>
                    <a:pt x="5854396" y="3492043"/>
                  </a:lnTo>
                  <a:lnTo>
                    <a:pt x="5967151" y="3472758"/>
                  </a:lnTo>
                  <a:lnTo>
                    <a:pt x="6079907" y="3449435"/>
                  </a:lnTo>
                  <a:lnTo>
                    <a:pt x="6145984" y="34333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306626"/>
              <a:ext cx="5495542" cy="3087649"/>
            </a:xfrm>
            <a:custGeom>
              <a:avLst/>
              <a:pathLst>
                <a:path w="5495542" h="3087649">
                  <a:moveTo>
                    <a:pt x="5495542" y="3087649"/>
                  </a:moveTo>
                  <a:lnTo>
                    <a:pt x="5403374" y="3065180"/>
                  </a:lnTo>
                  <a:lnTo>
                    <a:pt x="5290618" y="3038222"/>
                  </a:lnTo>
                  <a:lnTo>
                    <a:pt x="5177863" y="3011578"/>
                  </a:lnTo>
                  <a:lnTo>
                    <a:pt x="5065107" y="2985023"/>
                  </a:lnTo>
                  <a:lnTo>
                    <a:pt x="4952352" y="2958344"/>
                  </a:lnTo>
                  <a:lnTo>
                    <a:pt x="4839596" y="2931374"/>
                  </a:lnTo>
                  <a:lnTo>
                    <a:pt x="4726841" y="2904026"/>
                  </a:lnTo>
                  <a:lnTo>
                    <a:pt x="4614085" y="2876331"/>
                  </a:lnTo>
                  <a:lnTo>
                    <a:pt x="4501330" y="2848396"/>
                  </a:lnTo>
                  <a:lnTo>
                    <a:pt x="4388574" y="2819595"/>
                  </a:lnTo>
                  <a:lnTo>
                    <a:pt x="4275819" y="2789933"/>
                  </a:lnTo>
                  <a:lnTo>
                    <a:pt x="4163063" y="2759593"/>
                  </a:lnTo>
                  <a:lnTo>
                    <a:pt x="4050307" y="2728438"/>
                  </a:lnTo>
                  <a:lnTo>
                    <a:pt x="3937552" y="2695358"/>
                  </a:lnTo>
                  <a:lnTo>
                    <a:pt x="3824796" y="2660547"/>
                  </a:lnTo>
                  <a:lnTo>
                    <a:pt x="3712041" y="2625031"/>
                  </a:lnTo>
                  <a:lnTo>
                    <a:pt x="3599285" y="2587312"/>
                  </a:lnTo>
                  <a:lnTo>
                    <a:pt x="3486530" y="2546004"/>
                  </a:lnTo>
                  <a:lnTo>
                    <a:pt x="3373774" y="2504207"/>
                  </a:lnTo>
                  <a:lnTo>
                    <a:pt x="3261019" y="2461408"/>
                  </a:lnTo>
                  <a:lnTo>
                    <a:pt x="3148263" y="2416402"/>
                  </a:lnTo>
                  <a:lnTo>
                    <a:pt x="3035508" y="2373332"/>
                  </a:lnTo>
                  <a:lnTo>
                    <a:pt x="2922752" y="2330395"/>
                  </a:lnTo>
                  <a:lnTo>
                    <a:pt x="2809997" y="2281491"/>
                  </a:lnTo>
                  <a:lnTo>
                    <a:pt x="2697241" y="2222287"/>
                  </a:lnTo>
                  <a:lnTo>
                    <a:pt x="2584486" y="2161160"/>
                  </a:lnTo>
                  <a:lnTo>
                    <a:pt x="2471730" y="2098062"/>
                  </a:lnTo>
                  <a:lnTo>
                    <a:pt x="2358975" y="2029895"/>
                  </a:lnTo>
                  <a:lnTo>
                    <a:pt x="2246219" y="1953210"/>
                  </a:lnTo>
                  <a:lnTo>
                    <a:pt x="2133463" y="1872429"/>
                  </a:lnTo>
                  <a:lnTo>
                    <a:pt x="2020708" y="1788719"/>
                  </a:lnTo>
                  <a:lnTo>
                    <a:pt x="1907952" y="1701786"/>
                  </a:lnTo>
                  <a:lnTo>
                    <a:pt x="1795197" y="1610890"/>
                  </a:lnTo>
                  <a:lnTo>
                    <a:pt x="1682441" y="1516543"/>
                  </a:lnTo>
                  <a:lnTo>
                    <a:pt x="1569686" y="1420224"/>
                  </a:lnTo>
                  <a:lnTo>
                    <a:pt x="1456930" y="1322144"/>
                  </a:lnTo>
                  <a:lnTo>
                    <a:pt x="1344175" y="1222596"/>
                  </a:lnTo>
                  <a:lnTo>
                    <a:pt x="1231419" y="1121919"/>
                  </a:lnTo>
                  <a:lnTo>
                    <a:pt x="1118664" y="1020444"/>
                  </a:lnTo>
                  <a:lnTo>
                    <a:pt x="1005908" y="918461"/>
                  </a:lnTo>
                  <a:lnTo>
                    <a:pt x="893153" y="816183"/>
                  </a:lnTo>
                  <a:lnTo>
                    <a:pt x="780397" y="713748"/>
                  </a:lnTo>
                  <a:lnTo>
                    <a:pt x="667642" y="611214"/>
                  </a:lnTo>
                  <a:lnTo>
                    <a:pt x="554886" y="508582"/>
                  </a:lnTo>
                  <a:lnTo>
                    <a:pt x="442131" y="405809"/>
                  </a:lnTo>
                  <a:lnTo>
                    <a:pt x="329375" y="302828"/>
                  </a:lnTo>
                  <a:lnTo>
                    <a:pt x="216619" y="199557"/>
                  </a:lnTo>
                  <a:lnTo>
                    <a:pt x="103864" y="9590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1878451"/>
              <a:ext cx="6145984" cy="3348041"/>
            </a:xfrm>
            <a:custGeom>
              <a:avLst/>
              <a:pathLst>
                <a:path w="6145984" h="3348041">
                  <a:moveTo>
                    <a:pt x="0" y="0"/>
                  </a:moveTo>
                  <a:lnTo>
                    <a:pt x="103864" y="131805"/>
                  </a:lnTo>
                  <a:lnTo>
                    <a:pt x="216619" y="271684"/>
                  </a:lnTo>
                  <a:lnTo>
                    <a:pt x="329375" y="408380"/>
                  </a:lnTo>
                  <a:lnTo>
                    <a:pt x="442131" y="541920"/>
                  </a:lnTo>
                  <a:lnTo>
                    <a:pt x="554886" y="672331"/>
                  </a:lnTo>
                  <a:lnTo>
                    <a:pt x="667642" y="799640"/>
                  </a:lnTo>
                  <a:lnTo>
                    <a:pt x="780397" y="923873"/>
                  </a:lnTo>
                  <a:lnTo>
                    <a:pt x="893153" y="1045057"/>
                  </a:lnTo>
                  <a:lnTo>
                    <a:pt x="1005908" y="1163220"/>
                  </a:lnTo>
                  <a:lnTo>
                    <a:pt x="1118664" y="1278387"/>
                  </a:lnTo>
                  <a:lnTo>
                    <a:pt x="1231419" y="1390587"/>
                  </a:lnTo>
                  <a:lnTo>
                    <a:pt x="1344175" y="1499845"/>
                  </a:lnTo>
                  <a:lnTo>
                    <a:pt x="1456930" y="1606188"/>
                  </a:lnTo>
                  <a:lnTo>
                    <a:pt x="1569686" y="1709644"/>
                  </a:lnTo>
                  <a:lnTo>
                    <a:pt x="1682441" y="1810239"/>
                  </a:lnTo>
                  <a:lnTo>
                    <a:pt x="1795197" y="1907997"/>
                  </a:lnTo>
                  <a:lnTo>
                    <a:pt x="1907952" y="2002093"/>
                  </a:lnTo>
                  <a:lnTo>
                    <a:pt x="2020708" y="2091949"/>
                  </a:lnTo>
                  <a:lnTo>
                    <a:pt x="2133463" y="2177675"/>
                  </a:lnTo>
                  <a:lnTo>
                    <a:pt x="2246219" y="2259381"/>
                  </a:lnTo>
                  <a:lnTo>
                    <a:pt x="2358975" y="2336595"/>
                  </a:lnTo>
                  <a:lnTo>
                    <a:pt x="2471730" y="2406208"/>
                  </a:lnTo>
                  <a:lnTo>
                    <a:pt x="2584486" y="2469827"/>
                  </a:lnTo>
                  <a:lnTo>
                    <a:pt x="2697241" y="2529956"/>
                  </a:lnTo>
                  <a:lnTo>
                    <a:pt x="2809997" y="2588518"/>
                  </a:lnTo>
                  <a:lnTo>
                    <a:pt x="2922752" y="2638784"/>
                  </a:lnTo>
                  <a:lnTo>
                    <a:pt x="3035508" y="2682025"/>
                  </a:lnTo>
                  <a:lnTo>
                    <a:pt x="3148263" y="2723319"/>
                  </a:lnTo>
                  <a:lnTo>
                    <a:pt x="3261019" y="2767605"/>
                  </a:lnTo>
                  <a:lnTo>
                    <a:pt x="3373774" y="2813044"/>
                  </a:lnTo>
                  <a:lnTo>
                    <a:pt x="3486530" y="2856767"/>
                  </a:lnTo>
                  <a:lnTo>
                    <a:pt x="3599285" y="2898164"/>
                  </a:lnTo>
                  <a:lnTo>
                    <a:pt x="3712041" y="2936959"/>
                  </a:lnTo>
                  <a:lnTo>
                    <a:pt x="3824796" y="2973723"/>
                  </a:lnTo>
                  <a:lnTo>
                    <a:pt x="3937552" y="3008410"/>
                  </a:lnTo>
                  <a:lnTo>
                    <a:pt x="4050307" y="3040926"/>
                  </a:lnTo>
                  <a:lnTo>
                    <a:pt x="4163063" y="3071390"/>
                  </a:lnTo>
                  <a:lnTo>
                    <a:pt x="4275819" y="3099962"/>
                  </a:lnTo>
                  <a:lnTo>
                    <a:pt x="4388574" y="3126698"/>
                  </a:lnTo>
                  <a:lnTo>
                    <a:pt x="4501330" y="3151651"/>
                  </a:lnTo>
                  <a:lnTo>
                    <a:pt x="4614085" y="3174933"/>
                  </a:lnTo>
                  <a:lnTo>
                    <a:pt x="4726841" y="3196776"/>
                  </a:lnTo>
                  <a:lnTo>
                    <a:pt x="4839596" y="3217193"/>
                  </a:lnTo>
                  <a:lnTo>
                    <a:pt x="4952352" y="3236180"/>
                  </a:lnTo>
                  <a:lnTo>
                    <a:pt x="5065107" y="3253732"/>
                  </a:lnTo>
                  <a:lnTo>
                    <a:pt x="5177863" y="3269845"/>
                  </a:lnTo>
                  <a:lnTo>
                    <a:pt x="5290618" y="3284512"/>
                  </a:lnTo>
                  <a:lnTo>
                    <a:pt x="5403374" y="3297730"/>
                  </a:lnTo>
                  <a:lnTo>
                    <a:pt x="5516129" y="3309493"/>
                  </a:lnTo>
                  <a:lnTo>
                    <a:pt x="5628885" y="3319797"/>
                  </a:lnTo>
                  <a:lnTo>
                    <a:pt x="5741640" y="3328637"/>
                  </a:lnTo>
                  <a:lnTo>
                    <a:pt x="5854396" y="3336007"/>
                  </a:lnTo>
                  <a:lnTo>
                    <a:pt x="5967151" y="3341904"/>
                  </a:lnTo>
                  <a:lnTo>
                    <a:pt x="6079907" y="3346322"/>
                  </a:lnTo>
                  <a:lnTo>
                    <a:pt x="6145984" y="334804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1813392"/>
              <a:ext cx="6145984" cy="3580883"/>
            </a:xfrm>
            <a:custGeom>
              <a:avLst/>
              <a:pathLst>
                <a:path w="6145984" h="3580883">
                  <a:moveTo>
                    <a:pt x="0" y="0"/>
                  </a:moveTo>
                  <a:lnTo>
                    <a:pt x="103864" y="162330"/>
                  </a:lnTo>
                  <a:lnTo>
                    <a:pt x="216619" y="331699"/>
                  </a:lnTo>
                  <a:lnTo>
                    <a:pt x="329375" y="494158"/>
                  </a:lnTo>
                  <a:lnTo>
                    <a:pt x="442131" y="649656"/>
                  </a:lnTo>
                  <a:lnTo>
                    <a:pt x="554886" y="798145"/>
                  </a:lnTo>
                  <a:lnTo>
                    <a:pt x="667642" y="939595"/>
                  </a:lnTo>
                  <a:lnTo>
                    <a:pt x="780397" y="1073998"/>
                  </a:lnTo>
                  <a:lnTo>
                    <a:pt x="893153" y="1201391"/>
                  </a:lnTo>
                  <a:lnTo>
                    <a:pt x="1005908" y="1321873"/>
                  </a:lnTo>
                  <a:lnTo>
                    <a:pt x="1118664" y="1435616"/>
                  </a:lnTo>
                  <a:lnTo>
                    <a:pt x="1231419" y="1542876"/>
                  </a:lnTo>
                  <a:lnTo>
                    <a:pt x="1344175" y="1643980"/>
                  </a:lnTo>
                  <a:lnTo>
                    <a:pt x="1456930" y="1739303"/>
                  </a:lnTo>
                  <a:lnTo>
                    <a:pt x="1569686" y="1829221"/>
                  </a:lnTo>
                  <a:lnTo>
                    <a:pt x="1682441" y="1914069"/>
                  </a:lnTo>
                  <a:lnTo>
                    <a:pt x="1795197" y="1994090"/>
                  </a:lnTo>
                  <a:lnTo>
                    <a:pt x="1907952" y="2068678"/>
                  </a:lnTo>
                  <a:lnTo>
                    <a:pt x="2020708" y="2137497"/>
                  </a:lnTo>
                  <a:lnTo>
                    <a:pt x="2133463" y="2200929"/>
                  </a:lnTo>
                  <a:lnTo>
                    <a:pt x="2246219" y="2259813"/>
                  </a:lnTo>
                  <a:lnTo>
                    <a:pt x="2358975" y="2314346"/>
                  </a:lnTo>
                  <a:lnTo>
                    <a:pt x="2471730" y="2358247"/>
                  </a:lnTo>
                  <a:lnTo>
                    <a:pt x="2584486" y="2393926"/>
                  </a:lnTo>
                  <a:lnTo>
                    <a:pt x="2697241" y="2427371"/>
                  </a:lnTo>
                  <a:lnTo>
                    <a:pt x="2809997" y="2466301"/>
                  </a:lnTo>
                  <a:lnTo>
                    <a:pt x="2922752" y="2505153"/>
                  </a:lnTo>
                  <a:lnTo>
                    <a:pt x="3035508" y="2540236"/>
                  </a:lnTo>
                  <a:lnTo>
                    <a:pt x="3148263" y="2574418"/>
                  </a:lnTo>
                  <a:lnTo>
                    <a:pt x="3261019" y="2614824"/>
                  </a:lnTo>
                  <a:lnTo>
                    <a:pt x="3373774" y="2667353"/>
                  </a:lnTo>
                  <a:lnTo>
                    <a:pt x="3486530" y="2723208"/>
                  </a:lnTo>
                  <a:lnTo>
                    <a:pt x="3599285" y="2774206"/>
                  </a:lnTo>
                  <a:lnTo>
                    <a:pt x="3712041" y="2820886"/>
                  </a:lnTo>
                  <a:lnTo>
                    <a:pt x="3824796" y="2870007"/>
                  </a:lnTo>
                  <a:lnTo>
                    <a:pt x="3937552" y="2916752"/>
                  </a:lnTo>
                  <a:lnTo>
                    <a:pt x="4050307" y="2958125"/>
                  </a:lnTo>
                  <a:lnTo>
                    <a:pt x="4163063" y="2996164"/>
                  </a:lnTo>
                  <a:lnTo>
                    <a:pt x="4275819" y="3032085"/>
                  </a:lnTo>
                  <a:lnTo>
                    <a:pt x="4388574" y="3064945"/>
                  </a:lnTo>
                  <a:lnTo>
                    <a:pt x="4501330" y="3094123"/>
                  </a:lnTo>
                  <a:lnTo>
                    <a:pt x="4614085" y="3119323"/>
                  </a:lnTo>
                  <a:lnTo>
                    <a:pt x="4726841" y="3141253"/>
                  </a:lnTo>
                  <a:lnTo>
                    <a:pt x="4839596" y="3160157"/>
                  </a:lnTo>
                  <a:lnTo>
                    <a:pt x="4952352" y="3176065"/>
                  </a:lnTo>
                  <a:lnTo>
                    <a:pt x="5065107" y="3188886"/>
                  </a:lnTo>
                  <a:lnTo>
                    <a:pt x="5177863" y="3198448"/>
                  </a:lnTo>
                  <a:lnTo>
                    <a:pt x="5290618" y="3204534"/>
                  </a:lnTo>
                  <a:lnTo>
                    <a:pt x="5403374" y="3206911"/>
                  </a:lnTo>
                  <a:lnTo>
                    <a:pt x="5516129" y="3205360"/>
                  </a:lnTo>
                  <a:lnTo>
                    <a:pt x="5628885" y="3199692"/>
                  </a:lnTo>
                  <a:lnTo>
                    <a:pt x="5741640" y="3189752"/>
                  </a:lnTo>
                  <a:lnTo>
                    <a:pt x="5854396" y="3175429"/>
                  </a:lnTo>
                  <a:lnTo>
                    <a:pt x="5967151" y="3156649"/>
                  </a:lnTo>
                  <a:lnTo>
                    <a:pt x="6079907" y="3133370"/>
                  </a:lnTo>
                  <a:lnTo>
                    <a:pt x="6145984" y="3117081"/>
                  </a:lnTo>
                  <a:lnTo>
                    <a:pt x="6145984" y="3580883"/>
                  </a:lnTo>
                  <a:lnTo>
                    <a:pt x="5321787" y="3580883"/>
                  </a:lnTo>
                  <a:lnTo>
                    <a:pt x="5290618" y="3572541"/>
                  </a:lnTo>
                  <a:lnTo>
                    <a:pt x="5177863" y="3542223"/>
                  </a:lnTo>
                  <a:lnTo>
                    <a:pt x="5065107" y="3511532"/>
                  </a:lnTo>
                  <a:lnTo>
                    <a:pt x="4952352" y="3480245"/>
                  </a:lnTo>
                  <a:lnTo>
                    <a:pt x="4839596" y="3448185"/>
                  </a:lnTo>
                  <a:lnTo>
                    <a:pt x="4726841" y="3415257"/>
                  </a:lnTo>
                  <a:lnTo>
                    <a:pt x="4614085" y="3381486"/>
                  </a:lnTo>
                  <a:lnTo>
                    <a:pt x="4501330" y="3346873"/>
                  </a:lnTo>
                  <a:lnTo>
                    <a:pt x="4388574" y="3309910"/>
                  </a:lnTo>
                  <a:lnTo>
                    <a:pt x="4275819" y="3271130"/>
                  </a:lnTo>
                  <a:lnTo>
                    <a:pt x="4163063" y="3231632"/>
                  </a:lnTo>
                  <a:lnTo>
                    <a:pt x="4050307" y="3192194"/>
                  </a:lnTo>
                  <a:lnTo>
                    <a:pt x="3937552" y="3149679"/>
                  </a:lnTo>
                  <a:lnTo>
                    <a:pt x="3824796" y="3102684"/>
                  </a:lnTo>
                  <a:lnTo>
                    <a:pt x="3712041" y="3056088"/>
                  </a:lnTo>
                  <a:lnTo>
                    <a:pt x="3599285" y="3011584"/>
                  </a:lnTo>
                  <a:lnTo>
                    <a:pt x="3486530" y="2960766"/>
                  </a:lnTo>
                  <a:lnTo>
                    <a:pt x="3373774" y="2908810"/>
                  </a:lnTo>
                  <a:lnTo>
                    <a:pt x="3261019" y="2861622"/>
                  </a:lnTo>
                  <a:lnTo>
                    <a:pt x="3148263" y="2819760"/>
                  </a:lnTo>
                  <a:lnTo>
                    <a:pt x="3035508" y="2781985"/>
                  </a:lnTo>
                  <a:lnTo>
                    <a:pt x="2922752" y="2747515"/>
                  </a:lnTo>
                  <a:lnTo>
                    <a:pt x="2809997" y="2711418"/>
                  </a:lnTo>
                  <a:lnTo>
                    <a:pt x="2697241" y="2671191"/>
                  </a:lnTo>
                  <a:lnTo>
                    <a:pt x="2584486" y="2635728"/>
                  </a:lnTo>
                  <a:lnTo>
                    <a:pt x="2471730" y="2601102"/>
                  </a:lnTo>
                  <a:lnTo>
                    <a:pt x="2358975" y="2560127"/>
                  </a:lnTo>
                  <a:lnTo>
                    <a:pt x="2246219" y="2506662"/>
                  </a:lnTo>
                  <a:lnTo>
                    <a:pt x="2133463" y="2449652"/>
                  </a:lnTo>
                  <a:lnTo>
                    <a:pt x="2020708" y="2390297"/>
                  </a:lnTo>
                  <a:lnTo>
                    <a:pt x="1907952" y="2327393"/>
                  </a:lnTo>
                  <a:lnTo>
                    <a:pt x="1795197" y="2259279"/>
                  </a:lnTo>
                  <a:lnTo>
                    <a:pt x="1682441" y="2186161"/>
                  </a:lnTo>
                  <a:lnTo>
                    <a:pt x="1569686" y="2109964"/>
                  </a:lnTo>
                  <a:lnTo>
                    <a:pt x="1456930" y="2030922"/>
                  </a:lnTo>
                  <a:lnTo>
                    <a:pt x="1344175" y="1949350"/>
                  </a:lnTo>
                  <a:lnTo>
                    <a:pt x="1231419" y="1865607"/>
                  </a:lnTo>
                  <a:lnTo>
                    <a:pt x="1118664" y="1780046"/>
                  </a:lnTo>
                  <a:lnTo>
                    <a:pt x="1005908" y="1692978"/>
                  </a:lnTo>
                  <a:lnTo>
                    <a:pt x="893153" y="1604637"/>
                  </a:lnTo>
                  <a:lnTo>
                    <a:pt x="780397" y="1515178"/>
                  </a:lnTo>
                  <a:lnTo>
                    <a:pt x="667642" y="1424679"/>
                  </a:lnTo>
                  <a:lnTo>
                    <a:pt x="554886" y="1333157"/>
                  </a:lnTo>
                  <a:lnTo>
                    <a:pt x="442131" y="1240588"/>
                  </a:lnTo>
                  <a:lnTo>
                    <a:pt x="329375" y="1146921"/>
                  </a:lnTo>
                  <a:lnTo>
                    <a:pt x="216619" y="1052089"/>
                  </a:lnTo>
                  <a:lnTo>
                    <a:pt x="103864" y="956021"/>
                  </a:lnTo>
                  <a:lnTo>
                    <a:pt x="0" y="86632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1813392"/>
              <a:ext cx="6145984" cy="3206911"/>
            </a:xfrm>
            <a:custGeom>
              <a:avLst/>
              <a:pathLst>
                <a:path w="6145984" h="3206911">
                  <a:moveTo>
                    <a:pt x="0" y="0"/>
                  </a:moveTo>
                  <a:lnTo>
                    <a:pt x="103864" y="162330"/>
                  </a:lnTo>
                  <a:lnTo>
                    <a:pt x="216619" y="331699"/>
                  </a:lnTo>
                  <a:lnTo>
                    <a:pt x="329375" y="494158"/>
                  </a:lnTo>
                  <a:lnTo>
                    <a:pt x="442131" y="649656"/>
                  </a:lnTo>
                  <a:lnTo>
                    <a:pt x="554886" y="798145"/>
                  </a:lnTo>
                  <a:lnTo>
                    <a:pt x="667642" y="939595"/>
                  </a:lnTo>
                  <a:lnTo>
                    <a:pt x="780397" y="1073998"/>
                  </a:lnTo>
                  <a:lnTo>
                    <a:pt x="893153" y="1201391"/>
                  </a:lnTo>
                  <a:lnTo>
                    <a:pt x="1005908" y="1321873"/>
                  </a:lnTo>
                  <a:lnTo>
                    <a:pt x="1118664" y="1435616"/>
                  </a:lnTo>
                  <a:lnTo>
                    <a:pt x="1231419" y="1542876"/>
                  </a:lnTo>
                  <a:lnTo>
                    <a:pt x="1344175" y="1643980"/>
                  </a:lnTo>
                  <a:lnTo>
                    <a:pt x="1456930" y="1739303"/>
                  </a:lnTo>
                  <a:lnTo>
                    <a:pt x="1569686" y="1829221"/>
                  </a:lnTo>
                  <a:lnTo>
                    <a:pt x="1682441" y="1914069"/>
                  </a:lnTo>
                  <a:lnTo>
                    <a:pt x="1795197" y="1994090"/>
                  </a:lnTo>
                  <a:lnTo>
                    <a:pt x="1907952" y="2068678"/>
                  </a:lnTo>
                  <a:lnTo>
                    <a:pt x="2020708" y="2137497"/>
                  </a:lnTo>
                  <a:lnTo>
                    <a:pt x="2133463" y="2200929"/>
                  </a:lnTo>
                  <a:lnTo>
                    <a:pt x="2246219" y="2259813"/>
                  </a:lnTo>
                  <a:lnTo>
                    <a:pt x="2358975" y="2314346"/>
                  </a:lnTo>
                  <a:lnTo>
                    <a:pt x="2471730" y="2358247"/>
                  </a:lnTo>
                  <a:lnTo>
                    <a:pt x="2584486" y="2393926"/>
                  </a:lnTo>
                  <a:lnTo>
                    <a:pt x="2697241" y="2427371"/>
                  </a:lnTo>
                  <a:lnTo>
                    <a:pt x="2809997" y="2466301"/>
                  </a:lnTo>
                  <a:lnTo>
                    <a:pt x="2922752" y="2505153"/>
                  </a:lnTo>
                  <a:lnTo>
                    <a:pt x="3035508" y="2540236"/>
                  </a:lnTo>
                  <a:lnTo>
                    <a:pt x="3148263" y="2574418"/>
                  </a:lnTo>
                  <a:lnTo>
                    <a:pt x="3261019" y="2614824"/>
                  </a:lnTo>
                  <a:lnTo>
                    <a:pt x="3373774" y="2667353"/>
                  </a:lnTo>
                  <a:lnTo>
                    <a:pt x="3486530" y="2723208"/>
                  </a:lnTo>
                  <a:lnTo>
                    <a:pt x="3599285" y="2774206"/>
                  </a:lnTo>
                  <a:lnTo>
                    <a:pt x="3712041" y="2820886"/>
                  </a:lnTo>
                  <a:lnTo>
                    <a:pt x="3824796" y="2870007"/>
                  </a:lnTo>
                  <a:lnTo>
                    <a:pt x="3937552" y="2916752"/>
                  </a:lnTo>
                  <a:lnTo>
                    <a:pt x="4050307" y="2958125"/>
                  </a:lnTo>
                  <a:lnTo>
                    <a:pt x="4163063" y="2996164"/>
                  </a:lnTo>
                  <a:lnTo>
                    <a:pt x="4275819" y="3032085"/>
                  </a:lnTo>
                  <a:lnTo>
                    <a:pt x="4388574" y="3064945"/>
                  </a:lnTo>
                  <a:lnTo>
                    <a:pt x="4501330" y="3094123"/>
                  </a:lnTo>
                  <a:lnTo>
                    <a:pt x="4614085" y="3119323"/>
                  </a:lnTo>
                  <a:lnTo>
                    <a:pt x="4726841" y="3141253"/>
                  </a:lnTo>
                  <a:lnTo>
                    <a:pt x="4839596" y="3160157"/>
                  </a:lnTo>
                  <a:lnTo>
                    <a:pt x="4952352" y="3176065"/>
                  </a:lnTo>
                  <a:lnTo>
                    <a:pt x="5065107" y="3188886"/>
                  </a:lnTo>
                  <a:lnTo>
                    <a:pt x="5177863" y="3198448"/>
                  </a:lnTo>
                  <a:lnTo>
                    <a:pt x="5290618" y="3204534"/>
                  </a:lnTo>
                  <a:lnTo>
                    <a:pt x="5403374" y="3206911"/>
                  </a:lnTo>
                  <a:lnTo>
                    <a:pt x="5516129" y="3205360"/>
                  </a:lnTo>
                  <a:lnTo>
                    <a:pt x="5628885" y="3199692"/>
                  </a:lnTo>
                  <a:lnTo>
                    <a:pt x="5741640" y="3189752"/>
                  </a:lnTo>
                  <a:lnTo>
                    <a:pt x="5854396" y="3175429"/>
                  </a:lnTo>
                  <a:lnTo>
                    <a:pt x="5967151" y="3156649"/>
                  </a:lnTo>
                  <a:lnTo>
                    <a:pt x="6079907" y="3133370"/>
                  </a:lnTo>
                  <a:lnTo>
                    <a:pt x="6145984" y="31170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679717"/>
              <a:ext cx="5321787" cy="2714558"/>
            </a:xfrm>
            <a:custGeom>
              <a:avLst/>
              <a:pathLst>
                <a:path w="5321787" h="2714558">
                  <a:moveTo>
                    <a:pt x="5321787" y="2714558"/>
                  </a:moveTo>
                  <a:lnTo>
                    <a:pt x="5290618" y="2706216"/>
                  </a:lnTo>
                  <a:lnTo>
                    <a:pt x="5177863" y="2675898"/>
                  </a:lnTo>
                  <a:lnTo>
                    <a:pt x="5065107" y="2645207"/>
                  </a:lnTo>
                  <a:lnTo>
                    <a:pt x="4952352" y="2613920"/>
                  </a:lnTo>
                  <a:lnTo>
                    <a:pt x="4839596" y="2581860"/>
                  </a:lnTo>
                  <a:lnTo>
                    <a:pt x="4726841" y="2548932"/>
                  </a:lnTo>
                  <a:lnTo>
                    <a:pt x="4614085" y="2515161"/>
                  </a:lnTo>
                  <a:lnTo>
                    <a:pt x="4501330" y="2480548"/>
                  </a:lnTo>
                  <a:lnTo>
                    <a:pt x="4388574" y="2443585"/>
                  </a:lnTo>
                  <a:lnTo>
                    <a:pt x="4275819" y="2404805"/>
                  </a:lnTo>
                  <a:lnTo>
                    <a:pt x="4163063" y="2365307"/>
                  </a:lnTo>
                  <a:lnTo>
                    <a:pt x="4050307" y="2325869"/>
                  </a:lnTo>
                  <a:lnTo>
                    <a:pt x="3937552" y="2283354"/>
                  </a:lnTo>
                  <a:lnTo>
                    <a:pt x="3824796" y="2236359"/>
                  </a:lnTo>
                  <a:lnTo>
                    <a:pt x="3712041" y="2189763"/>
                  </a:lnTo>
                  <a:lnTo>
                    <a:pt x="3599285" y="2145259"/>
                  </a:lnTo>
                  <a:lnTo>
                    <a:pt x="3486530" y="2094441"/>
                  </a:lnTo>
                  <a:lnTo>
                    <a:pt x="3373774" y="2042485"/>
                  </a:lnTo>
                  <a:lnTo>
                    <a:pt x="3261019" y="1995297"/>
                  </a:lnTo>
                  <a:lnTo>
                    <a:pt x="3148263" y="1953435"/>
                  </a:lnTo>
                  <a:lnTo>
                    <a:pt x="3035508" y="1915660"/>
                  </a:lnTo>
                  <a:lnTo>
                    <a:pt x="2922752" y="1881190"/>
                  </a:lnTo>
                  <a:lnTo>
                    <a:pt x="2809997" y="1845093"/>
                  </a:lnTo>
                  <a:lnTo>
                    <a:pt x="2697241" y="1804866"/>
                  </a:lnTo>
                  <a:lnTo>
                    <a:pt x="2584486" y="1769403"/>
                  </a:lnTo>
                  <a:lnTo>
                    <a:pt x="2471730" y="1734777"/>
                  </a:lnTo>
                  <a:lnTo>
                    <a:pt x="2358975" y="1693802"/>
                  </a:lnTo>
                  <a:lnTo>
                    <a:pt x="2246219" y="1640337"/>
                  </a:lnTo>
                  <a:lnTo>
                    <a:pt x="2133463" y="1583327"/>
                  </a:lnTo>
                  <a:lnTo>
                    <a:pt x="2020708" y="1523972"/>
                  </a:lnTo>
                  <a:lnTo>
                    <a:pt x="1907952" y="1461068"/>
                  </a:lnTo>
                  <a:lnTo>
                    <a:pt x="1795197" y="1392954"/>
                  </a:lnTo>
                  <a:lnTo>
                    <a:pt x="1682441" y="1319836"/>
                  </a:lnTo>
                  <a:lnTo>
                    <a:pt x="1569686" y="1243639"/>
                  </a:lnTo>
                  <a:lnTo>
                    <a:pt x="1456930" y="1164597"/>
                  </a:lnTo>
                  <a:lnTo>
                    <a:pt x="1344175" y="1083025"/>
                  </a:lnTo>
                  <a:lnTo>
                    <a:pt x="1231419" y="999282"/>
                  </a:lnTo>
                  <a:lnTo>
                    <a:pt x="1118664" y="913721"/>
                  </a:lnTo>
                  <a:lnTo>
                    <a:pt x="1005908" y="826653"/>
                  </a:lnTo>
                  <a:lnTo>
                    <a:pt x="893153" y="738312"/>
                  </a:lnTo>
                  <a:lnTo>
                    <a:pt x="780397" y="648853"/>
                  </a:lnTo>
                  <a:lnTo>
                    <a:pt x="667642" y="558354"/>
                  </a:lnTo>
                  <a:lnTo>
                    <a:pt x="554886" y="466832"/>
                  </a:lnTo>
                  <a:lnTo>
                    <a:pt x="442131" y="374263"/>
                  </a:lnTo>
                  <a:lnTo>
                    <a:pt x="329375" y="280596"/>
                  </a:lnTo>
                  <a:lnTo>
                    <a:pt x="216619" y="185764"/>
                  </a:lnTo>
                  <a:lnTo>
                    <a:pt x="103864" y="8969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2246554"/>
              <a:ext cx="6145984" cy="3030741"/>
            </a:xfrm>
            <a:custGeom>
              <a:avLst/>
              <a:pathLst>
                <a:path w="6145984" h="3030741">
                  <a:moveTo>
                    <a:pt x="0" y="0"/>
                  </a:moveTo>
                  <a:lnTo>
                    <a:pt x="103864" y="126013"/>
                  </a:lnTo>
                  <a:lnTo>
                    <a:pt x="216619" y="258731"/>
                  </a:lnTo>
                  <a:lnTo>
                    <a:pt x="329375" y="387377"/>
                  </a:lnTo>
                  <a:lnTo>
                    <a:pt x="442131" y="511960"/>
                  </a:lnTo>
                  <a:lnTo>
                    <a:pt x="554886" y="632489"/>
                  </a:lnTo>
                  <a:lnTo>
                    <a:pt x="667642" y="748974"/>
                  </a:lnTo>
                  <a:lnTo>
                    <a:pt x="780397" y="861425"/>
                  </a:lnTo>
                  <a:lnTo>
                    <a:pt x="893153" y="969852"/>
                  </a:lnTo>
                  <a:lnTo>
                    <a:pt x="1005908" y="1074263"/>
                  </a:lnTo>
                  <a:lnTo>
                    <a:pt x="1118664" y="1174669"/>
                  </a:lnTo>
                  <a:lnTo>
                    <a:pt x="1231419" y="1271079"/>
                  </a:lnTo>
                  <a:lnTo>
                    <a:pt x="1344175" y="1363503"/>
                  </a:lnTo>
                  <a:lnTo>
                    <a:pt x="1456930" y="1451950"/>
                  </a:lnTo>
                  <a:lnTo>
                    <a:pt x="1569686" y="1536430"/>
                  </a:lnTo>
                  <a:lnTo>
                    <a:pt x="1682441" y="1616953"/>
                  </a:lnTo>
                  <a:lnTo>
                    <a:pt x="1795197" y="1693522"/>
                  </a:lnTo>
                  <a:lnTo>
                    <a:pt x="1907952" y="1764873"/>
                  </a:lnTo>
                  <a:lnTo>
                    <a:pt x="2020708" y="1830735"/>
                  </a:lnTo>
                  <a:lnTo>
                    <a:pt x="2133463" y="1892128"/>
                  </a:lnTo>
                  <a:lnTo>
                    <a:pt x="2246219" y="1950075"/>
                  </a:lnTo>
                  <a:lnTo>
                    <a:pt x="2358975" y="2004074"/>
                  </a:lnTo>
                  <a:lnTo>
                    <a:pt x="2471730" y="2046512"/>
                  </a:lnTo>
                  <a:lnTo>
                    <a:pt x="2584486" y="2081664"/>
                  </a:lnTo>
                  <a:lnTo>
                    <a:pt x="2697241" y="2116118"/>
                  </a:lnTo>
                  <a:lnTo>
                    <a:pt x="2809997" y="2155697"/>
                  </a:lnTo>
                  <a:lnTo>
                    <a:pt x="2922752" y="2193172"/>
                  </a:lnTo>
                  <a:lnTo>
                    <a:pt x="3035508" y="2227948"/>
                  </a:lnTo>
                  <a:lnTo>
                    <a:pt x="3148263" y="2263926"/>
                  </a:lnTo>
                  <a:lnTo>
                    <a:pt x="3261019" y="2305060"/>
                  </a:lnTo>
                  <a:lnTo>
                    <a:pt x="3373774" y="2354919"/>
                  </a:lnTo>
                  <a:lnTo>
                    <a:pt x="3486530" y="2408824"/>
                  </a:lnTo>
                  <a:lnTo>
                    <a:pt x="3599285" y="2459732"/>
                  </a:lnTo>
                  <a:lnTo>
                    <a:pt x="3712041" y="2505324"/>
                  </a:lnTo>
                  <a:lnTo>
                    <a:pt x="3824796" y="2553183"/>
                  </a:lnTo>
                  <a:lnTo>
                    <a:pt x="3937552" y="2600053"/>
                  </a:lnTo>
                  <a:lnTo>
                    <a:pt x="4050307" y="2641997"/>
                  </a:lnTo>
                  <a:lnTo>
                    <a:pt x="4163063" y="2680736"/>
                  </a:lnTo>
                  <a:lnTo>
                    <a:pt x="4275819" y="2718445"/>
                  </a:lnTo>
                  <a:lnTo>
                    <a:pt x="4388574" y="2754265"/>
                  </a:lnTo>
                  <a:lnTo>
                    <a:pt x="4501330" y="2787335"/>
                  </a:lnTo>
                  <a:lnTo>
                    <a:pt x="4614085" y="2817242"/>
                  </a:lnTo>
                  <a:lnTo>
                    <a:pt x="4726841" y="2845092"/>
                  </a:lnTo>
                  <a:lnTo>
                    <a:pt x="4839596" y="2871009"/>
                  </a:lnTo>
                  <a:lnTo>
                    <a:pt x="4952352" y="2894993"/>
                  </a:lnTo>
                  <a:lnTo>
                    <a:pt x="5065107" y="2917047"/>
                  </a:lnTo>
                  <a:lnTo>
                    <a:pt x="5177863" y="2937173"/>
                  </a:lnTo>
                  <a:lnTo>
                    <a:pt x="5290618" y="2955375"/>
                  </a:lnTo>
                  <a:lnTo>
                    <a:pt x="5403374" y="2971652"/>
                  </a:lnTo>
                  <a:lnTo>
                    <a:pt x="5516129" y="2986009"/>
                  </a:lnTo>
                  <a:lnTo>
                    <a:pt x="5628885" y="2998447"/>
                  </a:lnTo>
                  <a:lnTo>
                    <a:pt x="5741640" y="3008969"/>
                  </a:lnTo>
                  <a:lnTo>
                    <a:pt x="5854396" y="3017576"/>
                  </a:lnTo>
                  <a:lnTo>
                    <a:pt x="5967151" y="3024271"/>
                  </a:lnTo>
                  <a:lnTo>
                    <a:pt x="6079907" y="3029055"/>
                  </a:lnTo>
                  <a:lnTo>
                    <a:pt x="6145984" y="303074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2009079"/>
              <a:ext cx="6145984" cy="3385196"/>
            </a:xfrm>
            <a:custGeom>
              <a:avLst/>
              <a:pathLst>
                <a:path w="6145984" h="3385196">
                  <a:moveTo>
                    <a:pt x="0" y="0"/>
                  </a:moveTo>
                  <a:lnTo>
                    <a:pt x="103864" y="158301"/>
                  </a:lnTo>
                  <a:lnTo>
                    <a:pt x="216619" y="323456"/>
                  </a:lnTo>
                  <a:lnTo>
                    <a:pt x="329375" y="481862"/>
                  </a:lnTo>
                  <a:lnTo>
                    <a:pt x="442131" y="633469"/>
                  </a:lnTo>
                  <a:lnTo>
                    <a:pt x="554886" y="778230"/>
                  </a:lnTo>
                  <a:lnTo>
                    <a:pt x="667642" y="916115"/>
                  </a:lnTo>
                  <a:lnTo>
                    <a:pt x="780397" y="1047114"/>
                  </a:lnTo>
                  <a:lnTo>
                    <a:pt x="893153" y="1171263"/>
                  </a:lnTo>
                  <a:lnTo>
                    <a:pt x="1005908" y="1288650"/>
                  </a:lnTo>
                  <a:lnTo>
                    <a:pt x="1118664" y="1399439"/>
                  </a:lnTo>
                  <a:lnTo>
                    <a:pt x="1231419" y="1503870"/>
                  </a:lnTo>
                  <a:lnTo>
                    <a:pt x="1344175" y="1602250"/>
                  </a:lnTo>
                  <a:lnTo>
                    <a:pt x="1456930" y="1694931"/>
                  </a:lnTo>
                  <a:lnTo>
                    <a:pt x="1569686" y="1782269"/>
                  </a:lnTo>
                  <a:lnTo>
                    <a:pt x="1682441" y="1864578"/>
                  </a:lnTo>
                  <a:lnTo>
                    <a:pt x="1795197" y="1942085"/>
                  </a:lnTo>
                  <a:lnTo>
                    <a:pt x="1907952" y="2013956"/>
                  </a:lnTo>
                  <a:lnTo>
                    <a:pt x="2020708" y="2079809"/>
                  </a:lnTo>
                  <a:lnTo>
                    <a:pt x="2133463" y="2140202"/>
                  </a:lnTo>
                  <a:lnTo>
                    <a:pt x="2246219" y="2196126"/>
                  </a:lnTo>
                  <a:lnTo>
                    <a:pt x="2358975" y="2248066"/>
                  </a:lnTo>
                  <a:lnTo>
                    <a:pt x="2471730" y="2290730"/>
                  </a:lnTo>
                  <a:lnTo>
                    <a:pt x="2584486" y="2326055"/>
                  </a:lnTo>
                  <a:lnTo>
                    <a:pt x="2697241" y="2359192"/>
                  </a:lnTo>
                  <a:lnTo>
                    <a:pt x="2809997" y="2396917"/>
                  </a:lnTo>
                  <a:lnTo>
                    <a:pt x="2922752" y="2433463"/>
                  </a:lnTo>
                  <a:lnTo>
                    <a:pt x="3035508" y="2465666"/>
                  </a:lnTo>
                  <a:lnTo>
                    <a:pt x="3148263" y="2496749"/>
                  </a:lnTo>
                  <a:lnTo>
                    <a:pt x="3261019" y="2533945"/>
                  </a:lnTo>
                  <a:lnTo>
                    <a:pt x="3373774" y="2582515"/>
                  </a:lnTo>
                  <a:lnTo>
                    <a:pt x="3486530" y="2633862"/>
                  </a:lnTo>
                  <a:lnTo>
                    <a:pt x="3599285" y="2680291"/>
                  </a:lnTo>
                  <a:lnTo>
                    <a:pt x="3712041" y="2722252"/>
                  </a:lnTo>
                  <a:lnTo>
                    <a:pt x="3824796" y="2765984"/>
                  </a:lnTo>
                  <a:lnTo>
                    <a:pt x="3937552" y="2807163"/>
                  </a:lnTo>
                  <a:lnTo>
                    <a:pt x="4050307" y="2843199"/>
                  </a:lnTo>
                  <a:lnTo>
                    <a:pt x="4163063" y="2875928"/>
                  </a:lnTo>
                  <a:lnTo>
                    <a:pt x="4275819" y="2906417"/>
                  </a:lnTo>
                  <a:lnTo>
                    <a:pt x="4388574" y="2933890"/>
                  </a:lnTo>
                  <a:lnTo>
                    <a:pt x="4501330" y="2957879"/>
                  </a:lnTo>
                  <a:lnTo>
                    <a:pt x="4614085" y="2978195"/>
                  </a:lnTo>
                  <a:lnTo>
                    <a:pt x="4726841" y="2995490"/>
                  </a:lnTo>
                  <a:lnTo>
                    <a:pt x="4839596" y="3009989"/>
                  </a:lnTo>
                  <a:lnTo>
                    <a:pt x="4952352" y="3021716"/>
                  </a:lnTo>
                  <a:lnTo>
                    <a:pt x="5065107" y="3030583"/>
                  </a:lnTo>
                  <a:lnTo>
                    <a:pt x="5177863" y="3036425"/>
                  </a:lnTo>
                  <a:lnTo>
                    <a:pt x="5290618" y="3039033"/>
                  </a:lnTo>
                  <a:lnTo>
                    <a:pt x="5403374" y="3038186"/>
                  </a:lnTo>
                  <a:lnTo>
                    <a:pt x="5516129" y="3033675"/>
                  </a:lnTo>
                  <a:lnTo>
                    <a:pt x="5628885" y="3025316"/>
                  </a:lnTo>
                  <a:lnTo>
                    <a:pt x="5741640" y="3012962"/>
                  </a:lnTo>
                  <a:lnTo>
                    <a:pt x="5854396" y="2996506"/>
                  </a:lnTo>
                  <a:lnTo>
                    <a:pt x="5967151" y="2975873"/>
                  </a:lnTo>
                  <a:lnTo>
                    <a:pt x="6079907" y="2951022"/>
                  </a:lnTo>
                  <a:lnTo>
                    <a:pt x="6145984" y="2933977"/>
                  </a:lnTo>
                  <a:lnTo>
                    <a:pt x="6145984" y="3385196"/>
                  </a:lnTo>
                  <a:lnTo>
                    <a:pt x="5282176" y="3385196"/>
                  </a:lnTo>
                  <a:lnTo>
                    <a:pt x="5177863" y="3361580"/>
                  </a:lnTo>
                  <a:lnTo>
                    <a:pt x="5065107" y="3335753"/>
                  </a:lnTo>
                  <a:lnTo>
                    <a:pt x="4952352" y="3309420"/>
                  </a:lnTo>
                  <a:lnTo>
                    <a:pt x="4839596" y="3282416"/>
                  </a:lnTo>
                  <a:lnTo>
                    <a:pt x="4726841" y="3254654"/>
                  </a:lnTo>
                  <a:lnTo>
                    <a:pt x="4614085" y="3226159"/>
                  </a:lnTo>
                  <a:lnTo>
                    <a:pt x="4501330" y="3196939"/>
                  </a:lnTo>
                  <a:lnTo>
                    <a:pt x="4388574" y="3165587"/>
                  </a:lnTo>
                  <a:lnTo>
                    <a:pt x="4275819" y="3132514"/>
                  </a:lnTo>
                  <a:lnTo>
                    <a:pt x="4163063" y="3098642"/>
                  </a:lnTo>
                  <a:lnTo>
                    <a:pt x="4050307" y="3064590"/>
                  </a:lnTo>
                  <a:lnTo>
                    <a:pt x="3937552" y="3027473"/>
                  </a:lnTo>
                  <a:lnTo>
                    <a:pt x="3824796" y="2986058"/>
                  </a:lnTo>
                  <a:lnTo>
                    <a:pt x="3712041" y="2944714"/>
                  </a:lnTo>
                  <a:lnTo>
                    <a:pt x="3599285" y="2904812"/>
                  </a:lnTo>
                  <a:lnTo>
                    <a:pt x="3486530" y="2858553"/>
                  </a:lnTo>
                  <a:lnTo>
                    <a:pt x="3373774" y="2810893"/>
                  </a:lnTo>
                  <a:lnTo>
                    <a:pt x="3261019" y="2767376"/>
                  </a:lnTo>
                  <a:lnTo>
                    <a:pt x="3148263" y="2728802"/>
                  </a:lnTo>
                  <a:lnTo>
                    <a:pt x="3035508" y="2694321"/>
                  </a:lnTo>
                  <a:lnTo>
                    <a:pt x="2922752" y="2662698"/>
                  </a:lnTo>
                  <a:lnTo>
                    <a:pt x="2809997" y="2628757"/>
                  </a:lnTo>
                  <a:lnTo>
                    <a:pt x="2697241" y="2589805"/>
                  </a:lnTo>
                  <a:lnTo>
                    <a:pt x="2584486" y="2554759"/>
                  </a:lnTo>
                  <a:lnTo>
                    <a:pt x="2471730" y="2520431"/>
                  </a:lnTo>
                  <a:lnTo>
                    <a:pt x="2358975" y="2480535"/>
                  </a:lnTo>
                  <a:lnTo>
                    <a:pt x="2246219" y="2429605"/>
                  </a:lnTo>
                  <a:lnTo>
                    <a:pt x="2133463" y="2375453"/>
                  </a:lnTo>
                  <a:lnTo>
                    <a:pt x="2020708" y="2318916"/>
                  </a:lnTo>
                  <a:lnTo>
                    <a:pt x="1907952" y="2258658"/>
                  </a:lnTo>
                  <a:lnTo>
                    <a:pt x="1795197" y="2192910"/>
                  </a:lnTo>
                  <a:lnTo>
                    <a:pt x="1682441" y="2121932"/>
                  </a:lnTo>
                  <a:lnTo>
                    <a:pt x="1569686" y="2047805"/>
                  </a:lnTo>
                  <a:lnTo>
                    <a:pt x="1456930" y="1970754"/>
                  </a:lnTo>
                  <a:lnTo>
                    <a:pt x="1344175" y="1891079"/>
                  </a:lnTo>
                  <a:lnTo>
                    <a:pt x="1231419" y="1809120"/>
                  </a:lnTo>
                  <a:lnTo>
                    <a:pt x="1118664" y="1725214"/>
                  </a:lnTo>
                  <a:lnTo>
                    <a:pt x="1005908" y="1639654"/>
                  </a:lnTo>
                  <a:lnTo>
                    <a:pt x="893153" y="1552667"/>
                  </a:lnTo>
                  <a:lnTo>
                    <a:pt x="780397" y="1464398"/>
                  </a:lnTo>
                  <a:lnTo>
                    <a:pt x="667642" y="1374925"/>
                  </a:lnTo>
                  <a:lnTo>
                    <a:pt x="554886" y="1284264"/>
                  </a:lnTo>
                  <a:lnTo>
                    <a:pt x="442131" y="1192394"/>
                  </a:lnTo>
                  <a:lnTo>
                    <a:pt x="329375" y="1099268"/>
                  </a:lnTo>
                  <a:lnTo>
                    <a:pt x="216619" y="1004827"/>
                  </a:lnTo>
                  <a:lnTo>
                    <a:pt x="103864" y="909003"/>
                  </a:lnTo>
                  <a:lnTo>
                    <a:pt x="0" y="81940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009079"/>
              <a:ext cx="6145984" cy="3039033"/>
            </a:xfrm>
            <a:custGeom>
              <a:avLst/>
              <a:pathLst>
                <a:path w="6145984" h="3039033">
                  <a:moveTo>
                    <a:pt x="0" y="0"/>
                  </a:moveTo>
                  <a:lnTo>
                    <a:pt x="103864" y="158301"/>
                  </a:lnTo>
                  <a:lnTo>
                    <a:pt x="216619" y="323456"/>
                  </a:lnTo>
                  <a:lnTo>
                    <a:pt x="329375" y="481862"/>
                  </a:lnTo>
                  <a:lnTo>
                    <a:pt x="442131" y="633469"/>
                  </a:lnTo>
                  <a:lnTo>
                    <a:pt x="554886" y="778230"/>
                  </a:lnTo>
                  <a:lnTo>
                    <a:pt x="667642" y="916115"/>
                  </a:lnTo>
                  <a:lnTo>
                    <a:pt x="780397" y="1047114"/>
                  </a:lnTo>
                  <a:lnTo>
                    <a:pt x="893153" y="1171263"/>
                  </a:lnTo>
                  <a:lnTo>
                    <a:pt x="1005908" y="1288650"/>
                  </a:lnTo>
                  <a:lnTo>
                    <a:pt x="1118664" y="1399439"/>
                  </a:lnTo>
                  <a:lnTo>
                    <a:pt x="1231419" y="1503870"/>
                  </a:lnTo>
                  <a:lnTo>
                    <a:pt x="1344175" y="1602250"/>
                  </a:lnTo>
                  <a:lnTo>
                    <a:pt x="1456930" y="1694931"/>
                  </a:lnTo>
                  <a:lnTo>
                    <a:pt x="1569686" y="1782269"/>
                  </a:lnTo>
                  <a:lnTo>
                    <a:pt x="1682441" y="1864578"/>
                  </a:lnTo>
                  <a:lnTo>
                    <a:pt x="1795197" y="1942085"/>
                  </a:lnTo>
                  <a:lnTo>
                    <a:pt x="1907952" y="2013956"/>
                  </a:lnTo>
                  <a:lnTo>
                    <a:pt x="2020708" y="2079809"/>
                  </a:lnTo>
                  <a:lnTo>
                    <a:pt x="2133463" y="2140202"/>
                  </a:lnTo>
                  <a:lnTo>
                    <a:pt x="2246219" y="2196126"/>
                  </a:lnTo>
                  <a:lnTo>
                    <a:pt x="2358975" y="2248066"/>
                  </a:lnTo>
                  <a:lnTo>
                    <a:pt x="2471730" y="2290730"/>
                  </a:lnTo>
                  <a:lnTo>
                    <a:pt x="2584486" y="2326055"/>
                  </a:lnTo>
                  <a:lnTo>
                    <a:pt x="2697241" y="2359192"/>
                  </a:lnTo>
                  <a:lnTo>
                    <a:pt x="2809997" y="2396917"/>
                  </a:lnTo>
                  <a:lnTo>
                    <a:pt x="2922752" y="2433463"/>
                  </a:lnTo>
                  <a:lnTo>
                    <a:pt x="3035508" y="2465666"/>
                  </a:lnTo>
                  <a:lnTo>
                    <a:pt x="3148263" y="2496749"/>
                  </a:lnTo>
                  <a:lnTo>
                    <a:pt x="3261019" y="2533945"/>
                  </a:lnTo>
                  <a:lnTo>
                    <a:pt x="3373774" y="2582515"/>
                  </a:lnTo>
                  <a:lnTo>
                    <a:pt x="3486530" y="2633862"/>
                  </a:lnTo>
                  <a:lnTo>
                    <a:pt x="3599285" y="2680291"/>
                  </a:lnTo>
                  <a:lnTo>
                    <a:pt x="3712041" y="2722252"/>
                  </a:lnTo>
                  <a:lnTo>
                    <a:pt x="3824796" y="2765984"/>
                  </a:lnTo>
                  <a:lnTo>
                    <a:pt x="3937552" y="2807163"/>
                  </a:lnTo>
                  <a:lnTo>
                    <a:pt x="4050307" y="2843199"/>
                  </a:lnTo>
                  <a:lnTo>
                    <a:pt x="4163063" y="2875928"/>
                  </a:lnTo>
                  <a:lnTo>
                    <a:pt x="4275819" y="2906417"/>
                  </a:lnTo>
                  <a:lnTo>
                    <a:pt x="4388574" y="2933890"/>
                  </a:lnTo>
                  <a:lnTo>
                    <a:pt x="4501330" y="2957879"/>
                  </a:lnTo>
                  <a:lnTo>
                    <a:pt x="4614085" y="2978195"/>
                  </a:lnTo>
                  <a:lnTo>
                    <a:pt x="4726841" y="2995490"/>
                  </a:lnTo>
                  <a:lnTo>
                    <a:pt x="4839596" y="3009989"/>
                  </a:lnTo>
                  <a:lnTo>
                    <a:pt x="4952352" y="3021716"/>
                  </a:lnTo>
                  <a:lnTo>
                    <a:pt x="5065107" y="3030583"/>
                  </a:lnTo>
                  <a:lnTo>
                    <a:pt x="5177863" y="3036425"/>
                  </a:lnTo>
                  <a:lnTo>
                    <a:pt x="5290618" y="3039033"/>
                  </a:lnTo>
                  <a:lnTo>
                    <a:pt x="5403374" y="3038186"/>
                  </a:lnTo>
                  <a:lnTo>
                    <a:pt x="5516129" y="3033675"/>
                  </a:lnTo>
                  <a:lnTo>
                    <a:pt x="5628885" y="3025316"/>
                  </a:lnTo>
                  <a:lnTo>
                    <a:pt x="5741640" y="3012962"/>
                  </a:lnTo>
                  <a:lnTo>
                    <a:pt x="5854396" y="2996506"/>
                  </a:lnTo>
                  <a:lnTo>
                    <a:pt x="5967151" y="2975873"/>
                  </a:lnTo>
                  <a:lnTo>
                    <a:pt x="6079907" y="2951022"/>
                  </a:lnTo>
                  <a:lnTo>
                    <a:pt x="6145984" y="29339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2828480"/>
              <a:ext cx="5282176" cy="2565795"/>
            </a:xfrm>
            <a:custGeom>
              <a:avLst/>
              <a:pathLst>
                <a:path w="5282176" h="2565795">
                  <a:moveTo>
                    <a:pt x="5282176" y="2565795"/>
                  </a:moveTo>
                  <a:lnTo>
                    <a:pt x="5177863" y="2542178"/>
                  </a:lnTo>
                  <a:lnTo>
                    <a:pt x="5065107" y="2516352"/>
                  </a:lnTo>
                  <a:lnTo>
                    <a:pt x="4952352" y="2490019"/>
                  </a:lnTo>
                  <a:lnTo>
                    <a:pt x="4839596" y="2463015"/>
                  </a:lnTo>
                  <a:lnTo>
                    <a:pt x="4726841" y="2435253"/>
                  </a:lnTo>
                  <a:lnTo>
                    <a:pt x="4614085" y="2406758"/>
                  </a:lnTo>
                  <a:lnTo>
                    <a:pt x="4501330" y="2377537"/>
                  </a:lnTo>
                  <a:lnTo>
                    <a:pt x="4388574" y="2346186"/>
                  </a:lnTo>
                  <a:lnTo>
                    <a:pt x="4275819" y="2313113"/>
                  </a:lnTo>
                  <a:lnTo>
                    <a:pt x="4163063" y="2279241"/>
                  </a:lnTo>
                  <a:lnTo>
                    <a:pt x="4050307" y="2245189"/>
                  </a:lnTo>
                  <a:lnTo>
                    <a:pt x="3937552" y="2208072"/>
                  </a:lnTo>
                  <a:lnTo>
                    <a:pt x="3824796" y="2166657"/>
                  </a:lnTo>
                  <a:lnTo>
                    <a:pt x="3712041" y="2125313"/>
                  </a:lnTo>
                  <a:lnTo>
                    <a:pt x="3599285" y="2085411"/>
                  </a:lnTo>
                  <a:lnTo>
                    <a:pt x="3486530" y="2039152"/>
                  </a:lnTo>
                  <a:lnTo>
                    <a:pt x="3373774" y="1991492"/>
                  </a:lnTo>
                  <a:lnTo>
                    <a:pt x="3261019" y="1947974"/>
                  </a:lnTo>
                  <a:lnTo>
                    <a:pt x="3148263" y="1909401"/>
                  </a:lnTo>
                  <a:lnTo>
                    <a:pt x="3035508" y="1874920"/>
                  </a:lnTo>
                  <a:lnTo>
                    <a:pt x="2922752" y="1843296"/>
                  </a:lnTo>
                  <a:lnTo>
                    <a:pt x="2809997" y="1809356"/>
                  </a:lnTo>
                  <a:lnTo>
                    <a:pt x="2697241" y="1770404"/>
                  </a:lnTo>
                  <a:lnTo>
                    <a:pt x="2584486" y="1735358"/>
                  </a:lnTo>
                  <a:lnTo>
                    <a:pt x="2471730" y="1701030"/>
                  </a:lnTo>
                  <a:lnTo>
                    <a:pt x="2358975" y="1661134"/>
                  </a:lnTo>
                  <a:lnTo>
                    <a:pt x="2246219" y="1610203"/>
                  </a:lnTo>
                  <a:lnTo>
                    <a:pt x="2133463" y="1556052"/>
                  </a:lnTo>
                  <a:lnTo>
                    <a:pt x="2020708" y="1499515"/>
                  </a:lnTo>
                  <a:lnTo>
                    <a:pt x="1907952" y="1439257"/>
                  </a:lnTo>
                  <a:lnTo>
                    <a:pt x="1795197" y="1373509"/>
                  </a:lnTo>
                  <a:lnTo>
                    <a:pt x="1682441" y="1302531"/>
                  </a:lnTo>
                  <a:lnTo>
                    <a:pt x="1569686" y="1228404"/>
                  </a:lnTo>
                  <a:lnTo>
                    <a:pt x="1456930" y="1151353"/>
                  </a:lnTo>
                  <a:lnTo>
                    <a:pt x="1344175" y="1071678"/>
                  </a:lnTo>
                  <a:lnTo>
                    <a:pt x="1231419" y="989719"/>
                  </a:lnTo>
                  <a:lnTo>
                    <a:pt x="1118664" y="905813"/>
                  </a:lnTo>
                  <a:lnTo>
                    <a:pt x="1005908" y="820253"/>
                  </a:lnTo>
                  <a:lnTo>
                    <a:pt x="893153" y="733266"/>
                  </a:lnTo>
                  <a:lnTo>
                    <a:pt x="780397" y="644997"/>
                  </a:lnTo>
                  <a:lnTo>
                    <a:pt x="667642" y="555523"/>
                  </a:lnTo>
                  <a:lnTo>
                    <a:pt x="554886" y="464863"/>
                  </a:lnTo>
                  <a:lnTo>
                    <a:pt x="442131" y="372993"/>
                  </a:lnTo>
                  <a:lnTo>
                    <a:pt x="329375" y="279867"/>
                  </a:lnTo>
                  <a:lnTo>
                    <a:pt x="216619" y="185425"/>
                  </a:lnTo>
                  <a:lnTo>
                    <a:pt x="103864" y="8960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2418780"/>
              <a:ext cx="6145984" cy="2852358"/>
            </a:xfrm>
            <a:custGeom>
              <a:avLst/>
              <a:pathLst>
                <a:path w="6145984" h="2852358">
                  <a:moveTo>
                    <a:pt x="0" y="0"/>
                  </a:moveTo>
                  <a:lnTo>
                    <a:pt x="103864" y="123951"/>
                  </a:lnTo>
                  <a:lnTo>
                    <a:pt x="216619" y="254441"/>
                  </a:lnTo>
                  <a:lnTo>
                    <a:pt x="329375" y="380865"/>
                  </a:lnTo>
                  <a:lnTo>
                    <a:pt x="442131" y="503231"/>
                  </a:lnTo>
                  <a:lnTo>
                    <a:pt x="554886" y="621546"/>
                  </a:lnTo>
                  <a:lnTo>
                    <a:pt x="667642" y="735819"/>
                  </a:lnTo>
                  <a:lnTo>
                    <a:pt x="780397" y="846056"/>
                  </a:lnTo>
                  <a:lnTo>
                    <a:pt x="893153" y="952264"/>
                  </a:lnTo>
                  <a:lnTo>
                    <a:pt x="1005908" y="1054452"/>
                  </a:lnTo>
                  <a:lnTo>
                    <a:pt x="1118664" y="1152626"/>
                  </a:lnTo>
                  <a:lnTo>
                    <a:pt x="1231419" y="1246794"/>
                  </a:lnTo>
                  <a:lnTo>
                    <a:pt x="1344175" y="1336964"/>
                  </a:lnTo>
                  <a:lnTo>
                    <a:pt x="1456930" y="1423142"/>
                  </a:lnTo>
                  <a:lnTo>
                    <a:pt x="1569686" y="1505336"/>
                  </a:lnTo>
                  <a:lnTo>
                    <a:pt x="1682441" y="1583554"/>
                  </a:lnTo>
                  <a:lnTo>
                    <a:pt x="1795197" y="1657797"/>
                  </a:lnTo>
                  <a:lnTo>
                    <a:pt x="1907952" y="1726607"/>
                  </a:lnTo>
                  <a:lnTo>
                    <a:pt x="2020708" y="1789662"/>
                  </a:lnTo>
                  <a:lnTo>
                    <a:pt x="2133463" y="1848127"/>
                  </a:lnTo>
                  <a:lnTo>
                    <a:pt x="2246219" y="1903165"/>
                  </a:lnTo>
                  <a:lnTo>
                    <a:pt x="2358975" y="1954600"/>
                  </a:lnTo>
                  <a:lnTo>
                    <a:pt x="2471730" y="1995880"/>
                  </a:lnTo>
                  <a:lnTo>
                    <a:pt x="2584486" y="2030706"/>
                  </a:lnTo>
                  <a:lnTo>
                    <a:pt x="2697241" y="2064798"/>
                  </a:lnTo>
                  <a:lnTo>
                    <a:pt x="2809997" y="2103136"/>
                  </a:lnTo>
                  <a:lnTo>
                    <a:pt x="2922752" y="2138380"/>
                  </a:lnTo>
                  <a:lnTo>
                    <a:pt x="3035508" y="2170293"/>
                  </a:lnTo>
                  <a:lnTo>
                    <a:pt x="3148263" y="2203075"/>
                  </a:lnTo>
                  <a:lnTo>
                    <a:pt x="3261019" y="2240960"/>
                  </a:lnTo>
                  <a:lnTo>
                    <a:pt x="3373774" y="2287003"/>
                  </a:lnTo>
                  <a:lnTo>
                    <a:pt x="3486530" y="2336507"/>
                  </a:lnTo>
                  <a:lnTo>
                    <a:pt x="3599285" y="2382851"/>
                  </a:lnTo>
                  <a:lnTo>
                    <a:pt x="3712041" y="2423782"/>
                  </a:lnTo>
                  <a:lnTo>
                    <a:pt x="3824796" y="2466321"/>
                  </a:lnTo>
                  <a:lnTo>
                    <a:pt x="3937552" y="2507617"/>
                  </a:lnTo>
                  <a:lnTo>
                    <a:pt x="4050307" y="2544194"/>
                  </a:lnTo>
                  <a:lnTo>
                    <a:pt x="4163063" y="2577585"/>
                  </a:lnTo>
                  <a:lnTo>
                    <a:pt x="4275819" y="2609765"/>
                  </a:lnTo>
                  <a:lnTo>
                    <a:pt x="4388574" y="2640038"/>
                  </a:lnTo>
                  <a:lnTo>
                    <a:pt x="4501330" y="2667708"/>
                  </a:lnTo>
                  <a:lnTo>
                    <a:pt x="4614085" y="2692476"/>
                  </a:lnTo>
                  <a:lnTo>
                    <a:pt x="4726841" y="2715372"/>
                  </a:lnTo>
                  <a:lnTo>
                    <a:pt x="4839596" y="2736502"/>
                  </a:lnTo>
                  <a:lnTo>
                    <a:pt x="4952352" y="2755868"/>
                  </a:lnTo>
                  <a:lnTo>
                    <a:pt x="5065107" y="2773468"/>
                  </a:lnTo>
                  <a:lnTo>
                    <a:pt x="5177863" y="2789302"/>
                  </a:lnTo>
                  <a:lnTo>
                    <a:pt x="5290618" y="2803369"/>
                  </a:lnTo>
                  <a:lnTo>
                    <a:pt x="5403374" y="2815671"/>
                  </a:lnTo>
                  <a:lnTo>
                    <a:pt x="5516129" y="2826205"/>
                  </a:lnTo>
                  <a:lnTo>
                    <a:pt x="5628885" y="2834972"/>
                  </a:lnTo>
                  <a:lnTo>
                    <a:pt x="5741640" y="2841971"/>
                  </a:lnTo>
                  <a:lnTo>
                    <a:pt x="5854396" y="2847202"/>
                  </a:lnTo>
                  <a:lnTo>
                    <a:pt x="5967151" y="2850665"/>
                  </a:lnTo>
                  <a:lnTo>
                    <a:pt x="6079907" y="2852358"/>
                  </a:lnTo>
                  <a:lnTo>
                    <a:pt x="6145984" y="285231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2066982"/>
              <a:ext cx="6145984" cy="3327293"/>
            </a:xfrm>
            <a:custGeom>
              <a:avLst/>
              <a:pathLst>
                <a:path w="6145984" h="3327293">
                  <a:moveTo>
                    <a:pt x="0" y="0"/>
                  </a:moveTo>
                  <a:lnTo>
                    <a:pt x="103864" y="165764"/>
                  </a:lnTo>
                  <a:lnTo>
                    <a:pt x="216619" y="338800"/>
                  </a:lnTo>
                  <a:lnTo>
                    <a:pt x="329375" y="504870"/>
                  </a:lnTo>
                  <a:lnTo>
                    <a:pt x="442131" y="663929"/>
                  </a:lnTo>
                  <a:lnTo>
                    <a:pt x="554886" y="815936"/>
                  </a:lnTo>
                  <a:lnTo>
                    <a:pt x="667642" y="960860"/>
                  </a:lnTo>
                  <a:lnTo>
                    <a:pt x="780397" y="1098698"/>
                  </a:lnTo>
                  <a:lnTo>
                    <a:pt x="893153" y="1229478"/>
                  </a:lnTo>
                  <a:lnTo>
                    <a:pt x="1005908" y="1353285"/>
                  </a:lnTo>
                  <a:lnTo>
                    <a:pt x="1118664" y="1470268"/>
                  </a:lnTo>
                  <a:lnTo>
                    <a:pt x="1231419" y="1580646"/>
                  </a:lnTo>
                  <a:lnTo>
                    <a:pt x="1344175" y="1684703"/>
                  </a:lnTo>
                  <a:lnTo>
                    <a:pt x="1456930" y="1782761"/>
                  </a:lnTo>
                  <a:lnTo>
                    <a:pt x="1569686" y="1875146"/>
                  </a:lnTo>
                  <a:lnTo>
                    <a:pt x="1682441" y="1962147"/>
                  </a:lnTo>
                  <a:lnTo>
                    <a:pt x="1795197" y="2043972"/>
                  </a:lnTo>
                  <a:lnTo>
                    <a:pt x="1907952" y="2119865"/>
                  </a:lnTo>
                  <a:lnTo>
                    <a:pt x="2020708" y="2189423"/>
                  </a:lnTo>
                  <a:lnTo>
                    <a:pt x="2133463" y="2253081"/>
                  </a:lnTo>
                  <a:lnTo>
                    <a:pt x="2246219" y="2311664"/>
                  </a:lnTo>
                  <a:lnTo>
                    <a:pt x="2358975" y="2365782"/>
                  </a:lnTo>
                  <a:lnTo>
                    <a:pt x="2471730" y="2411883"/>
                  </a:lnTo>
                  <a:lnTo>
                    <a:pt x="2584486" y="2451087"/>
                  </a:lnTo>
                  <a:lnTo>
                    <a:pt x="2697241" y="2487083"/>
                  </a:lnTo>
                  <a:lnTo>
                    <a:pt x="2809997" y="2525084"/>
                  </a:lnTo>
                  <a:lnTo>
                    <a:pt x="2922752" y="2559819"/>
                  </a:lnTo>
                  <a:lnTo>
                    <a:pt x="3035508" y="2588872"/>
                  </a:lnTo>
                  <a:lnTo>
                    <a:pt x="3148263" y="2615559"/>
                  </a:lnTo>
                  <a:lnTo>
                    <a:pt x="3261019" y="2646792"/>
                  </a:lnTo>
                  <a:lnTo>
                    <a:pt x="3373774" y="2685295"/>
                  </a:lnTo>
                  <a:lnTo>
                    <a:pt x="3486530" y="2724030"/>
                  </a:lnTo>
                  <a:lnTo>
                    <a:pt x="3599285" y="2758588"/>
                  </a:lnTo>
                  <a:lnTo>
                    <a:pt x="3712041" y="2790204"/>
                  </a:lnTo>
                  <a:lnTo>
                    <a:pt x="3824796" y="2821714"/>
                  </a:lnTo>
                  <a:lnTo>
                    <a:pt x="3937552" y="2850539"/>
                  </a:lnTo>
                  <a:lnTo>
                    <a:pt x="4050307" y="2875955"/>
                  </a:lnTo>
                  <a:lnTo>
                    <a:pt x="4163063" y="2898883"/>
                  </a:lnTo>
                  <a:lnTo>
                    <a:pt x="4275819" y="2919427"/>
                  </a:lnTo>
                  <a:lnTo>
                    <a:pt x="4388574" y="2937329"/>
                  </a:lnTo>
                  <a:lnTo>
                    <a:pt x="4501330" y="2952609"/>
                  </a:lnTo>
                  <a:lnTo>
                    <a:pt x="4614085" y="2965363"/>
                  </a:lnTo>
                  <a:lnTo>
                    <a:pt x="4726841" y="2975775"/>
                  </a:lnTo>
                  <a:lnTo>
                    <a:pt x="4839596" y="2984000"/>
                  </a:lnTo>
                  <a:lnTo>
                    <a:pt x="4952352" y="2990058"/>
                  </a:lnTo>
                  <a:lnTo>
                    <a:pt x="5065107" y="2993863"/>
                  </a:lnTo>
                  <a:lnTo>
                    <a:pt x="5177863" y="2995261"/>
                  </a:lnTo>
                  <a:lnTo>
                    <a:pt x="5290618" y="2994057"/>
                  </a:lnTo>
                  <a:lnTo>
                    <a:pt x="5403374" y="2990046"/>
                  </a:lnTo>
                  <a:lnTo>
                    <a:pt x="5516129" y="2983031"/>
                  </a:lnTo>
                  <a:lnTo>
                    <a:pt x="5628885" y="2972842"/>
                  </a:lnTo>
                  <a:lnTo>
                    <a:pt x="5741640" y="2959339"/>
                  </a:lnTo>
                  <a:lnTo>
                    <a:pt x="5854396" y="2942421"/>
                  </a:lnTo>
                  <a:lnTo>
                    <a:pt x="5967151" y="2922017"/>
                  </a:lnTo>
                  <a:lnTo>
                    <a:pt x="6079907" y="2898084"/>
                  </a:lnTo>
                  <a:lnTo>
                    <a:pt x="6145984" y="2881980"/>
                  </a:lnTo>
                  <a:lnTo>
                    <a:pt x="6145984" y="3327293"/>
                  </a:lnTo>
                  <a:lnTo>
                    <a:pt x="5371848" y="3327293"/>
                  </a:lnTo>
                  <a:lnTo>
                    <a:pt x="5290618" y="3312833"/>
                  </a:lnTo>
                  <a:lnTo>
                    <a:pt x="5177863" y="3293047"/>
                  </a:lnTo>
                  <a:lnTo>
                    <a:pt x="5065107" y="3273346"/>
                  </a:lnTo>
                  <a:lnTo>
                    <a:pt x="4952352" y="3253545"/>
                  </a:lnTo>
                  <a:lnTo>
                    <a:pt x="4839596" y="3233497"/>
                  </a:lnTo>
                  <a:lnTo>
                    <a:pt x="4726841" y="3213124"/>
                  </a:lnTo>
                  <a:lnTo>
                    <a:pt x="4614085" y="3192455"/>
                  </a:lnTo>
                  <a:lnTo>
                    <a:pt x="4501330" y="3171547"/>
                  </a:lnTo>
                  <a:lnTo>
                    <a:pt x="4388574" y="3149524"/>
                  </a:lnTo>
                  <a:lnTo>
                    <a:pt x="4275819" y="3126493"/>
                  </a:lnTo>
                  <a:lnTo>
                    <a:pt x="4163063" y="3102851"/>
                  </a:lnTo>
                  <a:lnTo>
                    <a:pt x="4050307" y="3078712"/>
                  </a:lnTo>
                  <a:lnTo>
                    <a:pt x="3937552" y="3052305"/>
                  </a:lnTo>
                  <a:lnTo>
                    <a:pt x="3824796" y="3023264"/>
                  </a:lnTo>
                  <a:lnTo>
                    <a:pt x="3712041" y="2993942"/>
                  </a:lnTo>
                  <a:lnTo>
                    <a:pt x="3599285" y="2964211"/>
                  </a:lnTo>
                  <a:lnTo>
                    <a:pt x="3486530" y="2929808"/>
                  </a:lnTo>
                  <a:lnTo>
                    <a:pt x="3373774" y="2894450"/>
                  </a:lnTo>
                  <a:lnTo>
                    <a:pt x="3261019" y="2860574"/>
                  </a:lnTo>
                  <a:lnTo>
                    <a:pt x="3148263" y="2828079"/>
                  </a:lnTo>
                  <a:lnTo>
                    <a:pt x="3035508" y="2798280"/>
                  </a:lnTo>
                  <a:lnTo>
                    <a:pt x="2922752" y="2769758"/>
                  </a:lnTo>
                  <a:lnTo>
                    <a:pt x="2809997" y="2737410"/>
                  </a:lnTo>
                  <a:lnTo>
                    <a:pt x="2697241" y="2698285"/>
                  </a:lnTo>
                  <a:lnTo>
                    <a:pt x="2584486" y="2660541"/>
                  </a:lnTo>
                  <a:lnTo>
                    <a:pt x="2471730" y="2622250"/>
                  </a:lnTo>
                  <a:lnTo>
                    <a:pt x="2358975" y="2578684"/>
                  </a:lnTo>
                  <a:lnTo>
                    <a:pt x="2246219" y="2525490"/>
                  </a:lnTo>
                  <a:lnTo>
                    <a:pt x="2133463" y="2468530"/>
                  </a:lnTo>
                  <a:lnTo>
                    <a:pt x="2020708" y="2408404"/>
                  </a:lnTo>
                  <a:lnTo>
                    <a:pt x="1907952" y="2343969"/>
                  </a:lnTo>
                  <a:lnTo>
                    <a:pt x="1795197" y="2273685"/>
                  </a:lnTo>
                  <a:lnTo>
                    <a:pt x="1682441" y="2197839"/>
                  </a:lnTo>
                  <a:lnTo>
                    <a:pt x="1569686" y="2118332"/>
                  </a:lnTo>
                  <a:lnTo>
                    <a:pt x="1456930" y="2035368"/>
                  </a:lnTo>
                  <a:lnTo>
                    <a:pt x="1344175" y="1949221"/>
                  </a:lnTo>
                  <a:lnTo>
                    <a:pt x="1231419" y="1860202"/>
                  </a:lnTo>
                  <a:lnTo>
                    <a:pt x="1118664" y="1768621"/>
                  </a:lnTo>
                  <a:lnTo>
                    <a:pt x="1005908" y="1674744"/>
                  </a:lnTo>
                  <a:lnTo>
                    <a:pt x="893153" y="1578778"/>
                  </a:lnTo>
                  <a:lnTo>
                    <a:pt x="780397" y="1480858"/>
                  </a:lnTo>
                  <a:lnTo>
                    <a:pt x="667642" y="1381051"/>
                  </a:lnTo>
                  <a:lnTo>
                    <a:pt x="554886" y="1279375"/>
                  </a:lnTo>
                  <a:lnTo>
                    <a:pt x="442131" y="1175808"/>
                  </a:lnTo>
                  <a:lnTo>
                    <a:pt x="329375" y="1070308"/>
                  </a:lnTo>
                  <a:lnTo>
                    <a:pt x="216619" y="962818"/>
                  </a:lnTo>
                  <a:lnTo>
                    <a:pt x="103864" y="853277"/>
                  </a:lnTo>
                  <a:lnTo>
                    <a:pt x="0" y="75043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066982"/>
              <a:ext cx="6145984" cy="2995261"/>
            </a:xfrm>
            <a:custGeom>
              <a:avLst/>
              <a:pathLst>
                <a:path w="6145984" h="2995261">
                  <a:moveTo>
                    <a:pt x="0" y="0"/>
                  </a:moveTo>
                  <a:lnTo>
                    <a:pt x="103864" y="165764"/>
                  </a:lnTo>
                  <a:lnTo>
                    <a:pt x="216619" y="338800"/>
                  </a:lnTo>
                  <a:lnTo>
                    <a:pt x="329375" y="504870"/>
                  </a:lnTo>
                  <a:lnTo>
                    <a:pt x="442131" y="663929"/>
                  </a:lnTo>
                  <a:lnTo>
                    <a:pt x="554886" y="815936"/>
                  </a:lnTo>
                  <a:lnTo>
                    <a:pt x="667642" y="960860"/>
                  </a:lnTo>
                  <a:lnTo>
                    <a:pt x="780397" y="1098698"/>
                  </a:lnTo>
                  <a:lnTo>
                    <a:pt x="893153" y="1229478"/>
                  </a:lnTo>
                  <a:lnTo>
                    <a:pt x="1005908" y="1353285"/>
                  </a:lnTo>
                  <a:lnTo>
                    <a:pt x="1118664" y="1470268"/>
                  </a:lnTo>
                  <a:lnTo>
                    <a:pt x="1231419" y="1580646"/>
                  </a:lnTo>
                  <a:lnTo>
                    <a:pt x="1344175" y="1684703"/>
                  </a:lnTo>
                  <a:lnTo>
                    <a:pt x="1456930" y="1782761"/>
                  </a:lnTo>
                  <a:lnTo>
                    <a:pt x="1569686" y="1875146"/>
                  </a:lnTo>
                  <a:lnTo>
                    <a:pt x="1682441" y="1962147"/>
                  </a:lnTo>
                  <a:lnTo>
                    <a:pt x="1795197" y="2043972"/>
                  </a:lnTo>
                  <a:lnTo>
                    <a:pt x="1907952" y="2119865"/>
                  </a:lnTo>
                  <a:lnTo>
                    <a:pt x="2020708" y="2189423"/>
                  </a:lnTo>
                  <a:lnTo>
                    <a:pt x="2133463" y="2253081"/>
                  </a:lnTo>
                  <a:lnTo>
                    <a:pt x="2246219" y="2311664"/>
                  </a:lnTo>
                  <a:lnTo>
                    <a:pt x="2358975" y="2365782"/>
                  </a:lnTo>
                  <a:lnTo>
                    <a:pt x="2471730" y="2411883"/>
                  </a:lnTo>
                  <a:lnTo>
                    <a:pt x="2584486" y="2451087"/>
                  </a:lnTo>
                  <a:lnTo>
                    <a:pt x="2697241" y="2487083"/>
                  </a:lnTo>
                  <a:lnTo>
                    <a:pt x="2809997" y="2525084"/>
                  </a:lnTo>
                  <a:lnTo>
                    <a:pt x="2922752" y="2559819"/>
                  </a:lnTo>
                  <a:lnTo>
                    <a:pt x="3035508" y="2588872"/>
                  </a:lnTo>
                  <a:lnTo>
                    <a:pt x="3148263" y="2615559"/>
                  </a:lnTo>
                  <a:lnTo>
                    <a:pt x="3261019" y="2646792"/>
                  </a:lnTo>
                  <a:lnTo>
                    <a:pt x="3373774" y="2685295"/>
                  </a:lnTo>
                  <a:lnTo>
                    <a:pt x="3486530" y="2724030"/>
                  </a:lnTo>
                  <a:lnTo>
                    <a:pt x="3599285" y="2758588"/>
                  </a:lnTo>
                  <a:lnTo>
                    <a:pt x="3712041" y="2790204"/>
                  </a:lnTo>
                  <a:lnTo>
                    <a:pt x="3824796" y="2821714"/>
                  </a:lnTo>
                  <a:lnTo>
                    <a:pt x="3937552" y="2850539"/>
                  </a:lnTo>
                  <a:lnTo>
                    <a:pt x="4050307" y="2875955"/>
                  </a:lnTo>
                  <a:lnTo>
                    <a:pt x="4163063" y="2898883"/>
                  </a:lnTo>
                  <a:lnTo>
                    <a:pt x="4275819" y="2919427"/>
                  </a:lnTo>
                  <a:lnTo>
                    <a:pt x="4388574" y="2937329"/>
                  </a:lnTo>
                  <a:lnTo>
                    <a:pt x="4501330" y="2952609"/>
                  </a:lnTo>
                  <a:lnTo>
                    <a:pt x="4614085" y="2965363"/>
                  </a:lnTo>
                  <a:lnTo>
                    <a:pt x="4726841" y="2975775"/>
                  </a:lnTo>
                  <a:lnTo>
                    <a:pt x="4839596" y="2984000"/>
                  </a:lnTo>
                  <a:lnTo>
                    <a:pt x="4952352" y="2990058"/>
                  </a:lnTo>
                  <a:lnTo>
                    <a:pt x="5065107" y="2993863"/>
                  </a:lnTo>
                  <a:lnTo>
                    <a:pt x="5177863" y="2995261"/>
                  </a:lnTo>
                  <a:lnTo>
                    <a:pt x="5290618" y="2994057"/>
                  </a:lnTo>
                  <a:lnTo>
                    <a:pt x="5403374" y="2990046"/>
                  </a:lnTo>
                  <a:lnTo>
                    <a:pt x="5516129" y="2983031"/>
                  </a:lnTo>
                  <a:lnTo>
                    <a:pt x="5628885" y="2972842"/>
                  </a:lnTo>
                  <a:lnTo>
                    <a:pt x="5741640" y="2959339"/>
                  </a:lnTo>
                  <a:lnTo>
                    <a:pt x="5854396" y="2942421"/>
                  </a:lnTo>
                  <a:lnTo>
                    <a:pt x="5967151" y="2922017"/>
                  </a:lnTo>
                  <a:lnTo>
                    <a:pt x="6079907" y="2898084"/>
                  </a:lnTo>
                  <a:lnTo>
                    <a:pt x="6145984" y="28819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2817412"/>
              <a:ext cx="5371848" cy="2576862"/>
            </a:xfrm>
            <a:custGeom>
              <a:avLst/>
              <a:pathLst>
                <a:path w="5371848" h="2576862">
                  <a:moveTo>
                    <a:pt x="5371848" y="2576862"/>
                  </a:moveTo>
                  <a:lnTo>
                    <a:pt x="5290618" y="2562403"/>
                  </a:lnTo>
                  <a:lnTo>
                    <a:pt x="5177863" y="2542617"/>
                  </a:lnTo>
                  <a:lnTo>
                    <a:pt x="5065107" y="2522916"/>
                  </a:lnTo>
                  <a:lnTo>
                    <a:pt x="4952352" y="2503115"/>
                  </a:lnTo>
                  <a:lnTo>
                    <a:pt x="4839596" y="2483067"/>
                  </a:lnTo>
                  <a:lnTo>
                    <a:pt x="4726841" y="2462694"/>
                  </a:lnTo>
                  <a:lnTo>
                    <a:pt x="4614085" y="2442025"/>
                  </a:lnTo>
                  <a:lnTo>
                    <a:pt x="4501330" y="2421117"/>
                  </a:lnTo>
                  <a:lnTo>
                    <a:pt x="4388574" y="2399093"/>
                  </a:lnTo>
                  <a:lnTo>
                    <a:pt x="4275819" y="2376063"/>
                  </a:lnTo>
                  <a:lnTo>
                    <a:pt x="4163063" y="2352421"/>
                  </a:lnTo>
                  <a:lnTo>
                    <a:pt x="4050307" y="2328282"/>
                  </a:lnTo>
                  <a:lnTo>
                    <a:pt x="3937552" y="2301875"/>
                  </a:lnTo>
                  <a:lnTo>
                    <a:pt x="3824796" y="2272834"/>
                  </a:lnTo>
                  <a:lnTo>
                    <a:pt x="3712041" y="2243512"/>
                  </a:lnTo>
                  <a:lnTo>
                    <a:pt x="3599285" y="2213781"/>
                  </a:lnTo>
                  <a:lnTo>
                    <a:pt x="3486530" y="2179378"/>
                  </a:lnTo>
                  <a:lnTo>
                    <a:pt x="3373774" y="2144019"/>
                  </a:lnTo>
                  <a:lnTo>
                    <a:pt x="3261019" y="2110144"/>
                  </a:lnTo>
                  <a:lnTo>
                    <a:pt x="3148263" y="2077649"/>
                  </a:lnTo>
                  <a:lnTo>
                    <a:pt x="3035508" y="2047850"/>
                  </a:lnTo>
                  <a:lnTo>
                    <a:pt x="2922752" y="2019328"/>
                  </a:lnTo>
                  <a:lnTo>
                    <a:pt x="2809997" y="1986979"/>
                  </a:lnTo>
                  <a:lnTo>
                    <a:pt x="2697241" y="1947855"/>
                  </a:lnTo>
                  <a:lnTo>
                    <a:pt x="2584486" y="1910111"/>
                  </a:lnTo>
                  <a:lnTo>
                    <a:pt x="2471730" y="1871820"/>
                  </a:lnTo>
                  <a:lnTo>
                    <a:pt x="2358975" y="1828254"/>
                  </a:lnTo>
                  <a:lnTo>
                    <a:pt x="2246219" y="1775060"/>
                  </a:lnTo>
                  <a:lnTo>
                    <a:pt x="2133463" y="1718100"/>
                  </a:lnTo>
                  <a:lnTo>
                    <a:pt x="2020708" y="1657974"/>
                  </a:lnTo>
                  <a:lnTo>
                    <a:pt x="1907952" y="1593539"/>
                  </a:lnTo>
                  <a:lnTo>
                    <a:pt x="1795197" y="1523254"/>
                  </a:lnTo>
                  <a:lnTo>
                    <a:pt x="1682441" y="1447409"/>
                  </a:lnTo>
                  <a:lnTo>
                    <a:pt x="1569686" y="1367901"/>
                  </a:lnTo>
                  <a:lnTo>
                    <a:pt x="1456930" y="1284937"/>
                  </a:lnTo>
                  <a:lnTo>
                    <a:pt x="1344175" y="1198790"/>
                  </a:lnTo>
                  <a:lnTo>
                    <a:pt x="1231419" y="1109772"/>
                  </a:lnTo>
                  <a:lnTo>
                    <a:pt x="1118664" y="1018190"/>
                  </a:lnTo>
                  <a:lnTo>
                    <a:pt x="1005908" y="924314"/>
                  </a:lnTo>
                  <a:lnTo>
                    <a:pt x="893153" y="828348"/>
                  </a:lnTo>
                  <a:lnTo>
                    <a:pt x="780397" y="730428"/>
                  </a:lnTo>
                  <a:lnTo>
                    <a:pt x="667642" y="630621"/>
                  </a:lnTo>
                  <a:lnTo>
                    <a:pt x="554886" y="528945"/>
                  </a:lnTo>
                  <a:lnTo>
                    <a:pt x="442131" y="425378"/>
                  </a:lnTo>
                  <a:lnTo>
                    <a:pt x="329375" y="319878"/>
                  </a:lnTo>
                  <a:lnTo>
                    <a:pt x="216619" y="212388"/>
                  </a:lnTo>
                  <a:lnTo>
                    <a:pt x="103864" y="10284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2442197"/>
              <a:ext cx="6145984" cy="2807725"/>
            </a:xfrm>
            <a:custGeom>
              <a:avLst/>
              <a:pathLst>
                <a:path w="6145984" h="2807725">
                  <a:moveTo>
                    <a:pt x="0" y="0"/>
                  </a:moveTo>
                  <a:lnTo>
                    <a:pt x="103864" y="134306"/>
                  </a:lnTo>
                  <a:lnTo>
                    <a:pt x="216619" y="275594"/>
                  </a:lnTo>
                  <a:lnTo>
                    <a:pt x="329375" y="412374"/>
                  </a:lnTo>
                  <a:lnTo>
                    <a:pt x="442131" y="544654"/>
                  </a:lnTo>
                  <a:lnTo>
                    <a:pt x="554886" y="672440"/>
                  </a:lnTo>
                  <a:lnTo>
                    <a:pt x="667642" y="795741"/>
                  </a:lnTo>
                  <a:lnTo>
                    <a:pt x="780397" y="914563"/>
                  </a:lnTo>
                  <a:lnTo>
                    <a:pt x="893153" y="1028913"/>
                  </a:lnTo>
                  <a:lnTo>
                    <a:pt x="1005908" y="1138800"/>
                  </a:lnTo>
                  <a:lnTo>
                    <a:pt x="1118664" y="1244229"/>
                  </a:lnTo>
                  <a:lnTo>
                    <a:pt x="1231419" y="1345209"/>
                  </a:lnTo>
                  <a:lnTo>
                    <a:pt x="1344175" y="1441747"/>
                  </a:lnTo>
                  <a:lnTo>
                    <a:pt x="1456930" y="1533849"/>
                  </a:lnTo>
                  <a:lnTo>
                    <a:pt x="1569686" y="1621524"/>
                  </a:lnTo>
                  <a:lnTo>
                    <a:pt x="1682441" y="1704778"/>
                  </a:lnTo>
                  <a:lnTo>
                    <a:pt x="1795197" y="1783613"/>
                  </a:lnTo>
                  <a:lnTo>
                    <a:pt x="1907952" y="1856702"/>
                  </a:lnTo>
                  <a:lnTo>
                    <a:pt x="2020708" y="1923699"/>
                  </a:lnTo>
                  <a:lnTo>
                    <a:pt x="2133463" y="1985590"/>
                  </a:lnTo>
                  <a:lnTo>
                    <a:pt x="2246219" y="2043362"/>
                  </a:lnTo>
                  <a:lnTo>
                    <a:pt x="2358975" y="2097018"/>
                  </a:lnTo>
                  <a:lnTo>
                    <a:pt x="2471730" y="2141852"/>
                  </a:lnTo>
                  <a:lnTo>
                    <a:pt x="2584486" y="2180599"/>
                  </a:lnTo>
                  <a:lnTo>
                    <a:pt x="2697241" y="2217469"/>
                  </a:lnTo>
                  <a:lnTo>
                    <a:pt x="2809997" y="2256031"/>
                  </a:lnTo>
                  <a:lnTo>
                    <a:pt x="2922752" y="2289573"/>
                  </a:lnTo>
                  <a:lnTo>
                    <a:pt x="3035508" y="2318361"/>
                  </a:lnTo>
                  <a:lnTo>
                    <a:pt x="3148263" y="2346604"/>
                  </a:lnTo>
                  <a:lnTo>
                    <a:pt x="3261019" y="2378468"/>
                  </a:lnTo>
                  <a:lnTo>
                    <a:pt x="3373774" y="2414657"/>
                  </a:lnTo>
                  <a:lnTo>
                    <a:pt x="3486530" y="2451704"/>
                  </a:lnTo>
                  <a:lnTo>
                    <a:pt x="3599285" y="2486184"/>
                  </a:lnTo>
                  <a:lnTo>
                    <a:pt x="3712041" y="2516858"/>
                  </a:lnTo>
                  <a:lnTo>
                    <a:pt x="3824796" y="2547274"/>
                  </a:lnTo>
                  <a:lnTo>
                    <a:pt x="3937552" y="2576207"/>
                  </a:lnTo>
                  <a:lnTo>
                    <a:pt x="4050307" y="2602119"/>
                  </a:lnTo>
                  <a:lnTo>
                    <a:pt x="4163063" y="2625652"/>
                  </a:lnTo>
                  <a:lnTo>
                    <a:pt x="4275819" y="2647745"/>
                  </a:lnTo>
                  <a:lnTo>
                    <a:pt x="4388574" y="2668211"/>
                  </a:lnTo>
                  <a:lnTo>
                    <a:pt x="4501330" y="2686863"/>
                  </a:lnTo>
                  <a:lnTo>
                    <a:pt x="4614085" y="2703694"/>
                  </a:lnTo>
                  <a:lnTo>
                    <a:pt x="4726841" y="2719235"/>
                  </a:lnTo>
                  <a:lnTo>
                    <a:pt x="4839596" y="2733534"/>
                  </a:lnTo>
                  <a:lnTo>
                    <a:pt x="4952352" y="2746586"/>
                  </a:lnTo>
                  <a:lnTo>
                    <a:pt x="5065107" y="2758390"/>
                  </a:lnTo>
                  <a:lnTo>
                    <a:pt x="5177863" y="2768939"/>
                  </a:lnTo>
                  <a:lnTo>
                    <a:pt x="5290618" y="2778230"/>
                  </a:lnTo>
                  <a:lnTo>
                    <a:pt x="5403374" y="2786260"/>
                  </a:lnTo>
                  <a:lnTo>
                    <a:pt x="5516129" y="2793025"/>
                  </a:lnTo>
                  <a:lnTo>
                    <a:pt x="5628885" y="2798519"/>
                  </a:lnTo>
                  <a:lnTo>
                    <a:pt x="5741640" y="2802741"/>
                  </a:lnTo>
                  <a:lnTo>
                    <a:pt x="5854396" y="2805685"/>
                  </a:lnTo>
                  <a:lnTo>
                    <a:pt x="5967151" y="2807347"/>
                  </a:lnTo>
                  <a:lnTo>
                    <a:pt x="6079907" y="2807725"/>
                  </a:lnTo>
                  <a:lnTo>
                    <a:pt x="6145984" y="280719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369354"/>
              <a:ext cx="6145984" cy="3024921"/>
            </a:xfrm>
            <a:custGeom>
              <a:avLst/>
              <a:pathLst>
                <a:path w="6145984" h="3024921">
                  <a:moveTo>
                    <a:pt x="0" y="0"/>
                  </a:moveTo>
                  <a:lnTo>
                    <a:pt x="103864" y="183698"/>
                  </a:lnTo>
                  <a:lnTo>
                    <a:pt x="216619" y="374810"/>
                  </a:lnTo>
                  <a:lnTo>
                    <a:pt x="329375" y="557566"/>
                  </a:lnTo>
                  <a:lnTo>
                    <a:pt x="442131" y="731917"/>
                  </a:lnTo>
                  <a:lnTo>
                    <a:pt x="554886" y="897824"/>
                  </a:lnTo>
                  <a:lnTo>
                    <a:pt x="667642" y="1055252"/>
                  </a:lnTo>
                  <a:lnTo>
                    <a:pt x="780397" y="1204187"/>
                  </a:lnTo>
                  <a:lnTo>
                    <a:pt x="893153" y="1344644"/>
                  </a:lnTo>
                  <a:lnTo>
                    <a:pt x="1005908" y="1476679"/>
                  </a:lnTo>
                  <a:lnTo>
                    <a:pt x="1118664" y="1600401"/>
                  </a:lnTo>
                  <a:lnTo>
                    <a:pt x="1231419" y="1715974"/>
                  </a:lnTo>
                  <a:lnTo>
                    <a:pt x="1344175" y="1823611"/>
                  </a:lnTo>
                  <a:lnTo>
                    <a:pt x="1456930" y="1923558"/>
                  </a:lnTo>
                  <a:lnTo>
                    <a:pt x="1569686" y="2016064"/>
                  </a:lnTo>
                  <a:lnTo>
                    <a:pt x="1682441" y="2101345"/>
                  </a:lnTo>
                  <a:lnTo>
                    <a:pt x="1795197" y="2179553"/>
                  </a:lnTo>
                  <a:lnTo>
                    <a:pt x="1907952" y="2248728"/>
                  </a:lnTo>
                  <a:lnTo>
                    <a:pt x="2020708" y="2308438"/>
                  </a:lnTo>
                  <a:lnTo>
                    <a:pt x="2133463" y="2360353"/>
                  </a:lnTo>
                  <a:lnTo>
                    <a:pt x="2246219" y="2406455"/>
                  </a:lnTo>
                  <a:lnTo>
                    <a:pt x="2358975" y="2448155"/>
                  </a:lnTo>
                  <a:lnTo>
                    <a:pt x="2471730" y="2480999"/>
                  </a:lnTo>
                  <a:lnTo>
                    <a:pt x="2584486" y="2506176"/>
                  </a:lnTo>
                  <a:lnTo>
                    <a:pt x="2697241" y="2527418"/>
                  </a:lnTo>
                  <a:lnTo>
                    <a:pt x="2809997" y="2549538"/>
                  </a:lnTo>
                  <a:lnTo>
                    <a:pt x="2922752" y="2567052"/>
                  </a:lnTo>
                  <a:lnTo>
                    <a:pt x="3035508" y="2578171"/>
                  </a:lnTo>
                  <a:lnTo>
                    <a:pt x="3148263" y="2586418"/>
                  </a:lnTo>
                  <a:lnTo>
                    <a:pt x="3261019" y="2598066"/>
                  </a:lnTo>
                  <a:lnTo>
                    <a:pt x="3373774" y="2612732"/>
                  </a:lnTo>
                  <a:lnTo>
                    <a:pt x="3486530" y="2625466"/>
                  </a:lnTo>
                  <a:lnTo>
                    <a:pt x="3599285" y="2635620"/>
                  </a:lnTo>
                  <a:lnTo>
                    <a:pt x="3712041" y="2644918"/>
                  </a:lnTo>
                  <a:lnTo>
                    <a:pt x="3824796" y="2652334"/>
                  </a:lnTo>
                  <a:lnTo>
                    <a:pt x="3937552" y="2657706"/>
                  </a:lnTo>
                  <a:lnTo>
                    <a:pt x="4050307" y="2662648"/>
                  </a:lnTo>
                  <a:lnTo>
                    <a:pt x="4163063" y="2667092"/>
                  </a:lnTo>
                  <a:lnTo>
                    <a:pt x="4275819" y="2670015"/>
                  </a:lnTo>
                  <a:lnTo>
                    <a:pt x="4388574" y="2671674"/>
                  </a:lnTo>
                  <a:lnTo>
                    <a:pt x="4501330" y="2672546"/>
                  </a:lnTo>
                  <a:lnTo>
                    <a:pt x="4614085" y="2672939"/>
                  </a:lnTo>
                  <a:lnTo>
                    <a:pt x="4726841" y="2672440"/>
                  </a:lnTo>
                  <a:lnTo>
                    <a:pt x="4839596" y="2671109"/>
                  </a:lnTo>
                  <a:lnTo>
                    <a:pt x="4952352" y="2668957"/>
                  </a:lnTo>
                  <a:lnTo>
                    <a:pt x="5065107" y="2665915"/>
                  </a:lnTo>
                  <a:lnTo>
                    <a:pt x="5177863" y="2661857"/>
                  </a:lnTo>
                  <a:lnTo>
                    <a:pt x="5290618" y="2656626"/>
                  </a:lnTo>
                  <a:lnTo>
                    <a:pt x="5403374" y="2650058"/>
                  </a:lnTo>
                  <a:lnTo>
                    <a:pt x="5516129" y="2641993"/>
                  </a:lnTo>
                  <a:lnTo>
                    <a:pt x="5628885" y="2632293"/>
                  </a:lnTo>
                  <a:lnTo>
                    <a:pt x="5741640" y="2620848"/>
                  </a:lnTo>
                  <a:lnTo>
                    <a:pt x="5854396" y="2607571"/>
                  </a:lnTo>
                  <a:lnTo>
                    <a:pt x="5967151" y="2592405"/>
                  </a:lnTo>
                  <a:lnTo>
                    <a:pt x="6079907" y="2575314"/>
                  </a:lnTo>
                  <a:lnTo>
                    <a:pt x="6145984" y="2564159"/>
                  </a:lnTo>
                  <a:lnTo>
                    <a:pt x="6145984" y="3024921"/>
                  </a:lnTo>
                  <a:lnTo>
                    <a:pt x="6076065" y="3024921"/>
                  </a:lnTo>
                  <a:lnTo>
                    <a:pt x="5967151" y="3004307"/>
                  </a:lnTo>
                  <a:lnTo>
                    <a:pt x="5854396" y="2984586"/>
                  </a:lnTo>
                  <a:lnTo>
                    <a:pt x="5741640" y="2966462"/>
                  </a:lnTo>
                  <a:lnTo>
                    <a:pt x="5628885" y="2949888"/>
                  </a:lnTo>
                  <a:lnTo>
                    <a:pt x="5516129" y="2934792"/>
                  </a:lnTo>
                  <a:lnTo>
                    <a:pt x="5403374" y="2921073"/>
                  </a:lnTo>
                  <a:lnTo>
                    <a:pt x="5290618" y="2908606"/>
                  </a:lnTo>
                  <a:lnTo>
                    <a:pt x="5177863" y="2897244"/>
                  </a:lnTo>
                  <a:lnTo>
                    <a:pt x="5065107" y="2886835"/>
                  </a:lnTo>
                  <a:lnTo>
                    <a:pt x="4952352" y="2877233"/>
                  </a:lnTo>
                  <a:lnTo>
                    <a:pt x="4839596" y="2868326"/>
                  </a:lnTo>
                  <a:lnTo>
                    <a:pt x="4726841" y="2860055"/>
                  </a:lnTo>
                  <a:lnTo>
                    <a:pt x="4614085" y="2852445"/>
                  </a:lnTo>
                  <a:lnTo>
                    <a:pt x="4501330" y="2845607"/>
                  </a:lnTo>
                  <a:lnTo>
                    <a:pt x="4388574" y="2839405"/>
                  </a:lnTo>
                  <a:lnTo>
                    <a:pt x="4275819" y="2833693"/>
                  </a:lnTo>
                  <a:lnTo>
                    <a:pt x="4163063" y="2828321"/>
                  </a:lnTo>
                  <a:lnTo>
                    <a:pt x="4050307" y="2822918"/>
                  </a:lnTo>
                  <a:lnTo>
                    <a:pt x="3937552" y="2817194"/>
                  </a:lnTo>
                  <a:lnTo>
                    <a:pt x="3824796" y="2811650"/>
                  </a:lnTo>
                  <a:lnTo>
                    <a:pt x="3712041" y="2805964"/>
                  </a:lnTo>
                  <a:lnTo>
                    <a:pt x="3599285" y="2798156"/>
                  </a:lnTo>
                  <a:lnTo>
                    <a:pt x="3486530" y="2788126"/>
                  </a:lnTo>
                  <a:lnTo>
                    <a:pt x="3373774" y="2778061"/>
                  </a:lnTo>
                  <a:lnTo>
                    <a:pt x="3261019" y="2767052"/>
                  </a:lnTo>
                  <a:lnTo>
                    <a:pt x="3148263" y="2754407"/>
                  </a:lnTo>
                  <a:lnTo>
                    <a:pt x="3035508" y="2743700"/>
                  </a:lnTo>
                  <a:lnTo>
                    <a:pt x="2922752" y="2733001"/>
                  </a:lnTo>
                  <a:lnTo>
                    <a:pt x="2809997" y="2717373"/>
                  </a:lnTo>
                  <a:lnTo>
                    <a:pt x="2697241" y="2694365"/>
                  </a:lnTo>
                  <a:lnTo>
                    <a:pt x="2584486" y="2671740"/>
                  </a:lnTo>
                  <a:lnTo>
                    <a:pt x="2471730" y="2647285"/>
                  </a:lnTo>
                  <a:lnTo>
                    <a:pt x="2358975" y="2616445"/>
                  </a:lnTo>
                  <a:lnTo>
                    <a:pt x="2246219" y="2575476"/>
                  </a:lnTo>
                  <a:lnTo>
                    <a:pt x="2133463" y="2530657"/>
                  </a:lnTo>
                  <a:lnTo>
                    <a:pt x="2020708" y="2481534"/>
                  </a:lnTo>
                  <a:lnTo>
                    <a:pt x="1907952" y="2425874"/>
                  </a:lnTo>
                  <a:lnTo>
                    <a:pt x="1795197" y="2361131"/>
                  </a:lnTo>
                  <a:lnTo>
                    <a:pt x="1682441" y="2287650"/>
                  </a:lnTo>
                  <a:lnTo>
                    <a:pt x="1569686" y="2208292"/>
                  </a:lnTo>
                  <a:lnTo>
                    <a:pt x="1456930" y="2123234"/>
                  </a:lnTo>
                  <a:lnTo>
                    <a:pt x="1344175" y="2032702"/>
                  </a:lnTo>
                  <a:lnTo>
                    <a:pt x="1231419" y="1936952"/>
                  </a:lnTo>
                  <a:lnTo>
                    <a:pt x="1118664" y="1836237"/>
                  </a:lnTo>
                  <a:lnTo>
                    <a:pt x="1005908" y="1730780"/>
                  </a:lnTo>
                  <a:lnTo>
                    <a:pt x="893153" y="1620752"/>
                  </a:lnTo>
                  <a:lnTo>
                    <a:pt x="780397" y="1506269"/>
                  </a:lnTo>
                  <a:lnTo>
                    <a:pt x="667642" y="1387395"/>
                  </a:lnTo>
                  <a:lnTo>
                    <a:pt x="554886" y="1264153"/>
                  </a:lnTo>
                  <a:lnTo>
                    <a:pt x="442131" y="1136537"/>
                  </a:lnTo>
                  <a:lnTo>
                    <a:pt x="329375" y="1004521"/>
                  </a:lnTo>
                  <a:lnTo>
                    <a:pt x="216619" y="868071"/>
                  </a:lnTo>
                  <a:lnTo>
                    <a:pt x="103864" y="727149"/>
                  </a:lnTo>
                  <a:lnTo>
                    <a:pt x="0" y="59318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369354"/>
              <a:ext cx="6145984" cy="2672939"/>
            </a:xfrm>
            <a:custGeom>
              <a:avLst/>
              <a:pathLst>
                <a:path w="6145984" h="2672939">
                  <a:moveTo>
                    <a:pt x="0" y="0"/>
                  </a:moveTo>
                  <a:lnTo>
                    <a:pt x="103864" y="183698"/>
                  </a:lnTo>
                  <a:lnTo>
                    <a:pt x="216619" y="374810"/>
                  </a:lnTo>
                  <a:lnTo>
                    <a:pt x="329375" y="557566"/>
                  </a:lnTo>
                  <a:lnTo>
                    <a:pt x="442131" y="731917"/>
                  </a:lnTo>
                  <a:lnTo>
                    <a:pt x="554886" y="897824"/>
                  </a:lnTo>
                  <a:lnTo>
                    <a:pt x="667642" y="1055252"/>
                  </a:lnTo>
                  <a:lnTo>
                    <a:pt x="780397" y="1204187"/>
                  </a:lnTo>
                  <a:lnTo>
                    <a:pt x="893153" y="1344644"/>
                  </a:lnTo>
                  <a:lnTo>
                    <a:pt x="1005908" y="1476679"/>
                  </a:lnTo>
                  <a:lnTo>
                    <a:pt x="1118664" y="1600401"/>
                  </a:lnTo>
                  <a:lnTo>
                    <a:pt x="1231419" y="1715974"/>
                  </a:lnTo>
                  <a:lnTo>
                    <a:pt x="1344175" y="1823611"/>
                  </a:lnTo>
                  <a:lnTo>
                    <a:pt x="1456930" y="1923558"/>
                  </a:lnTo>
                  <a:lnTo>
                    <a:pt x="1569686" y="2016064"/>
                  </a:lnTo>
                  <a:lnTo>
                    <a:pt x="1682441" y="2101345"/>
                  </a:lnTo>
                  <a:lnTo>
                    <a:pt x="1795197" y="2179553"/>
                  </a:lnTo>
                  <a:lnTo>
                    <a:pt x="1907952" y="2248728"/>
                  </a:lnTo>
                  <a:lnTo>
                    <a:pt x="2020708" y="2308438"/>
                  </a:lnTo>
                  <a:lnTo>
                    <a:pt x="2133463" y="2360353"/>
                  </a:lnTo>
                  <a:lnTo>
                    <a:pt x="2246219" y="2406455"/>
                  </a:lnTo>
                  <a:lnTo>
                    <a:pt x="2358975" y="2448155"/>
                  </a:lnTo>
                  <a:lnTo>
                    <a:pt x="2471730" y="2480999"/>
                  </a:lnTo>
                  <a:lnTo>
                    <a:pt x="2584486" y="2506176"/>
                  </a:lnTo>
                  <a:lnTo>
                    <a:pt x="2697241" y="2527418"/>
                  </a:lnTo>
                  <a:lnTo>
                    <a:pt x="2809997" y="2549538"/>
                  </a:lnTo>
                  <a:lnTo>
                    <a:pt x="2922752" y="2567052"/>
                  </a:lnTo>
                  <a:lnTo>
                    <a:pt x="3035508" y="2578171"/>
                  </a:lnTo>
                  <a:lnTo>
                    <a:pt x="3148263" y="2586418"/>
                  </a:lnTo>
                  <a:lnTo>
                    <a:pt x="3261019" y="2598066"/>
                  </a:lnTo>
                  <a:lnTo>
                    <a:pt x="3373774" y="2612732"/>
                  </a:lnTo>
                  <a:lnTo>
                    <a:pt x="3486530" y="2625466"/>
                  </a:lnTo>
                  <a:lnTo>
                    <a:pt x="3599285" y="2635620"/>
                  </a:lnTo>
                  <a:lnTo>
                    <a:pt x="3712041" y="2644918"/>
                  </a:lnTo>
                  <a:lnTo>
                    <a:pt x="3824796" y="2652334"/>
                  </a:lnTo>
                  <a:lnTo>
                    <a:pt x="3937552" y="2657706"/>
                  </a:lnTo>
                  <a:lnTo>
                    <a:pt x="4050307" y="2662648"/>
                  </a:lnTo>
                  <a:lnTo>
                    <a:pt x="4163063" y="2667092"/>
                  </a:lnTo>
                  <a:lnTo>
                    <a:pt x="4275819" y="2670015"/>
                  </a:lnTo>
                  <a:lnTo>
                    <a:pt x="4388574" y="2671674"/>
                  </a:lnTo>
                  <a:lnTo>
                    <a:pt x="4501330" y="2672546"/>
                  </a:lnTo>
                  <a:lnTo>
                    <a:pt x="4614085" y="2672939"/>
                  </a:lnTo>
                  <a:lnTo>
                    <a:pt x="4726841" y="2672440"/>
                  </a:lnTo>
                  <a:lnTo>
                    <a:pt x="4839596" y="2671109"/>
                  </a:lnTo>
                  <a:lnTo>
                    <a:pt x="4952352" y="2668957"/>
                  </a:lnTo>
                  <a:lnTo>
                    <a:pt x="5065107" y="2665915"/>
                  </a:lnTo>
                  <a:lnTo>
                    <a:pt x="5177863" y="2661857"/>
                  </a:lnTo>
                  <a:lnTo>
                    <a:pt x="5290618" y="2656626"/>
                  </a:lnTo>
                  <a:lnTo>
                    <a:pt x="5403374" y="2650058"/>
                  </a:lnTo>
                  <a:lnTo>
                    <a:pt x="5516129" y="2641993"/>
                  </a:lnTo>
                  <a:lnTo>
                    <a:pt x="5628885" y="2632293"/>
                  </a:lnTo>
                  <a:lnTo>
                    <a:pt x="5741640" y="2620848"/>
                  </a:lnTo>
                  <a:lnTo>
                    <a:pt x="5854396" y="2607571"/>
                  </a:lnTo>
                  <a:lnTo>
                    <a:pt x="5967151" y="2592405"/>
                  </a:lnTo>
                  <a:lnTo>
                    <a:pt x="6079907" y="2575314"/>
                  </a:lnTo>
                  <a:lnTo>
                    <a:pt x="6145984" y="25641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962538"/>
              <a:ext cx="6076065" cy="2431736"/>
            </a:xfrm>
            <a:custGeom>
              <a:avLst/>
              <a:pathLst>
                <a:path w="6076065" h="2431736">
                  <a:moveTo>
                    <a:pt x="6076065" y="2431736"/>
                  </a:moveTo>
                  <a:lnTo>
                    <a:pt x="5967151" y="2411123"/>
                  </a:lnTo>
                  <a:lnTo>
                    <a:pt x="5854396" y="2391402"/>
                  </a:lnTo>
                  <a:lnTo>
                    <a:pt x="5741640" y="2373278"/>
                  </a:lnTo>
                  <a:lnTo>
                    <a:pt x="5628885" y="2356704"/>
                  </a:lnTo>
                  <a:lnTo>
                    <a:pt x="5516129" y="2341607"/>
                  </a:lnTo>
                  <a:lnTo>
                    <a:pt x="5403374" y="2327889"/>
                  </a:lnTo>
                  <a:lnTo>
                    <a:pt x="5290618" y="2315421"/>
                  </a:lnTo>
                  <a:lnTo>
                    <a:pt x="5177863" y="2304060"/>
                  </a:lnTo>
                  <a:lnTo>
                    <a:pt x="5065107" y="2293651"/>
                  </a:lnTo>
                  <a:lnTo>
                    <a:pt x="4952352" y="2284049"/>
                  </a:lnTo>
                  <a:lnTo>
                    <a:pt x="4839596" y="2275142"/>
                  </a:lnTo>
                  <a:lnTo>
                    <a:pt x="4726841" y="2266871"/>
                  </a:lnTo>
                  <a:lnTo>
                    <a:pt x="4614085" y="2259261"/>
                  </a:lnTo>
                  <a:lnTo>
                    <a:pt x="4501330" y="2252423"/>
                  </a:lnTo>
                  <a:lnTo>
                    <a:pt x="4388574" y="2246221"/>
                  </a:lnTo>
                  <a:lnTo>
                    <a:pt x="4275819" y="2240508"/>
                  </a:lnTo>
                  <a:lnTo>
                    <a:pt x="4163063" y="2235136"/>
                  </a:lnTo>
                  <a:lnTo>
                    <a:pt x="4050307" y="2229734"/>
                  </a:lnTo>
                  <a:lnTo>
                    <a:pt x="3937552" y="2224010"/>
                  </a:lnTo>
                  <a:lnTo>
                    <a:pt x="3824796" y="2218466"/>
                  </a:lnTo>
                  <a:lnTo>
                    <a:pt x="3712041" y="2212780"/>
                  </a:lnTo>
                  <a:lnTo>
                    <a:pt x="3599285" y="2204972"/>
                  </a:lnTo>
                  <a:lnTo>
                    <a:pt x="3486530" y="2194941"/>
                  </a:lnTo>
                  <a:lnTo>
                    <a:pt x="3373774" y="2184877"/>
                  </a:lnTo>
                  <a:lnTo>
                    <a:pt x="3261019" y="2173868"/>
                  </a:lnTo>
                  <a:lnTo>
                    <a:pt x="3148263" y="2161223"/>
                  </a:lnTo>
                  <a:lnTo>
                    <a:pt x="3035508" y="2150515"/>
                  </a:lnTo>
                  <a:lnTo>
                    <a:pt x="2922752" y="2139817"/>
                  </a:lnTo>
                  <a:lnTo>
                    <a:pt x="2809997" y="2124188"/>
                  </a:lnTo>
                  <a:lnTo>
                    <a:pt x="2697241" y="2101180"/>
                  </a:lnTo>
                  <a:lnTo>
                    <a:pt x="2584486" y="2078556"/>
                  </a:lnTo>
                  <a:lnTo>
                    <a:pt x="2471730" y="2054100"/>
                  </a:lnTo>
                  <a:lnTo>
                    <a:pt x="2358975" y="2023261"/>
                  </a:lnTo>
                  <a:lnTo>
                    <a:pt x="2246219" y="1982292"/>
                  </a:lnTo>
                  <a:lnTo>
                    <a:pt x="2133463" y="1937473"/>
                  </a:lnTo>
                  <a:lnTo>
                    <a:pt x="2020708" y="1888349"/>
                  </a:lnTo>
                  <a:lnTo>
                    <a:pt x="1907952" y="1832689"/>
                  </a:lnTo>
                  <a:lnTo>
                    <a:pt x="1795197" y="1767947"/>
                  </a:lnTo>
                  <a:lnTo>
                    <a:pt x="1682441" y="1694466"/>
                  </a:lnTo>
                  <a:lnTo>
                    <a:pt x="1569686" y="1615108"/>
                  </a:lnTo>
                  <a:lnTo>
                    <a:pt x="1456930" y="1530049"/>
                  </a:lnTo>
                  <a:lnTo>
                    <a:pt x="1344175" y="1439517"/>
                  </a:lnTo>
                  <a:lnTo>
                    <a:pt x="1231419" y="1343768"/>
                  </a:lnTo>
                  <a:lnTo>
                    <a:pt x="1118664" y="1243053"/>
                  </a:lnTo>
                  <a:lnTo>
                    <a:pt x="1005908" y="1137596"/>
                  </a:lnTo>
                  <a:lnTo>
                    <a:pt x="893153" y="1027567"/>
                  </a:lnTo>
                  <a:lnTo>
                    <a:pt x="780397" y="913084"/>
                  </a:lnTo>
                  <a:lnTo>
                    <a:pt x="667642" y="794211"/>
                  </a:lnTo>
                  <a:lnTo>
                    <a:pt x="554886" y="670969"/>
                  </a:lnTo>
                  <a:lnTo>
                    <a:pt x="442131" y="543353"/>
                  </a:lnTo>
                  <a:lnTo>
                    <a:pt x="329375" y="411337"/>
                  </a:lnTo>
                  <a:lnTo>
                    <a:pt x="216619" y="274887"/>
                  </a:lnTo>
                  <a:lnTo>
                    <a:pt x="103864" y="13396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665946"/>
              <a:ext cx="6145984" cy="2505041"/>
            </a:xfrm>
            <a:custGeom>
              <a:avLst/>
              <a:pathLst>
                <a:path w="6145984" h="2505041">
                  <a:moveTo>
                    <a:pt x="0" y="0"/>
                  </a:moveTo>
                  <a:lnTo>
                    <a:pt x="103864" y="158831"/>
                  </a:lnTo>
                  <a:lnTo>
                    <a:pt x="216619" y="324849"/>
                  </a:lnTo>
                  <a:lnTo>
                    <a:pt x="329375" y="484451"/>
                  </a:lnTo>
                  <a:lnTo>
                    <a:pt x="442131" y="637635"/>
                  </a:lnTo>
                  <a:lnTo>
                    <a:pt x="554886" y="784396"/>
                  </a:lnTo>
                  <a:lnTo>
                    <a:pt x="667642" y="924731"/>
                  </a:lnTo>
                  <a:lnTo>
                    <a:pt x="780397" y="1058636"/>
                  </a:lnTo>
                  <a:lnTo>
                    <a:pt x="893153" y="1186106"/>
                  </a:lnTo>
                  <a:lnTo>
                    <a:pt x="1005908" y="1307137"/>
                  </a:lnTo>
                  <a:lnTo>
                    <a:pt x="1118664" y="1421727"/>
                  </a:lnTo>
                  <a:lnTo>
                    <a:pt x="1231419" y="1529871"/>
                  </a:lnTo>
                  <a:lnTo>
                    <a:pt x="1344175" y="1631564"/>
                  </a:lnTo>
                  <a:lnTo>
                    <a:pt x="1456930" y="1726804"/>
                  </a:lnTo>
                  <a:lnTo>
                    <a:pt x="1569686" y="1815586"/>
                  </a:lnTo>
                  <a:lnTo>
                    <a:pt x="1682441" y="1897906"/>
                  </a:lnTo>
                  <a:lnTo>
                    <a:pt x="1795197" y="1973750"/>
                  </a:lnTo>
                  <a:lnTo>
                    <a:pt x="1907952" y="2040709"/>
                  </a:lnTo>
                  <a:lnTo>
                    <a:pt x="2020708" y="2098394"/>
                  </a:lnTo>
                  <a:lnTo>
                    <a:pt x="2133463" y="2148913"/>
                  </a:lnTo>
                  <a:lnTo>
                    <a:pt x="2246219" y="2194373"/>
                  </a:lnTo>
                  <a:lnTo>
                    <a:pt x="2358975" y="2235708"/>
                  </a:lnTo>
                  <a:lnTo>
                    <a:pt x="2471730" y="2267549"/>
                  </a:lnTo>
                  <a:lnTo>
                    <a:pt x="2584486" y="2292366"/>
                  </a:lnTo>
                  <a:lnTo>
                    <a:pt x="2697241" y="2314299"/>
                  </a:lnTo>
                  <a:lnTo>
                    <a:pt x="2809997" y="2336863"/>
                  </a:lnTo>
                  <a:lnTo>
                    <a:pt x="2922752" y="2353435"/>
                  </a:lnTo>
                  <a:lnTo>
                    <a:pt x="3035508" y="2364343"/>
                  </a:lnTo>
                  <a:lnTo>
                    <a:pt x="3148263" y="2373821"/>
                  </a:lnTo>
                  <a:lnTo>
                    <a:pt x="3261019" y="2385967"/>
                  </a:lnTo>
                  <a:lnTo>
                    <a:pt x="3373774" y="2398804"/>
                  </a:lnTo>
                  <a:lnTo>
                    <a:pt x="3486530" y="2410204"/>
                  </a:lnTo>
                  <a:lnTo>
                    <a:pt x="3599285" y="2420296"/>
                  </a:lnTo>
                  <a:lnTo>
                    <a:pt x="3712041" y="2428849"/>
                  </a:lnTo>
                  <a:lnTo>
                    <a:pt x="3824796" y="2435400"/>
                  </a:lnTo>
                  <a:lnTo>
                    <a:pt x="3937552" y="2440858"/>
                  </a:lnTo>
                  <a:lnTo>
                    <a:pt x="4050307" y="2446191"/>
                  </a:lnTo>
                  <a:lnTo>
                    <a:pt x="4163063" y="2451114"/>
                  </a:lnTo>
                  <a:lnTo>
                    <a:pt x="4275819" y="2455262"/>
                  </a:lnTo>
                  <a:lnTo>
                    <a:pt x="4388574" y="2458947"/>
                  </a:lnTo>
                  <a:lnTo>
                    <a:pt x="4501330" y="2462484"/>
                  </a:lnTo>
                  <a:lnTo>
                    <a:pt x="4614085" y="2466100"/>
                  </a:lnTo>
                  <a:lnTo>
                    <a:pt x="4726841" y="2469656"/>
                  </a:lnTo>
                  <a:lnTo>
                    <a:pt x="4839596" y="2473125"/>
                  </a:lnTo>
                  <a:lnTo>
                    <a:pt x="4952352" y="2476503"/>
                  </a:lnTo>
                  <a:lnTo>
                    <a:pt x="5065107" y="2479783"/>
                  </a:lnTo>
                  <a:lnTo>
                    <a:pt x="5177863" y="2482958"/>
                  </a:lnTo>
                  <a:lnTo>
                    <a:pt x="5290618" y="2486024"/>
                  </a:lnTo>
                  <a:lnTo>
                    <a:pt x="5403374" y="2488973"/>
                  </a:lnTo>
                  <a:lnTo>
                    <a:pt x="5516129" y="2491800"/>
                  </a:lnTo>
                  <a:lnTo>
                    <a:pt x="5628885" y="2494499"/>
                  </a:lnTo>
                  <a:lnTo>
                    <a:pt x="5741640" y="2497063"/>
                  </a:lnTo>
                  <a:lnTo>
                    <a:pt x="5854396" y="2499487"/>
                  </a:lnTo>
                  <a:lnTo>
                    <a:pt x="5967151" y="2501764"/>
                  </a:lnTo>
                  <a:lnTo>
                    <a:pt x="6079907" y="2503889"/>
                  </a:lnTo>
                  <a:lnTo>
                    <a:pt x="6145984" y="250504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662947"/>
              <a:ext cx="6145984" cy="3731327"/>
            </a:xfrm>
            <a:custGeom>
              <a:avLst/>
              <a:pathLst>
                <a:path w="6145984" h="3731327">
                  <a:moveTo>
                    <a:pt x="0" y="0"/>
                  </a:moveTo>
                  <a:lnTo>
                    <a:pt x="103864" y="183668"/>
                  </a:lnTo>
                  <a:lnTo>
                    <a:pt x="216619" y="375632"/>
                  </a:lnTo>
                  <a:lnTo>
                    <a:pt x="329375" y="560121"/>
                  </a:lnTo>
                  <a:lnTo>
                    <a:pt x="442131" y="737086"/>
                  </a:lnTo>
                  <a:lnTo>
                    <a:pt x="554886" y="906484"/>
                  </a:lnTo>
                  <a:lnTo>
                    <a:pt x="667642" y="1068284"/>
                  </a:lnTo>
                  <a:lnTo>
                    <a:pt x="780397" y="1222482"/>
                  </a:lnTo>
                  <a:lnTo>
                    <a:pt x="893153" y="1369113"/>
                  </a:lnTo>
                  <a:lnTo>
                    <a:pt x="1005908" y="1508267"/>
                  </a:lnTo>
                  <a:lnTo>
                    <a:pt x="1118664" y="1640106"/>
                  </a:lnTo>
                  <a:lnTo>
                    <a:pt x="1231419" y="1764870"/>
                  </a:lnTo>
                  <a:lnTo>
                    <a:pt x="1344175" y="1882863"/>
                  </a:lnTo>
                  <a:lnTo>
                    <a:pt x="1456930" y="1994437"/>
                  </a:lnTo>
                  <a:lnTo>
                    <a:pt x="1569686" y="2099943"/>
                  </a:lnTo>
                  <a:lnTo>
                    <a:pt x="1682441" y="2199693"/>
                  </a:lnTo>
                  <a:lnTo>
                    <a:pt x="1795197" y="2293914"/>
                  </a:lnTo>
                  <a:lnTo>
                    <a:pt x="1907952" y="2381692"/>
                  </a:lnTo>
                  <a:lnTo>
                    <a:pt x="2020708" y="2462503"/>
                  </a:lnTo>
                  <a:lnTo>
                    <a:pt x="2133463" y="2536790"/>
                  </a:lnTo>
                  <a:lnTo>
                    <a:pt x="2246219" y="2605421"/>
                  </a:lnTo>
                  <a:lnTo>
                    <a:pt x="2358975" y="2669432"/>
                  </a:lnTo>
                  <a:lnTo>
                    <a:pt x="2471730" y="2726994"/>
                  </a:lnTo>
                  <a:lnTo>
                    <a:pt x="2584486" y="2777778"/>
                  </a:lnTo>
                  <a:lnTo>
                    <a:pt x="2697241" y="2823587"/>
                  </a:lnTo>
                  <a:lnTo>
                    <a:pt x="2809997" y="2867994"/>
                  </a:lnTo>
                  <a:lnTo>
                    <a:pt x="2922752" y="2906006"/>
                  </a:lnTo>
                  <a:lnTo>
                    <a:pt x="3035508" y="2935950"/>
                  </a:lnTo>
                  <a:lnTo>
                    <a:pt x="3148263" y="2961770"/>
                  </a:lnTo>
                  <a:lnTo>
                    <a:pt x="3261019" y="2991122"/>
                  </a:lnTo>
                  <a:lnTo>
                    <a:pt x="3373774" y="3022209"/>
                  </a:lnTo>
                  <a:lnTo>
                    <a:pt x="3486530" y="3049603"/>
                  </a:lnTo>
                  <a:lnTo>
                    <a:pt x="3599285" y="3074681"/>
                  </a:lnTo>
                  <a:lnTo>
                    <a:pt x="3712041" y="3101001"/>
                  </a:lnTo>
                  <a:lnTo>
                    <a:pt x="3824796" y="3125285"/>
                  </a:lnTo>
                  <a:lnTo>
                    <a:pt x="3937552" y="3146978"/>
                  </a:lnTo>
                  <a:lnTo>
                    <a:pt x="4050307" y="3168088"/>
                  </a:lnTo>
                  <a:lnTo>
                    <a:pt x="4163063" y="3188463"/>
                  </a:lnTo>
                  <a:lnTo>
                    <a:pt x="4275819" y="3206640"/>
                  </a:lnTo>
                  <a:lnTo>
                    <a:pt x="4388574" y="3222818"/>
                  </a:lnTo>
                  <a:lnTo>
                    <a:pt x="4501330" y="3237501"/>
                  </a:lnTo>
                  <a:lnTo>
                    <a:pt x="4614085" y="3250950"/>
                  </a:lnTo>
                  <a:lnTo>
                    <a:pt x="4726841" y="3262491"/>
                  </a:lnTo>
                  <a:lnTo>
                    <a:pt x="4839596" y="3272205"/>
                  </a:lnTo>
                  <a:lnTo>
                    <a:pt x="4952352" y="3280115"/>
                  </a:lnTo>
                  <a:lnTo>
                    <a:pt x="5065107" y="3286133"/>
                  </a:lnTo>
                  <a:lnTo>
                    <a:pt x="5177863" y="3290093"/>
                  </a:lnTo>
                  <a:lnTo>
                    <a:pt x="5290618" y="3291789"/>
                  </a:lnTo>
                  <a:lnTo>
                    <a:pt x="5403374" y="3291001"/>
                  </a:lnTo>
                  <a:lnTo>
                    <a:pt x="5516129" y="3287521"/>
                  </a:lnTo>
                  <a:lnTo>
                    <a:pt x="5628885" y="3281166"/>
                  </a:lnTo>
                  <a:lnTo>
                    <a:pt x="5741640" y="3271791"/>
                  </a:lnTo>
                  <a:lnTo>
                    <a:pt x="5854396" y="3259286"/>
                  </a:lnTo>
                  <a:lnTo>
                    <a:pt x="5967151" y="3243578"/>
                  </a:lnTo>
                  <a:lnTo>
                    <a:pt x="6079907" y="3224625"/>
                  </a:lnTo>
                  <a:lnTo>
                    <a:pt x="6145984" y="3211605"/>
                  </a:lnTo>
                  <a:lnTo>
                    <a:pt x="6145984" y="3731327"/>
                  </a:lnTo>
                  <a:lnTo>
                    <a:pt x="5695192" y="3731327"/>
                  </a:lnTo>
                  <a:lnTo>
                    <a:pt x="5628885" y="3714366"/>
                  </a:lnTo>
                  <a:lnTo>
                    <a:pt x="5516129" y="3686899"/>
                  </a:lnTo>
                  <a:lnTo>
                    <a:pt x="5403374" y="3660666"/>
                  </a:lnTo>
                  <a:lnTo>
                    <a:pt x="5290618" y="3635489"/>
                  </a:lnTo>
                  <a:lnTo>
                    <a:pt x="5177863" y="3611161"/>
                  </a:lnTo>
                  <a:lnTo>
                    <a:pt x="5065107" y="3587468"/>
                  </a:lnTo>
                  <a:lnTo>
                    <a:pt x="4952352" y="3564204"/>
                  </a:lnTo>
                  <a:lnTo>
                    <a:pt x="4839596" y="3541209"/>
                  </a:lnTo>
                  <a:lnTo>
                    <a:pt x="4726841" y="3518398"/>
                  </a:lnTo>
                  <a:lnTo>
                    <a:pt x="4614085" y="3495797"/>
                  </a:lnTo>
                  <a:lnTo>
                    <a:pt x="4501330" y="3473557"/>
                  </a:lnTo>
                  <a:lnTo>
                    <a:pt x="4388574" y="3451603"/>
                  </a:lnTo>
                  <a:lnTo>
                    <a:pt x="4275819" y="3429895"/>
                  </a:lnTo>
                  <a:lnTo>
                    <a:pt x="4163063" y="3408378"/>
                  </a:lnTo>
                  <a:lnTo>
                    <a:pt x="4050307" y="3386697"/>
                  </a:lnTo>
                  <a:lnTo>
                    <a:pt x="3937552" y="3364520"/>
                  </a:lnTo>
                  <a:lnTo>
                    <a:pt x="3824796" y="3342593"/>
                  </a:lnTo>
                  <a:lnTo>
                    <a:pt x="3712041" y="3320668"/>
                  </a:lnTo>
                  <a:lnTo>
                    <a:pt x="3599285" y="3296381"/>
                  </a:lnTo>
                  <a:lnTo>
                    <a:pt x="3486530" y="3271470"/>
                  </a:lnTo>
                  <a:lnTo>
                    <a:pt x="3373774" y="3247718"/>
                  </a:lnTo>
                  <a:lnTo>
                    <a:pt x="3261019" y="3221618"/>
                  </a:lnTo>
                  <a:lnTo>
                    <a:pt x="3148263" y="3190906"/>
                  </a:lnTo>
                  <a:lnTo>
                    <a:pt x="3035508" y="3161731"/>
                  </a:lnTo>
                  <a:lnTo>
                    <a:pt x="2922752" y="3132359"/>
                  </a:lnTo>
                  <a:lnTo>
                    <a:pt x="2809997" y="3096921"/>
                  </a:lnTo>
                  <a:lnTo>
                    <a:pt x="2697241" y="3051303"/>
                  </a:lnTo>
                  <a:lnTo>
                    <a:pt x="2584486" y="3003608"/>
                  </a:lnTo>
                  <a:lnTo>
                    <a:pt x="2471730" y="2953808"/>
                  </a:lnTo>
                  <a:lnTo>
                    <a:pt x="2358975" y="2898980"/>
                  </a:lnTo>
                  <a:lnTo>
                    <a:pt x="2246219" y="2835965"/>
                  </a:lnTo>
                  <a:lnTo>
                    <a:pt x="2133463" y="2769084"/>
                  </a:lnTo>
                  <a:lnTo>
                    <a:pt x="2020708" y="2698605"/>
                  </a:lnTo>
                  <a:lnTo>
                    <a:pt x="1907952" y="2623318"/>
                  </a:lnTo>
                  <a:lnTo>
                    <a:pt x="1795197" y="2541587"/>
                  </a:lnTo>
                  <a:lnTo>
                    <a:pt x="1682441" y="2453813"/>
                  </a:lnTo>
                  <a:lnTo>
                    <a:pt x="1569686" y="2362142"/>
                  </a:lnTo>
                  <a:lnTo>
                    <a:pt x="1456930" y="2266794"/>
                  </a:lnTo>
                  <a:lnTo>
                    <a:pt x="1344175" y="2168063"/>
                  </a:lnTo>
                  <a:lnTo>
                    <a:pt x="1231419" y="2066283"/>
                  </a:lnTo>
                  <a:lnTo>
                    <a:pt x="1118664" y="1961786"/>
                  </a:lnTo>
                  <a:lnTo>
                    <a:pt x="1005908" y="1854860"/>
                  </a:lnTo>
                  <a:lnTo>
                    <a:pt x="893153" y="1745724"/>
                  </a:lnTo>
                  <a:lnTo>
                    <a:pt x="780397" y="1634522"/>
                  </a:lnTo>
                  <a:lnTo>
                    <a:pt x="667642" y="1521328"/>
                  </a:lnTo>
                  <a:lnTo>
                    <a:pt x="554886" y="1406157"/>
                  </a:lnTo>
                  <a:lnTo>
                    <a:pt x="442131" y="1288987"/>
                  </a:lnTo>
                  <a:lnTo>
                    <a:pt x="329375" y="1169768"/>
                  </a:lnTo>
                  <a:lnTo>
                    <a:pt x="216619" y="1048440"/>
                  </a:lnTo>
                  <a:lnTo>
                    <a:pt x="103864" y="924935"/>
                  </a:lnTo>
                  <a:lnTo>
                    <a:pt x="0" y="80910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662947"/>
              <a:ext cx="6145984" cy="3291789"/>
            </a:xfrm>
            <a:custGeom>
              <a:avLst/>
              <a:pathLst>
                <a:path w="6145984" h="3291789">
                  <a:moveTo>
                    <a:pt x="0" y="0"/>
                  </a:moveTo>
                  <a:lnTo>
                    <a:pt x="103864" y="183668"/>
                  </a:lnTo>
                  <a:lnTo>
                    <a:pt x="216619" y="375632"/>
                  </a:lnTo>
                  <a:lnTo>
                    <a:pt x="329375" y="560121"/>
                  </a:lnTo>
                  <a:lnTo>
                    <a:pt x="442131" y="737086"/>
                  </a:lnTo>
                  <a:lnTo>
                    <a:pt x="554886" y="906484"/>
                  </a:lnTo>
                  <a:lnTo>
                    <a:pt x="667642" y="1068284"/>
                  </a:lnTo>
                  <a:lnTo>
                    <a:pt x="780397" y="1222482"/>
                  </a:lnTo>
                  <a:lnTo>
                    <a:pt x="893153" y="1369113"/>
                  </a:lnTo>
                  <a:lnTo>
                    <a:pt x="1005908" y="1508267"/>
                  </a:lnTo>
                  <a:lnTo>
                    <a:pt x="1118664" y="1640106"/>
                  </a:lnTo>
                  <a:lnTo>
                    <a:pt x="1231419" y="1764870"/>
                  </a:lnTo>
                  <a:lnTo>
                    <a:pt x="1344175" y="1882863"/>
                  </a:lnTo>
                  <a:lnTo>
                    <a:pt x="1456930" y="1994437"/>
                  </a:lnTo>
                  <a:lnTo>
                    <a:pt x="1569686" y="2099943"/>
                  </a:lnTo>
                  <a:lnTo>
                    <a:pt x="1682441" y="2199693"/>
                  </a:lnTo>
                  <a:lnTo>
                    <a:pt x="1795197" y="2293914"/>
                  </a:lnTo>
                  <a:lnTo>
                    <a:pt x="1907952" y="2381692"/>
                  </a:lnTo>
                  <a:lnTo>
                    <a:pt x="2020708" y="2462503"/>
                  </a:lnTo>
                  <a:lnTo>
                    <a:pt x="2133463" y="2536790"/>
                  </a:lnTo>
                  <a:lnTo>
                    <a:pt x="2246219" y="2605421"/>
                  </a:lnTo>
                  <a:lnTo>
                    <a:pt x="2358975" y="2669432"/>
                  </a:lnTo>
                  <a:lnTo>
                    <a:pt x="2471730" y="2726994"/>
                  </a:lnTo>
                  <a:lnTo>
                    <a:pt x="2584486" y="2777778"/>
                  </a:lnTo>
                  <a:lnTo>
                    <a:pt x="2697241" y="2823587"/>
                  </a:lnTo>
                  <a:lnTo>
                    <a:pt x="2809997" y="2867994"/>
                  </a:lnTo>
                  <a:lnTo>
                    <a:pt x="2922752" y="2906006"/>
                  </a:lnTo>
                  <a:lnTo>
                    <a:pt x="3035508" y="2935950"/>
                  </a:lnTo>
                  <a:lnTo>
                    <a:pt x="3148263" y="2961770"/>
                  </a:lnTo>
                  <a:lnTo>
                    <a:pt x="3261019" y="2991122"/>
                  </a:lnTo>
                  <a:lnTo>
                    <a:pt x="3373774" y="3022209"/>
                  </a:lnTo>
                  <a:lnTo>
                    <a:pt x="3486530" y="3049603"/>
                  </a:lnTo>
                  <a:lnTo>
                    <a:pt x="3599285" y="3074681"/>
                  </a:lnTo>
                  <a:lnTo>
                    <a:pt x="3712041" y="3101001"/>
                  </a:lnTo>
                  <a:lnTo>
                    <a:pt x="3824796" y="3125285"/>
                  </a:lnTo>
                  <a:lnTo>
                    <a:pt x="3937552" y="3146978"/>
                  </a:lnTo>
                  <a:lnTo>
                    <a:pt x="4050307" y="3168088"/>
                  </a:lnTo>
                  <a:lnTo>
                    <a:pt x="4163063" y="3188463"/>
                  </a:lnTo>
                  <a:lnTo>
                    <a:pt x="4275819" y="3206640"/>
                  </a:lnTo>
                  <a:lnTo>
                    <a:pt x="4388574" y="3222818"/>
                  </a:lnTo>
                  <a:lnTo>
                    <a:pt x="4501330" y="3237501"/>
                  </a:lnTo>
                  <a:lnTo>
                    <a:pt x="4614085" y="3250950"/>
                  </a:lnTo>
                  <a:lnTo>
                    <a:pt x="4726841" y="3262491"/>
                  </a:lnTo>
                  <a:lnTo>
                    <a:pt x="4839596" y="3272205"/>
                  </a:lnTo>
                  <a:lnTo>
                    <a:pt x="4952352" y="3280115"/>
                  </a:lnTo>
                  <a:lnTo>
                    <a:pt x="5065107" y="3286133"/>
                  </a:lnTo>
                  <a:lnTo>
                    <a:pt x="5177863" y="3290093"/>
                  </a:lnTo>
                  <a:lnTo>
                    <a:pt x="5290618" y="3291789"/>
                  </a:lnTo>
                  <a:lnTo>
                    <a:pt x="5403374" y="3291001"/>
                  </a:lnTo>
                  <a:lnTo>
                    <a:pt x="5516129" y="3287521"/>
                  </a:lnTo>
                  <a:lnTo>
                    <a:pt x="5628885" y="3281166"/>
                  </a:lnTo>
                  <a:lnTo>
                    <a:pt x="5741640" y="3271791"/>
                  </a:lnTo>
                  <a:lnTo>
                    <a:pt x="5854396" y="3259286"/>
                  </a:lnTo>
                  <a:lnTo>
                    <a:pt x="5967151" y="3243578"/>
                  </a:lnTo>
                  <a:lnTo>
                    <a:pt x="6079907" y="3224625"/>
                  </a:lnTo>
                  <a:lnTo>
                    <a:pt x="6145984" y="32116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472050"/>
              <a:ext cx="5695192" cy="2922224"/>
            </a:xfrm>
            <a:custGeom>
              <a:avLst/>
              <a:pathLst>
                <a:path w="5695192" h="2922224">
                  <a:moveTo>
                    <a:pt x="5695192" y="2922224"/>
                  </a:moveTo>
                  <a:lnTo>
                    <a:pt x="5628885" y="2905263"/>
                  </a:lnTo>
                  <a:lnTo>
                    <a:pt x="5516129" y="2877796"/>
                  </a:lnTo>
                  <a:lnTo>
                    <a:pt x="5403374" y="2851563"/>
                  </a:lnTo>
                  <a:lnTo>
                    <a:pt x="5290618" y="2826386"/>
                  </a:lnTo>
                  <a:lnTo>
                    <a:pt x="5177863" y="2802058"/>
                  </a:lnTo>
                  <a:lnTo>
                    <a:pt x="5065107" y="2778364"/>
                  </a:lnTo>
                  <a:lnTo>
                    <a:pt x="4952352" y="2755101"/>
                  </a:lnTo>
                  <a:lnTo>
                    <a:pt x="4839596" y="2732106"/>
                  </a:lnTo>
                  <a:lnTo>
                    <a:pt x="4726841" y="2709295"/>
                  </a:lnTo>
                  <a:lnTo>
                    <a:pt x="4614085" y="2686694"/>
                  </a:lnTo>
                  <a:lnTo>
                    <a:pt x="4501330" y="2664454"/>
                  </a:lnTo>
                  <a:lnTo>
                    <a:pt x="4388574" y="2642500"/>
                  </a:lnTo>
                  <a:lnTo>
                    <a:pt x="4275819" y="2620792"/>
                  </a:lnTo>
                  <a:lnTo>
                    <a:pt x="4163063" y="2599275"/>
                  </a:lnTo>
                  <a:lnTo>
                    <a:pt x="4050307" y="2577593"/>
                  </a:lnTo>
                  <a:lnTo>
                    <a:pt x="3937552" y="2555417"/>
                  </a:lnTo>
                  <a:lnTo>
                    <a:pt x="3824796" y="2533490"/>
                  </a:lnTo>
                  <a:lnTo>
                    <a:pt x="3712041" y="2511565"/>
                  </a:lnTo>
                  <a:lnTo>
                    <a:pt x="3599285" y="2487277"/>
                  </a:lnTo>
                  <a:lnTo>
                    <a:pt x="3486530" y="2462367"/>
                  </a:lnTo>
                  <a:lnTo>
                    <a:pt x="3373774" y="2438614"/>
                  </a:lnTo>
                  <a:lnTo>
                    <a:pt x="3261019" y="2412515"/>
                  </a:lnTo>
                  <a:lnTo>
                    <a:pt x="3148263" y="2381803"/>
                  </a:lnTo>
                  <a:lnTo>
                    <a:pt x="3035508" y="2352628"/>
                  </a:lnTo>
                  <a:lnTo>
                    <a:pt x="2922752" y="2323256"/>
                  </a:lnTo>
                  <a:lnTo>
                    <a:pt x="2809997" y="2287817"/>
                  </a:lnTo>
                  <a:lnTo>
                    <a:pt x="2697241" y="2242199"/>
                  </a:lnTo>
                  <a:lnTo>
                    <a:pt x="2584486" y="2194505"/>
                  </a:lnTo>
                  <a:lnTo>
                    <a:pt x="2471730" y="2144705"/>
                  </a:lnTo>
                  <a:lnTo>
                    <a:pt x="2358975" y="2089877"/>
                  </a:lnTo>
                  <a:lnTo>
                    <a:pt x="2246219" y="2026862"/>
                  </a:lnTo>
                  <a:lnTo>
                    <a:pt x="2133463" y="1959981"/>
                  </a:lnTo>
                  <a:lnTo>
                    <a:pt x="2020708" y="1889502"/>
                  </a:lnTo>
                  <a:lnTo>
                    <a:pt x="1907952" y="1814215"/>
                  </a:lnTo>
                  <a:lnTo>
                    <a:pt x="1795197" y="1732483"/>
                  </a:lnTo>
                  <a:lnTo>
                    <a:pt x="1682441" y="1644710"/>
                  </a:lnTo>
                  <a:lnTo>
                    <a:pt x="1569686" y="1553039"/>
                  </a:lnTo>
                  <a:lnTo>
                    <a:pt x="1456930" y="1457691"/>
                  </a:lnTo>
                  <a:lnTo>
                    <a:pt x="1344175" y="1358960"/>
                  </a:lnTo>
                  <a:lnTo>
                    <a:pt x="1231419" y="1257180"/>
                  </a:lnTo>
                  <a:lnTo>
                    <a:pt x="1118664" y="1152683"/>
                  </a:lnTo>
                  <a:lnTo>
                    <a:pt x="1005908" y="1045756"/>
                  </a:lnTo>
                  <a:lnTo>
                    <a:pt x="893153" y="936620"/>
                  </a:lnTo>
                  <a:lnTo>
                    <a:pt x="780397" y="825419"/>
                  </a:lnTo>
                  <a:lnTo>
                    <a:pt x="667642" y="712225"/>
                  </a:lnTo>
                  <a:lnTo>
                    <a:pt x="554886" y="597054"/>
                  </a:lnTo>
                  <a:lnTo>
                    <a:pt x="442131" y="479884"/>
                  </a:lnTo>
                  <a:lnTo>
                    <a:pt x="329375" y="360665"/>
                  </a:lnTo>
                  <a:lnTo>
                    <a:pt x="216619" y="239337"/>
                  </a:lnTo>
                  <a:lnTo>
                    <a:pt x="103864" y="11583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067499"/>
              <a:ext cx="6145984" cy="3130969"/>
            </a:xfrm>
            <a:custGeom>
              <a:avLst/>
              <a:pathLst>
                <a:path w="6145984" h="3130969">
                  <a:moveTo>
                    <a:pt x="0" y="0"/>
                  </a:moveTo>
                  <a:lnTo>
                    <a:pt x="103864" y="149750"/>
                  </a:lnTo>
                  <a:lnTo>
                    <a:pt x="216619" y="307484"/>
                  </a:lnTo>
                  <a:lnTo>
                    <a:pt x="329375" y="460393"/>
                  </a:lnTo>
                  <a:lnTo>
                    <a:pt x="442131" y="608485"/>
                  </a:lnTo>
                  <a:lnTo>
                    <a:pt x="554886" y="751769"/>
                  </a:lnTo>
                  <a:lnTo>
                    <a:pt x="667642" y="890254"/>
                  </a:lnTo>
                  <a:lnTo>
                    <a:pt x="780397" y="1023951"/>
                  </a:lnTo>
                  <a:lnTo>
                    <a:pt x="893153" y="1152867"/>
                  </a:lnTo>
                  <a:lnTo>
                    <a:pt x="1005908" y="1277012"/>
                  </a:lnTo>
                  <a:lnTo>
                    <a:pt x="1118664" y="1396395"/>
                  </a:lnTo>
                  <a:lnTo>
                    <a:pt x="1231419" y="1511025"/>
                  </a:lnTo>
                  <a:lnTo>
                    <a:pt x="1344175" y="1620912"/>
                  </a:lnTo>
                  <a:lnTo>
                    <a:pt x="1456930" y="1726064"/>
                  </a:lnTo>
                  <a:lnTo>
                    <a:pt x="1569686" y="1826491"/>
                  </a:lnTo>
                  <a:lnTo>
                    <a:pt x="1682441" y="1922201"/>
                  </a:lnTo>
                  <a:lnTo>
                    <a:pt x="1795197" y="2013199"/>
                  </a:lnTo>
                  <a:lnTo>
                    <a:pt x="1907952" y="2097954"/>
                  </a:lnTo>
                  <a:lnTo>
                    <a:pt x="2020708" y="2176002"/>
                  </a:lnTo>
                  <a:lnTo>
                    <a:pt x="2133463" y="2248385"/>
                  </a:lnTo>
                  <a:lnTo>
                    <a:pt x="2246219" y="2316142"/>
                  </a:lnTo>
                  <a:lnTo>
                    <a:pt x="2358975" y="2379654"/>
                  </a:lnTo>
                  <a:lnTo>
                    <a:pt x="2471730" y="2435849"/>
                  </a:lnTo>
                  <a:lnTo>
                    <a:pt x="2584486" y="2486141"/>
                  </a:lnTo>
                  <a:lnTo>
                    <a:pt x="2697241" y="2532893"/>
                  </a:lnTo>
                  <a:lnTo>
                    <a:pt x="2809997" y="2577906"/>
                  </a:lnTo>
                  <a:lnTo>
                    <a:pt x="2922752" y="2614631"/>
                  </a:lnTo>
                  <a:lnTo>
                    <a:pt x="3035508" y="2644289"/>
                  </a:lnTo>
                  <a:lnTo>
                    <a:pt x="3148263" y="2671786"/>
                  </a:lnTo>
                  <a:lnTo>
                    <a:pt x="3261019" y="2701819"/>
                  </a:lnTo>
                  <a:lnTo>
                    <a:pt x="3373774" y="2730412"/>
                  </a:lnTo>
                  <a:lnTo>
                    <a:pt x="3486530" y="2755985"/>
                  </a:lnTo>
                  <a:lnTo>
                    <a:pt x="3599285" y="2780979"/>
                  </a:lnTo>
                  <a:lnTo>
                    <a:pt x="3712041" y="2806283"/>
                  </a:lnTo>
                  <a:lnTo>
                    <a:pt x="3824796" y="2829387"/>
                  </a:lnTo>
                  <a:lnTo>
                    <a:pt x="3937552" y="2851198"/>
                  </a:lnTo>
                  <a:lnTo>
                    <a:pt x="4050307" y="2872841"/>
                  </a:lnTo>
                  <a:lnTo>
                    <a:pt x="4163063" y="2893869"/>
                  </a:lnTo>
                  <a:lnTo>
                    <a:pt x="4275819" y="2913716"/>
                  </a:lnTo>
                  <a:lnTo>
                    <a:pt x="4388574" y="2932659"/>
                  </a:lnTo>
                  <a:lnTo>
                    <a:pt x="4501330" y="2950977"/>
                  </a:lnTo>
                  <a:lnTo>
                    <a:pt x="4614085" y="2968822"/>
                  </a:lnTo>
                  <a:lnTo>
                    <a:pt x="4726841" y="2985893"/>
                  </a:lnTo>
                  <a:lnTo>
                    <a:pt x="4839596" y="3002156"/>
                  </a:lnTo>
                  <a:lnTo>
                    <a:pt x="4952352" y="3017608"/>
                  </a:lnTo>
                  <a:lnTo>
                    <a:pt x="5065107" y="3032249"/>
                  </a:lnTo>
                  <a:lnTo>
                    <a:pt x="5177863" y="3046076"/>
                  </a:lnTo>
                  <a:lnTo>
                    <a:pt x="5290618" y="3059087"/>
                  </a:lnTo>
                  <a:lnTo>
                    <a:pt x="5403374" y="3071282"/>
                  </a:lnTo>
                  <a:lnTo>
                    <a:pt x="5516129" y="3082659"/>
                  </a:lnTo>
                  <a:lnTo>
                    <a:pt x="5628885" y="3093214"/>
                  </a:lnTo>
                  <a:lnTo>
                    <a:pt x="5741640" y="3102948"/>
                  </a:lnTo>
                  <a:lnTo>
                    <a:pt x="5854396" y="3111859"/>
                  </a:lnTo>
                  <a:lnTo>
                    <a:pt x="5967151" y="3119943"/>
                  </a:lnTo>
                  <a:lnTo>
                    <a:pt x="6079907" y="3127201"/>
                  </a:lnTo>
                  <a:lnTo>
                    <a:pt x="6145984" y="3130969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2118823"/>
              <a:ext cx="6145984" cy="3275452"/>
            </a:xfrm>
            <a:custGeom>
              <a:avLst/>
              <a:pathLst>
                <a:path w="6145984" h="3275452">
                  <a:moveTo>
                    <a:pt x="0" y="0"/>
                  </a:moveTo>
                  <a:lnTo>
                    <a:pt x="103864" y="167325"/>
                  </a:lnTo>
                  <a:lnTo>
                    <a:pt x="216619" y="341498"/>
                  </a:lnTo>
                  <a:lnTo>
                    <a:pt x="329375" y="508125"/>
                  </a:lnTo>
                  <a:lnTo>
                    <a:pt x="442131" y="667134"/>
                  </a:lnTo>
                  <a:lnTo>
                    <a:pt x="554886" y="818462"/>
                  </a:lnTo>
                  <a:lnTo>
                    <a:pt x="667642" y="962056"/>
                  </a:lnTo>
                  <a:lnTo>
                    <a:pt x="780397" y="1097887"/>
                  </a:lnTo>
                  <a:lnTo>
                    <a:pt x="893153" y="1225966"/>
                  </a:lnTo>
                  <a:lnTo>
                    <a:pt x="1005908" y="1346357"/>
                  </a:lnTo>
                  <a:lnTo>
                    <a:pt x="1118664" y="1459194"/>
                  </a:lnTo>
                  <a:lnTo>
                    <a:pt x="1231419" y="1564683"/>
                  </a:lnTo>
                  <a:lnTo>
                    <a:pt x="1344175" y="1663096"/>
                  </a:lnTo>
                  <a:lnTo>
                    <a:pt x="1456930" y="1754748"/>
                  </a:lnTo>
                  <a:lnTo>
                    <a:pt x="1569686" y="1839955"/>
                  </a:lnTo>
                  <a:lnTo>
                    <a:pt x="1682441" y="1918996"/>
                  </a:lnTo>
                  <a:lnTo>
                    <a:pt x="1795197" y="1992065"/>
                  </a:lnTo>
                  <a:lnTo>
                    <a:pt x="1907952" y="2058319"/>
                  </a:lnTo>
                  <a:lnTo>
                    <a:pt x="2020708" y="2117748"/>
                  </a:lnTo>
                  <a:lnTo>
                    <a:pt x="2133463" y="2171421"/>
                  </a:lnTo>
                  <a:lnTo>
                    <a:pt x="2246219" y="2220820"/>
                  </a:lnTo>
                  <a:lnTo>
                    <a:pt x="2358975" y="2266915"/>
                  </a:lnTo>
                  <a:lnTo>
                    <a:pt x="2471730" y="2304653"/>
                  </a:lnTo>
                  <a:lnTo>
                    <a:pt x="2584486" y="2335479"/>
                  </a:lnTo>
                  <a:lnTo>
                    <a:pt x="2697241" y="2363899"/>
                  </a:lnTo>
                  <a:lnTo>
                    <a:pt x="2809997" y="2395911"/>
                  </a:lnTo>
                  <a:lnTo>
                    <a:pt x="2922752" y="2425168"/>
                  </a:lnTo>
                  <a:lnTo>
                    <a:pt x="3035508" y="2449276"/>
                  </a:lnTo>
                  <a:lnTo>
                    <a:pt x="3148263" y="2472364"/>
                  </a:lnTo>
                  <a:lnTo>
                    <a:pt x="3261019" y="2502326"/>
                  </a:lnTo>
                  <a:lnTo>
                    <a:pt x="3373774" y="2542997"/>
                  </a:lnTo>
                  <a:lnTo>
                    <a:pt x="3486530" y="2585991"/>
                  </a:lnTo>
                  <a:lnTo>
                    <a:pt x="3599285" y="2624910"/>
                  </a:lnTo>
                  <a:lnTo>
                    <a:pt x="3712041" y="2660478"/>
                  </a:lnTo>
                  <a:lnTo>
                    <a:pt x="3824796" y="2697594"/>
                  </a:lnTo>
                  <a:lnTo>
                    <a:pt x="3937552" y="2732547"/>
                  </a:lnTo>
                  <a:lnTo>
                    <a:pt x="4050307" y="2763376"/>
                  </a:lnTo>
                  <a:lnTo>
                    <a:pt x="4163063" y="2791537"/>
                  </a:lnTo>
                  <a:lnTo>
                    <a:pt x="4275819" y="2817737"/>
                  </a:lnTo>
                  <a:lnTo>
                    <a:pt x="4388574" y="2841374"/>
                  </a:lnTo>
                  <a:lnTo>
                    <a:pt x="4501330" y="2862136"/>
                  </a:lnTo>
                  <a:lnTo>
                    <a:pt x="4614085" y="2879878"/>
                  </a:lnTo>
                  <a:lnTo>
                    <a:pt x="4726841" y="2894929"/>
                  </a:lnTo>
                  <a:lnTo>
                    <a:pt x="4839596" y="2907475"/>
                  </a:lnTo>
                  <a:lnTo>
                    <a:pt x="4952352" y="2917541"/>
                  </a:lnTo>
                  <a:lnTo>
                    <a:pt x="5065107" y="2925045"/>
                  </a:lnTo>
                  <a:lnTo>
                    <a:pt x="5177863" y="2929831"/>
                  </a:lnTo>
                  <a:lnTo>
                    <a:pt x="5290618" y="2931702"/>
                  </a:lnTo>
                  <a:lnTo>
                    <a:pt x="5403374" y="2930450"/>
                  </a:lnTo>
                  <a:lnTo>
                    <a:pt x="5516129" y="2925875"/>
                  </a:lnTo>
                  <a:lnTo>
                    <a:pt x="5628885" y="2917805"/>
                  </a:lnTo>
                  <a:lnTo>
                    <a:pt x="5741640" y="2906101"/>
                  </a:lnTo>
                  <a:lnTo>
                    <a:pt x="5854396" y="2890663"/>
                  </a:lnTo>
                  <a:lnTo>
                    <a:pt x="5967151" y="2871421"/>
                  </a:lnTo>
                  <a:lnTo>
                    <a:pt x="6079907" y="2848338"/>
                  </a:lnTo>
                  <a:lnTo>
                    <a:pt x="6145984" y="2832551"/>
                  </a:lnTo>
                  <a:lnTo>
                    <a:pt x="6145984" y="3275452"/>
                  </a:lnTo>
                  <a:lnTo>
                    <a:pt x="5347420" y="3275452"/>
                  </a:lnTo>
                  <a:lnTo>
                    <a:pt x="5290618" y="3263458"/>
                  </a:lnTo>
                  <a:lnTo>
                    <a:pt x="5177863" y="3239741"/>
                  </a:lnTo>
                  <a:lnTo>
                    <a:pt x="5065107" y="3215907"/>
                  </a:lnTo>
                  <a:lnTo>
                    <a:pt x="4952352" y="3191756"/>
                  </a:lnTo>
                  <a:lnTo>
                    <a:pt x="4839596" y="3167130"/>
                  </a:lnTo>
                  <a:lnTo>
                    <a:pt x="4726841" y="3141942"/>
                  </a:lnTo>
                  <a:lnTo>
                    <a:pt x="4614085" y="3116216"/>
                  </a:lnTo>
                  <a:lnTo>
                    <a:pt x="4501330" y="3089988"/>
                  </a:lnTo>
                  <a:lnTo>
                    <a:pt x="4388574" y="3062208"/>
                  </a:lnTo>
                  <a:lnTo>
                    <a:pt x="4275819" y="3033234"/>
                  </a:lnTo>
                  <a:lnTo>
                    <a:pt x="4163063" y="3003810"/>
                  </a:lnTo>
                  <a:lnTo>
                    <a:pt x="4050307" y="2974388"/>
                  </a:lnTo>
                  <a:lnTo>
                    <a:pt x="3937552" y="2942528"/>
                  </a:lnTo>
                  <a:lnTo>
                    <a:pt x="3824796" y="2907350"/>
                  </a:lnTo>
                  <a:lnTo>
                    <a:pt x="3712041" y="2872511"/>
                  </a:lnTo>
                  <a:lnTo>
                    <a:pt x="3599285" y="2838905"/>
                  </a:lnTo>
                  <a:lnTo>
                    <a:pt x="3486530" y="2800147"/>
                  </a:lnTo>
                  <a:lnTo>
                    <a:pt x="3373774" y="2760668"/>
                  </a:lnTo>
                  <a:lnTo>
                    <a:pt x="3261019" y="2724812"/>
                  </a:lnTo>
                  <a:lnTo>
                    <a:pt x="3148263" y="2693537"/>
                  </a:lnTo>
                  <a:lnTo>
                    <a:pt x="3035508" y="2667211"/>
                  </a:lnTo>
                  <a:lnTo>
                    <a:pt x="2922752" y="2643655"/>
                  </a:lnTo>
                  <a:lnTo>
                    <a:pt x="2809997" y="2616882"/>
                  </a:lnTo>
                  <a:lnTo>
                    <a:pt x="2697241" y="2583700"/>
                  </a:lnTo>
                  <a:lnTo>
                    <a:pt x="2584486" y="2553461"/>
                  </a:lnTo>
                  <a:lnTo>
                    <a:pt x="2471730" y="2523584"/>
                  </a:lnTo>
                  <a:lnTo>
                    <a:pt x="2358975" y="2488485"/>
                  </a:lnTo>
                  <a:lnTo>
                    <a:pt x="2246219" y="2443352"/>
                  </a:lnTo>
                  <a:lnTo>
                    <a:pt x="2133463" y="2395642"/>
                  </a:lnTo>
                  <a:lnTo>
                    <a:pt x="2020708" y="2345644"/>
                  </a:lnTo>
                  <a:lnTo>
                    <a:pt x="1907952" y="2291548"/>
                  </a:lnTo>
                  <a:lnTo>
                    <a:pt x="1795197" y="2231130"/>
                  </a:lnTo>
                  <a:lnTo>
                    <a:pt x="1682441" y="2164284"/>
                  </a:lnTo>
                  <a:lnTo>
                    <a:pt x="1569686" y="2093042"/>
                  </a:lnTo>
                  <a:lnTo>
                    <a:pt x="1456930" y="2017640"/>
                  </a:lnTo>
                  <a:lnTo>
                    <a:pt x="1344175" y="1938384"/>
                  </a:lnTo>
                  <a:lnTo>
                    <a:pt x="1231419" y="1855621"/>
                  </a:lnTo>
                  <a:lnTo>
                    <a:pt x="1118664" y="1769695"/>
                  </a:lnTo>
                  <a:lnTo>
                    <a:pt x="1005908" y="1680905"/>
                  </a:lnTo>
                  <a:lnTo>
                    <a:pt x="893153" y="1589488"/>
                  </a:lnTo>
                  <a:lnTo>
                    <a:pt x="780397" y="1495607"/>
                  </a:lnTo>
                  <a:lnTo>
                    <a:pt x="667642" y="1399355"/>
                  </a:lnTo>
                  <a:lnTo>
                    <a:pt x="554886" y="1300771"/>
                  </a:lnTo>
                  <a:lnTo>
                    <a:pt x="442131" y="1199855"/>
                  </a:lnTo>
                  <a:lnTo>
                    <a:pt x="329375" y="1096585"/>
                  </a:lnTo>
                  <a:lnTo>
                    <a:pt x="216619" y="990924"/>
                  </a:lnTo>
                  <a:lnTo>
                    <a:pt x="103864" y="882831"/>
                  </a:lnTo>
                  <a:lnTo>
                    <a:pt x="0" y="78098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118823"/>
              <a:ext cx="6145984" cy="2931702"/>
            </a:xfrm>
            <a:custGeom>
              <a:avLst/>
              <a:pathLst>
                <a:path w="6145984" h="2931702">
                  <a:moveTo>
                    <a:pt x="0" y="0"/>
                  </a:moveTo>
                  <a:lnTo>
                    <a:pt x="103864" y="167325"/>
                  </a:lnTo>
                  <a:lnTo>
                    <a:pt x="216619" y="341498"/>
                  </a:lnTo>
                  <a:lnTo>
                    <a:pt x="329375" y="508125"/>
                  </a:lnTo>
                  <a:lnTo>
                    <a:pt x="442131" y="667134"/>
                  </a:lnTo>
                  <a:lnTo>
                    <a:pt x="554886" y="818462"/>
                  </a:lnTo>
                  <a:lnTo>
                    <a:pt x="667642" y="962056"/>
                  </a:lnTo>
                  <a:lnTo>
                    <a:pt x="780397" y="1097887"/>
                  </a:lnTo>
                  <a:lnTo>
                    <a:pt x="893153" y="1225966"/>
                  </a:lnTo>
                  <a:lnTo>
                    <a:pt x="1005908" y="1346357"/>
                  </a:lnTo>
                  <a:lnTo>
                    <a:pt x="1118664" y="1459194"/>
                  </a:lnTo>
                  <a:lnTo>
                    <a:pt x="1231419" y="1564683"/>
                  </a:lnTo>
                  <a:lnTo>
                    <a:pt x="1344175" y="1663096"/>
                  </a:lnTo>
                  <a:lnTo>
                    <a:pt x="1456930" y="1754748"/>
                  </a:lnTo>
                  <a:lnTo>
                    <a:pt x="1569686" y="1839955"/>
                  </a:lnTo>
                  <a:lnTo>
                    <a:pt x="1682441" y="1918996"/>
                  </a:lnTo>
                  <a:lnTo>
                    <a:pt x="1795197" y="1992065"/>
                  </a:lnTo>
                  <a:lnTo>
                    <a:pt x="1907952" y="2058319"/>
                  </a:lnTo>
                  <a:lnTo>
                    <a:pt x="2020708" y="2117748"/>
                  </a:lnTo>
                  <a:lnTo>
                    <a:pt x="2133463" y="2171421"/>
                  </a:lnTo>
                  <a:lnTo>
                    <a:pt x="2246219" y="2220820"/>
                  </a:lnTo>
                  <a:lnTo>
                    <a:pt x="2358975" y="2266915"/>
                  </a:lnTo>
                  <a:lnTo>
                    <a:pt x="2471730" y="2304653"/>
                  </a:lnTo>
                  <a:lnTo>
                    <a:pt x="2584486" y="2335479"/>
                  </a:lnTo>
                  <a:lnTo>
                    <a:pt x="2697241" y="2363899"/>
                  </a:lnTo>
                  <a:lnTo>
                    <a:pt x="2809997" y="2395911"/>
                  </a:lnTo>
                  <a:lnTo>
                    <a:pt x="2922752" y="2425168"/>
                  </a:lnTo>
                  <a:lnTo>
                    <a:pt x="3035508" y="2449276"/>
                  </a:lnTo>
                  <a:lnTo>
                    <a:pt x="3148263" y="2472364"/>
                  </a:lnTo>
                  <a:lnTo>
                    <a:pt x="3261019" y="2502326"/>
                  </a:lnTo>
                  <a:lnTo>
                    <a:pt x="3373774" y="2542997"/>
                  </a:lnTo>
                  <a:lnTo>
                    <a:pt x="3486530" y="2585991"/>
                  </a:lnTo>
                  <a:lnTo>
                    <a:pt x="3599285" y="2624910"/>
                  </a:lnTo>
                  <a:lnTo>
                    <a:pt x="3712041" y="2660478"/>
                  </a:lnTo>
                  <a:lnTo>
                    <a:pt x="3824796" y="2697594"/>
                  </a:lnTo>
                  <a:lnTo>
                    <a:pt x="3937552" y="2732547"/>
                  </a:lnTo>
                  <a:lnTo>
                    <a:pt x="4050307" y="2763376"/>
                  </a:lnTo>
                  <a:lnTo>
                    <a:pt x="4163063" y="2791537"/>
                  </a:lnTo>
                  <a:lnTo>
                    <a:pt x="4275819" y="2817737"/>
                  </a:lnTo>
                  <a:lnTo>
                    <a:pt x="4388574" y="2841374"/>
                  </a:lnTo>
                  <a:lnTo>
                    <a:pt x="4501330" y="2862136"/>
                  </a:lnTo>
                  <a:lnTo>
                    <a:pt x="4614085" y="2879878"/>
                  </a:lnTo>
                  <a:lnTo>
                    <a:pt x="4726841" y="2894929"/>
                  </a:lnTo>
                  <a:lnTo>
                    <a:pt x="4839596" y="2907475"/>
                  </a:lnTo>
                  <a:lnTo>
                    <a:pt x="4952352" y="2917541"/>
                  </a:lnTo>
                  <a:lnTo>
                    <a:pt x="5065107" y="2925045"/>
                  </a:lnTo>
                  <a:lnTo>
                    <a:pt x="5177863" y="2929831"/>
                  </a:lnTo>
                  <a:lnTo>
                    <a:pt x="5290618" y="2931702"/>
                  </a:lnTo>
                  <a:lnTo>
                    <a:pt x="5403374" y="2930450"/>
                  </a:lnTo>
                  <a:lnTo>
                    <a:pt x="5516129" y="2925875"/>
                  </a:lnTo>
                  <a:lnTo>
                    <a:pt x="5628885" y="2917805"/>
                  </a:lnTo>
                  <a:lnTo>
                    <a:pt x="5741640" y="2906101"/>
                  </a:lnTo>
                  <a:lnTo>
                    <a:pt x="5854396" y="2890663"/>
                  </a:lnTo>
                  <a:lnTo>
                    <a:pt x="5967151" y="2871421"/>
                  </a:lnTo>
                  <a:lnTo>
                    <a:pt x="6079907" y="2848338"/>
                  </a:lnTo>
                  <a:lnTo>
                    <a:pt x="6145984" y="28325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899807"/>
              <a:ext cx="5347420" cy="2494468"/>
            </a:xfrm>
            <a:custGeom>
              <a:avLst/>
              <a:pathLst>
                <a:path w="5347420" h="2494468">
                  <a:moveTo>
                    <a:pt x="5347420" y="2494468"/>
                  </a:moveTo>
                  <a:lnTo>
                    <a:pt x="5290618" y="2482473"/>
                  </a:lnTo>
                  <a:lnTo>
                    <a:pt x="5177863" y="2458757"/>
                  </a:lnTo>
                  <a:lnTo>
                    <a:pt x="5065107" y="2434923"/>
                  </a:lnTo>
                  <a:lnTo>
                    <a:pt x="4952352" y="2410772"/>
                  </a:lnTo>
                  <a:lnTo>
                    <a:pt x="4839596" y="2386145"/>
                  </a:lnTo>
                  <a:lnTo>
                    <a:pt x="4726841" y="2360957"/>
                  </a:lnTo>
                  <a:lnTo>
                    <a:pt x="4614085" y="2335232"/>
                  </a:lnTo>
                  <a:lnTo>
                    <a:pt x="4501330" y="2309003"/>
                  </a:lnTo>
                  <a:lnTo>
                    <a:pt x="4388574" y="2281224"/>
                  </a:lnTo>
                  <a:lnTo>
                    <a:pt x="4275819" y="2252250"/>
                  </a:lnTo>
                  <a:lnTo>
                    <a:pt x="4163063" y="2222826"/>
                  </a:lnTo>
                  <a:lnTo>
                    <a:pt x="4050307" y="2193403"/>
                  </a:lnTo>
                  <a:lnTo>
                    <a:pt x="3937552" y="2161544"/>
                  </a:lnTo>
                  <a:lnTo>
                    <a:pt x="3824796" y="2126365"/>
                  </a:lnTo>
                  <a:lnTo>
                    <a:pt x="3712041" y="2091527"/>
                  </a:lnTo>
                  <a:lnTo>
                    <a:pt x="3599285" y="2057920"/>
                  </a:lnTo>
                  <a:lnTo>
                    <a:pt x="3486530" y="2019163"/>
                  </a:lnTo>
                  <a:lnTo>
                    <a:pt x="3373774" y="1979683"/>
                  </a:lnTo>
                  <a:lnTo>
                    <a:pt x="3261019" y="1943828"/>
                  </a:lnTo>
                  <a:lnTo>
                    <a:pt x="3148263" y="1912553"/>
                  </a:lnTo>
                  <a:lnTo>
                    <a:pt x="3035508" y="1886226"/>
                  </a:lnTo>
                  <a:lnTo>
                    <a:pt x="2922752" y="1862671"/>
                  </a:lnTo>
                  <a:lnTo>
                    <a:pt x="2809997" y="1835898"/>
                  </a:lnTo>
                  <a:lnTo>
                    <a:pt x="2697241" y="1802716"/>
                  </a:lnTo>
                  <a:lnTo>
                    <a:pt x="2584486" y="1772477"/>
                  </a:lnTo>
                  <a:lnTo>
                    <a:pt x="2471730" y="1742600"/>
                  </a:lnTo>
                  <a:lnTo>
                    <a:pt x="2358975" y="1707500"/>
                  </a:lnTo>
                  <a:lnTo>
                    <a:pt x="2246219" y="1662368"/>
                  </a:lnTo>
                  <a:lnTo>
                    <a:pt x="2133463" y="1614658"/>
                  </a:lnTo>
                  <a:lnTo>
                    <a:pt x="2020708" y="1564660"/>
                  </a:lnTo>
                  <a:lnTo>
                    <a:pt x="1907952" y="1510563"/>
                  </a:lnTo>
                  <a:lnTo>
                    <a:pt x="1795197" y="1450145"/>
                  </a:lnTo>
                  <a:lnTo>
                    <a:pt x="1682441" y="1383300"/>
                  </a:lnTo>
                  <a:lnTo>
                    <a:pt x="1569686" y="1312058"/>
                  </a:lnTo>
                  <a:lnTo>
                    <a:pt x="1456930" y="1236655"/>
                  </a:lnTo>
                  <a:lnTo>
                    <a:pt x="1344175" y="1157399"/>
                  </a:lnTo>
                  <a:lnTo>
                    <a:pt x="1231419" y="1074637"/>
                  </a:lnTo>
                  <a:lnTo>
                    <a:pt x="1118664" y="988710"/>
                  </a:lnTo>
                  <a:lnTo>
                    <a:pt x="1005908" y="899921"/>
                  </a:lnTo>
                  <a:lnTo>
                    <a:pt x="893153" y="808504"/>
                  </a:lnTo>
                  <a:lnTo>
                    <a:pt x="780397" y="714623"/>
                  </a:lnTo>
                  <a:lnTo>
                    <a:pt x="667642" y="618370"/>
                  </a:lnTo>
                  <a:lnTo>
                    <a:pt x="554886" y="519786"/>
                  </a:lnTo>
                  <a:lnTo>
                    <a:pt x="442131" y="418870"/>
                  </a:lnTo>
                  <a:lnTo>
                    <a:pt x="329375" y="315600"/>
                  </a:lnTo>
                  <a:lnTo>
                    <a:pt x="216619" y="209939"/>
                  </a:lnTo>
                  <a:lnTo>
                    <a:pt x="103864" y="10184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2509315"/>
              <a:ext cx="6145984" cy="2754717"/>
            </a:xfrm>
            <a:custGeom>
              <a:avLst/>
              <a:pathLst>
                <a:path w="6145984" h="2754717">
                  <a:moveTo>
                    <a:pt x="0" y="0"/>
                  </a:moveTo>
                  <a:lnTo>
                    <a:pt x="103864" y="134586"/>
                  </a:lnTo>
                  <a:lnTo>
                    <a:pt x="216619" y="275719"/>
                  </a:lnTo>
                  <a:lnTo>
                    <a:pt x="329375" y="411862"/>
                  </a:lnTo>
                  <a:lnTo>
                    <a:pt x="442131" y="543002"/>
                  </a:lnTo>
                  <a:lnTo>
                    <a:pt x="554886" y="669124"/>
                  </a:lnTo>
                  <a:lnTo>
                    <a:pt x="667642" y="790213"/>
                  </a:lnTo>
                  <a:lnTo>
                    <a:pt x="780397" y="906255"/>
                  </a:lnTo>
                  <a:lnTo>
                    <a:pt x="893153" y="1017235"/>
                  </a:lnTo>
                  <a:lnTo>
                    <a:pt x="1005908" y="1123139"/>
                  </a:lnTo>
                  <a:lnTo>
                    <a:pt x="1118664" y="1223952"/>
                  </a:lnTo>
                  <a:lnTo>
                    <a:pt x="1231419" y="1319660"/>
                  </a:lnTo>
                  <a:lnTo>
                    <a:pt x="1344175" y="1410248"/>
                  </a:lnTo>
                  <a:lnTo>
                    <a:pt x="1456930" y="1495701"/>
                  </a:lnTo>
                  <a:lnTo>
                    <a:pt x="1569686" y="1576006"/>
                  </a:lnTo>
                  <a:lnTo>
                    <a:pt x="1682441" y="1651148"/>
                  </a:lnTo>
                  <a:lnTo>
                    <a:pt x="1795197" y="1721105"/>
                  </a:lnTo>
                  <a:lnTo>
                    <a:pt x="1907952" y="1784441"/>
                  </a:lnTo>
                  <a:lnTo>
                    <a:pt x="2020708" y="1841204"/>
                  </a:lnTo>
                  <a:lnTo>
                    <a:pt x="2133463" y="1893039"/>
                  </a:lnTo>
                  <a:lnTo>
                    <a:pt x="2246219" y="1941594"/>
                  </a:lnTo>
                  <a:lnTo>
                    <a:pt x="2358975" y="1987208"/>
                  </a:lnTo>
                  <a:lnTo>
                    <a:pt x="2471730" y="2023626"/>
                  </a:lnTo>
                  <a:lnTo>
                    <a:pt x="2584486" y="2053978"/>
                  </a:lnTo>
                  <a:lnTo>
                    <a:pt x="2697241" y="2083307"/>
                  </a:lnTo>
                  <a:lnTo>
                    <a:pt x="2809997" y="2115905"/>
                  </a:lnTo>
                  <a:lnTo>
                    <a:pt x="2922752" y="2143919"/>
                  </a:lnTo>
                  <a:lnTo>
                    <a:pt x="3035508" y="2167751"/>
                  </a:lnTo>
                  <a:lnTo>
                    <a:pt x="3148263" y="2192458"/>
                  </a:lnTo>
                  <a:lnTo>
                    <a:pt x="3261019" y="2223077"/>
                  </a:lnTo>
                  <a:lnTo>
                    <a:pt x="3373774" y="2261340"/>
                  </a:lnTo>
                  <a:lnTo>
                    <a:pt x="3486530" y="2302577"/>
                  </a:lnTo>
                  <a:lnTo>
                    <a:pt x="3599285" y="2341415"/>
                  </a:lnTo>
                  <a:lnTo>
                    <a:pt x="3712041" y="2376002"/>
                  </a:lnTo>
                  <a:lnTo>
                    <a:pt x="3824796" y="2411980"/>
                  </a:lnTo>
                  <a:lnTo>
                    <a:pt x="3937552" y="2447045"/>
                  </a:lnTo>
                  <a:lnTo>
                    <a:pt x="4050307" y="2478390"/>
                  </a:lnTo>
                  <a:lnTo>
                    <a:pt x="4163063" y="2507182"/>
                  </a:lnTo>
                  <a:lnTo>
                    <a:pt x="4275819" y="2534994"/>
                  </a:lnTo>
                  <a:lnTo>
                    <a:pt x="4388574" y="2561299"/>
                  </a:lnTo>
                  <a:lnTo>
                    <a:pt x="4501330" y="2585569"/>
                  </a:lnTo>
                  <a:lnTo>
                    <a:pt x="4614085" y="2607555"/>
                  </a:lnTo>
                  <a:lnTo>
                    <a:pt x="4726841" y="2627943"/>
                  </a:lnTo>
                  <a:lnTo>
                    <a:pt x="4839596" y="2646810"/>
                  </a:lnTo>
                  <a:lnTo>
                    <a:pt x="4952352" y="2664156"/>
                  </a:lnTo>
                  <a:lnTo>
                    <a:pt x="5065107" y="2679984"/>
                  </a:lnTo>
                  <a:lnTo>
                    <a:pt x="5177863" y="2694294"/>
                  </a:lnTo>
                  <a:lnTo>
                    <a:pt x="5290618" y="2707088"/>
                  </a:lnTo>
                  <a:lnTo>
                    <a:pt x="5403374" y="2718367"/>
                  </a:lnTo>
                  <a:lnTo>
                    <a:pt x="5516129" y="2728132"/>
                  </a:lnTo>
                  <a:lnTo>
                    <a:pt x="5628885" y="2736385"/>
                  </a:lnTo>
                  <a:lnTo>
                    <a:pt x="5741640" y="2743127"/>
                  </a:lnTo>
                  <a:lnTo>
                    <a:pt x="5854396" y="2748359"/>
                  </a:lnTo>
                  <a:lnTo>
                    <a:pt x="5967151" y="2752083"/>
                  </a:lnTo>
                  <a:lnTo>
                    <a:pt x="6079907" y="2754300"/>
                  </a:lnTo>
                  <a:lnTo>
                    <a:pt x="6145984" y="275471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2198366"/>
              <a:ext cx="6145984" cy="3195908"/>
            </a:xfrm>
            <a:custGeom>
              <a:avLst/>
              <a:pathLst>
                <a:path w="6145984" h="3195908">
                  <a:moveTo>
                    <a:pt x="0" y="0"/>
                  </a:moveTo>
                  <a:lnTo>
                    <a:pt x="103864" y="167168"/>
                  </a:lnTo>
                  <a:lnTo>
                    <a:pt x="216619" y="341249"/>
                  </a:lnTo>
                  <a:lnTo>
                    <a:pt x="329375" y="507874"/>
                  </a:lnTo>
                  <a:lnTo>
                    <a:pt x="442131" y="666986"/>
                  </a:lnTo>
                  <a:lnTo>
                    <a:pt x="554886" y="818534"/>
                  </a:lnTo>
                  <a:lnTo>
                    <a:pt x="667642" y="962479"/>
                  </a:lnTo>
                  <a:lnTo>
                    <a:pt x="780397" y="1098803"/>
                  </a:lnTo>
                  <a:lnTo>
                    <a:pt x="893153" y="1227528"/>
                  </a:lnTo>
                  <a:lnTo>
                    <a:pt x="1005908" y="1348725"/>
                  </a:lnTo>
                  <a:lnTo>
                    <a:pt x="1118664" y="1462533"/>
                  </a:lnTo>
                  <a:lnTo>
                    <a:pt x="1231419" y="1569162"/>
                  </a:lnTo>
                  <a:lnTo>
                    <a:pt x="1344175" y="1668882"/>
                  </a:lnTo>
                  <a:lnTo>
                    <a:pt x="1456930" y="1762006"/>
                  </a:lnTo>
                  <a:lnTo>
                    <a:pt x="1569686" y="1848847"/>
                  </a:lnTo>
                  <a:lnTo>
                    <a:pt x="1682441" y="1929684"/>
                  </a:lnTo>
                  <a:lnTo>
                    <a:pt x="1795197" y="2004713"/>
                  </a:lnTo>
                  <a:lnTo>
                    <a:pt x="1907952" y="2072956"/>
                  </a:lnTo>
                  <a:lnTo>
                    <a:pt x="2020708" y="2134174"/>
                  </a:lnTo>
                  <a:lnTo>
                    <a:pt x="2133463" y="2189261"/>
                  </a:lnTo>
                  <a:lnTo>
                    <a:pt x="2246219" y="2239507"/>
                  </a:lnTo>
                  <a:lnTo>
                    <a:pt x="2358975" y="2285691"/>
                  </a:lnTo>
                  <a:lnTo>
                    <a:pt x="2471730" y="2322819"/>
                  </a:lnTo>
                  <a:lnTo>
                    <a:pt x="2584486" y="2352484"/>
                  </a:lnTo>
                  <a:lnTo>
                    <a:pt x="2697241" y="2379258"/>
                  </a:lnTo>
                  <a:lnTo>
                    <a:pt x="2809997" y="2409007"/>
                  </a:lnTo>
                  <a:lnTo>
                    <a:pt x="2922752" y="2433799"/>
                  </a:lnTo>
                  <a:lnTo>
                    <a:pt x="3035508" y="2451816"/>
                  </a:lnTo>
                  <a:lnTo>
                    <a:pt x="3148263" y="2468474"/>
                  </a:lnTo>
                  <a:lnTo>
                    <a:pt x="3261019" y="2492702"/>
                  </a:lnTo>
                  <a:lnTo>
                    <a:pt x="3373774" y="2525920"/>
                  </a:lnTo>
                  <a:lnTo>
                    <a:pt x="3486530" y="2560166"/>
                  </a:lnTo>
                  <a:lnTo>
                    <a:pt x="3599285" y="2591470"/>
                  </a:lnTo>
                  <a:lnTo>
                    <a:pt x="3712041" y="2621399"/>
                  </a:lnTo>
                  <a:lnTo>
                    <a:pt x="3824796" y="2652521"/>
                  </a:lnTo>
                  <a:lnTo>
                    <a:pt x="3937552" y="2681785"/>
                  </a:lnTo>
                  <a:lnTo>
                    <a:pt x="4050307" y="2708005"/>
                  </a:lnTo>
                  <a:lnTo>
                    <a:pt x="4163063" y="2732253"/>
                  </a:lnTo>
                  <a:lnTo>
                    <a:pt x="4275819" y="2754793"/>
                  </a:lnTo>
                  <a:lnTo>
                    <a:pt x="4388574" y="2775168"/>
                  </a:lnTo>
                  <a:lnTo>
                    <a:pt x="4501330" y="2793201"/>
                  </a:lnTo>
                  <a:lnTo>
                    <a:pt x="4614085" y="2808780"/>
                  </a:lnTo>
                  <a:lnTo>
                    <a:pt x="4726841" y="2821945"/>
                  </a:lnTo>
                  <a:lnTo>
                    <a:pt x="4839596" y="2832850"/>
                  </a:lnTo>
                  <a:lnTo>
                    <a:pt x="4952352" y="2841521"/>
                  </a:lnTo>
                  <a:lnTo>
                    <a:pt x="5065107" y="2847881"/>
                  </a:lnTo>
                  <a:lnTo>
                    <a:pt x="5177863" y="2851782"/>
                  </a:lnTo>
                  <a:lnTo>
                    <a:pt x="5290618" y="2853036"/>
                  </a:lnTo>
                  <a:lnTo>
                    <a:pt x="5403374" y="2851447"/>
                  </a:lnTo>
                  <a:lnTo>
                    <a:pt x="5516129" y="2846823"/>
                  </a:lnTo>
                  <a:lnTo>
                    <a:pt x="5628885" y="2839002"/>
                  </a:lnTo>
                  <a:lnTo>
                    <a:pt x="5741640" y="2827854"/>
                  </a:lnTo>
                  <a:lnTo>
                    <a:pt x="5854396" y="2813281"/>
                  </a:lnTo>
                  <a:lnTo>
                    <a:pt x="5967151" y="2795221"/>
                  </a:lnTo>
                  <a:lnTo>
                    <a:pt x="6079907" y="2773638"/>
                  </a:lnTo>
                  <a:lnTo>
                    <a:pt x="6145984" y="2758918"/>
                  </a:lnTo>
                  <a:lnTo>
                    <a:pt x="6145984" y="3195908"/>
                  </a:lnTo>
                  <a:lnTo>
                    <a:pt x="5414613" y="3195908"/>
                  </a:lnTo>
                  <a:lnTo>
                    <a:pt x="5403374" y="3193628"/>
                  </a:lnTo>
                  <a:lnTo>
                    <a:pt x="5290618" y="3171183"/>
                  </a:lnTo>
                  <a:lnTo>
                    <a:pt x="5177863" y="3148979"/>
                  </a:lnTo>
                  <a:lnTo>
                    <a:pt x="5065107" y="3126812"/>
                  </a:lnTo>
                  <a:lnTo>
                    <a:pt x="4952352" y="3104488"/>
                  </a:lnTo>
                  <a:lnTo>
                    <a:pt x="4839596" y="3081853"/>
                  </a:lnTo>
                  <a:lnTo>
                    <a:pt x="4726841" y="3058825"/>
                  </a:lnTo>
                  <a:lnTo>
                    <a:pt x="4614085" y="3035423"/>
                  </a:lnTo>
                  <a:lnTo>
                    <a:pt x="4501330" y="3011707"/>
                  </a:lnTo>
                  <a:lnTo>
                    <a:pt x="4388574" y="2986943"/>
                  </a:lnTo>
                  <a:lnTo>
                    <a:pt x="4275819" y="2961450"/>
                  </a:lnTo>
                  <a:lnTo>
                    <a:pt x="4163063" y="2935818"/>
                  </a:lnTo>
                  <a:lnTo>
                    <a:pt x="4050307" y="2910361"/>
                  </a:lnTo>
                  <a:lnTo>
                    <a:pt x="3937552" y="2883153"/>
                  </a:lnTo>
                  <a:lnTo>
                    <a:pt x="3824796" y="2853672"/>
                  </a:lnTo>
                  <a:lnTo>
                    <a:pt x="3712041" y="2824734"/>
                  </a:lnTo>
                  <a:lnTo>
                    <a:pt x="3599285" y="2796686"/>
                  </a:lnTo>
                  <a:lnTo>
                    <a:pt x="3486530" y="2765538"/>
                  </a:lnTo>
                  <a:lnTo>
                    <a:pt x="3373774" y="2734662"/>
                  </a:lnTo>
                  <a:lnTo>
                    <a:pt x="3261019" y="2706061"/>
                  </a:lnTo>
                  <a:lnTo>
                    <a:pt x="3148263" y="2680575"/>
                  </a:lnTo>
                  <a:lnTo>
                    <a:pt x="3035508" y="2660811"/>
                  </a:lnTo>
                  <a:lnTo>
                    <a:pt x="2922752" y="2643323"/>
                  </a:lnTo>
                  <a:lnTo>
                    <a:pt x="2809997" y="2620914"/>
                  </a:lnTo>
                  <a:lnTo>
                    <a:pt x="2697241" y="2590043"/>
                  </a:lnTo>
                  <a:lnTo>
                    <a:pt x="2584486" y="2561525"/>
                  </a:lnTo>
                  <a:lnTo>
                    <a:pt x="2471730" y="2532771"/>
                  </a:lnTo>
                  <a:lnTo>
                    <a:pt x="2358975" y="2498172"/>
                  </a:lnTo>
                  <a:lnTo>
                    <a:pt x="2246219" y="2452911"/>
                  </a:lnTo>
                  <a:lnTo>
                    <a:pt x="2133463" y="2404285"/>
                  </a:lnTo>
                  <a:lnTo>
                    <a:pt x="2020708" y="2352722"/>
                  </a:lnTo>
                  <a:lnTo>
                    <a:pt x="1907952" y="2296618"/>
                  </a:lnTo>
                  <a:lnTo>
                    <a:pt x="1795197" y="2233972"/>
                  </a:lnTo>
                  <a:lnTo>
                    <a:pt x="1682441" y="2164911"/>
                  </a:lnTo>
                  <a:lnTo>
                    <a:pt x="1569686" y="2091552"/>
                  </a:lnTo>
                  <a:lnTo>
                    <a:pt x="1456930" y="2014113"/>
                  </a:lnTo>
                  <a:lnTo>
                    <a:pt x="1344175" y="1932877"/>
                  </a:lnTo>
                  <a:lnTo>
                    <a:pt x="1231419" y="1848166"/>
                  </a:lnTo>
                  <a:lnTo>
                    <a:pt x="1118664" y="1760297"/>
                  </a:lnTo>
                  <a:lnTo>
                    <a:pt x="1005908" y="1669550"/>
                  </a:lnTo>
                  <a:lnTo>
                    <a:pt x="893153" y="1576138"/>
                  </a:lnTo>
                  <a:lnTo>
                    <a:pt x="780397" y="1480209"/>
                  </a:lnTo>
                  <a:lnTo>
                    <a:pt x="667642" y="1381840"/>
                  </a:lnTo>
                  <a:lnTo>
                    <a:pt x="554886" y="1281058"/>
                  </a:lnTo>
                  <a:lnTo>
                    <a:pt x="442131" y="1177854"/>
                  </a:lnTo>
                  <a:lnTo>
                    <a:pt x="329375" y="1072195"/>
                  </a:lnTo>
                  <a:lnTo>
                    <a:pt x="216619" y="964035"/>
                  </a:lnTo>
                  <a:lnTo>
                    <a:pt x="103864" y="853324"/>
                  </a:lnTo>
                  <a:lnTo>
                    <a:pt x="0" y="74894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198366"/>
              <a:ext cx="6145984" cy="2853036"/>
            </a:xfrm>
            <a:custGeom>
              <a:avLst/>
              <a:pathLst>
                <a:path w="6145984" h="2853036">
                  <a:moveTo>
                    <a:pt x="0" y="0"/>
                  </a:moveTo>
                  <a:lnTo>
                    <a:pt x="103864" y="167168"/>
                  </a:lnTo>
                  <a:lnTo>
                    <a:pt x="216619" y="341249"/>
                  </a:lnTo>
                  <a:lnTo>
                    <a:pt x="329375" y="507874"/>
                  </a:lnTo>
                  <a:lnTo>
                    <a:pt x="442131" y="666986"/>
                  </a:lnTo>
                  <a:lnTo>
                    <a:pt x="554886" y="818534"/>
                  </a:lnTo>
                  <a:lnTo>
                    <a:pt x="667642" y="962479"/>
                  </a:lnTo>
                  <a:lnTo>
                    <a:pt x="780397" y="1098803"/>
                  </a:lnTo>
                  <a:lnTo>
                    <a:pt x="893153" y="1227528"/>
                  </a:lnTo>
                  <a:lnTo>
                    <a:pt x="1005908" y="1348725"/>
                  </a:lnTo>
                  <a:lnTo>
                    <a:pt x="1118664" y="1462533"/>
                  </a:lnTo>
                  <a:lnTo>
                    <a:pt x="1231419" y="1569162"/>
                  </a:lnTo>
                  <a:lnTo>
                    <a:pt x="1344175" y="1668882"/>
                  </a:lnTo>
                  <a:lnTo>
                    <a:pt x="1456930" y="1762006"/>
                  </a:lnTo>
                  <a:lnTo>
                    <a:pt x="1569686" y="1848847"/>
                  </a:lnTo>
                  <a:lnTo>
                    <a:pt x="1682441" y="1929684"/>
                  </a:lnTo>
                  <a:lnTo>
                    <a:pt x="1795197" y="2004713"/>
                  </a:lnTo>
                  <a:lnTo>
                    <a:pt x="1907952" y="2072956"/>
                  </a:lnTo>
                  <a:lnTo>
                    <a:pt x="2020708" y="2134174"/>
                  </a:lnTo>
                  <a:lnTo>
                    <a:pt x="2133463" y="2189261"/>
                  </a:lnTo>
                  <a:lnTo>
                    <a:pt x="2246219" y="2239507"/>
                  </a:lnTo>
                  <a:lnTo>
                    <a:pt x="2358975" y="2285691"/>
                  </a:lnTo>
                  <a:lnTo>
                    <a:pt x="2471730" y="2322819"/>
                  </a:lnTo>
                  <a:lnTo>
                    <a:pt x="2584486" y="2352484"/>
                  </a:lnTo>
                  <a:lnTo>
                    <a:pt x="2697241" y="2379258"/>
                  </a:lnTo>
                  <a:lnTo>
                    <a:pt x="2809997" y="2409007"/>
                  </a:lnTo>
                  <a:lnTo>
                    <a:pt x="2922752" y="2433799"/>
                  </a:lnTo>
                  <a:lnTo>
                    <a:pt x="3035508" y="2451816"/>
                  </a:lnTo>
                  <a:lnTo>
                    <a:pt x="3148263" y="2468474"/>
                  </a:lnTo>
                  <a:lnTo>
                    <a:pt x="3261019" y="2492702"/>
                  </a:lnTo>
                  <a:lnTo>
                    <a:pt x="3373774" y="2525920"/>
                  </a:lnTo>
                  <a:lnTo>
                    <a:pt x="3486530" y="2560166"/>
                  </a:lnTo>
                  <a:lnTo>
                    <a:pt x="3599285" y="2591470"/>
                  </a:lnTo>
                  <a:lnTo>
                    <a:pt x="3712041" y="2621399"/>
                  </a:lnTo>
                  <a:lnTo>
                    <a:pt x="3824796" y="2652521"/>
                  </a:lnTo>
                  <a:lnTo>
                    <a:pt x="3937552" y="2681785"/>
                  </a:lnTo>
                  <a:lnTo>
                    <a:pt x="4050307" y="2708005"/>
                  </a:lnTo>
                  <a:lnTo>
                    <a:pt x="4163063" y="2732253"/>
                  </a:lnTo>
                  <a:lnTo>
                    <a:pt x="4275819" y="2754793"/>
                  </a:lnTo>
                  <a:lnTo>
                    <a:pt x="4388574" y="2775168"/>
                  </a:lnTo>
                  <a:lnTo>
                    <a:pt x="4501330" y="2793201"/>
                  </a:lnTo>
                  <a:lnTo>
                    <a:pt x="4614085" y="2808780"/>
                  </a:lnTo>
                  <a:lnTo>
                    <a:pt x="4726841" y="2821945"/>
                  </a:lnTo>
                  <a:lnTo>
                    <a:pt x="4839596" y="2832850"/>
                  </a:lnTo>
                  <a:lnTo>
                    <a:pt x="4952352" y="2841521"/>
                  </a:lnTo>
                  <a:lnTo>
                    <a:pt x="5065107" y="2847881"/>
                  </a:lnTo>
                  <a:lnTo>
                    <a:pt x="5177863" y="2851782"/>
                  </a:lnTo>
                  <a:lnTo>
                    <a:pt x="5290618" y="2853036"/>
                  </a:lnTo>
                  <a:lnTo>
                    <a:pt x="5403374" y="2851447"/>
                  </a:lnTo>
                  <a:lnTo>
                    <a:pt x="5516129" y="2846823"/>
                  </a:lnTo>
                  <a:lnTo>
                    <a:pt x="5628885" y="2839002"/>
                  </a:lnTo>
                  <a:lnTo>
                    <a:pt x="5741640" y="2827854"/>
                  </a:lnTo>
                  <a:lnTo>
                    <a:pt x="5854396" y="2813281"/>
                  </a:lnTo>
                  <a:lnTo>
                    <a:pt x="5967151" y="2795221"/>
                  </a:lnTo>
                  <a:lnTo>
                    <a:pt x="6079907" y="2773638"/>
                  </a:lnTo>
                  <a:lnTo>
                    <a:pt x="6145984" y="27589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2947315"/>
              <a:ext cx="5414613" cy="2446960"/>
            </a:xfrm>
            <a:custGeom>
              <a:avLst/>
              <a:pathLst>
                <a:path w="5414613" h="2446960">
                  <a:moveTo>
                    <a:pt x="5414613" y="2446960"/>
                  </a:moveTo>
                  <a:lnTo>
                    <a:pt x="5403374" y="2444680"/>
                  </a:lnTo>
                  <a:lnTo>
                    <a:pt x="5290618" y="2422235"/>
                  </a:lnTo>
                  <a:lnTo>
                    <a:pt x="5177863" y="2400031"/>
                  </a:lnTo>
                  <a:lnTo>
                    <a:pt x="5065107" y="2377864"/>
                  </a:lnTo>
                  <a:lnTo>
                    <a:pt x="4952352" y="2355540"/>
                  </a:lnTo>
                  <a:lnTo>
                    <a:pt x="4839596" y="2332905"/>
                  </a:lnTo>
                  <a:lnTo>
                    <a:pt x="4726841" y="2309877"/>
                  </a:lnTo>
                  <a:lnTo>
                    <a:pt x="4614085" y="2286475"/>
                  </a:lnTo>
                  <a:lnTo>
                    <a:pt x="4501330" y="2262758"/>
                  </a:lnTo>
                  <a:lnTo>
                    <a:pt x="4388574" y="2237995"/>
                  </a:lnTo>
                  <a:lnTo>
                    <a:pt x="4275819" y="2212502"/>
                  </a:lnTo>
                  <a:lnTo>
                    <a:pt x="4163063" y="2186870"/>
                  </a:lnTo>
                  <a:lnTo>
                    <a:pt x="4050307" y="2161413"/>
                  </a:lnTo>
                  <a:lnTo>
                    <a:pt x="3937552" y="2134205"/>
                  </a:lnTo>
                  <a:lnTo>
                    <a:pt x="3824796" y="2104724"/>
                  </a:lnTo>
                  <a:lnTo>
                    <a:pt x="3712041" y="2075786"/>
                  </a:lnTo>
                  <a:lnTo>
                    <a:pt x="3599285" y="2047738"/>
                  </a:lnTo>
                  <a:lnTo>
                    <a:pt x="3486530" y="2016590"/>
                  </a:lnTo>
                  <a:lnTo>
                    <a:pt x="3373774" y="1985714"/>
                  </a:lnTo>
                  <a:lnTo>
                    <a:pt x="3261019" y="1957113"/>
                  </a:lnTo>
                  <a:lnTo>
                    <a:pt x="3148263" y="1931627"/>
                  </a:lnTo>
                  <a:lnTo>
                    <a:pt x="3035508" y="1911863"/>
                  </a:lnTo>
                  <a:lnTo>
                    <a:pt x="2922752" y="1894375"/>
                  </a:lnTo>
                  <a:lnTo>
                    <a:pt x="2809997" y="1871965"/>
                  </a:lnTo>
                  <a:lnTo>
                    <a:pt x="2697241" y="1841095"/>
                  </a:lnTo>
                  <a:lnTo>
                    <a:pt x="2584486" y="1812577"/>
                  </a:lnTo>
                  <a:lnTo>
                    <a:pt x="2471730" y="1783822"/>
                  </a:lnTo>
                  <a:lnTo>
                    <a:pt x="2358975" y="1749224"/>
                  </a:lnTo>
                  <a:lnTo>
                    <a:pt x="2246219" y="1703963"/>
                  </a:lnTo>
                  <a:lnTo>
                    <a:pt x="2133463" y="1655336"/>
                  </a:lnTo>
                  <a:lnTo>
                    <a:pt x="2020708" y="1603774"/>
                  </a:lnTo>
                  <a:lnTo>
                    <a:pt x="1907952" y="1547670"/>
                  </a:lnTo>
                  <a:lnTo>
                    <a:pt x="1795197" y="1485024"/>
                  </a:lnTo>
                  <a:lnTo>
                    <a:pt x="1682441" y="1415963"/>
                  </a:lnTo>
                  <a:lnTo>
                    <a:pt x="1569686" y="1342604"/>
                  </a:lnTo>
                  <a:lnTo>
                    <a:pt x="1456930" y="1265165"/>
                  </a:lnTo>
                  <a:lnTo>
                    <a:pt x="1344175" y="1183929"/>
                  </a:lnTo>
                  <a:lnTo>
                    <a:pt x="1231419" y="1099218"/>
                  </a:lnTo>
                  <a:lnTo>
                    <a:pt x="1118664" y="1011349"/>
                  </a:lnTo>
                  <a:lnTo>
                    <a:pt x="1005908" y="920601"/>
                  </a:lnTo>
                  <a:lnTo>
                    <a:pt x="893153" y="827190"/>
                  </a:lnTo>
                  <a:lnTo>
                    <a:pt x="780397" y="731261"/>
                  </a:lnTo>
                  <a:lnTo>
                    <a:pt x="667642" y="632892"/>
                  </a:lnTo>
                  <a:lnTo>
                    <a:pt x="554886" y="532110"/>
                  </a:lnTo>
                  <a:lnTo>
                    <a:pt x="442131" y="428906"/>
                  </a:lnTo>
                  <a:lnTo>
                    <a:pt x="329375" y="323247"/>
                  </a:lnTo>
                  <a:lnTo>
                    <a:pt x="216619" y="215087"/>
                  </a:lnTo>
                  <a:lnTo>
                    <a:pt x="103864" y="1043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2572840"/>
              <a:ext cx="6145984" cy="2684277"/>
            </a:xfrm>
            <a:custGeom>
              <a:avLst/>
              <a:pathLst>
                <a:path w="6145984" h="2684277">
                  <a:moveTo>
                    <a:pt x="0" y="0"/>
                  </a:moveTo>
                  <a:lnTo>
                    <a:pt x="103864" y="135772"/>
                  </a:lnTo>
                  <a:lnTo>
                    <a:pt x="216619" y="278168"/>
                  </a:lnTo>
                  <a:lnTo>
                    <a:pt x="329375" y="415560"/>
                  </a:lnTo>
                  <a:lnTo>
                    <a:pt x="442131" y="547946"/>
                  </a:lnTo>
                  <a:lnTo>
                    <a:pt x="554886" y="675322"/>
                  </a:lnTo>
                  <a:lnTo>
                    <a:pt x="667642" y="797685"/>
                  </a:lnTo>
                  <a:lnTo>
                    <a:pt x="780397" y="915032"/>
                  </a:lnTo>
                  <a:lnTo>
                    <a:pt x="893153" y="1027359"/>
                  </a:lnTo>
                  <a:lnTo>
                    <a:pt x="1005908" y="1134663"/>
                  </a:lnTo>
                  <a:lnTo>
                    <a:pt x="1118664" y="1236941"/>
                  </a:lnTo>
                  <a:lnTo>
                    <a:pt x="1231419" y="1334190"/>
                  </a:lnTo>
                  <a:lnTo>
                    <a:pt x="1344175" y="1426406"/>
                  </a:lnTo>
                  <a:lnTo>
                    <a:pt x="1456930" y="1513585"/>
                  </a:lnTo>
                  <a:lnTo>
                    <a:pt x="1569686" y="1595726"/>
                  </a:lnTo>
                  <a:lnTo>
                    <a:pt x="1682441" y="1672824"/>
                  </a:lnTo>
                  <a:lnTo>
                    <a:pt x="1795197" y="1744869"/>
                  </a:lnTo>
                  <a:lnTo>
                    <a:pt x="1907952" y="1810313"/>
                  </a:lnTo>
                  <a:lnTo>
                    <a:pt x="2020708" y="1868974"/>
                  </a:lnTo>
                  <a:lnTo>
                    <a:pt x="2133463" y="1922299"/>
                  </a:lnTo>
                  <a:lnTo>
                    <a:pt x="2246219" y="1971735"/>
                  </a:lnTo>
                  <a:lnTo>
                    <a:pt x="2358975" y="2017457"/>
                  </a:lnTo>
                  <a:lnTo>
                    <a:pt x="2471730" y="2053321"/>
                  </a:lnTo>
                  <a:lnTo>
                    <a:pt x="2584486" y="2082531"/>
                  </a:lnTo>
                  <a:lnTo>
                    <a:pt x="2697241" y="2110177"/>
                  </a:lnTo>
                  <a:lnTo>
                    <a:pt x="2809997" y="2140486"/>
                  </a:lnTo>
                  <a:lnTo>
                    <a:pt x="2922752" y="2164087"/>
                  </a:lnTo>
                  <a:lnTo>
                    <a:pt x="3035508" y="2181840"/>
                  </a:lnTo>
                  <a:lnTo>
                    <a:pt x="3148263" y="2200051"/>
                  </a:lnTo>
                  <a:lnTo>
                    <a:pt x="3261019" y="2224908"/>
                  </a:lnTo>
                  <a:lnTo>
                    <a:pt x="3373774" y="2255817"/>
                  </a:lnTo>
                  <a:lnTo>
                    <a:pt x="3486530" y="2288378"/>
                  </a:lnTo>
                  <a:lnTo>
                    <a:pt x="3599285" y="2319604"/>
                  </a:lnTo>
                  <a:lnTo>
                    <a:pt x="3712041" y="2348593"/>
                  </a:lnTo>
                  <a:lnTo>
                    <a:pt x="3824796" y="2378623"/>
                  </a:lnTo>
                  <a:lnTo>
                    <a:pt x="3937552" y="2407995"/>
                  </a:lnTo>
                  <a:lnTo>
                    <a:pt x="4050307" y="2434709"/>
                  </a:lnTo>
                  <a:lnTo>
                    <a:pt x="4163063" y="2459562"/>
                  </a:lnTo>
                  <a:lnTo>
                    <a:pt x="4275819" y="2483647"/>
                  </a:lnTo>
                  <a:lnTo>
                    <a:pt x="4388574" y="2506582"/>
                  </a:lnTo>
                  <a:lnTo>
                    <a:pt x="4501330" y="2527980"/>
                  </a:lnTo>
                  <a:lnTo>
                    <a:pt x="4614085" y="2547627"/>
                  </a:lnTo>
                  <a:lnTo>
                    <a:pt x="4726841" y="2565911"/>
                  </a:lnTo>
                  <a:lnTo>
                    <a:pt x="4839596" y="2582877"/>
                  </a:lnTo>
                  <a:lnTo>
                    <a:pt x="4952352" y="2598530"/>
                  </a:lnTo>
                  <a:lnTo>
                    <a:pt x="5065107" y="2612872"/>
                  </a:lnTo>
                  <a:lnTo>
                    <a:pt x="5177863" y="2625906"/>
                  </a:lnTo>
                  <a:lnTo>
                    <a:pt x="5290618" y="2637636"/>
                  </a:lnTo>
                  <a:lnTo>
                    <a:pt x="5403374" y="2648063"/>
                  </a:lnTo>
                  <a:lnTo>
                    <a:pt x="5516129" y="2657192"/>
                  </a:lnTo>
                  <a:lnTo>
                    <a:pt x="5628885" y="2665024"/>
                  </a:lnTo>
                  <a:lnTo>
                    <a:pt x="5741640" y="2671564"/>
                  </a:lnTo>
                  <a:lnTo>
                    <a:pt x="5854396" y="2676814"/>
                  </a:lnTo>
                  <a:lnTo>
                    <a:pt x="5967151" y="2680778"/>
                  </a:lnTo>
                  <a:lnTo>
                    <a:pt x="6079907" y="2683457"/>
                  </a:lnTo>
                  <a:lnTo>
                    <a:pt x="6145984" y="268427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2471646"/>
              <a:ext cx="6145984" cy="2922629"/>
            </a:xfrm>
            <a:custGeom>
              <a:avLst/>
              <a:pathLst>
                <a:path w="6145984" h="2922629">
                  <a:moveTo>
                    <a:pt x="0" y="0"/>
                  </a:moveTo>
                  <a:lnTo>
                    <a:pt x="103864" y="156383"/>
                  </a:lnTo>
                  <a:lnTo>
                    <a:pt x="216619" y="319253"/>
                  </a:lnTo>
                  <a:lnTo>
                    <a:pt x="329375" y="475178"/>
                  </a:lnTo>
                  <a:lnTo>
                    <a:pt x="442131" y="624111"/>
                  </a:lnTo>
                  <a:lnTo>
                    <a:pt x="554886" y="766014"/>
                  </a:lnTo>
                  <a:lnTo>
                    <a:pt x="667642" y="900858"/>
                  </a:lnTo>
                  <a:lnTo>
                    <a:pt x="780397" y="1028634"/>
                  </a:lnTo>
                  <a:lnTo>
                    <a:pt x="893153" y="1149369"/>
                  </a:lnTo>
                  <a:lnTo>
                    <a:pt x="1005908" y="1263138"/>
                  </a:lnTo>
                  <a:lnTo>
                    <a:pt x="1118664" y="1370075"/>
                  </a:lnTo>
                  <a:lnTo>
                    <a:pt x="1231419" y="1470382"/>
                  </a:lnTo>
                  <a:lnTo>
                    <a:pt x="1344175" y="1564316"/>
                  </a:lnTo>
                  <a:lnTo>
                    <a:pt x="1456930" y="1652173"/>
                  </a:lnTo>
                  <a:lnTo>
                    <a:pt x="1569686" y="1734251"/>
                  </a:lnTo>
                  <a:lnTo>
                    <a:pt x="1682441" y="1810813"/>
                  </a:lnTo>
                  <a:lnTo>
                    <a:pt x="1795197" y="1882049"/>
                  </a:lnTo>
                  <a:lnTo>
                    <a:pt x="1907952" y="1947417"/>
                  </a:lnTo>
                  <a:lnTo>
                    <a:pt x="2020708" y="2006659"/>
                  </a:lnTo>
                  <a:lnTo>
                    <a:pt x="2133463" y="2060159"/>
                  </a:lnTo>
                  <a:lnTo>
                    <a:pt x="2246219" y="2108666"/>
                  </a:lnTo>
                  <a:lnTo>
                    <a:pt x="2358975" y="2152483"/>
                  </a:lnTo>
                  <a:lnTo>
                    <a:pt x="2471730" y="2186986"/>
                  </a:lnTo>
                  <a:lnTo>
                    <a:pt x="2584486" y="2213845"/>
                  </a:lnTo>
                  <a:lnTo>
                    <a:pt x="2697241" y="2237471"/>
                  </a:lnTo>
                  <a:lnTo>
                    <a:pt x="2809997" y="2263427"/>
                  </a:lnTo>
                  <a:lnTo>
                    <a:pt x="2922752" y="2283838"/>
                  </a:lnTo>
                  <a:lnTo>
                    <a:pt x="3035508" y="2297138"/>
                  </a:lnTo>
                  <a:lnTo>
                    <a:pt x="3148263" y="2308746"/>
                  </a:lnTo>
                  <a:lnTo>
                    <a:pt x="3261019" y="2327292"/>
                  </a:lnTo>
                  <a:lnTo>
                    <a:pt x="3373774" y="2353373"/>
                  </a:lnTo>
                  <a:lnTo>
                    <a:pt x="3486530" y="2379721"/>
                  </a:lnTo>
                  <a:lnTo>
                    <a:pt x="3599285" y="2403414"/>
                  </a:lnTo>
                  <a:lnTo>
                    <a:pt x="3712041" y="2426072"/>
                  </a:lnTo>
                  <a:lnTo>
                    <a:pt x="3824796" y="2449196"/>
                  </a:lnTo>
                  <a:lnTo>
                    <a:pt x="3937552" y="2470567"/>
                  </a:lnTo>
                  <a:lnTo>
                    <a:pt x="4050307" y="2489770"/>
                  </a:lnTo>
                  <a:lnTo>
                    <a:pt x="4163063" y="2507513"/>
                  </a:lnTo>
                  <a:lnTo>
                    <a:pt x="4275819" y="2523687"/>
                  </a:lnTo>
                  <a:lnTo>
                    <a:pt x="4388574" y="2538039"/>
                  </a:lnTo>
                  <a:lnTo>
                    <a:pt x="4501330" y="2550569"/>
                  </a:lnTo>
                  <a:lnTo>
                    <a:pt x="4614085" y="2561273"/>
                  </a:lnTo>
                  <a:lnTo>
                    <a:pt x="4726841" y="2570040"/>
                  </a:lnTo>
                  <a:lnTo>
                    <a:pt x="4839596" y="2576994"/>
                  </a:lnTo>
                  <a:lnTo>
                    <a:pt x="4952352" y="2582156"/>
                  </a:lnTo>
                  <a:lnTo>
                    <a:pt x="5065107" y="2585455"/>
                  </a:lnTo>
                  <a:lnTo>
                    <a:pt x="5177863" y="2586752"/>
                  </a:lnTo>
                  <a:lnTo>
                    <a:pt x="5290618" y="2585872"/>
                  </a:lnTo>
                  <a:lnTo>
                    <a:pt x="5403374" y="2582631"/>
                  </a:lnTo>
                  <a:lnTo>
                    <a:pt x="5516129" y="2576854"/>
                  </a:lnTo>
                  <a:lnTo>
                    <a:pt x="5628885" y="2568387"/>
                  </a:lnTo>
                  <a:lnTo>
                    <a:pt x="5741640" y="2557107"/>
                  </a:lnTo>
                  <a:lnTo>
                    <a:pt x="5854396" y="2542926"/>
                  </a:lnTo>
                  <a:lnTo>
                    <a:pt x="5967151" y="2525783"/>
                  </a:lnTo>
                  <a:lnTo>
                    <a:pt x="6079907" y="2505644"/>
                  </a:lnTo>
                  <a:lnTo>
                    <a:pt x="6145984" y="2492078"/>
                  </a:lnTo>
                  <a:lnTo>
                    <a:pt x="6145984" y="2922629"/>
                  </a:lnTo>
                  <a:lnTo>
                    <a:pt x="5541603" y="2922629"/>
                  </a:lnTo>
                  <a:lnTo>
                    <a:pt x="5516129" y="2918014"/>
                  </a:lnTo>
                  <a:lnTo>
                    <a:pt x="5403374" y="2898410"/>
                  </a:lnTo>
                  <a:lnTo>
                    <a:pt x="5290618" y="2879471"/>
                  </a:lnTo>
                  <a:lnTo>
                    <a:pt x="5177863" y="2861018"/>
                  </a:lnTo>
                  <a:lnTo>
                    <a:pt x="5065107" y="2842864"/>
                  </a:lnTo>
                  <a:lnTo>
                    <a:pt x="4952352" y="2824833"/>
                  </a:lnTo>
                  <a:lnTo>
                    <a:pt x="4839596" y="2806785"/>
                  </a:lnTo>
                  <a:lnTo>
                    <a:pt x="4726841" y="2788643"/>
                  </a:lnTo>
                  <a:lnTo>
                    <a:pt x="4614085" y="2770429"/>
                  </a:lnTo>
                  <a:lnTo>
                    <a:pt x="4501330" y="2752215"/>
                  </a:lnTo>
                  <a:lnTo>
                    <a:pt x="4388574" y="2733474"/>
                  </a:lnTo>
                  <a:lnTo>
                    <a:pt x="4275819" y="2714399"/>
                  </a:lnTo>
                  <a:lnTo>
                    <a:pt x="4163063" y="2695371"/>
                  </a:lnTo>
                  <a:lnTo>
                    <a:pt x="4050307" y="2676512"/>
                  </a:lnTo>
                  <a:lnTo>
                    <a:pt x="3937552" y="2656398"/>
                  </a:lnTo>
                  <a:lnTo>
                    <a:pt x="3824796" y="2634827"/>
                  </a:lnTo>
                  <a:lnTo>
                    <a:pt x="3712041" y="2613718"/>
                  </a:lnTo>
                  <a:lnTo>
                    <a:pt x="3599285" y="2592796"/>
                  </a:lnTo>
                  <a:lnTo>
                    <a:pt x="3486530" y="2569247"/>
                  </a:lnTo>
                  <a:lnTo>
                    <a:pt x="3373774" y="2546009"/>
                  </a:lnTo>
                  <a:lnTo>
                    <a:pt x="3261019" y="2524189"/>
                  </a:lnTo>
                  <a:lnTo>
                    <a:pt x="3148263" y="2504481"/>
                  </a:lnTo>
                  <a:lnTo>
                    <a:pt x="3035508" y="2490007"/>
                  </a:lnTo>
                  <a:lnTo>
                    <a:pt x="2922752" y="2477196"/>
                  </a:lnTo>
                  <a:lnTo>
                    <a:pt x="2809997" y="2458983"/>
                  </a:lnTo>
                  <a:lnTo>
                    <a:pt x="2697241" y="2431992"/>
                  </a:lnTo>
                  <a:lnTo>
                    <a:pt x="2584486" y="2406756"/>
                  </a:lnTo>
                  <a:lnTo>
                    <a:pt x="2471730" y="2380738"/>
                  </a:lnTo>
                  <a:lnTo>
                    <a:pt x="2358975" y="2348570"/>
                  </a:lnTo>
                  <a:lnTo>
                    <a:pt x="2246219" y="2305604"/>
                  </a:lnTo>
                  <a:lnTo>
                    <a:pt x="2133463" y="2258592"/>
                  </a:lnTo>
                  <a:lnTo>
                    <a:pt x="2020708" y="2208344"/>
                  </a:lnTo>
                  <a:lnTo>
                    <a:pt x="1907952" y="2153821"/>
                  </a:lnTo>
                  <a:lnTo>
                    <a:pt x="1795197" y="2093618"/>
                  </a:lnTo>
                  <a:lnTo>
                    <a:pt x="1682441" y="2027889"/>
                  </a:lnTo>
                  <a:lnTo>
                    <a:pt x="1569686" y="1958229"/>
                  </a:lnTo>
                  <a:lnTo>
                    <a:pt x="1456930" y="1884829"/>
                  </a:lnTo>
                  <a:lnTo>
                    <a:pt x="1344175" y="1807942"/>
                  </a:lnTo>
                  <a:lnTo>
                    <a:pt x="1231419" y="1727859"/>
                  </a:lnTo>
                  <a:lnTo>
                    <a:pt x="1118664" y="1644864"/>
                  </a:lnTo>
                  <a:lnTo>
                    <a:pt x="1005908" y="1559208"/>
                  </a:lnTo>
                  <a:lnTo>
                    <a:pt x="893153" y="1471081"/>
                  </a:lnTo>
                  <a:lnTo>
                    <a:pt x="780397" y="1380610"/>
                  </a:lnTo>
                  <a:lnTo>
                    <a:pt x="667642" y="1287861"/>
                  </a:lnTo>
                  <a:lnTo>
                    <a:pt x="554886" y="1192850"/>
                  </a:lnTo>
                  <a:lnTo>
                    <a:pt x="442131" y="1095561"/>
                  </a:lnTo>
                  <a:lnTo>
                    <a:pt x="329375" y="995956"/>
                  </a:lnTo>
                  <a:lnTo>
                    <a:pt x="216619" y="893986"/>
                  </a:lnTo>
                  <a:lnTo>
                    <a:pt x="103864" y="789596"/>
                  </a:lnTo>
                  <a:lnTo>
                    <a:pt x="0" y="69116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471646"/>
              <a:ext cx="6145984" cy="2586752"/>
            </a:xfrm>
            <a:custGeom>
              <a:avLst/>
              <a:pathLst>
                <a:path w="6145984" h="2586752">
                  <a:moveTo>
                    <a:pt x="0" y="0"/>
                  </a:moveTo>
                  <a:lnTo>
                    <a:pt x="103864" y="156383"/>
                  </a:lnTo>
                  <a:lnTo>
                    <a:pt x="216619" y="319253"/>
                  </a:lnTo>
                  <a:lnTo>
                    <a:pt x="329375" y="475178"/>
                  </a:lnTo>
                  <a:lnTo>
                    <a:pt x="442131" y="624111"/>
                  </a:lnTo>
                  <a:lnTo>
                    <a:pt x="554886" y="766014"/>
                  </a:lnTo>
                  <a:lnTo>
                    <a:pt x="667642" y="900858"/>
                  </a:lnTo>
                  <a:lnTo>
                    <a:pt x="780397" y="1028634"/>
                  </a:lnTo>
                  <a:lnTo>
                    <a:pt x="893153" y="1149369"/>
                  </a:lnTo>
                  <a:lnTo>
                    <a:pt x="1005908" y="1263138"/>
                  </a:lnTo>
                  <a:lnTo>
                    <a:pt x="1118664" y="1370075"/>
                  </a:lnTo>
                  <a:lnTo>
                    <a:pt x="1231419" y="1470382"/>
                  </a:lnTo>
                  <a:lnTo>
                    <a:pt x="1344175" y="1564316"/>
                  </a:lnTo>
                  <a:lnTo>
                    <a:pt x="1456930" y="1652173"/>
                  </a:lnTo>
                  <a:lnTo>
                    <a:pt x="1569686" y="1734251"/>
                  </a:lnTo>
                  <a:lnTo>
                    <a:pt x="1682441" y="1810813"/>
                  </a:lnTo>
                  <a:lnTo>
                    <a:pt x="1795197" y="1882049"/>
                  </a:lnTo>
                  <a:lnTo>
                    <a:pt x="1907952" y="1947417"/>
                  </a:lnTo>
                  <a:lnTo>
                    <a:pt x="2020708" y="2006659"/>
                  </a:lnTo>
                  <a:lnTo>
                    <a:pt x="2133463" y="2060159"/>
                  </a:lnTo>
                  <a:lnTo>
                    <a:pt x="2246219" y="2108666"/>
                  </a:lnTo>
                  <a:lnTo>
                    <a:pt x="2358975" y="2152483"/>
                  </a:lnTo>
                  <a:lnTo>
                    <a:pt x="2471730" y="2186986"/>
                  </a:lnTo>
                  <a:lnTo>
                    <a:pt x="2584486" y="2213845"/>
                  </a:lnTo>
                  <a:lnTo>
                    <a:pt x="2697241" y="2237471"/>
                  </a:lnTo>
                  <a:lnTo>
                    <a:pt x="2809997" y="2263427"/>
                  </a:lnTo>
                  <a:lnTo>
                    <a:pt x="2922752" y="2283838"/>
                  </a:lnTo>
                  <a:lnTo>
                    <a:pt x="3035508" y="2297138"/>
                  </a:lnTo>
                  <a:lnTo>
                    <a:pt x="3148263" y="2308746"/>
                  </a:lnTo>
                  <a:lnTo>
                    <a:pt x="3261019" y="2327292"/>
                  </a:lnTo>
                  <a:lnTo>
                    <a:pt x="3373774" y="2353373"/>
                  </a:lnTo>
                  <a:lnTo>
                    <a:pt x="3486530" y="2379721"/>
                  </a:lnTo>
                  <a:lnTo>
                    <a:pt x="3599285" y="2403414"/>
                  </a:lnTo>
                  <a:lnTo>
                    <a:pt x="3712041" y="2426072"/>
                  </a:lnTo>
                  <a:lnTo>
                    <a:pt x="3824796" y="2449196"/>
                  </a:lnTo>
                  <a:lnTo>
                    <a:pt x="3937552" y="2470567"/>
                  </a:lnTo>
                  <a:lnTo>
                    <a:pt x="4050307" y="2489770"/>
                  </a:lnTo>
                  <a:lnTo>
                    <a:pt x="4163063" y="2507513"/>
                  </a:lnTo>
                  <a:lnTo>
                    <a:pt x="4275819" y="2523687"/>
                  </a:lnTo>
                  <a:lnTo>
                    <a:pt x="4388574" y="2538039"/>
                  </a:lnTo>
                  <a:lnTo>
                    <a:pt x="4501330" y="2550569"/>
                  </a:lnTo>
                  <a:lnTo>
                    <a:pt x="4614085" y="2561273"/>
                  </a:lnTo>
                  <a:lnTo>
                    <a:pt x="4726841" y="2570040"/>
                  </a:lnTo>
                  <a:lnTo>
                    <a:pt x="4839596" y="2576994"/>
                  </a:lnTo>
                  <a:lnTo>
                    <a:pt x="4952352" y="2582156"/>
                  </a:lnTo>
                  <a:lnTo>
                    <a:pt x="5065107" y="2585455"/>
                  </a:lnTo>
                  <a:lnTo>
                    <a:pt x="5177863" y="2586752"/>
                  </a:lnTo>
                  <a:lnTo>
                    <a:pt x="5290618" y="2585872"/>
                  </a:lnTo>
                  <a:lnTo>
                    <a:pt x="5403374" y="2582631"/>
                  </a:lnTo>
                  <a:lnTo>
                    <a:pt x="5516129" y="2576854"/>
                  </a:lnTo>
                  <a:lnTo>
                    <a:pt x="5628885" y="2568387"/>
                  </a:lnTo>
                  <a:lnTo>
                    <a:pt x="5741640" y="2557107"/>
                  </a:lnTo>
                  <a:lnTo>
                    <a:pt x="5854396" y="2542926"/>
                  </a:lnTo>
                  <a:lnTo>
                    <a:pt x="5967151" y="2525783"/>
                  </a:lnTo>
                  <a:lnTo>
                    <a:pt x="6079907" y="2505644"/>
                  </a:lnTo>
                  <a:lnTo>
                    <a:pt x="6145984" y="24920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162806"/>
              <a:ext cx="5541603" cy="2231468"/>
            </a:xfrm>
            <a:custGeom>
              <a:avLst/>
              <a:pathLst>
                <a:path w="5541603" h="2231468">
                  <a:moveTo>
                    <a:pt x="5541603" y="2231468"/>
                  </a:moveTo>
                  <a:lnTo>
                    <a:pt x="5516129" y="2226854"/>
                  </a:lnTo>
                  <a:lnTo>
                    <a:pt x="5403374" y="2207250"/>
                  </a:lnTo>
                  <a:lnTo>
                    <a:pt x="5290618" y="2188311"/>
                  </a:lnTo>
                  <a:lnTo>
                    <a:pt x="5177863" y="2169858"/>
                  </a:lnTo>
                  <a:lnTo>
                    <a:pt x="5065107" y="2151704"/>
                  </a:lnTo>
                  <a:lnTo>
                    <a:pt x="4952352" y="2133673"/>
                  </a:lnTo>
                  <a:lnTo>
                    <a:pt x="4839596" y="2115624"/>
                  </a:lnTo>
                  <a:lnTo>
                    <a:pt x="4726841" y="2097483"/>
                  </a:lnTo>
                  <a:lnTo>
                    <a:pt x="4614085" y="2079268"/>
                  </a:lnTo>
                  <a:lnTo>
                    <a:pt x="4501330" y="2061055"/>
                  </a:lnTo>
                  <a:lnTo>
                    <a:pt x="4388574" y="2042313"/>
                  </a:lnTo>
                  <a:lnTo>
                    <a:pt x="4275819" y="2023239"/>
                  </a:lnTo>
                  <a:lnTo>
                    <a:pt x="4163063" y="2004211"/>
                  </a:lnTo>
                  <a:lnTo>
                    <a:pt x="4050307" y="1985352"/>
                  </a:lnTo>
                  <a:lnTo>
                    <a:pt x="3937552" y="1965238"/>
                  </a:lnTo>
                  <a:lnTo>
                    <a:pt x="3824796" y="1943667"/>
                  </a:lnTo>
                  <a:lnTo>
                    <a:pt x="3712041" y="1922558"/>
                  </a:lnTo>
                  <a:lnTo>
                    <a:pt x="3599285" y="1901636"/>
                  </a:lnTo>
                  <a:lnTo>
                    <a:pt x="3486530" y="1878087"/>
                  </a:lnTo>
                  <a:lnTo>
                    <a:pt x="3373774" y="1854849"/>
                  </a:lnTo>
                  <a:lnTo>
                    <a:pt x="3261019" y="1833029"/>
                  </a:lnTo>
                  <a:lnTo>
                    <a:pt x="3148263" y="1813321"/>
                  </a:lnTo>
                  <a:lnTo>
                    <a:pt x="3035508" y="1798847"/>
                  </a:lnTo>
                  <a:lnTo>
                    <a:pt x="2922752" y="1786036"/>
                  </a:lnTo>
                  <a:lnTo>
                    <a:pt x="2809997" y="1767823"/>
                  </a:lnTo>
                  <a:lnTo>
                    <a:pt x="2697241" y="1740832"/>
                  </a:lnTo>
                  <a:lnTo>
                    <a:pt x="2584486" y="1715595"/>
                  </a:lnTo>
                  <a:lnTo>
                    <a:pt x="2471730" y="1689578"/>
                  </a:lnTo>
                  <a:lnTo>
                    <a:pt x="2358975" y="1657410"/>
                  </a:lnTo>
                  <a:lnTo>
                    <a:pt x="2246219" y="1614444"/>
                  </a:lnTo>
                  <a:lnTo>
                    <a:pt x="2133463" y="1567431"/>
                  </a:lnTo>
                  <a:lnTo>
                    <a:pt x="2020708" y="1517184"/>
                  </a:lnTo>
                  <a:lnTo>
                    <a:pt x="1907952" y="1462661"/>
                  </a:lnTo>
                  <a:lnTo>
                    <a:pt x="1795197" y="1402458"/>
                  </a:lnTo>
                  <a:lnTo>
                    <a:pt x="1682441" y="1336729"/>
                  </a:lnTo>
                  <a:lnTo>
                    <a:pt x="1569686" y="1267069"/>
                  </a:lnTo>
                  <a:lnTo>
                    <a:pt x="1456930" y="1193668"/>
                  </a:lnTo>
                  <a:lnTo>
                    <a:pt x="1344175" y="1116782"/>
                  </a:lnTo>
                  <a:lnTo>
                    <a:pt x="1231419" y="1036698"/>
                  </a:lnTo>
                  <a:lnTo>
                    <a:pt x="1118664" y="953704"/>
                  </a:lnTo>
                  <a:lnTo>
                    <a:pt x="1005908" y="868047"/>
                  </a:lnTo>
                  <a:lnTo>
                    <a:pt x="893153" y="779921"/>
                  </a:lnTo>
                  <a:lnTo>
                    <a:pt x="780397" y="689450"/>
                  </a:lnTo>
                  <a:lnTo>
                    <a:pt x="667642" y="596701"/>
                  </a:lnTo>
                  <a:lnTo>
                    <a:pt x="554886" y="501690"/>
                  </a:lnTo>
                  <a:lnTo>
                    <a:pt x="442131" y="404401"/>
                  </a:lnTo>
                  <a:lnTo>
                    <a:pt x="329375" y="304796"/>
                  </a:lnTo>
                  <a:lnTo>
                    <a:pt x="216619" y="202826"/>
                  </a:lnTo>
                  <a:lnTo>
                    <a:pt x="103864" y="9843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2817226"/>
              <a:ext cx="6145984" cy="2423196"/>
            </a:xfrm>
            <a:custGeom>
              <a:avLst/>
              <a:pathLst>
                <a:path w="6145984" h="2423196">
                  <a:moveTo>
                    <a:pt x="0" y="0"/>
                  </a:moveTo>
                  <a:lnTo>
                    <a:pt x="103864" y="127410"/>
                  </a:lnTo>
                  <a:lnTo>
                    <a:pt x="216619" y="261039"/>
                  </a:lnTo>
                  <a:lnTo>
                    <a:pt x="329375" y="389987"/>
                  </a:lnTo>
                  <a:lnTo>
                    <a:pt x="442131" y="514256"/>
                  </a:lnTo>
                  <a:lnTo>
                    <a:pt x="554886" y="633852"/>
                  </a:lnTo>
                  <a:lnTo>
                    <a:pt x="667642" y="748779"/>
                  </a:lnTo>
                  <a:lnTo>
                    <a:pt x="780397" y="859042"/>
                  </a:lnTo>
                  <a:lnTo>
                    <a:pt x="893153" y="964645"/>
                  </a:lnTo>
                  <a:lnTo>
                    <a:pt x="1005908" y="1065593"/>
                  </a:lnTo>
                  <a:lnTo>
                    <a:pt x="1118664" y="1161889"/>
                  </a:lnTo>
                  <a:lnTo>
                    <a:pt x="1231419" y="1253540"/>
                  </a:lnTo>
                  <a:lnTo>
                    <a:pt x="1344175" y="1340549"/>
                  </a:lnTo>
                  <a:lnTo>
                    <a:pt x="1456930" y="1422921"/>
                  </a:lnTo>
                  <a:lnTo>
                    <a:pt x="1569686" y="1500660"/>
                  </a:lnTo>
                  <a:lnTo>
                    <a:pt x="1682441" y="1573771"/>
                  </a:lnTo>
                  <a:lnTo>
                    <a:pt x="1795197" y="1642254"/>
                  </a:lnTo>
                  <a:lnTo>
                    <a:pt x="1907952" y="1705039"/>
                  </a:lnTo>
                  <a:lnTo>
                    <a:pt x="2020708" y="1761921"/>
                  </a:lnTo>
                  <a:lnTo>
                    <a:pt x="2133463" y="1813795"/>
                  </a:lnTo>
                  <a:lnTo>
                    <a:pt x="2246219" y="1861555"/>
                  </a:lnTo>
                  <a:lnTo>
                    <a:pt x="2358975" y="1904946"/>
                  </a:lnTo>
                  <a:lnTo>
                    <a:pt x="2471730" y="1938282"/>
                  </a:lnTo>
                  <a:lnTo>
                    <a:pt x="2584486" y="1964720"/>
                  </a:lnTo>
                  <a:lnTo>
                    <a:pt x="2697241" y="1989152"/>
                  </a:lnTo>
                  <a:lnTo>
                    <a:pt x="2809997" y="2015625"/>
                  </a:lnTo>
                  <a:lnTo>
                    <a:pt x="2922752" y="2034937"/>
                  </a:lnTo>
                  <a:lnTo>
                    <a:pt x="3035508" y="2047992"/>
                  </a:lnTo>
                  <a:lnTo>
                    <a:pt x="3148263" y="2061033"/>
                  </a:lnTo>
                  <a:lnTo>
                    <a:pt x="3261019" y="2080161"/>
                  </a:lnTo>
                  <a:lnTo>
                    <a:pt x="3373774" y="2104111"/>
                  </a:lnTo>
                  <a:lnTo>
                    <a:pt x="3486530" y="2128904"/>
                  </a:lnTo>
                  <a:lnTo>
                    <a:pt x="3599285" y="2152525"/>
                  </a:lnTo>
                  <a:lnTo>
                    <a:pt x="3712041" y="2174315"/>
                  </a:lnTo>
                  <a:lnTo>
                    <a:pt x="3824796" y="2196431"/>
                  </a:lnTo>
                  <a:lnTo>
                    <a:pt x="3937552" y="2217903"/>
                  </a:lnTo>
                  <a:lnTo>
                    <a:pt x="4050307" y="2237561"/>
                  </a:lnTo>
                  <a:lnTo>
                    <a:pt x="4163063" y="2255862"/>
                  </a:lnTo>
                  <a:lnTo>
                    <a:pt x="4275819" y="2273463"/>
                  </a:lnTo>
                  <a:lnTo>
                    <a:pt x="4388574" y="2290176"/>
                  </a:lnTo>
                  <a:lnTo>
                    <a:pt x="4501330" y="2305812"/>
                  </a:lnTo>
                  <a:lnTo>
                    <a:pt x="4614085" y="2320270"/>
                  </a:lnTo>
                  <a:lnTo>
                    <a:pt x="4726841" y="2333761"/>
                  </a:lnTo>
                  <a:lnTo>
                    <a:pt x="4839596" y="2346309"/>
                  </a:lnTo>
                  <a:lnTo>
                    <a:pt x="4952352" y="2357915"/>
                  </a:lnTo>
                  <a:lnTo>
                    <a:pt x="5065107" y="2368579"/>
                  </a:lnTo>
                  <a:lnTo>
                    <a:pt x="5177863" y="2378305"/>
                  </a:lnTo>
                  <a:lnTo>
                    <a:pt x="5290618" y="2387091"/>
                  </a:lnTo>
                  <a:lnTo>
                    <a:pt x="5403374" y="2394941"/>
                  </a:lnTo>
                  <a:lnTo>
                    <a:pt x="5516129" y="2401854"/>
                  </a:lnTo>
                  <a:lnTo>
                    <a:pt x="5628885" y="2407832"/>
                  </a:lnTo>
                  <a:lnTo>
                    <a:pt x="5741640" y="2412877"/>
                  </a:lnTo>
                  <a:lnTo>
                    <a:pt x="5854396" y="2416990"/>
                  </a:lnTo>
                  <a:lnTo>
                    <a:pt x="5967151" y="2420171"/>
                  </a:lnTo>
                  <a:lnTo>
                    <a:pt x="6079907" y="2422421"/>
                  </a:lnTo>
                  <a:lnTo>
                    <a:pt x="6145984" y="242319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695807"/>
              <a:ext cx="6145984" cy="642314"/>
            </a:xfrm>
            <a:custGeom>
              <a:avLst/>
              <a:pathLst>
                <a:path w="6145984" h="642314">
                  <a:moveTo>
                    <a:pt x="0" y="0"/>
                  </a:moveTo>
                  <a:lnTo>
                    <a:pt x="103864" y="45507"/>
                  </a:lnTo>
                  <a:lnTo>
                    <a:pt x="216619" y="92008"/>
                  </a:lnTo>
                  <a:lnTo>
                    <a:pt x="329375" y="135569"/>
                  </a:lnTo>
                  <a:lnTo>
                    <a:pt x="442131" y="176153"/>
                  </a:lnTo>
                  <a:lnTo>
                    <a:pt x="554886" y="213725"/>
                  </a:lnTo>
                  <a:lnTo>
                    <a:pt x="667642" y="248253"/>
                  </a:lnTo>
                  <a:lnTo>
                    <a:pt x="780397" y="279717"/>
                  </a:lnTo>
                  <a:lnTo>
                    <a:pt x="893153" y="308108"/>
                  </a:lnTo>
                  <a:lnTo>
                    <a:pt x="1005908" y="333438"/>
                  </a:lnTo>
                  <a:lnTo>
                    <a:pt x="1118664" y="355743"/>
                  </a:lnTo>
                  <a:lnTo>
                    <a:pt x="1231419" y="375088"/>
                  </a:lnTo>
                  <a:lnTo>
                    <a:pt x="1344175" y="391560"/>
                  </a:lnTo>
                  <a:lnTo>
                    <a:pt x="1456930" y="405261"/>
                  </a:lnTo>
                  <a:lnTo>
                    <a:pt x="1569686" y="416296"/>
                  </a:lnTo>
                  <a:lnTo>
                    <a:pt x="1682441" y="424754"/>
                  </a:lnTo>
                  <a:lnTo>
                    <a:pt x="1795197" y="430696"/>
                  </a:lnTo>
                  <a:lnTo>
                    <a:pt x="1907952" y="434037"/>
                  </a:lnTo>
                  <a:lnTo>
                    <a:pt x="2020708" y="435079"/>
                  </a:lnTo>
                  <a:lnTo>
                    <a:pt x="2133463" y="434390"/>
                  </a:lnTo>
                  <a:lnTo>
                    <a:pt x="2246219" y="432686"/>
                  </a:lnTo>
                  <a:lnTo>
                    <a:pt x="2358975" y="430396"/>
                  </a:lnTo>
                  <a:lnTo>
                    <a:pt x="2471730" y="425238"/>
                  </a:lnTo>
                  <a:lnTo>
                    <a:pt x="2584486" y="418003"/>
                  </a:lnTo>
                  <a:lnTo>
                    <a:pt x="2697241" y="410742"/>
                  </a:lnTo>
                  <a:lnTo>
                    <a:pt x="2809997" y="406042"/>
                  </a:lnTo>
                  <a:lnTo>
                    <a:pt x="2922752" y="401661"/>
                  </a:lnTo>
                  <a:lnTo>
                    <a:pt x="3035508" y="396444"/>
                  </a:lnTo>
                  <a:lnTo>
                    <a:pt x="3148263" y="391610"/>
                  </a:lnTo>
                  <a:lnTo>
                    <a:pt x="3261019" y="389726"/>
                  </a:lnTo>
                  <a:lnTo>
                    <a:pt x="3373774" y="391333"/>
                  </a:lnTo>
                  <a:lnTo>
                    <a:pt x="3486530" y="394034"/>
                  </a:lnTo>
                  <a:lnTo>
                    <a:pt x="3599285" y="396826"/>
                  </a:lnTo>
                  <a:lnTo>
                    <a:pt x="3712041" y="400803"/>
                  </a:lnTo>
                  <a:lnTo>
                    <a:pt x="3824796" y="406825"/>
                  </a:lnTo>
                  <a:lnTo>
                    <a:pt x="3937552" y="413031"/>
                  </a:lnTo>
                  <a:lnTo>
                    <a:pt x="4050307" y="418258"/>
                  </a:lnTo>
                  <a:lnTo>
                    <a:pt x="4163063" y="423304"/>
                  </a:lnTo>
                  <a:lnTo>
                    <a:pt x="4275819" y="428598"/>
                  </a:lnTo>
                  <a:lnTo>
                    <a:pt x="4388574" y="433650"/>
                  </a:lnTo>
                  <a:lnTo>
                    <a:pt x="4501330" y="438078"/>
                  </a:lnTo>
                  <a:lnTo>
                    <a:pt x="4614085" y="441618"/>
                  </a:lnTo>
                  <a:lnTo>
                    <a:pt x="4726841" y="444446"/>
                  </a:lnTo>
                  <a:lnTo>
                    <a:pt x="4839596" y="446649"/>
                  </a:lnTo>
                  <a:lnTo>
                    <a:pt x="4952352" y="448239"/>
                  </a:lnTo>
                  <a:lnTo>
                    <a:pt x="5065107" y="449193"/>
                  </a:lnTo>
                  <a:lnTo>
                    <a:pt x="5177863" y="449459"/>
                  </a:lnTo>
                  <a:lnTo>
                    <a:pt x="5290618" y="448969"/>
                  </a:lnTo>
                  <a:lnTo>
                    <a:pt x="5403374" y="447653"/>
                  </a:lnTo>
                  <a:lnTo>
                    <a:pt x="5516129" y="445443"/>
                  </a:lnTo>
                  <a:lnTo>
                    <a:pt x="5628885" y="442281"/>
                  </a:lnTo>
                  <a:lnTo>
                    <a:pt x="5741640" y="438123"/>
                  </a:lnTo>
                  <a:lnTo>
                    <a:pt x="5854396" y="432935"/>
                  </a:lnTo>
                  <a:lnTo>
                    <a:pt x="5967151" y="426699"/>
                  </a:lnTo>
                  <a:lnTo>
                    <a:pt x="6079907" y="419405"/>
                  </a:lnTo>
                  <a:lnTo>
                    <a:pt x="6145984" y="414510"/>
                  </a:lnTo>
                  <a:lnTo>
                    <a:pt x="6145984" y="642314"/>
                  </a:lnTo>
                  <a:lnTo>
                    <a:pt x="6079907" y="635402"/>
                  </a:lnTo>
                  <a:lnTo>
                    <a:pt x="5967151" y="624263"/>
                  </a:lnTo>
                  <a:lnTo>
                    <a:pt x="5854396" y="613766"/>
                  </a:lnTo>
                  <a:lnTo>
                    <a:pt x="5741640" y="603893"/>
                  </a:lnTo>
                  <a:lnTo>
                    <a:pt x="5628885" y="594612"/>
                  </a:lnTo>
                  <a:lnTo>
                    <a:pt x="5516129" y="585881"/>
                  </a:lnTo>
                  <a:lnTo>
                    <a:pt x="5403374" y="577642"/>
                  </a:lnTo>
                  <a:lnTo>
                    <a:pt x="5290618" y="569828"/>
                  </a:lnTo>
                  <a:lnTo>
                    <a:pt x="5177863" y="562360"/>
                  </a:lnTo>
                  <a:lnTo>
                    <a:pt x="5065107" y="555155"/>
                  </a:lnTo>
                  <a:lnTo>
                    <a:pt x="4952352" y="548137"/>
                  </a:lnTo>
                  <a:lnTo>
                    <a:pt x="4839596" y="541242"/>
                  </a:lnTo>
                  <a:lnTo>
                    <a:pt x="4726841" y="534434"/>
                  </a:lnTo>
                  <a:lnTo>
                    <a:pt x="4614085" y="527716"/>
                  </a:lnTo>
                  <a:lnTo>
                    <a:pt x="4501330" y="521085"/>
                  </a:lnTo>
                  <a:lnTo>
                    <a:pt x="4388574" y="514100"/>
                  </a:lnTo>
                  <a:lnTo>
                    <a:pt x="4275819" y="507104"/>
                  </a:lnTo>
                  <a:lnTo>
                    <a:pt x="4163063" y="500636"/>
                  </a:lnTo>
                  <a:lnTo>
                    <a:pt x="4050307" y="495130"/>
                  </a:lnTo>
                  <a:lnTo>
                    <a:pt x="3937552" y="489527"/>
                  </a:lnTo>
                  <a:lnTo>
                    <a:pt x="3824796" y="483239"/>
                  </a:lnTo>
                  <a:lnTo>
                    <a:pt x="3712041" y="478047"/>
                  </a:lnTo>
                  <a:lnTo>
                    <a:pt x="3599285" y="474785"/>
                  </a:lnTo>
                  <a:lnTo>
                    <a:pt x="3486530" y="472052"/>
                  </a:lnTo>
                  <a:lnTo>
                    <a:pt x="3373774" y="470631"/>
                  </a:lnTo>
                  <a:lnTo>
                    <a:pt x="3261019" y="470778"/>
                  </a:lnTo>
                  <a:lnTo>
                    <a:pt x="3148263" y="472184"/>
                  </a:lnTo>
                  <a:lnTo>
                    <a:pt x="3035508" y="475838"/>
                  </a:lnTo>
                  <a:lnTo>
                    <a:pt x="2922752" y="481256"/>
                  </a:lnTo>
                  <a:lnTo>
                    <a:pt x="2809997" y="486543"/>
                  </a:lnTo>
                  <a:lnTo>
                    <a:pt x="2697241" y="490816"/>
                  </a:lnTo>
                  <a:lnTo>
                    <a:pt x="2584486" y="497414"/>
                  </a:lnTo>
                  <a:lnTo>
                    <a:pt x="2471730" y="504996"/>
                  </a:lnTo>
                  <a:lnTo>
                    <a:pt x="2358975" y="511115"/>
                  </a:lnTo>
                  <a:lnTo>
                    <a:pt x="2246219" y="513755"/>
                  </a:lnTo>
                  <a:lnTo>
                    <a:pt x="2133463" y="516075"/>
                  </a:lnTo>
                  <a:lnTo>
                    <a:pt x="2020708" y="518103"/>
                  </a:lnTo>
                  <a:lnTo>
                    <a:pt x="1907952" y="519003"/>
                  </a:lnTo>
                  <a:lnTo>
                    <a:pt x="1795197" y="517788"/>
                  </a:lnTo>
                  <a:lnTo>
                    <a:pt x="1682441" y="514113"/>
                  </a:lnTo>
                  <a:lnTo>
                    <a:pt x="1569686" y="508496"/>
                  </a:lnTo>
                  <a:lnTo>
                    <a:pt x="1456930" y="501033"/>
                  </a:lnTo>
                  <a:lnTo>
                    <a:pt x="1344175" y="491848"/>
                  </a:lnTo>
                  <a:lnTo>
                    <a:pt x="1231419" y="481077"/>
                  </a:lnTo>
                  <a:lnTo>
                    <a:pt x="1118664" y="468859"/>
                  </a:lnTo>
                  <a:lnTo>
                    <a:pt x="1005908" y="455314"/>
                  </a:lnTo>
                  <a:lnTo>
                    <a:pt x="893153" y="440540"/>
                  </a:lnTo>
                  <a:lnTo>
                    <a:pt x="780397" y="424607"/>
                  </a:lnTo>
                  <a:lnTo>
                    <a:pt x="667642" y="407562"/>
                  </a:lnTo>
                  <a:lnTo>
                    <a:pt x="554886" y="389431"/>
                  </a:lnTo>
                  <a:lnTo>
                    <a:pt x="442131" y="370224"/>
                  </a:lnTo>
                  <a:lnTo>
                    <a:pt x="329375" y="349946"/>
                  </a:lnTo>
                  <a:lnTo>
                    <a:pt x="216619" y="328595"/>
                  </a:lnTo>
                  <a:lnTo>
                    <a:pt x="103864" y="306167"/>
                  </a:lnTo>
                  <a:lnTo>
                    <a:pt x="0" y="28451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695807"/>
              <a:ext cx="6145984" cy="449459"/>
            </a:xfrm>
            <a:custGeom>
              <a:avLst/>
              <a:pathLst>
                <a:path w="6145984" h="449459">
                  <a:moveTo>
                    <a:pt x="0" y="0"/>
                  </a:moveTo>
                  <a:lnTo>
                    <a:pt x="103864" y="45507"/>
                  </a:lnTo>
                  <a:lnTo>
                    <a:pt x="216619" y="92008"/>
                  </a:lnTo>
                  <a:lnTo>
                    <a:pt x="329375" y="135569"/>
                  </a:lnTo>
                  <a:lnTo>
                    <a:pt x="442131" y="176153"/>
                  </a:lnTo>
                  <a:lnTo>
                    <a:pt x="554886" y="213725"/>
                  </a:lnTo>
                  <a:lnTo>
                    <a:pt x="667642" y="248253"/>
                  </a:lnTo>
                  <a:lnTo>
                    <a:pt x="780397" y="279717"/>
                  </a:lnTo>
                  <a:lnTo>
                    <a:pt x="893153" y="308108"/>
                  </a:lnTo>
                  <a:lnTo>
                    <a:pt x="1005908" y="333438"/>
                  </a:lnTo>
                  <a:lnTo>
                    <a:pt x="1118664" y="355743"/>
                  </a:lnTo>
                  <a:lnTo>
                    <a:pt x="1231419" y="375088"/>
                  </a:lnTo>
                  <a:lnTo>
                    <a:pt x="1344175" y="391560"/>
                  </a:lnTo>
                  <a:lnTo>
                    <a:pt x="1456930" y="405261"/>
                  </a:lnTo>
                  <a:lnTo>
                    <a:pt x="1569686" y="416296"/>
                  </a:lnTo>
                  <a:lnTo>
                    <a:pt x="1682441" y="424754"/>
                  </a:lnTo>
                  <a:lnTo>
                    <a:pt x="1795197" y="430696"/>
                  </a:lnTo>
                  <a:lnTo>
                    <a:pt x="1907952" y="434037"/>
                  </a:lnTo>
                  <a:lnTo>
                    <a:pt x="2020708" y="435079"/>
                  </a:lnTo>
                  <a:lnTo>
                    <a:pt x="2133463" y="434390"/>
                  </a:lnTo>
                  <a:lnTo>
                    <a:pt x="2246219" y="432686"/>
                  </a:lnTo>
                  <a:lnTo>
                    <a:pt x="2358975" y="430396"/>
                  </a:lnTo>
                  <a:lnTo>
                    <a:pt x="2471730" y="425238"/>
                  </a:lnTo>
                  <a:lnTo>
                    <a:pt x="2584486" y="418003"/>
                  </a:lnTo>
                  <a:lnTo>
                    <a:pt x="2697241" y="410742"/>
                  </a:lnTo>
                  <a:lnTo>
                    <a:pt x="2809997" y="406042"/>
                  </a:lnTo>
                  <a:lnTo>
                    <a:pt x="2922752" y="401661"/>
                  </a:lnTo>
                  <a:lnTo>
                    <a:pt x="3035508" y="396444"/>
                  </a:lnTo>
                  <a:lnTo>
                    <a:pt x="3148263" y="391610"/>
                  </a:lnTo>
                  <a:lnTo>
                    <a:pt x="3261019" y="389726"/>
                  </a:lnTo>
                  <a:lnTo>
                    <a:pt x="3373774" y="391333"/>
                  </a:lnTo>
                  <a:lnTo>
                    <a:pt x="3486530" y="394034"/>
                  </a:lnTo>
                  <a:lnTo>
                    <a:pt x="3599285" y="396826"/>
                  </a:lnTo>
                  <a:lnTo>
                    <a:pt x="3712041" y="400803"/>
                  </a:lnTo>
                  <a:lnTo>
                    <a:pt x="3824796" y="406825"/>
                  </a:lnTo>
                  <a:lnTo>
                    <a:pt x="3937552" y="413031"/>
                  </a:lnTo>
                  <a:lnTo>
                    <a:pt x="4050307" y="418258"/>
                  </a:lnTo>
                  <a:lnTo>
                    <a:pt x="4163063" y="423304"/>
                  </a:lnTo>
                  <a:lnTo>
                    <a:pt x="4275819" y="428598"/>
                  </a:lnTo>
                  <a:lnTo>
                    <a:pt x="4388574" y="433650"/>
                  </a:lnTo>
                  <a:lnTo>
                    <a:pt x="4501330" y="438078"/>
                  </a:lnTo>
                  <a:lnTo>
                    <a:pt x="4614085" y="441618"/>
                  </a:lnTo>
                  <a:lnTo>
                    <a:pt x="4726841" y="444446"/>
                  </a:lnTo>
                  <a:lnTo>
                    <a:pt x="4839596" y="446649"/>
                  </a:lnTo>
                  <a:lnTo>
                    <a:pt x="4952352" y="448239"/>
                  </a:lnTo>
                  <a:lnTo>
                    <a:pt x="5065107" y="449193"/>
                  </a:lnTo>
                  <a:lnTo>
                    <a:pt x="5177863" y="449459"/>
                  </a:lnTo>
                  <a:lnTo>
                    <a:pt x="5290618" y="448969"/>
                  </a:lnTo>
                  <a:lnTo>
                    <a:pt x="5403374" y="447653"/>
                  </a:lnTo>
                  <a:lnTo>
                    <a:pt x="5516129" y="445443"/>
                  </a:lnTo>
                  <a:lnTo>
                    <a:pt x="5628885" y="442281"/>
                  </a:lnTo>
                  <a:lnTo>
                    <a:pt x="5741640" y="438123"/>
                  </a:lnTo>
                  <a:lnTo>
                    <a:pt x="5854396" y="432935"/>
                  </a:lnTo>
                  <a:lnTo>
                    <a:pt x="5967151" y="426699"/>
                  </a:lnTo>
                  <a:lnTo>
                    <a:pt x="6079907" y="419405"/>
                  </a:lnTo>
                  <a:lnTo>
                    <a:pt x="6145984" y="4145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80322"/>
              <a:ext cx="6145984" cy="357800"/>
            </a:xfrm>
            <a:custGeom>
              <a:avLst/>
              <a:pathLst>
                <a:path w="6145984" h="357800">
                  <a:moveTo>
                    <a:pt x="6145984" y="357800"/>
                  </a:moveTo>
                  <a:lnTo>
                    <a:pt x="6079907" y="350888"/>
                  </a:lnTo>
                  <a:lnTo>
                    <a:pt x="5967151" y="339748"/>
                  </a:lnTo>
                  <a:lnTo>
                    <a:pt x="5854396" y="329252"/>
                  </a:lnTo>
                  <a:lnTo>
                    <a:pt x="5741640" y="319379"/>
                  </a:lnTo>
                  <a:lnTo>
                    <a:pt x="5628885" y="310098"/>
                  </a:lnTo>
                  <a:lnTo>
                    <a:pt x="5516129" y="301366"/>
                  </a:lnTo>
                  <a:lnTo>
                    <a:pt x="5403374" y="293128"/>
                  </a:lnTo>
                  <a:lnTo>
                    <a:pt x="5290618" y="285314"/>
                  </a:lnTo>
                  <a:lnTo>
                    <a:pt x="5177863" y="277845"/>
                  </a:lnTo>
                  <a:lnTo>
                    <a:pt x="5065107" y="270641"/>
                  </a:lnTo>
                  <a:lnTo>
                    <a:pt x="4952352" y="263622"/>
                  </a:lnTo>
                  <a:lnTo>
                    <a:pt x="4839596" y="256727"/>
                  </a:lnTo>
                  <a:lnTo>
                    <a:pt x="4726841" y="249919"/>
                  </a:lnTo>
                  <a:lnTo>
                    <a:pt x="4614085" y="243202"/>
                  </a:lnTo>
                  <a:lnTo>
                    <a:pt x="4501330" y="236571"/>
                  </a:lnTo>
                  <a:lnTo>
                    <a:pt x="4388574" y="229586"/>
                  </a:lnTo>
                  <a:lnTo>
                    <a:pt x="4275819" y="222590"/>
                  </a:lnTo>
                  <a:lnTo>
                    <a:pt x="4163063" y="216121"/>
                  </a:lnTo>
                  <a:lnTo>
                    <a:pt x="4050307" y="210616"/>
                  </a:lnTo>
                  <a:lnTo>
                    <a:pt x="3937552" y="205013"/>
                  </a:lnTo>
                  <a:lnTo>
                    <a:pt x="3824796" y="198725"/>
                  </a:lnTo>
                  <a:lnTo>
                    <a:pt x="3712041" y="193533"/>
                  </a:lnTo>
                  <a:lnTo>
                    <a:pt x="3599285" y="190271"/>
                  </a:lnTo>
                  <a:lnTo>
                    <a:pt x="3486530" y="187538"/>
                  </a:lnTo>
                  <a:lnTo>
                    <a:pt x="3373774" y="186117"/>
                  </a:lnTo>
                  <a:lnTo>
                    <a:pt x="3261019" y="186264"/>
                  </a:lnTo>
                  <a:lnTo>
                    <a:pt x="3148263" y="187670"/>
                  </a:lnTo>
                  <a:lnTo>
                    <a:pt x="3035508" y="191324"/>
                  </a:lnTo>
                  <a:lnTo>
                    <a:pt x="2922752" y="196742"/>
                  </a:lnTo>
                  <a:lnTo>
                    <a:pt x="2809997" y="202028"/>
                  </a:lnTo>
                  <a:lnTo>
                    <a:pt x="2697241" y="206302"/>
                  </a:lnTo>
                  <a:lnTo>
                    <a:pt x="2584486" y="212900"/>
                  </a:lnTo>
                  <a:lnTo>
                    <a:pt x="2471730" y="220481"/>
                  </a:lnTo>
                  <a:lnTo>
                    <a:pt x="2358975" y="226600"/>
                  </a:lnTo>
                  <a:lnTo>
                    <a:pt x="2246219" y="229241"/>
                  </a:lnTo>
                  <a:lnTo>
                    <a:pt x="2133463" y="231560"/>
                  </a:lnTo>
                  <a:lnTo>
                    <a:pt x="2020708" y="233588"/>
                  </a:lnTo>
                  <a:lnTo>
                    <a:pt x="1907952" y="234488"/>
                  </a:lnTo>
                  <a:lnTo>
                    <a:pt x="1795197" y="233273"/>
                  </a:lnTo>
                  <a:lnTo>
                    <a:pt x="1682441" y="229599"/>
                  </a:lnTo>
                  <a:lnTo>
                    <a:pt x="1569686" y="223982"/>
                  </a:lnTo>
                  <a:lnTo>
                    <a:pt x="1456930" y="216519"/>
                  </a:lnTo>
                  <a:lnTo>
                    <a:pt x="1344175" y="207333"/>
                  </a:lnTo>
                  <a:lnTo>
                    <a:pt x="1231419" y="196563"/>
                  </a:lnTo>
                  <a:lnTo>
                    <a:pt x="1118664" y="184345"/>
                  </a:lnTo>
                  <a:lnTo>
                    <a:pt x="1005908" y="170800"/>
                  </a:lnTo>
                  <a:lnTo>
                    <a:pt x="893153" y="156026"/>
                  </a:lnTo>
                  <a:lnTo>
                    <a:pt x="780397" y="140093"/>
                  </a:lnTo>
                  <a:lnTo>
                    <a:pt x="667642" y="123048"/>
                  </a:lnTo>
                  <a:lnTo>
                    <a:pt x="554886" y="104916"/>
                  </a:lnTo>
                  <a:lnTo>
                    <a:pt x="442131" y="85710"/>
                  </a:lnTo>
                  <a:lnTo>
                    <a:pt x="329375" y="65432"/>
                  </a:lnTo>
                  <a:lnTo>
                    <a:pt x="216619" y="44081"/>
                  </a:lnTo>
                  <a:lnTo>
                    <a:pt x="103864" y="2165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838064"/>
              <a:ext cx="6145984" cy="386155"/>
            </a:xfrm>
            <a:custGeom>
              <a:avLst/>
              <a:pathLst>
                <a:path w="6145984" h="386155">
                  <a:moveTo>
                    <a:pt x="0" y="0"/>
                  </a:moveTo>
                  <a:lnTo>
                    <a:pt x="103864" y="33580"/>
                  </a:lnTo>
                  <a:lnTo>
                    <a:pt x="216619" y="68044"/>
                  </a:lnTo>
                  <a:lnTo>
                    <a:pt x="329375" y="100500"/>
                  </a:lnTo>
                  <a:lnTo>
                    <a:pt x="442131" y="130931"/>
                  </a:lnTo>
                  <a:lnTo>
                    <a:pt x="554886" y="159321"/>
                  </a:lnTo>
                  <a:lnTo>
                    <a:pt x="667642" y="185651"/>
                  </a:lnTo>
                  <a:lnTo>
                    <a:pt x="780397" y="209905"/>
                  </a:lnTo>
                  <a:lnTo>
                    <a:pt x="893153" y="232067"/>
                  </a:lnTo>
                  <a:lnTo>
                    <a:pt x="1005908" y="252119"/>
                  </a:lnTo>
                  <a:lnTo>
                    <a:pt x="1118664" y="270044"/>
                  </a:lnTo>
                  <a:lnTo>
                    <a:pt x="1231419" y="285826"/>
                  </a:lnTo>
                  <a:lnTo>
                    <a:pt x="1344175" y="299447"/>
                  </a:lnTo>
                  <a:lnTo>
                    <a:pt x="1456930" y="310890"/>
                  </a:lnTo>
                  <a:lnTo>
                    <a:pt x="1569686" y="320139"/>
                  </a:lnTo>
                  <a:lnTo>
                    <a:pt x="1682441" y="327177"/>
                  </a:lnTo>
                  <a:lnTo>
                    <a:pt x="1795197" y="331985"/>
                  </a:lnTo>
                  <a:lnTo>
                    <a:pt x="1907952" y="334263"/>
                  </a:lnTo>
                  <a:lnTo>
                    <a:pt x="2020708" y="334334"/>
                  </a:lnTo>
                  <a:lnTo>
                    <a:pt x="2133463" y="332975"/>
                  </a:lnTo>
                  <a:lnTo>
                    <a:pt x="2246219" y="330963"/>
                  </a:lnTo>
                  <a:lnTo>
                    <a:pt x="2358975" y="328498"/>
                  </a:lnTo>
                  <a:lnTo>
                    <a:pt x="2471730" y="322860"/>
                  </a:lnTo>
                  <a:lnTo>
                    <a:pt x="2584486" y="315452"/>
                  </a:lnTo>
                  <a:lnTo>
                    <a:pt x="2697241" y="308522"/>
                  </a:lnTo>
                  <a:lnTo>
                    <a:pt x="2809997" y="304035"/>
                  </a:lnTo>
                  <a:lnTo>
                    <a:pt x="2922752" y="299201"/>
                  </a:lnTo>
                  <a:lnTo>
                    <a:pt x="3035508" y="293884"/>
                  </a:lnTo>
                  <a:lnTo>
                    <a:pt x="3148263" y="289640"/>
                  </a:lnTo>
                  <a:lnTo>
                    <a:pt x="3261019" y="287995"/>
                  </a:lnTo>
                  <a:lnTo>
                    <a:pt x="3373774" y="288725"/>
                  </a:lnTo>
                  <a:lnTo>
                    <a:pt x="3486530" y="290786"/>
                  </a:lnTo>
                  <a:lnTo>
                    <a:pt x="3599285" y="293549"/>
                  </a:lnTo>
                  <a:lnTo>
                    <a:pt x="3712041" y="297168"/>
                  </a:lnTo>
                  <a:lnTo>
                    <a:pt x="3824796" y="302775"/>
                  </a:lnTo>
                  <a:lnTo>
                    <a:pt x="3937552" y="309022"/>
                  </a:lnTo>
                  <a:lnTo>
                    <a:pt x="4050307" y="314437"/>
                  </a:lnTo>
                  <a:lnTo>
                    <a:pt x="4163063" y="319713"/>
                  </a:lnTo>
                  <a:lnTo>
                    <a:pt x="4275819" y="325594"/>
                  </a:lnTo>
                  <a:lnTo>
                    <a:pt x="4388574" y="331618"/>
                  </a:lnTo>
                  <a:lnTo>
                    <a:pt x="4501330" y="337325"/>
                  </a:lnTo>
                  <a:lnTo>
                    <a:pt x="4614085" y="342410"/>
                  </a:lnTo>
                  <a:lnTo>
                    <a:pt x="4726841" y="347183"/>
                  </a:lnTo>
                  <a:lnTo>
                    <a:pt x="4839596" y="351688"/>
                  </a:lnTo>
                  <a:lnTo>
                    <a:pt x="4952352" y="355931"/>
                  </a:lnTo>
                  <a:lnTo>
                    <a:pt x="5065107" y="359917"/>
                  </a:lnTo>
                  <a:lnTo>
                    <a:pt x="5177863" y="363652"/>
                  </a:lnTo>
                  <a:lnTo>
                    <a:pt x="5290618" y="367141"/>
                  </a:lnTo>
                  <a:lnTo>
                    <a:pt x="5403374" y="370390"/>
                  </a:lnTo>
                  <a:lnTo>
                    <a:pt x="5516129" y="373405"/>
                  </a:lnTo>
                  <a:lnTo>
                    <a:pt x="5628885" y="376190"/>
                  </a:lnTo>
                  <a:lnTo>
                    <a:pt x="5741640" y="378751"/>
                  </a:lnTo>
                  <a:lnTo>
                    <a:pt x="5854396" y="381094"/>
                  </a:lnTo>
                  <a:lnTo>
                    <a:pt x="5967151" y="383224"/>
                  </a:lnTo>
                  <a:lnTo>
                    <a:pt x="6079907" y="385146"/>
                  </a:lnTo>
                  <a:lnTo>
                    <a:pt x="6145984" y="38615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81158"/>
              <a:ext cx="6145984" cy="848368"/>
            </a:xfrm>
            <a:custGeom>
              <a:avLst/>
              <a:pathLst>
                <a:path w="6145984" h="848368">
                  <a:moveTo>
                    <a:pt x="0" y="0"/>
                  </a:moveTo>
                  <a:lnTo>
                    <a:pt x="103864" y="57755"/>
                  </a:lnTo>
                  <a:lnTo>
                    <a:pt x="216619" y="117222"/>
                  </a:lnTo>
                  <a:lnTo>
                    <a:pt x="329375" y="173431"/>
                  </a:lnTo>
                  <a:lnTo>
                    <a:pt x="442131" y="226358"/>
                  </a:lnTo>
                  <a:lnTo>
                    <a:pt x="554886" y="275978"/>
                  </a:lnTo>
                  <a:lnTo>
                    <a:pt x="667642" y="322277"/>
                  </a:lnTo>
                  <a:lnTo>
                    <a:pt x="780397" y="365254"/>
                  </a:lnTo>
                  <a:lnTo>
                    <a:pt x="893153" y="404930"/>
                  </a:lnTo>
                  <a:lnTo>
                    <a:pt x="1005908" y="441358"/>
                  </a:lnTo>
                  <a:lnTo>
                    <a:pt x="1118664" y="474631"/>
                  </a:lnTo>
                  <a:lnTo>
                    <a:pt x="1231419" y="504886"/>
                  </a:lnTo>
                  <a:lnTo>
                    <a:pt x="1344175" y="532295"/>
                  </a:lnTo>
                  <a:lnTo>
                    <a:pt x="1456930" y="557058"/>
                  </a:lnTo>
                  <a:lnTo>
                    <a:pt x="1569686" y="579375"/>
                  </a:lnTo>
                  <a:lnTo>
                    <a:pt x="1682441" y="599423"/>
                  </a:lnTo>
                  <a:lnTo>
                    <a:pt x="1795197" y="617336"/>
                  </a:lnTo>
                  <a:lnTo>
                    <a:pt x="1907952" y="633608"/>
                  </a:lnTo>
                  <a:lnTo>
                    <a:pt x="2020708" y="648249"/>
                  </a:lnTo>
                  <a:lnTo>
                    <a:pt x="2133463" y="660823"/>
                  </a:lnTo>
                  <a:lnTo>
                    <a:pt x="2246219" y="671134"/>
                  </a:lnTo>
                  <a:lnTo>
                    <a:pt x="2358975" y="678946"/>
                  </a:lnTo>
                  <a:lnTo>
                    <a:pt x="2471730" y="682218"/>
                  </a:lnTo>
                  <a:lnTo>
                    <a:pt x="2584486" y="681501"/>
                  </a:lnTo>
                  <a:lnTo>
                    <a:pt x="2697241" y="678807"/>
                  </a:lnTo>
                  <a:lnTo>
                    <a:pt x="2809997" y="677045"/>
                  </a:lnTo>
                  <a:lnTo>
                    <a:pt x="2922752" y="672551"/>
                  </a:lnTo>
                  <a:lnTo>
                    <a:pt x="3035508" y="664258"/>
                  </a:lnTo>
                  <a:lnTo>
                    <a:pt x="3148263" y="654824"/>
                  </a:lnTo>
                  <a:lnTo>
                    <a:pt x="3261019" y="649041"/>
                  </a:lnTo>
                  <a:lnTo>
                    <a:pt x="3373774" y="647318"/>
                  </a:lnTo>
                  <a:lnTo>
                    <a:pt x="3486530" y="645573"/>
                  </a:lnTo>
                  <a:lnTo>
                    <a:pt x="3599285" y="642451"/>
                  </a:lnTo>
                  <a:lnTo>
                    <a:pt x="3712041" y="639338"/>
                  </a:lnTo>
                  <a:lnTo>
                    <a:pt x="3824796" y="636835"/>
                  </a:lnTo>
                  <a:lnTo>
                    <a:pt x="3937552" y="633489"/>
                  </a:lnTo>
                  <a:lnTo>
                    <a:pt x="4050307" y="629068"/>
                  </a:lnTo>
                  <a:lnTo>
                    <a:pt x="4163063" y="624061"/>
                  </a:lnTo>
                  <a:lnTo>
                    <a:pt x="4275819" y="618482"/>
                  </a:lnTo>
                  <a:lnTo>
                    <a:pt x="4388574" y="612286"/>
                  </a:lnTo>
                  <a:lnTo>
                    <a:pt x="4501330" y="605599"/>
                  </a:lnTo>
                  <a:lnTo>
                    <a:pt x="4614085" y="598616"/>
                  </a:lnTo>
                  <a:lnTo>
                    <a:pt x="4726841" y="591596"/>
                  </a:lnTo>
                  <a:lnTo>
                    <a:pt x="4839596" y="584638"/>
                  </a:lnTo>
                  <a:lnTo>
                    <a:pt x="4952352" y="577746"/>
                  </a:lnTo>
                  <a:lnTo>
                    <a:pt x="5065107" y="570865"/>
                  </a:lnTo>
                  <a:lnTo>
                    <a:pt x="5177863" y="563893"/>
                  </a:lnTo>
                  <a:lnTo>
                    <a:pt x="5290618" y="556707"/>
                  </a:lnTo>
                  <a:lnTo>
                    <a:pt x="5403374" y="549176"/>
                  </a:lnTo>
                  <a:lnTo>
                    <a:pt x="5516129" y="541176"/>
                  </a:lnTo>
                  <a:lnTo>
                    <a:pt x="5628885" y="532596"/>
                  </a:lnTo>
                  <a:lnTo>
                    <a:pt x="5741640" y="523346"/>
                  </a:lnTo>
                  <a:lnTo>
                    <a:pt x="5854396" y="513359"/>
                  </a:lnTo>
                  <a:lnTo>
                    <a:pt x="5967151" y="502586"/>
                  </a:lnTo>
                  <a:lnTo>
                    <a:pt x="6079907" y="490995"/>
                  </a:lnTo>
                  <a:lnTo>
                    <a:pt x="6145984" y="483712"/>
                  </a:lnTo>
                  <a:lnTo>
                    <a:pt x="6145984" y="848368"/>
                  </a:lnTo>
                  <a:lnTo>
                    <a:pt x="6079907" y="836751"/>
                  </a:lnTo>
                  <a:lnTo>
                    <a:pt x="5967151" y="818835"/>
                  </a:lnTo>
                  <a:lnTo>
                    <a:pt x="5854396" y="802823"/>
                  </a:lnTo>
                  <a:lnTo>
                    <a:pt x="5741640" y="788702"/>
                  </a:lnTo>
                  <a:lnTo>
                    <a:pt x="5628885" y="776438"/>
                  </a:lnTo>
                  <a:lnTo>
                    <a:pt x="5516129" y="765980"/>
                  </a:lnTo>
                  <a:lnTo>
                    <a:pt x="5403374" y="757256"/>
                  </a:lnTo>
                  <a:lnTo>
                    <a:pt x="5290618" y="750171"/>
                  </a:lnTo>
                  <a:lnTo>
                    <a:pt x="5177863" y="744618"/>
                  </a:lnTo>
                  <a:lnTo>
                    <a:pt x="5065107" y="740482"/>
                  </a:lnTo>
                  <a:lnTo>
                    <a:pt x="4952352" y="737656"/>
                  </a:lnTo>
                  <a:lnTo>
                    <a:pt x="4839596" y="736056"/>
                  </a:lnTo>
                  <a:lnTo>
                    <a:pt x="4726841" y="735643"/>
                  </a:lnTo>
                  <a:lnTo>
                    <a:pt x="4614085" y="736438"/>
                  </a:lnTo>
                  <a:lnTo>
                    <a:pt x="4501330" y="738472"/>
                  </a:lnTo>
                  <a:lnTo>
                    <a:pt x="4388574" y="741066"/>
                  </a:lnTo>
                  <a:lnTo>
                    <a:pt x="4275819" y="744150"/>
                  </a:lnTo>
                  <a:lnTo>
                    <a:pt x="4163063" y="747849"/>
                  </a:lnTo>
                  <a:lnTo>
                    <a:pt x="4050307" y="752121"/>
                  </a:lnTo>
                  <a:lnTo>
                    <a:pt x="3937552" y="755940"/>
                  </a:lnTo>
                  <a:lnTo>
                    <a:pt x="3824796" y="759154"/>
                  </a:lnTo>
                  <a:lnTo>
                    <a:pt x="3712041" y="762985"/>
                  </a:lnTo>
                  <a:lnTo>
                    <a:pt x="3599285" y="767243"/>
                  </a:lnTo>
                  <a:lnTo>
                    <a:pt x="3486530" y="770459"/>
                  </a:lnTo>
                  <a:lnTo>
                    <a:pt x="3373774" y="774254"/>
                  </a:lnTo>
                  <a:lnTo>
                    <a:pt x="3261019" y="778784"/>
                  </a:lnTo>
                  <a:lnTo>
                    <a:pt x="3148263" y="783802"/>
                  </a:lnTo>
                  <a:lnTo>
                    <a:pt x="3035508" y="791347"/>
                  </a:lnTo>
                  <a:lnTo>
                    <a:pt x="2922752" y="799962"/>
                  </a:lnTo>
                  <a:lnTo>
                    <a:pt x="2809997" y="805905"/>
                  </a:lnTo>
                  <a:lnTo>
                    <a:pt x="2697241" y="806985"/>
                  </a:lnTo>
                  <a:lnTo>
                    <a:pt x="2584486" y="808618"/>
                  </a:lnTo>
                  <a:lnTo>
                    <a:pt x="2471730" y="809888"/>
                  </a:lnTo>
                  <a:lnTo>
                    <a:pt x="2358975" y="808156"/>
                  </a:lnTo>
                  <a:lnTo>
                    <a:pt x="2246219" y="800904"/>
                  </a:lnTo>
                  <a:lnTo>
                    <a:pt x="2133463" y="791578"/>
                  </a:lnTo>
                  <a:lnTo>
                    <a:pt x="2020708" y="781148"/>
                  </a:lnTo>
                  <a:lnTo>
                    <a:pt x="1907952" y="769616"/>
                  </a:lnTo>
                  <a:lnTo>
                    <a:pt x="1795197" y="756747"/>
                  </a:lnTo>
                  <a:lnTo>
                    <a:pt x="1682441" y="742464"/>
                  </a:lnTo>
                  <a:lnTo>
                    <a:pt x="1569686" y="726963"/>
                  </a:lnTo>
                  <a:lnTo>
                    <a:pt x="1456930" y="710364"/>
                  </a:lnTo>
                  <a:lnTo>
                    <a:pt x="1344175" y="692830"/>
                  </a:lnTo>
                  <a:lnTo>
                    <a:pt x="1231419" y="674548"/>
                  </a:lnTo>
                  <a:lnTo>
                    <a:pt x="1118664" y="655701"/>
                  </a:lnTo>
                  <a:lnTo>
                    <a:pt x="1005908" y="636451"/>
                  </a:lnTo>
                  <a:lnTo>
                    <a:pt x="893153" y="616919"/>
                  </a:lnTo>
                  <a:lnTo>
                    <a:pt x="780397" y="597186"/>
                  </a:lnTo>
                  <a:lnTo>
                    <a:pt x="667642" y="577290"/>
                  </a:lnTo>
                  <a:lnTo>
                    <a:pt x="554886" y="557238"/>
                  </a:lnTo>
                  <a:lnTo>
                    <a:pt x="442131" y="537015"/>
                  </a:lnTo>
                  <a:lnTo>
                    <a:pt x="329375" y="516594"/>
                  </a:lnTo>
                  <a:lnTo>
                    <a:pt x="216619" y="495937"/>
                  </a:lnTo>
                  <a:lnTo>
                    <a:pt x="103864" y="475005"/>
                  </a:lnTo>
                  <a:lnTo>
                    <a:pt x="0" y="45543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81158"/>
              <a:ext cx="6145984" cy="682218"/>
            </a:xfrm>
            <a:custGeom>
              <a:avLst/>
              <a:pathLst>
                <a:path w="6145984" h="682218">
                  <a:moveTo>
                    <a:pt x="0" y="0"/>
                  </a:moveTo>
                  <a:lnTo>
                    <a:pt x="103864" y="57755"/>
                  </a:lnTo>
                  <a:lnTo>
                    <a:pt x="216619" y="117222"/>
                  </a:lnTo>
                  <a:lnTo>
                    <a:pt x="329375" y="173431"/>
                  </a:lnTo>
                  <a:lnTo>
                    <a:pt x="442131" y="226358"/>
                  </a:lnTo>
                  <a:lnTo>
                    <a:pt x="554886" y="275978"/>
                  </a:lnTo>
                  <a:lnTo>
                    <a:pt x="667642" y="322277"/>
                  </a:lnTo>
                  <a:lnTo>
                    <a:pt x="780397" y="365254"/>
                  </a:lnTo>
                  <a:lnTo>
                    <a:pt x="893153" y="404930"/>
                  </a:lnTo>
                  <a:lnTo>
                    <a:pt x="1005908" y="441358"/>
                  </a:lnTo>
                  <a:lnTo>
                    <a:pt x="1118664" y="474631"/>
                  </a:lnTo>
                  <a:lnTo>
                    <a:pt x="1231419" y="504886"/>
                  </a:lnTo>
                  <a:lnTo>
                    <a:pt x="1344175" y="532295"/>
                  </a:lnTo>
                  <a:lnTo>
                    <a:pt x="1456930" y="557058"/>
                  </a:lnTo>
                  <a:lnTo>
                    <a:pt x="1569686" y="579375"/>
                  </a:lnTo>
                  <a:lnTo>
                    <a:pt x="1682441" y="599423"/>
                  </a:lnTo>
                  <a:lnTo>
                    <a:pt x="1795197" y="617336"/>
                  </a:lnTo>
                  <a:lnTo>
                    <a:pt x="1907952" y="633608"/>
                  </a:lnTo>
                  <a:lnTo>
                    <a:pt x="2020708" y="648249"/>
                  </a:lnTo>
                  <a:lnTo>
                    <a:pt x="2133463" y="660823"/>
                  </a:lnTo>
                  <a:lnTo>
                    <a:pt x="2246219" y="671134"/>
                  </a:lnTo>
                  <a:lnTo>
                    <a:pt x="2358975" y="678946"/>
                  </a:lnTo>
                  <a:lnTo>
                    <a:pt x="2471730" y="682218"/>
                  </a:lnTo>
                  <a:lnTo>
                    <a:pt x="2584486" y="681501"/>
                  </a:lnTo>
                  <a:lnTo>
                    <a:pt x="2697241" y="678807"/>
                  </a:lnTo>
                  <a:lnTo>
                    <a:pt x="2809997" y="677045"/>
                  </a:lnTo>
                  <a:lnTo>
                    <a:pt x="2922752" y="672551"/>
                  </a:lnTo>
                  <a:lnTo>
                    <a:pt x="3035508" y="664258"/>
                  </a:lnTo>
                  <a:lnTo>
                    <a:pt x="3148263" y="654824"/>
                  </a:lnTo>
                  <a:lnTo>
                    <a:pt x="3261019" y="649041"/>
                  </a:lnTo>
                  <a:lnTo>
                    <a:pt x="3373774" y="647318"/>
                  </a:lnTo>
                  <a:lnTo>
                    <a:pt x="3486530" y="645573"/>
                  </a:lnTo>
                  <a:lnTo>
                    <a:pt x="3599285" y="642451"/>
                  </a:lnTo>
                  <a:lnTo>
                    <a:pt x="3712041" y="639338"/>
                  </a:lnTo>
                  <a:lnTo>
                    <a:pt x="3824796" y="636835"/>
                  </a:lnTo>
                  <a:lnTo>
                    <a:pt x="3937552" y="633489"/>
                  </a:lnTo>
                  <a:lnTo>
                    <a:pt x="4050307" y="629068"/>
                  </a:lnTo>
                  <a:lnTo>
                    <a:pt x="4163063" y="624061"/>
                  </a:lnTo>
                  <a:lnTo>
                    <a:pt x="4275819" y="618482"/>
                  </a:lnTo>
                  <a:lnTo>
                    <a:pt x="4388574" y="612286"/>
                  </a:lnTo>
                  <a:lnTo>
                    <a:pt x="4501330" y="605599"/>
                  </a:lnTo>
                  <a:lnTo>
                    <a:pt x="4614085" y="598616"/>
                  </a:lnTo>
                  <a:lnTo>
                    <a:pt x="4726841" y="591596"/>
                  </a:lnTo>
                  <a:lnTo>
                    <a:pt x="4839596" y="584638"/>
                  </a:lnTo>
                  <a:lnTo>
                    <a:pt x="4952352" y="577746"/>
                  </a:lnTo>
                  <a:lnTo>
                    <a:pt x="5065107" y="570865"/>
                  </a:lnTo>
                  <a:lnTo>
                    <a:pt x="5177863" y="563893"/>
                  </a:lnTo>
                  <a:lnTo>
                    <a:pt x="5290618" y="556707"/>
                  </a:lnTo>
                  <a:lnTo>
                    <a:pt x="5403374" y="549176"/>
                  </a:lnTo>
                  <a:lnTo>
                    <a:pt x="5516129" y="541176"/>
                  </a:lnTo>
                  <a:lnTo>
                    <a:pt x="5628885" y="532596"/>
                  </a:lnTo>
                  <a:lnTo>
                    <a:pt x="5741640" y="523346"/>
                  </a:lnTo>
                  <a:lnTo>
                    <a:pt x="5854396" y="513359"/>
                  </a:lnTo>
                  <a:lnTo>
                    <a:pt x="5967151" y="502586"/>
                  </a:lnTo>
                  <a:lnTo>
                    <a:pt x="6079907" y="490995"/>
                  </a:lnTo>
                  <a:lnTo>
                    <a:pt x="6145984" y="4837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36591"/>
              <a:ext cx="6145984" cy="392934"/>
            </a:xfrm>
            <a:custGeom>
              <a:avLst/>
              <a:pathLst>
                <a:path w="6145984" h="392934">
                  <a:moveTo>
                    <a:pt x="6145984" y="392934"/>
                  </a:moveTo>
                  <a:lnTo>
                    <a:pt x="6079907" y="381317"/>
                  </a:lnTo>
                  <a:lnTo>
                    <a:pt x="5967151" y="363401"/>
                  </a:lnTo>
                  <a:lnTo>
                    <a:pt x="5854396" y="347389"/>
                  </a:lnTo>
                  <a:lnTo>
                    <a:pt x="5741640" y="333268"/>
                  </a:lnTo>
                  <a:lnTo>
                    <a:pt x="5628885" y="321004"/>
                  </a:lnTo>
                  <a:lnTo>
                    <a:pt x="5516129" y="310547"/>
                  </a:lnTo>
                  <a:lnTo>
                    <a:pt x="5403374" y="301822"/>
                  </a:lnTo>
                  <a:lnTo>
                    <a:pt x="5290618" y="294738"/>
                  </a:lnTo>
                  <a:lnTo>
                    <a:pt x="5177863" y="289184"/>
                  </a:lnTo>
                  <a:lnTo>
                    <a:pt x="5065107" y="285048"/>
                  </a:lnTo>
                  <a:lnTo>
                    <a:pt x="4952352" y="282222"/>
                  </a:lnTo>
                  <a:lnTo>
                    <a:pt x="4839596" y="280623"/>
                  </a:lnTo>
                  <a:lnTo>
                    <a:pt x="4726841" y="280209"/>
                  </a:lnTo>
                  <a:lnTo>
                    <a:pt x="4614085" y="281004"/>
                  </a:lnTo>
                  <a:lnTo>
                    <a:pt x="4501330" y="283038"/>
                  </a:lnTo>
                  <a:lnTo>
                    <a:pt x="4388574" y="285633"/>
                  </a:lnTo>
                  <a:lnTo>
                    <a:pt x="4275819" y="288716"/>
                  </a:lnTo>
                  <a:lnTo>
                    <a:pt x="4163063" y="292415"/>
                  </a:lnTo>
                  <a:lnTo>
                    <a:pt x="4050307" y="296687"/>
                  </a:lnTo>
                  <a:lnTo>
                    <a:pt x="3937552" y="300507"/>
                  </a:lnTo>
                  <a:lnTo>
                    <a:pt x="3824796" y="303721"/>
                  </a:lnTo>
                  <a:lnTo>
                    <a:pt x="3712041" y="307552"/>
                  </a:lnTo>
                  <a:lnTo>
                    <a:pt x="3599285" y="311809"/>
                  </a:lnTo>
                  <a:lnTo>
                    <a:pt x="3486530" y="315026"/>
                  </a:lnTo>
                  <a:lnTo>
                    <a:pt x="3373774" y="318820"/>
                  </a:lnTo>
                  <a:lnTo>
                    <a:pt x="3261019" y="323351"/>
                  </a:lnTo>
                  <a:lnTo>
                    <a:pt x="3148263" y="328369"/>
                  </a:lnTo>
                  <a:lnTo>
                    <a:pt x="3035508" y="335913"/>
                  </a:lnTo>
                  <a:lnTo>
                    <a:pt x="2922752" y="344529"/>
                  </a:lnTo>
                  <a:lnTo>
                    <a:pt x="2809997" y="350471"/>
                  </a:lnTo>
                  <a:lnTo>
                    <a:pt x="2697241" y="351551"/>
                  </a:lnTo>
                  <a:lnTo>
                    <a:pt x="2584486" y="353184"/>
                  </a:lnTo>
                  <a:lnTo>
                    <a:pt x="2471730" y="354455"/>
                  </a:lnTo>
                  <a:lnTo>
                    <a:pt x="2358975" y="352722"/>
                  </a:lnTo>
                  <a:lnTo>
                    <a:pt x="2246219" y="345471"/>
                  </a:lnTo>
                  <a:lnTo>
                    <a:pt x="2133463" y="336145"/>
                  </a:lnTo>
                  <a:lnTo>
                    <a:pt x="2020708" y="325714"/>
                  </a:lnTo>
                  <a:lnTo>
                    <a:pt x="1907952" y="314183"/>
                  </a:lnTo>
                  <a:lnTo>
                    <a:pt x="1795197" y="301313"/>
                  </a:lnTo>
                  <a:lnTo>
                    <a:pt x="1682441" y="287030"/>
                  </a:lnTo>
                  <a:lnTo>
                    <a:pt x="1569686" y="271530"/>
                  </a:lnTo>
                  <a:lnTo>
                    <a:pt x="1456930" y="254931"/>
                  </a:lnTo>
                  <a:lnTo>
                    <a:pt x="1344175" y="237396"/>
                  </a:lnTo>
                  <a:lnTo>
                    <a:pt x="1231419" y="219114"/>
                  </a:lnTo>
                  <a:lnTo>
                    <a:pt x="1118664" y="200267"/>
                  </a:lnTo>
                  <a:lnTo>
                    <a:pt x="1005908" y="181017"/>
                  </a:lnTo>
                  <a:lnTo>
                    <a:pt x="893153" y="161486"/>
                  </a:lnTo>
                  <a:lnTo>
                    <a:pt x="780397" y="141752"/>
                  </a:lnTo>
                  <a:lnTo>
                    <a:pt x="667642" y="121856"/>
                  </a:lnTo>
                  <a:lnTo>
                    <a:pt x="554886" y="101804"/>
                  </a:lnTo>
                  <a:lnTo>
                    <a:pt x="442131" y="81582"/>
                  </a:lnTo>
                  <a:lnTo>
                    <a:pt x="329375" y="61160"/>
                  </a:lnTo>
                  <a:lnTo>
                    <a:pt x="216619" y="40503"/>
                  </a:lnTo>
                  <a:lnTo>
                    <a:pt x="103864" y="1957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08874"/>
              <a:ext cx="6145984" cy="518336"/>
            </a:xfrm>
            <a:custGeom>
              <a:avLst/>
              <a:pathLst>
                <a:path w="6145984" h="518336">
                  <a:moveTo>
                    <a:pt x="0" y="0"/>
                  </a:moveTo>
                  <a:lnTo>
                    <a:pt x="103864" y="38663"/>
                  </a:lnTo>
                  <a:lnTo>
                    <a:pt x="216619" y="78862"/>
                  </a:lnTo>
                  <a:lnTo>
                    <a:pt x="329375" y="117296"/>
                  </a:lnTo>
                  <a:lnTo>
                    <a:pt x="442131" y="153970"/>
                  </a:lnTo>
                  <a:lnTo>
                    <a:pt x="554886" y="188891"/>
                  </a:lnTo>
                  <a:lnTo>
                    <a:pt x="667642" y="222066"/>
                  </a:lnTo>
                  <a:lnTo>
                    <a:pt x="780397" y="253503"/>
                  </a:lnTo>
                  <a:lnTo>
                    <a:pt x="893153" y="283208"/>
                  </a:lnTo>
                  <a:lnTo>
                    <a:pt x="1005908" y="311188"/>
                  </a:lnTo>
                  <a:lnTo>
                    <a:pt x="1118664" y="337449"/>
                  </a:lnTo>
                  <a:lnTo>
                    <a:pt x="1231419" y="362000"/>
                  </a:lnTo>
                  <a:lnTo>
                    <a:pt x="1344175" y="384846"/>
                  </a:lnTo>
                  <a:lnTo>
                    <a:pt x="1456930" y="405994"/>
                  </a:lnTo>
                  <a:lnTo>
                    <a:pt x="1569686" y="425452"/>
                  </a:lnTo>
                  <a:lnTo>
                    <a:pt x="1682441" y="443226"/>
                  </a:lnTo>
                  <a:lnTo>
                    <a:pt x="1795197" y="459324"/>
                  </a:lnTo>
                  <a:lnTo>
                    <a:pt x="1907952" y="473895"/>
                  </a:lnTo>
                  <a:lnTo>
                    <a:pt x="2020708" y="486982"/>
                  </a:lnTo>
                  <a:lnTo>
                    <a:pt x="2133463" y="498484"/>
                  </a:lnTo>
                  <a:lnTo>
                    <a:pt x="2246219" y="508302"/>
                  </a:lnTo>
                  <a:lnTo>
                    <a:pt x="2358975" y="515834"/>
                  </a:lnTo>
                  <a:lnTo>
                    <a:pt x="2471730" y="518336"/>
                  </a:lnTo>
                  <a:lnTo>
                    <a:pt x="2584486" y="517342"/>
                  </a:lnTo>
                  <a:lnTo>
                    <a:pt x="2697241" y="515179"/>
                  </a:lnTo>
                  <a:lnTo>
                    <a:pt x="2809997" y="513758"/>
                  </a:lnTo>
                  <a:lnTo>
                    <a:pt x="2922752" y="508540"/>
                  </a:lnTo>
                  <a:lnTo>
                    <a:pt x="3035508" y="500085"/>
                  </a:lnTo>
                  <a:lnTo>
                    <a:pt x="3148263" y="491596"/>
                  </a:lnTo>
                  <a:lnTo>
                    <a:pt x="3261019" y="486196"/>
                  </a:lnTo>
                  <a:lnTo>
                    <a:pt x="3373774" y="483069"/>
                  </a:lnTo>
                  <a:lnTo>
                    <a:pt x="3486530" y="480299"/>
                  </a:lnTo>
                  <a:lnTo>
                    <a:pt x="3599285" y="477130"/>
                  </a:lnTo>
                  <a:lnTo>
                    <a:pt x="3712041" y="473445"/>
                  </a:lnTo>
                  <a:lnTo>
                    <a:pt x="3824796" y="470278"/>
                  </a:lnTo>
                  <a:lnTo>
                    <a:pt x="3937552" y="466998"/>
                  </a:lnTo>
                  <a:lnTo>
                    <a:pt x="4050307" y="462878"/>
                  </a:lnTo>
                  <a:lnTo>
                    <a:pt x="4163063" y="458238"/>
                  </a:lnTo>
                  <a:lnTo>
                    <a:pt x="4275819" y="453599"/>
                  </a:lnTo>
                  <a:lnTo>
                    <a:pt x="4388574" y="448959"/>
                  </a:lnTo>
                  <a:lnTo>
                    <a:pt x="4501330" y="444319"/>
                  </a:lnTo>
                  <a:lnTo>
                    <a:pt x="4614085" y="439810"/>
                  </a:lnTo>
                  <a:lnTo>
                    <a:pt x="4726841" y="435903"/>
                  </a:lnTo>
                  <a:lnTo>
                    <a:pt x="4839596" y="432630"/>
                  </a:lnTo>
                  <a:lnTo>
                    <a:pt x="4952352" y="429984"/>
                  </a:lnTo>
                  <a:lnTo>
                    <a:pt x="5065107" y="427957"/>
                  </a:lnTo>
                  <a:lnTo>
                    <a:pt x="5177863" y="426539"/>
                  </a:lnTo>
                  <a:lnTo>
                    <a:pt x="5290618" y="425722"/>
                  </a:lnTo>
                  <a:lnTo>
                    <a:pt x="5403374" y="425499"/>
                  </a:lnTo>
                  <a:lnTo>
                    <a:pt x="5516129" y="425861"/>
                  </a:lnTo>
                  <a:lnTo>
                    <a:pt x="5628885" y="426800"/>
                  </a:lnTo>
                  <a:lnTo>
                    <a:pt x="5741640" y="428307"/>
                  </a:lnTo>
                  <a:lnTo>
                    <a:pt x="5854396" y="430374"/>
                  </a:lnTo>
                  <a:lnTo>
                    <a:pt x="5967151" y="432993"/>
                  </a:lnTo>
                  <a:lnTo>
                    <a:pt x="6079907" y="436156"/>
                  </a:lnTo>
                  <a:lnTo>
                    <a:pt x="6145984" y="43832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185986"/>
              <a:ext cx="6145984" cy="1166422"/>
            </a:xfrm>
            <a:custGeom>
              <a:avLst/>
              <a:pathLst>
                <a:path w="6145984" h="1166422">
                  <a:moveTo>
                    <a:pt x="0" y="0"/>
                  </a:moveTo>
                  <a:lnTo>
                    <a:pt x="103864" y="82734"/>
                  </a:lnTo>
                  <a:lnTo>
                    <a:pt x="216619" y="167372"/>
                  </a:lnTo>
                  <a:lnTo>
                    <a:pt x="329375" y="246731"/>
                  </a:lnTo>
                  <a:lnTo>
                    <a:pt x="442131" y="320713"/>
                  </a:lnTo>
                  <a:lnTo>
                    <a:pt x="554886" y="389221"/>
                  </a:lnTo>
                  <a:lnTo>
                    <a:pt x="667642" y="452167"/>
                  </a:lnTo>
                  <a:lnTo>
                    <a:pt x="780397" y="509478"/>
                  </a:lnTo>
                  <a:lnTo>
                    <a:pt x="893153" y="561106"/>
                  </a:lnTo>
                  <a:lnTo>
                    <a:pt x="1005908" y="607035"/>
                  </a:lnTo>
                  <a:lnTo>
                    <a:pt x="1118664" y="647293"/>
                  </a:lnTo>
                  <a:lnTo>
                    <a:pt x="1231419" y="681955"/>
                  </a:lnTo>
                  <a:lnTo>
                    <a:pt x="1344175" y="711136"/>
                  </a:lnTo>
                  <a:lnTo>
                    <a:pt x="1456930" y="734976"/>
                  </a:lnTo>
                  <a:lnTo>
                    <a:pt x="1569686" y="753619"/>
                  </a:lnTo>
                  <a:lnTo>
                    <a:pt x="1682441" y="767184"/>
                  </a:lnTo>
                  <a:lnTo>
                    <a:pt x="1795197" y="775739"/>
                  </a:lnTo>
                  <a:lnTo>
                    <a:pt x="1907952" y="779681"/>
                  </a:lnTo>
                  <a:lnTo>
                    <a:pt x="2020708" y="780136"/>
                  </a:lnTo>
                  <a:lnTo>
                    <a:pt x="2133463" y="778322"/>
                  </a:lnTo>
                  <a:lnTo>
                    <a:pt x="2246219" y="775713"/>
                  </a:lnTo>
                  <a:lnTo>
                    <a:pt x="2358975" y="773946"/>
                  </a:lnTo>
                  <a:lnTo>
                    <a:pt x="2471730" y="772660"/>
                  </a:lnTo>
                  <a:lnTo>
                    <a:pt x="2584486" y="770931"/>
                  </a:lnTo>
                  <a:lnTo>
                    <a:pt x="2697241" y="768946"/>
                  </a:lnTo>
                  <a:lnTo>
                    <a:pt x="2809997" y="768221"/>
                  </a:lnTo>
                  <a:lnTo>
                    <a:pt x="2922752" y="768864"/>
                  </a:lnTo>
                  <a:lnTo>
                    <a:pt x="3035508" y="769183"/>
                  </a:lnTo>
                  <a:lnTo>
                    <a:pt x="3148263" y="769144"/>
                  </a:lnTo>
                  <a:lnTo>
                    <a:pt x="3261019" y="771087"/>
                  </a:lnTo>
                  <a:lnTo>
                    <a:pt x="3373774" y="776703"/>
                  </a:lnTo>
                  <a:lnTo>
                    <a:pt x="3486530" y="783047"/>
                  </a:lnTo>
                  <a:lnTo>
                    <a:pt x="3599285" y="788621"/>
                  </a:lnTo>
                  <a:lnTo>
                    <a:pt x="3712041" y="794935"/>
                  </a:lnTo>
                  <a:lnTo>
                    <a:pt x="3824796" y="802666"/>
                  </a:lnTo>
                  <a:lnTo>
                    <a:pt x="3937552" y="810001"/>
                  </a:lnTo>
                  <a:lnTo>
                    <a:pt x="4050307" y="816424"/>
                  </a:lnTo>
                  <a:lnTo>
                    <a:pt x="4163063" y="822453"/>
                  </a:lnTo>
                  <a:lnTo>
                    <a:pt x="4275819" y="828006"/>
                  </a:lnTo>
                  <a:lnTo>
                    <a:pt x="4388574" y="832760"/>
                  </a:lnTo>
                  <a:lnTo>
                    <a:pt x="4501330" y="836572"/>
                  </a:lnTo>
                  <a:lnTo>
                    <a:pt x="4614085" y="839371"/>
                  </a:lnTo>
                  <a:lnTo>
                    <a:pt x="4726841" y="841279"/>
                  </a:lnTo>
                  <a:lnTo>
                    <a:pt x="4839596" y="842405"/>
                  </a:lnTo>
                  <a:lnTo>
                    <a:pt x="4952352" y="842765"/>
                  </a:lnTo>
                  <a:lnTo>
                    <a:pt x="5065107" y="842309"/>
                  </a:lnTo>
                  <a:lnTo>
                    <a:pt x="5177863" y="840940"/>
                  </a:lnTo>
                  <a:lnTo>
                    <a:pt x="5290618" y="838535"/>
                  </a:lnTo>
                  <a:lnTo>
                    <a:pt x="5403374" y="834965"/>
                  </a:lnTo>
                  <a:lnTo>
                    <a:pt x="5516129" y="830105"/>
                  </a:lnTo>
                  <a:lnTo>
                    <a:pt x="5628885" y="823848"/>
                  </a:lnTo>
                  <a:lnTo>
                    <a:pt x="5741640" y="816109"/>
                  </a:lnTo>
                  <a:lnTo>
                    <a:pt x="5854396" y="806824"/>
                  </a:lnTo>
                  <a:lnTo>
                    <a:pt x="5967151" y="795953"/>
                  </a:lnTo>
                  <a:lnTo>
                    <a:pt x="6079907" y="783471"/>
                  </a:lnTo>
                  <a:lnTo>
                    <a:pt x="6145984" y="775206"/>
                  </a:lnTo>
                  <a:lnTo>
                    <a:pt x="6145984" y="1166422"/>
                  </a:lnTo>
                  <a:lnTo>
                    <a:pt x="6079907" y="1154410"/>
                  </a:lnTo>
                  <a:lnTo>
                    <a:pt x="5967151" y="1135236"/>
                  </a:lnTo>
                  <a:lnTo>
                    <a:pt x="5854396" y="1117372"/>
                  </a:lnTo>
                  <a:lnTo>
                    <a:pt x="5741640" y="1100792"/>
                  </a:lnTo>
                  <a:lnTo>
                    <a:pt x="5628885" y="1085451"/>
                  </a:lnTo>
                  <a:lnTo>
                    <a:pt x="5516129" y="1071283"/>
                  </a:lnTo>
                  <a:lnTo>
                    <a:pt x="5403374" y="1058200"/>
                  </a:lnTo>
                  <a:lnTo>
                    <a:pt x="5290618" y="1046091"/>
                  </a:lnTo>
                  <a:lnTo>
                    <a:pt x="5177863" y="1034829"/>
                  </a:lnTo>
                  <a:lnTo>
                    <a:pt x="5065107" y="1024281"/>
                  </a:lnTo>
                  <a:lnTo>
                    <a:pt x="4952352" y="1014322"/>
                  </a:lnTo>
                  <a:lnTo>
                    <a:pt x="4839596" y="1004852"/>
                  </a:lnTo>
                  <a:lnTo>
                    <a:pt x="4726841" y="995817"/>
                  </a:lnTo>
                  <a:lnTo>
                    <a:pt x="4614085" y="987231"/>
                  </a:lnTo>
                  <a:lnTo>
                    <a:pt x="4501330" y="979122"/>
                  </a:lnTo>
                  <a:lnTo>
                    <a:pt x="4388574" y="970920"/>
                  </a:lnTo>
                  <a:lnTo>
                    <a:pt x="4275819" y="962827"/>
                  </a:lnTo>
                  <a:lnTo>
                    <a:pt x="4163063" y="955256"/>
                  </a:lnTo>
                  <a:lnTo>
                    <a:pt x="4050307" y="948439"/>
                  </a:lnTo>
                  <a:lnTo>
                    <a:pt x="3937552" y="941372"/>
                  </a:lnTo>
                  <a:lnTo>
                    <a:pt x="3824796" y="933895"/>
                  </a:lnTo>
                  <a:lnTo>
                    <a:pt x="3712041" y="927588"/>
                  </a:lnTo>
                  <a:lnTo>
                    <a:pt x="3599285" y="922502"/>
                  </a:lnTo>
                  <a:lnTo>
                    <a:pt x="3486530" y="917029"/>
                  </a:lnTo>
                  <a:lnTo>
                    <a:pt x="3373774" y="912884"/>
                  </a:lnTo>
                  <a:lnTo>
                    <a:pt x="3261019" y="910281"/>
                  </a:lnTo>
                  <a:lnTo>
                    <a:pt x="3148263" y="907516"/>
                  </a:lnTo>
                  <a:lnTo>
                    <a:pt x="3035508" y="905529"/>
                  </a:lnTo>
                  <a:lnTo>
                    <a:pt x="2922752" y="905556"/>
                  </a:lnTo>
                  <a:lnTo>
                    <a:pt x="2809997" y="906466"/>
                  </a:lnTo>
                  <a:lnTo>
                    <a:pt x="2697241" y="906460"/>
                  </a:lnTo>
                  <a:lnTo>
                    <a:pt x="2584486" y="907307"/>
                  </a:lnTo>
                  <a:lnTo>
                    <a:pt x="2471730" y="909630"/>
                  </a:lnTo>
                  <a:lnTo>
                    <a:pt x="2358975" y="912567"/>
                  </a:lnTo>
                  <a:lnTo>
                    <a:pt x="2246219" y="914935"/>
                  </a:lnTo>
                  <a:lnTo>
                    <a:pt x="2133463" y="918601"/>
                  </a:lnTo>
                  <a:lnTo>
                    <a:pt x="2020708" y="922715"/>
                  </a:lnTo>
                  <a:lnTo>
                    <a:pt x="1907952" y="925595"/>
                  </a:lnTo>
                  <a:lnTo>
                    <a:pt x="1795197" y="925305"/>
                  </a:lnTo>
                  <a:lnTo>
                    <a:pt x="1682441" y="920643"/>
                  </a:lnTo>
                  <a:lnTo>
                    <a:pt x="1569686" y="911957"/>
                  </a:lnTo>
                  <a:lnTo>
                    <a:pt x="1456930" y="899448"/>
                  </a:lnTo>
                  <a:lnTo>
                    <a:pt x="1344175" y="883364"/>
                  </a:lnTo>
                  <a:lnTo>
                    <a:pt x="1231419" y="863975"/>
                  </a:lnTo>
                  <a:lnTo>
                    <a:pt x="1118664" y="841551"/>
                  </a:lnTo>
                  <a:lnTo>
                    <a:pt x="1005908" y="816337"/>
                  </a:lnTo>
                  <a:lnTo>
                    <a:pt x="893153" y="788536"/>
                  </a:lnTo>
                  <a:lnTo>
                    <a:pt x="780397" y="758303"/>
                  </a:lnTo>
                  <a:lnTo>
                    <a:pt x="667642" y="725753"/>
                  </a:lnTo>
                  <a:lnTo>
                    <a:pt x="554886" y="690966"/>
                  </a:lnTo>
                  <a:lnTo>
                    <a:pt x="442131" y="653998"/>
                  </a:lnTo>
                  <a:lnTo>
                    <a:pt x="329375" y="614888"/>
                  </a:lnTo>
                  <a:lnTo>
                    <a:pt x="216619" y="573671"/>
                  </a:lnTo>
                  <a:lnTo>
                    <a:pt x="103864" y="530375"/>
                  </a:lnTo>
                  <a:lnTo>
                    <a:pt x="0" y="48860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85986"/>
              <a:ext cx="6145984" cy="842765"/>
            </a:xfrm>
            <a:custGeom>
              <a:avLst/>
              <a:pathLst>
                <a:path w="6145984" h="842765">
                  <a:moveTo>
                    <a:pt x="0" y="0"/>
                  </a:moveTo>
                  <a:lnTo>
                    <a:pt x="103864" y="82734"/>
                  </a:lnTo>
                  <a:lnTo>
                    <a:pt x="216619" y="167372"/>
                  </a:lnTo>
                  <a:lnTo>
                    <a:pt x="329375" y="246731"/>
                  </a:lnTo>
                  <a:lnTo>
                    <a:pt x="442131" y="320713"/>
                  </a:lnTo>
                  <a:lnTo>
                    <a:pt x="554886" y="389221"/>
                  </a:lnTo>
                  <a:lnTo>
                    <a:pt x="667642" y="452167"/>
                  </a:lnTo>
                  <a:lnTo>
                    <a:pt x="780397" y="509478"/>
                  </a:lnTo>
                  <a:lnTo>
                    <a:pt x="893153" y="561106"/>
                  </a:lnTo>
                  <a:lnTo>
                    <a:pt x="1005908" y="607035"/>
                  </a:lnTo>
                  <a:lnTo>
                    <a:pt x="1118664" y="647293"/>
                  </a:lnTo>
                  <a:lnTo>
                    <a:pt x="1231419" y="681955"/>
                  </a:lnTo>
                  <a:lnTo>
                    <a:pt x="1344175" y="711136"/>
                  </a:lnTo>
                  <a:lnTo>
                    <a:pt x="1456930" y="734976"/>
                  </a:lnTo>
                  <a:lnTo>
                    <a:pt x="1569686" y="753619"/>
                  </a:lnTo>
                  <a:lnTo>
                    <a:pt x="1682441" y="767184"/>
                  </a:lnTo>
                  <a:lnTo>
                    <a:pt x="1795197" y="775739"/>
                  </a:lnTo>
                  <a:lnTo>
                    <a:pt x="1907952" y="779681"/>
                  </a:lnTo>
                  <a:lnTo>
                    <a:pt x="2020708" y="780136"/>
                  </a:lnTo>
                  <a:lnTo>
                    <a:pt x="2133463" y="778322"/>
                  </a:lnTo>
                  <a:lnTo>
                    <a:pt x="2246219" y="775713"/>
                  </a:lnTo>
                  <a:lnTo>
                    <a:pt x="2358975" y="773946"/>
                  </a:lnTo>
                  <a:lnTo>
                    <a:pt x="2471730" y="772660"/>
                  </a:lnTo>
                  <a:lnTo>
                    <a:pt x="2584486" y="770931"/>
                  </a:lnTo>
                  <a:lnTo>
                    <a:pt x="2697241" y="768946"/>
                  </a:lnTo>
                  <a:lnTo>
                    <a:pt x="2809997" y="768221"/>
                  </a:lnTo>
                  <a:lnTo>
                    <a:pt x="2922752" y="768864"/>
                  </a:lnTo>
                  <a:lnTo>
                    <a:pt x="3035508" y="769183"/>
                  </a:lnTo>
                  <a:lnTo>
                    <a:pt x="3148263" y="769144"/>
                  </a:lnTo>
                  <a:lnTo>
                    <a:pt x="3261019" y="771087"/>
                  </a:lnTo>
                  <a:lnTo>
                    <a:pt x="3373774" y="776703"/>
                  </a:lnTo>
                  <a:lnTo>
                    <a:pt x="3486530" y="783047"/>
                  </a:lnTo>
                  <a:lnTo>
                    <a:pt x="3599285" y="788621"/>
                  </a:lnTo>
                  <a:lnTo>
                    <a:pt x="3712041" y="794935"/>
                  </a:lnTo>
                  <a:lnTo>
                    <a:pt x="3824796" y="802666"/>
                  </a:lnTo>
                  <a:lnTo>
                    <a:pt x="3937552" y="810001"/>
                  </a:lnTo>
                  <a:lnTo>
                    <a:pt x="4050307" y="816424"/>
                  </a:lnTo>
                  <a:lnTo>
                    <a:pt x="4163063" y="822453"/>
                  </a:lnTo>
                  <a:lnTo>
                    <a:pt x="4275819" y="828006"/>
                  </a:lnTo>
                  <a:lnTo>
                    <a:pt x="4388574" y="832760"/>
                  </a:lnTo>
                  <a:lnTo>
                    <a:pt x="4501330" y="836572"/>
                  </a:lnTo>
                  <a:lnTo>
                    <a:pt x="4614085" y="839371"/>
                  </a:lnTo>
                  <a:lnTo>
                    <a:pt x="4726841" y="841279"/>
                  </a:lnTo>
                  <a:lnTo>
                    <a:pt x="4839596" y="842405"/>
                  </a:lnTo>
                  <a:lnTo>
                    <a:pt x="4952352" y="842765"/>
                  </a:lnTo>
                  <a:lnTo>
                    <a:pt x="5065107" y="842309"/>
                  </a:lnTo>
                  <a:lnTo>
                    <a:pt x="5177863" y="840940"/>
                  </a:lnTo>
                  <a:lnTo>
                    <a:pt x="5290618" y="838535"/>
                  </a:lnTo>
                  <a:lnTo>
                    <a:pt x="5403374" y="834965"/>
                  </a:lnTo>
                  <a:lnTo>
                    <a:pt x="5516129" y="830105"/>
                  </a:lnTo>
                  <a:lnTo>
                    <a:pt x="5628885" y="823848"/>
                  </a:lnTo>
                  <a:lnTo>
                    <a:pt x="5741640" y="816109"/>
                  </a:lnTo>
                  <a:lnTo>
                    <a:pt x="5854396" y="806824"/>
                  </a:lnTo>
                  <a:lnTo>
                    <a:pt x="5967151" y="795953"/>
                  </a:lnTo>
                  <a:lnTo>
                    <a:pt x="6079907" y="783471"/>
                  </a:lnTo>
                  <a:lnTo>
                    <a:pt x="6145984" y="7752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74592"/>
              <a:ext cx="6145984" cy="677816"/>
            </a:xfrm>
            <a:custGeom>
              <a:avLst/>
              <a:pathLst>
                <a:path w="6145984" h="677816">
                  <a:moveTo>
                    <a:pt x="6145984" y="677816"/>
                  </a:moveTo>
                  <a:lnTo>
                    <a:pt x="6079907" y="665804"/>
                  </a:lnTo>
                  <a:lnTo>
                    <a:pt x="5967151" y="646630"/>
                  </a:lnTo>
                  <a:lnTo>
                    <a:pt x="5854396" y="628766"/>
                  </a:lnTo>
                  <a:lnTo>
                    <a:pt x="5741640" y="612186"/>
                  </a:lnTo>
                  <a:lnTo>
                    <a:pt x="5628885" y="596845"/>
                  </a:lnTo>
                  <a:lnTo>
                    <a:pt x="5516129" y="582678"/>
                  </a:lnTo>
                  <a:lnTo>
                    <a:pt x="5403374" y="569594"/>
                  </a:lnTo>
                  <a:lnTo>
                    <a:pt x="5290618" y="557485"/>
                  </a:lnTo>
                  <a:lnTo>
                    <a:pt x="5177863" y="546223"/>
                  </a:lnTo>
                  <a:lnTo>
                    <a:pt x="5065107" y="535675"/>
                  </a:lnTo>
                  <a:lnTo>
                    <a:pt x="4952352" y="525716"/>
                  </a:lnTo>
                  <a:lnTo>
                    <a:pt x="4839596" y="516246"/>
                  </a:lnTo>
                  <a:lnTo>
                    <a:pt x="4726841" y="507211"/>
                  </a:lnTo>
                  <a:lnTo>
                    <a:pt x="4614085" y="498625"/>
                  </a:lnTo>
                  <a:lnTo>
                    <a:pt x="4501330" y="490517"/>
                  </a:lnTo>
                  <a:lnTo>
                    <a:pt x="4388574" y="482315"/>
                  </a:lnTo>
                  <a:lnTo>
                    <a:pt x="4275819" y="474222"/>
                  </a:lnTo>
                  <a:lnTo>
                    <a:pt x="4163063" y="466651"/>
                  </a:lnTo>
                  <a:lnTo>
                    <a:pt x="4050307" y="459833"/>
                  </a:lnTo>
                  <a:lnTo>
                    <a:pt x="3937552" y="452766"/>
                  </a:lnTo>
                  <a:lnTo>
                    <a:pt x="3824796" y="445290"/>
                  </a:lnTo>
                  <a:lnTo>
                    <a:pt x="3712041" y="438983"/>
                  </a:lnTo>
                  <a:lnTo>
                    <a:pt x="3599285" y="433896"/>
                  </a:lnTo>
                  <a:lnTo>
                    <a:pt x="3486530" y="428424"/>
                  </a:lnTo>
                  <a:lnTo>
                    <a:pt x="3373774" y="424278"/>
                  </a:lnTo>
                  <a:lnTo>
                    <a:pt x="3261019" y="421675"/>
                  </a:lnTo>
                  <a:lnTo>
                    <a:pt x="3148263" y="418911"/>
                  </a:lnTo>
                  <a:lnTo>
                    <a:pt x="3035508" y="416923"/>
                  </a:lnTo>
                  <a:lnTo>
                    <a:pt x="2922752" y="416950"/>
                  </a:lnTo>
                  <a:lnTo>
                    <a:pt x="2809997" y="417860"/>
                  </a:lnTo>
                  <a:lnTo>
                    <a:pt x="2697241" y="417854"/>
                  </a:lnTo>
                  <a:lnTo>
                    <a:pt x="2584486" y="418701"/>
                  </a:lnTo>
                  <a:lnTo>
                    <a:pt x="2471730" y="421024"/>
                  </a:lnTo>
                  <a:lnTo>
                    <a:pt x="2358975" y="423961"/>
                  </a:lnTo>
                  <a:lnTo>
                    <a:pt x="2246219" y="426329"/>
                  </a:lnTo>
                  <a:lnTo>
                    <a:pt x="2133463" y="429996"/>
                  </a:lnTo>
                  <a:lnTo>
                    <a:pt x="2020708" y="434109"/>
                  </a:lnTo>
                  <a:lnTo>
                    <a:pt x="1907952" y="436990"/>
                  </a:lnTo>
                  <a:lnTo>
                    <a:pt x="1795197" y="436699"/>
                  </a:lnTo>
                  <a:lnTo>
                    <a:pt x="1682441" y="432037"/>
                  </a:lnTo>
                  <a:lnTo>
                    <a:pt x="1569686" y="423352"/>
                  </a:lnTo>
                  <a:lnTo>
                    <a:pt x="1456930" y="410843"/>
                  </a:lnTo>
                  <a:lnTo>
                    <a:pt x="1344175" y="394758"/>
                  </a:lnTo>
                  <a:lnTo>
                    <a:pt x="1231419" y="375369"/>
                  </a:lnTo>
                  <a:lnTo>
                    <a:pt x="1118664" y="352945"/>
                  </a:lnTo>
                  <a:lnTo>
                    <a:pt x="1005908" y="327731"/>
                  </a:lnTo>
                  <a:lnTo>
                    <a:pt x="893153" y="299930"/>
                  </a:lnTo>
                  <a:lnTo>
                    <a:pt x="780397" y="269697"/>
                  </a:lnTo>
                  <a:lnTo>
                    <a:pt x="667642" y="237148"/>
                  </a:lnTo>
                  <a:lnTo>
                    <a:pt x="554886" y="202361"/>
                  </a:lnTo>
                  <a:lnTo>
                    <a:pt x="442131" y="165392"/>
                  </a:lnTo>
                  <a:lnTo>
                    <a:pt x="329375" y="126283"/>
                  </a:lnTo>
                  <a:lnTo>
                    <a:pt x="216619" y="85065"/>
                  </a:lnTo>
                  <a:lnTo>
                    <a:pt x="103864" y="4176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430289"/>
              <a:ext cx="6145984" cy="726511"/>
            </a:xfrm>
            <a:custGeom>
              <a:avLst/>
              <a:pathLst>
                <a:path w="6145984" h="726511">
                  <a:moveTo>
                    <a:pt x="0" y="0"/>
                  </a:moveTo>
                  <a:lnTo>
                    <a:pt x="103864" y="62252"/>
                  </a:lnTo>
                  <a:lnTo>
                    <a:pt x="216619" y="126219"/>
                  </a:lnTo>
                  <a:lnTo>
                    <a:pt x="329375" y="186507"/>
                  </a:lnTo>
                  <a:lnTo>
                    <a:pt x="442131" y="243053"/>
                  </a:lnTo>
                  <a:lnTo>
                    <a:pt x="554886" y="295791"/>
                  </a:lnTo>
                  <a:lnTo>
                    <a:pt x="667642" y="344657"/>
                  </a:lnTo>
                  <a:lnTo>
                    <a:pt x="780397" y="389588"/>
                  </a:lnTo>
                  <a:lnTo>
                    <a:pt x="893153" y="430518"/>
                  </a:lnTo>
                  <a:lnTo>
                    <a:pt x="1005908" y="467383"/>
                  </a:lnTo>
                  <a:lnTo>
                    <a:pt x="1118664" y="500119"/>
                  </a:lnTo>
                  <a:lnTo>
                    <a:pt x="1231419" y="528662"/>
                  </a:lnTo>
                  <a:lnTo>
                    <a:pt x="1344175" y="552947"/>
                  </a:lnTo>
                  <a:lnTo>
                    <a:pt x="1456930" y="572909"/>
                  </a:lnTo>
                  <a:lnTo>
                    <a:pt x="1569686" y="588485"/>
                  </a:lnTo>
                  <a:lnTo>
                    <a:pt x="1682441" y="599610"/>
                  </a:lnTo>
                  <a:lnTo>
                    <a:pt x="1795197" y="606219"/>
                  </a:lnTo>
                  <a:lnTo>
                    <a:pt x="1907952" y="608335"/>
                  </a:lnTo>
                  <a:lnTo>
                    <a:pt x="2020708" y="607123"/>
                  </a:lnTo>
                  <a:lnTo>
                    <a:pt x="2133463" y="604159"/>
                  </a:lnTo>
                  <a:lnTo>
                    <a:pt x="2246219" y="601021"/>
                  </a:lnTo>
                  <a:lnTo>
                    <a:pt x="2358975" y="598954"/>
                  </a:lnTo>
                  <a:lnTo>
                    <a:pt x="2471730" y="596842"/>
                  </a:lnTo>
                  <a:lnTo>
                    <a:pt x="2584486" y="594816"/>
                  </a:lnTo>
                  <a:lnTo>
                    <a:pt x="2697241" y="593400"/>
                  </a:lnTo>
                  <a:lnTo>
                    <a:pt x="2809997" y="593041"/>
                  </a:lnTo>
                  <a:lnTo>
                    <a:pt x="2922752" y="592907"/>
                  </a:lnTo>
                  <a:lnTo>
                    <a:pt x="3035508" y="593053"/>
                  </a:lnTo>
                  <a:lnTo>
                    <a:pt x="3148263" y="594027"/>
                  </a:lnTo>
                  <a:lnTo>
                    <a:pt x="3261019" y="596381"/>
                  </a:lnTo>
                  <a:lnTo>
                    <a:pt x="3373774" y="600490"/>
                  </a:lnTo>
                  <a:lnTo>
                    <a:pt x="3486530" y="605735"/>
                  </a:lnTo>
                  <a:lnTo>
                    <a:pt x="3599285" y="611259"/>
                  </a:lnTo>
                  <a:lnTo>
                    <a:pt x="3712041" y="616959"/>
                  </a:lnTo>
                  <a:lnTo>
                    <a:pt x="3824796" y="623978"/>
                  </a:lnTo>
                  <a:lnTo>
                    <a:pt x="3937552" y="631384"/>
                  </a:lnTo>
                  <a:lnTo>
                    <a:pt x="4050307" y="638129"/>
                  </a:lnTo>
                  <a:lnTo>
                    <a:pt x="4163063" y="644552"/>
                  </a:lnTo>
                  <a:lnTo>
                    <a:pt x="4275819" y="651114"/>
                  </a:lnTo>
                  <a:lnTo>
                    <a:pt x="4388574" y="657538"/>
                  </a:lnTo>
                  <a:lnTo>
                    <a:pt x="4501330" y="663544"/>
                  </a:lnTo>
                  <a:lnTo>
                    <a:pt x="4614085" y="668998"/>
                  </a:lnTo>
                  <a:lnTo>
                    <a:pt x="4726841" y="674245"/>
                  </a:lnTo>
                  <a:lnTo>
                    <a:pt x="4839596" y="679326"/>
                  </a:lnTo>
                  <a:lnTo>
                    <a:pt x="4952352" y="684241"/>
                  </a:lnTo>
                  <a:lnTo>
                    <a:pt x="5065107" y="688992"/>
                  </a:lnTo>
                  <a:lnTo>
                    <a:pt x="5177863" y="693582"/>
                  </a:lnTo>
                  <a:lnTo>
                    <a:pt x="5290618" y="698010"/>
                  </a:lnTo>
                  <a:lnTo>
                    <a:pt x="5403374" y="702280"/>
                  </a:lnTo>
                  <a:lnTo>
                    <a:pt x="5516129" y="706391"/>
                  </a:lnTo>
                  <a:lnTo>
                    <a:pt x="5628885" y="710347"/>
                  </a:lnTo>
                  <a:lnTo>
                    <a:pt x="5741640" y="714148"/>
                  </a:lnTo>
                  <a:lnTo>
                    <a:pt x="5854396" y="717795"/>
                  </a:lnTo>
                  <a:lnTo>
                    <a:pt x="5967151" y="721291"/>
                  </a:lnTo>
                  <a:lnTo>
                    <a:pt x="6079907" y="724638"/>
                  </a:lnTo>
                  <a:lnTo>
                    <a:pt x="6145984" y="72651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19091"/>
              <a:ext cx="6145984" cy="935795"/>
            </a:xfrm>
            <a:custGeom>
              <a:avLst/>
              <a:pathLst>
                <a:path w="6145984" h="935795">
                  <a:moveTo>
                    <a:pt x="0" y="0"/>
                  </a:moveTo>
                  <a:lnTo>
                    <a:pt x="103864" y="62802"/>
                  </a:lnTo>
                  <a:lnTo>
                    <a:pt x="216619" y="126844"/>
                  </a:lnTo>
                  <a:lnTo>
                    <a:pt x="329375" y="186661"/>
                  </a:lnTo>
                  <a:lnTo>
                    <a:pt x="442131" y="242164"/>
                  </a:lnTo>
                  <a:lnTo>
                    <a:pt x="554886" y="293265"/>
                  </a:lnTo>
                  <a:lnTo>
                    <a:pt x="667642" y="339886"/>
                  </a:lnTo>
                  <a:lnTo>
                    <a:pt x="780397" y="381962"/>
                  </a:lnTo>
                  <a:lnTo>
                    <a:pt x="893153" y="419452"/>
                  </a:lnTo>
                  <a:lnTo>
                    <a:pt x="1005908" y="452347"/>
                  </a:lnTo>
                  <a:lnTo>
                    <a:pt x="1118664" y="480681"/>
                  </a:lnTo>
                  <a:lnTo>
                    <a:pt x="1231419" y="504529"/>
                  </a:lnTo>
                  <a:lnTo>
                    <a:pt x="1344175" y="524008"/>
                  </a:lnTo>
                  <a:lnTo>
                    <a:pt x="1456930" y="539260"/>
                  </a:lnTo>
                  <a:lnTo>
                    <a:pt x="1569686" y="550426"/>
                  </a:lnTo>
                  <a:lnTo>
                    <a:pt x="1682441" y="557628"/>
                  </a:lnTo>
                  <a:lnTo>
                    <a:pt x="1795197" y="560939"/>
                  </a:lnTo>
                  <a:lnTo>
                    <a:pt x="1907952" y="561203"/>
                  </a:lnTo>
                  <a:lnTo>
                    <a:pt x="2020708" y="559526"/>
                  </a:lnTo>
                  <a:lnTo>
                    <a:pt x="2133463" y="556599"/>
                  </a:lnTo>
                  <a:lnTo>
                    <a:pt x="2246219" y="553362"/>
                  </a:lnTo>
                  <a:lnTo>
                    <a:pt x="2358975" y="550835"/>
                  </a:lnTo>
                  <a:lnTo>
                    <a:pt x="2471730" y="548039"/>
                  </a:lnTo>
                  <a:lnTo>
                    <a:pt x="2584486" y="544544"/>
                  </a:lnTo>
                  <a:lnTo>
                    <a:pt x="2697241" y="541140"/>
                  </a:lnTo>
                  <a:lnTo>
                    <a:pt x="2809997" y="539744"/>
                  </a:lnTo>
                  <a:lnTo>
                    <a:pt x="2922752" y="538683"/>
                  </a:lnTo>
                  <a:lnTo>
                    <a:pt x="3035508" y="536595"/>
                  </a:lnTo>
                  <a:lnTo>
                    <a:pt x="3148263" y="534686"/>
                  </a:lnTo>
                  <a:lnTo>
                    <a:pt x="3261019" y="536421"/>
                  </a:lnTo>
                  <a:lnTo>
                    <a:pt x="3373774" y="543303"/>
                  </a:lnTo>
                  <a:lnTo>
                    <a:pt x="3486530" y="551565"/>
                  </a:lnTo>
                  <a:lnTo>
                    <a:pt x="3599285" y="559086"/>
                  </a:lnTo>
                  <a:lnTo>
                    <a:pt x="3712041" y="567185"/>
                  </a:lnTo>
                  <a:lnTo>
                    <a:pt x="3824796" y="577345"/>
                  </a:lnTo>
                  <a:lnTo>
                    <a:pt x="3937552" y="587184"/>
                  </a:lnTo>
                  <a:lnTo>
                    <a:pt x="4050307" y="595483"/>
                  </a:lnTo>
                  <a:lnTo>
                    <a:pt x="4163063" y="603052"/>
                  </a:lnTo>
                  <a:lnTo>
                    <a:pt x="4275819" y="610215"/>
                  </a:lnTo>
                  <a:lnTo>
                    <a:pt x="4388574" y="616505"/>
                  </a:lnTo>
                  <a:lnTo>
                    <a:pt x="4501330" y="621631"/>
                  </a:lnTo>
                  <a:lnTo>
                    <a:pt x="4614085" y="625434"/>
                  </a:lnTo>
                  <a:lnTo>
                    <a:pt x="4726841" y="628172"/>
                  </a:lnTo>
                  <a:lnTo>
                    <a:pt x="4839596" y="629968"/>
                  </a:lnTo>
                  <a:lnTo>
                    <a:pt x="4952352" y="630838"/>
                  </a:lnTo>
                  <a:lnTo>
                    <a:pt x="5065107" y="630735"/>
                  </a:lnTo>
                  <a:lnTo>
                    <a:pt x="5177863" y="629566"/>
                  </a:lnTo>
                  <a:lnTo>
                    <a:pt x="5290618" y="627216"/>
                  </a:lnTo>
                  <a:lnTo>
                    <a:pt x="5403374" y="623562"/>
                  </a:lnTo>
                  <a:lnTo>
                    <a:pt x="5516129" y="618485"/>
                  </a:lnTo>
                  <a:lnTo>
                    <a:pt x="5628885" y="611883"/>
                  </a:lnTo>
                  <a:lnTo>
                    <a:pt x="5741640" y="603676"/>
                  </a:lnTo>
                  <a:lnTo>
                    <a:pt x="5854396" y="593805"/>
                  </a:lnTo>
                  <a:lnTo>
                    <a:pt x="5967151" y="582230"/>
                  </a:lnTo>
                  <a:lnTo>
                    <a:pt x="6079907" y="568930"/>
                  </a:lnTo>
                  <a:lnTo>
                    <a:pt x="6145984" y="560122"/>
                  </a:lnTo>
                  <a:lnTo>
                    <a:pt x="6145984" y="935795"/>
                  </a:lnTo>
                  <a:lnTo>
                    <a:pt x="6079907" y="925134"/>
                  </a:lnTo>
                  <a:lnTo>
                    <a:pt x="5967151" y="908035"/>
                  </a:lnTo>
                  <a:lnTo>
                    <a:pt x="5854396" y="892015"/>
                  </a:lnTo>
                  <a:lnTo>
                    <a:pt x="5741640" y="877050"/>
                  </a:lnTo>
                  <a:lnTo>
                    <a:pt x="5628885" y="863094"/>
                  </a:lnTo>
                  <a:lnTo>
                    <a:pt x="5516129" y="850082"/>
                  </a:lnTo>
                  <a:lnTo>
                    <a:pt x="5403374" y="837929"/>
                  </a:lnTo>
                  <a:lnTo>
                    <a:pt x="5290618" y="826526"/>
                  </a:lnTo>
                  <a:lnTo>
                    <a:pt x="5177863" y="815752"/>
                  </a:lnTo>
                  <a:lnTo>
                    <a:pt x="5065107" y="805477"/>
                  </a:lnTo>
                  <a:lnTo>
                    <a:pt x="4952352" y="795580"/>
                  </a:lnTo>
                  <a:lnTo>
                    <a:pt x="4839596" y="785962"/>
                  </a:lnTo>
                  <a:lnTo>
                    <a:pt x="4726841" y="776572"/>
                  </a:lnTo>
                  <a:lnTo>
                    <a:pt x="4614085" y="767420"/>
                  </a:lnTo>
                  <a:lnTo>
                    <a:pt x="4501330" y="758518"/>
                  </a:lnTo>
                  <a:lnTo>
                    <a:pt x="4388574" y="749177"/>
                  </a:lnTo>
                  <a:lnTo>
                    <a:pt x="4275819" y="739680"/>
                  </a:lnTo>
                  <a:lnTo>
                    <a:pt x="4163063" y="730580"/>
                  </a:lnTo>
                  <a:lnTo>
                    <a:pt x="4050307" y="722253"/>
                  </a:lnTo>
                  <a:lnTo>
                    <a:pt x="3937552" y="713335"/>
                  </a:lnTo>
                  <a:lnTo>
                    <a:pt x="3824796" y="703361"/>
                  </a:lnTo>
                  <a:lnTo>
                    <a:pt x="3712041" y="694569"/>
                  </a:lnTo>
                  <a:lnTo>
                    <a:pt x="3599285" y="687648"/>
                  </a:lnTo>
                  <a:lnTo>
                    <a:pt x="3486530" y="680225"/>
                  </a:lnTo>
                  <a:lnTo>
                    <a:pt x="3373774" y="674074"/>
                  </a:lnTo>
                  <a:lnTo>
                    <a:pt x="3261019" y="670085"/>
                  </a:lnTo>
                  <a:lnTo>
                    <a:pt x="3148263" y="667561"/>
                  </a:lnTo>
                  <a:lnTo>
                    <a:pt x="3035508" y="667524"/>
                  </a:lnTo>
                  <a:lnTo>
                    <a:pt x="2922752" y="669945"/>
                  </a:lnTo>
                  <a:lnTo>
                    <a:pt x="2809997" y="672497"/>
                  </a:lnTo>
                  <a:lnTo>
                    <a:pt x="2697241" y="673191"/>
                  </a:lnTo>
                  <a:lnTo>
                    <a:pt x="2584486" y="675502"/>
                  </a:lnTo>
                  <a:lnTo>
                    <a:pt x="2471730" y="679568"/>
                  </a:lnTo>
                  <a:lnTo>
                    <a:pt x="2358975" y="683949"/>
                  </a:lnTo>
                  <a:lnTo>
                    <a:pt x="2246219" y="687054"/>
                  </a:lnTo>
                  <a:lnTo>
                    <a:pt x="2133463" y="691306"/>
                  </a:lnTo>
                  <a:lnTo>
                    <a:pt x="2020708" y="696440"/>
                  </a:lnTo>
                  <a:lnTo>
                    <a:pt x="1907952" y="701321"/>
                  </a:lnTo>
                  <a:lnTo>
                    <a:pt x="1795197" y="704563"/>
                  </a:lnTo>
                  <a:lnTo>
                    <a:pt x="1682441" y="704991"/>
                  </a:lnTo>
                  <a:lnTo>
                    <a:pt x="1569686" y="702475"/>
                  </a:lnTo>
                  <a:lnTo>
                    <a:pt x="1456930" y="697198"/>
                  </a:lnTo>
                  <a:lnTo>
                    <a:pt x="1344175" y="689394"/>
                  </a:lnTo>
                  <a:lnTo>
                    <a:pt x="1231419" y="679318"/>
                  </a:lnTo>
                  <a:lnTo>
                    <a:pt x="1118664" y="667222"/>
                  </a:lnTo>
                  <a:lnTo>
                    <a:pt x="1005908" y="653335"/>
                  </a:lnTo>
                  <a:lnTo>
                    <a:pt x="893153" y="637847"/>
                  </a:lnTo>
                  <a:lnTo>
                    <a:pt x="780397" y="620902"/>
                  </a:lnTo>
                  <a:lnTo>
                    <a:pt x="667642" y="602604"/>
                  </a:lnTo>
                  <a:lnTo>
                    <a:pt x="554886" y="583023"/>
                  </a:lnTo>
                  <a:lnTo>
                    <a:pt x="442131" y="562209"/>
                  </a:lnTo>
                  <a:lnTo>
                    <a:pt x="329375" y="540193"/>
                  </a:lnTo>
                  <a:lnTo>
                    <a:pt x="216619" y="517002"/>
                  </a:lnTo>
                  <a:lnTo>
                    <a:pt x="103864" y="492659"/>
                  </a:lnTo>
                  <a:lnTo>
                    <a:pt x="0" y="46919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19091"/>
              <a:ext cx="6145984" cy="630838"/>
            </a:xfrm>
            <a:custGeom>
              <a:avLst/>
              <a:pathLst>
                <a:path w="6145984" h="630838">
                  <a:moveTo>
                    <a:pt x="0" y="0"/>
                  </a:moveTo>
                  <a:lnTo>
                    <a:pt x="103864" y="62802"/>
                  </a:lnTo>
                  <a:lnTo>
                    <a:pt x="216619" y="126844"/>
                  </a:lnTo>
                  <a:lnTo>
                    <a:pt x="329375" y="186661"/>
                  </a:lnTo>
                  <a:lnTo>
                    <a:pt x="442131" y="242164"/>
                  </a:lnTo>
                  <a:lnTo>
                    <a:pt x="554886" y="293265"/>
                  </a:lnTo>
                  <a:lnTo>
                    <a:pt x="667642" y="339886"/>
                  </a:lnTo>
                  <a:lnTo>
                    <a:pt x="780397" y="381962"/>
                  </a:lnTo>
                  <a:lnTo>
                    <a:pt x="893153" y="419452"/>
                  </a:lnTo>
                  <a:lnTo>
                    <a:pt x="1005908" y="452347"/>
                  </a:lnTo>
                  <a:lnTo>
                    <a:pt x="1118664" y="480681"/>
                  </a:lnTo>
                  <a:lnTo>
                    <a:pt x="1231419" y="504529"/>
                  </a:lnTo>
                  <a:lnTo>
                    <a:pt x="1344175" y="524008"/>
                  </a:lnTo>
                  <a:lnTo>
                    <a:pt x="1456930" y="539260"/>
                  </a:lnTo>
                  <a:lnTo>
                    <a:pt x="1569686" y="550426"/>
                  </a:lnTo>
                  <a:lnTo>
                    <a:pt x="1682441" y="557628"/>
                  </a:lnTo>
                  <a:lnTo>
                    <a:pt x="1795197" y="560939"/>
                  </a:lnTo>
                  <a:lnTo>
                    <a:pt x="1907952" y="561203"/>
                  </a:lnTo>
                  <a:lnTo>
                    <a:pt x="2020708" y="559526"/>
                  </a:lnTo>
                  <a:lnTo>
                    <a:pt x="2133463" y="556599"/>
                  </a:lnTo>
                  <a:lnTo>
                    <a:pt x="2246219" y="553362"/>
                  </a:lnTo>
                  <a:lnTo>
                    <a:pt x="2358975" y="550835"/>
                  </a:lnTo>
                  <a:lnTo>
                    <a:pt x="2471730" y="548039"/>
                  </a:lnTo>
                  <a:lnTo>
                    <a:pt x="2584486" y="544544"/>
                  </a:lnTo>
                  <a:lnTo>
                    <a:pt x="2697241" y="541140"/>
                  </a:lnTo>
                  <a:lnTo>
                    <a:pt x="2809997" y="539744"/>
                  </a:lnTo>
                  <a:lnTo>
                    <a:pt x="2922752" y="538683"/>
                  </a:lnTo>
                  <a:lnTo>
                    <a:pt x="3035508" y="536595"/>
                  </a:lnTo>
                  <a:lnTo>
                    <a:pt x="3148263" y="534686"/>
                  </a:lnTo>
                  <a:lnTo>
                    <a:pt x="3261019" y="536421"/>
                  </a:lnTo>
                  <a:lnTo>
                    <a:pt x="3373774" y="543303"/>
                  </a:lnTo>
                  <a:lnTo>
                    <a:pt x="3486530" y="551565"/>
                  </a:lnTo>
                  <a:lnTo>
                    <a:pt x="3599285" y="559086"/>
                  </a:lnTo>
                  <a:lnTo>
                    <a:pt x="3712041" y="567185"/>
                  </a:lnTo>
                  <a:lnTo>
                    <a:pt x="3824796" y="577345"/>
                  </a:lnTo>
                  <a:lnTo>
                    <a:pt x="3937552" y="587184"/>
                  </a:lnTo>
                  <a:lnTo>
                    <a:pt x="4050307" y="595483"/>
                  </a:lnTo>
                  <a:lnTo>
                    <a:pt x="4163063" y="603052"/>
                  </a:lnTo>
                  <a:lnTo>
                    <a:pt x="4275819" y="610215"/>
                  </a:lnTo>
                  <a:lnTo>
                    <a:pt x="4388574" y="616505"/>
                  </a:lnTo>
                  <a:lnTo>
                    <a:pt x="4501330" y="621631"/>
                  </a:lnTo>
                  <a:lnTo>
                    <a:pt x="4614085" y="625434"/>
                  </a:lnTo>
                  <a:lnTo>
                    <a:pt x="4726841" y="628172"/>
                  </a:lnTo>
                  <a:lnTo>
                    <a:pt x="4839596" y="629968"/>
                  </a:lnTo>
                  <a:lnTo>
                    <a:pt x="4952352" y="630838"/>
                  </a:lnTo>
                  <a:lnTo>
                    <a:pt x="5065107" y="630735"/>
                  </a:lnTo>
                  <a:lnTo>
                    <a:pt x="5177863" y="629566"/>
                  </a:lnTo>
                  <a:lnTo>
                    <a:pt x="5290618" y="627216"/>
                  </a:lnTo>
                  <a:lnTo>
                    <a:pt x="5403374" y="623562"/>
                  </a:lnTo>
                  <a:lnTo>
                    <a:pt x="5516129" y="618485"/>
                  </a:lnTo>
                  <a:lnTo>
                    <a:pt x="5628885" y="611883"/>
                  </a:lnTo>
                  <a:lnTo>
                    <a:pt x="5741640" y="603676"/>
                  </a:lnTo>
                  <a:lnTo>
                    <a:pt x="5854396" y="593805"/>
                  </a:lnTo>
                  <a:lnTo>
                    <a:pt x="5967151" y="582230"/>
                  </a:lnTo>
                  <a:lnTo>
                    <a:pt x="6079907" y="568930"/>
                  </a:lnTo>
                  <a:lnTo>
                    <a:pt x="6145984" y="5601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88286"/>
              <a:ext cx="6145984" cy="466600"/>
            </a:xfrm>
            <a:custGeom>
              <a:avLst/>
              <a:pathLst>
                <a:path w="6145984" h="466600">
                  <a:moveTo>
                    <a:pt x="6145984" y="466600"/>
                  </a:moveTo>
                  <a:lnTo>
                    <a:pt x="6079907" y="455939"/>
                  </a:lnTo>
                  <a:lnTo>
                    <a:pt x="5967151" y="438839"/>
                  </a:lnTo>
                  <a:lnTo>
                    <a:pt x="5854396" y="422820"/>
                  </a:lnTo>
                  <a:lnTo>
                    <a:pt x="5741640" y="407854"/>
                  </a:lnTo>
                  <a:lnTo>
                    <a:pt x="5628885" y="393898"/>
                  </a:lnTo>
                  <a:lnTo>
                    <a:pt x="5516129" y="380887"/>
                  </a:lnTo>
                  <a:lnTo>
                    <a:pt x="5403374" y="368733"/>
                  </a:lnTo>
                  <a:lnTo>
                    <a:pt x="5290618" y="357331"/>
                  </a:lnTo>
                  <a:lnTo>
                    <a:pt x="5177863" y="346557"/>
                  </a:lnTo>
                  <a:lnTo>
                    <a:pt x="5065107" y="336282"/>
                  </a:lnTo>
                  <a:lnTo>
                    <a:pt x="4952352" y="326384"/>
                  </a:lnTo>
                  <a:lnTo>
                    <a:pt x="4839596" y="316767"/>
                  </a:lnTo>
                  <a:lnTo>
                    <a:pt x="4726841" y="307376"/>
                  </a:lnTo>
                  <a:lnTo>
                    <a:pt x="4614085" y="298225"/>
                  </a:lnTo>
                  <a:lnTo>
                    <a:pt x="4501330" y="289323"/>
                  </a:lnTo>
                  <a:lnTo>
                    <a:pt x="4388574" y="279981"/>
                  </a:lnTo>
                  <a:lnTo>
                    <a:pt x="4275819" y="270485"/>
                  </a:lnTo>
                  <a:lnTo>
                    <a:pt x="4163063" y="261385"/>
                  </a:lnTo>
                  <a:lnTo>
                    <a:pt x="4050307" y="253058"/>
                  </a:lnTo>
                  <a:lnTo>
                    <a:pt x="3937552" y="244140"/>
                  </a:lnTo>
                  <a:lnTo>
                    <a:pt x="3824796" y="234165"/>
                  </a:lnTo>
                  <a:lnTo>
                    <a:pt x="3712041" y="225373"/>
                  </a:lnTo>
                  <a:lnTo>
                    <a:pt x="3599285" y="218453"/>
                  </a:lnTo>
                  <a:lnTo>
                    <a:pt x="3486530" y="211030"/>
                  </a:lnTo>
                  <a:lnTo>
                    <a:pt x="3373774" y="204879"/>
                  </a:lnTo>
                  <a:lnTo>
                    <a:pt x="3261019" y="200889"/>
                  </a:lnTo>
                  <a:lnTo>
                    <a:pt x="3148263" y="198366"/>
                  </a:lnTo>
                  <a:lnTo>
                    <a:pt x="3035508" y="198329"/>
                  </a:lnTo>
                  <a:lnTo>
                    <a:pt x="2922752" y="200749"/>
                  </a:lnTo>
                  <a:lnTo>
                    <a:pt x="2809997" y="203302"/>
                  </a:lnTo>
                  <a:lnTo>
                    <a:pt x="2697241" y="203996"/>
                  </a:lnTo>
                  <a:lnTo>
                    <a:pt x="2584486" y="206307"/>
                  </a:lnTo>
                  <a:lnTo>
                    <a:pt x="2471730" y="210373"/>
                  </a:lnTo>
                  <a:lnTo>
                    <a:pt x="2358975" y="214753"/>
                  </a:lnTo>
                  <a:lnTo>
                    <a:pt x="2246219" y="217859"/>
                  </a:lnTo>
                  <a:lnTo>
                    <a:pt x="2133463" y="222110"/>
                  </a:lnTo>
                  <a:lnTo>
                    <a:pt x="2020708" y="227245"/>
                  </a:lnTo>
                  <a:lnTo>
                    <a:pt x="1907952" y="232125"/>
                  </a:lnTo>
                  <a:lnTo>
                    <a:pt x="1795197" y="235368"/>
                  </a:lnTo>
                  <a:lnTo>
                    <a:pt x="1682441" y="235795"/>
                  </a:lnTo>
                  <a:lnTo>
                    <a:pt x="1569686" y="233279"/>
                  </a:lnTo>
                  <a:lnTo>
                    <a:pt x="1456930" y="228003"/>
                  </a:lnTo>
                  <a:lnTo>
                    <a:pt x="1344175" y="220199"/>
                  </a:lnTo>
                  <a:lnTo>
                    <a:pt x="1231419" y="210122"/>
                  </a:lnTo>
                  <a:lnTo>
                    <a:pt x="1118664" y="198026"/>
                  </a:lnTo>
                  <a:lnTo>
                    <a:pt x="1005908" y="184140"/>
                  </a:lnTo>
                  <a:lnTo>
                    <a:pt x="893153" y="168651"/>
                  </a:lnTo>
                  <a:lnTo>
                    <a:pt x="780397" y="151706"/>
                  </a:lnTo>
                  <a:lnTo>
                    <a:pt x="667642" y="133408"/>
                  </a:lnTo>
                  <a:lnTo>
                    <a:pt x="554886" y="113828"/>
                  </a:lnTo>
                  <a:lnTo>
                    <a:pt x="442131" y="93013"/>
                  </a:lnTo>
                  <a:lnTo>
                    <a:pt x="329375" y="70998"/>
                  </a:lnTo>
                  <a:lnTo>
                    <a:pt x="216619" y="47807"/>
                  </a:lnTo>
                  <a:lnTo>
                    <a:pt x="103864" y="2346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653689"/>
              <a:ext cx="6145984" cy="513361"/>
            </a:xfrm>
            <a:custGeom>
              <a:avLst/>
              <a:pathLst>
                <a:path w="6145984" h="513361">
                  <a:moveTo>
                    <a:pt x="0" y="0"/>
                  </a:moveTo>
                  <a:lnTo>
                    <a:pt x="103864" y="43133"/>
                  </a:lnTo>
                  <a:lnTo>
                    <a:pt x="216619" y="87326"/>
                  </a:lnTo>
                  <a:lnTo>
                    <a:pt x="329375" y="128830"/>
                  </a:lnTo>
                  <a:lnTo>
                    <a:pt x="442131" y="167589"/>
                  </a:lnTo>
                  <a:lnTo>
                    <a:pt x="554886" y="203546"/>
                  </a:lnTo>
                  <a:lnTo>
                    <a:pt x="667642" y="236647"/>
                  </a:lnTo>
                  <a:lnTo>
                    <a:pt x="780397" y="266834"/>
                  </a:lnTo>
                  <a:lnTo>
                    <a:pt x="893153" y="294052"/>
                  </a:lnTo>
                  <a:lnTo>
                    <a:pt x="1005908" y="318244"/>
                  </a:lnTo>
                  <a:lnTo>
                    <a:pt x="1118664" y="339354"/>
                  </a:lnTo>
                  <a:lnTo>
                    <a:pt x="1231419" y="357326"/>
                  </a:lnTo>
                  <a:lnTo>
                    <a:pt x="1344175" y="372104"/>
                  </a:lnTo>
                  <a:lnTo>
                    <a:pt x="1456930" y="383631"/>
                  </a:lnTo>
                  <a:lnTo>
                    <a:pt x="1569686" y="391853"/>
                  </a:lnTo>
                  <a:lnTo>
                    <a:pt x="1682441" y="396712"/>
                  </a:lnTo>
                  <a:lnTo>
                    <a:pt x="1795197" y="398153"/>
                  </a:lnTo>
                  <a:lnTo>
                    <a:pt x="1907952" y="396664"/>
                  </a:lnTo>
                  <a:lnTo>
                    <a:pt x="2020708" y="393385"/>
                  </a:lnTo>
                  <a:lnTo>
                    <a:pt x="2133463" y="389355"/>
                  </a:lnTo>
                  <a:lnTo>
                    <a:pt x="2246219" y="385611"/>
                  </a:lnTo>
                  <a:lnTo>
                    <a:pt x="2358975" y="382794"/>
                  </a:lnTo>
                  <a:lnTo>
                    <a:pt x="2471730" y="379206"/>
                  </a:lnTo>
                  <a:lnTo>
                    <a:pt x="2584486" y="375425"/>
                  </a:lnTo>
                  <a:lnTo>
                    <a:pt x="2697241" y="372568"/>
                  </a:lnTo>
                  <a:lnTo>
                    <a:pt x="2809997" y="371523"/>
                  </a:lnTo>
                  <a:lnTo>
                    <a:pt x="2922752" y="369716"/>
                  </a:lnTo>
                  <a:lnTo>
                    <a:pt x="3035508" y="367462"/>
                  </a:lnTo>
                  <a:lnTo>
                    <a:pt x="3148263" y="366526"/>
                  </a:lnTo>
                  <a:lnTo>
                    <a:pt x="3261019" y="368655"/>
                  </a:lnTo>
                  <a:lnTo>
                    <a:pt x="3373774" y="374091"/>
                  </a:lnTo>
                  <a:lnTo>
                    <a:pt x="3486530" y="381297"/>
                  </a:lnTo>
                  <a:lnTo>
                    <a:pt x="3599285" y="388769"/>
                  </a:lnTo>
                  <a:lnTo>
                    <a:pt x="3712041" y="396279"/>
                  </a:lnTo>
                  <a:lnTo>
                    <a:pt x="3824796" y="405755"/>
                  </a:lnTo>
                  <a:lnTo>
                    <a:pt x="3937552" y="415662"/>
                  </a:lnTo>
                  <a:lnTo>
                    <a:pt x="4050307" y="424270"/>
                  </a:lnTo>
                  <a:lnTo>
                    <a:pt x="4163063" y="432219"/>
                  </a:lnTo>
                  <a:lnTo>
                    <a:pt x="4275819" y="440350"/>
                  </a:lnTo>
                  <a:lnTo>
                    <a:pt x="4388574" y="448243"/>
                  </a:lnTo>
                  <a:lnTo>
                    <a:pt x="4501330" y="455477"/>
                  </a:lnTo>
                  <a:lnTo>
                    <a:pt x="4614085" y="461829"/>
                  </a:lnTo>
                  <a:lnTo>
                    <a:pt x="4726841" y="467774"/>
                  </a:lnTo>
                  <a:lnTo>
                    <a:pt x="4839596" y="473367"/>
                  </a:lnTo>
                  <a:lnTo>
                    <a:pt x="4952352" y="478611"/>
                  </a:lnTo>
                  <a:lnTo>
                    <a:pt x="5065107" y="483508"/>
                  </a:lnTo>
                  <a:lnTo>
                    <a:pt x="5177863" y="488062"/>
                  </a:lnTo>
                  <a:lnTo>
                    <a:pt x="5290618" y="492274"/>
                  </a:lnTo>
                  <a:lnTo>
                    <a:pt x="5403374" y="496148"/>
                  </a:lnTo>
                  <a:lnTo>
                    <a:pt x="5516129" y="499686"/>
                  </a:lnTo>
                  <a:lnTo>
                    <a:pt x="5628885" y="502891"/>
                  </a:lnTo>
                  <a:lnTo>
                    <a:pt x="5741640" y="505765"/>
                  </a:lnTo>
                  <a:lnTo>
                    <a:pt x="5854396" y="508312"/>
                  </a:lnTo>
                  <a:lnTo>
                    <a:pt x="5967151" y="510535"/>
                  </a:lnTo>
                  <a:lnTo>
                    <a:pt x="6079907" y="512435"/>
                  </a:lnTo>
                  <a:lnTo>
                    <a:pt x="6145984" y="51336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347309"/>
              <a:ext cx="6145984" cy="994279"/>
            </a:xfrm>
            <a:custGeom>
              <a:avLst/>
              <a:pathLst>
                <a:path w="6145984" h="994279">
                  <a:moveTo>
                    <a:pt x="0" y="0"/>
                  </a:moveTo>
                  <a:lnTo>
                    <a:pt x="103864" y="66960"/>
                  </a:lnTo>
                  <a:lnTo>
                    <a:pt x="216619" y="135551"/>
                  </a:lnTo>
                  <a:lnTo>
                    <a:pt x="329375" y="199964"/>
                  </a:lnTo>
                  <a:lnTo>
                    <a:pt x="442131" y="260123"/>
                  </a:lnTo>
                  <a:lnTo>
                    <a:pt x="554886" y="315954"/>
                  </a:lnTo>
                  <a:lnTo>
                    <a:pt x="667642" y="367392"/>
                  </a:lnTo>
                  <a:lnTo>
                    <a:pt x="780397" y="414384"/>
                  </a:lnTo>
                  <a:lnTo>
                    <a:pt x="893153" y="456899"/>
                  </a:lnTo>
                  <a:lnTo>
                    <a:pt x="1005908" y="494938"/>
                  </a:lnTo>
                  <a:lnTo>
                    <a:pt x="1118664" y="528541"/>
                  </a:lnTo>
                  <a:lnTo>
                    <a:pt x="1231419" y="557789"/>
                  </a:lnTo>
                  <a:lnTo>
                    <a:pt x="1344175" y="582801"/>
                  </a:lnTo>
                  <a:lnTo>
                    <a:pt x="1456930" y="603720"/>
                  </a:lnTo>
                  <a:lnTo>
                    <a:pt x="1569686" y="620690"/>
                  </a:lnTo>
                  <a:lnTo>
                    <a:pt x="1682441" y="633833"/>
                  </a:lnTo>
                  <a:lnTo>
                    <a:pt x="1795197" y="643230"/>
                  </a:lnTo>
                  <a:lnTo>
                    <a:pt x="1907952" y="649859"/>
                  </a:lnTo>
                  <a:lnTo>
                    <a:pt x="2020708" y="654681"/>
                  </a:lnTo>
                  <a:lnTo>
                    <a:pt x="2133463" y="658040"/>
                  </a:lnTo>
                  <a:lnTo>
                    <a:pt x="2246219" y="660511"/>
                  </a:lnTo>
                  <a:lnTo>
                    <a:pt x="2358975" y="662692"/>
                  </a:lnTo>
                  <a:lnTo>
                    <a:pt x="2471730" y="663193"/>
                  </a:lnTo>
                  <a:lnTo>
                    <a:pt x="2584486" y="661902"/>
                  </a:lnTo>
                  <a:lnTo>
                    <a:pt x="2697241" y="659975"/>
                  </a:lnTo>
                  <a:lnTo>
                    <a:pt x="2809997" y="659502"/>
                  </a:lnTo>
                  <a:lnTo>
                    <a:pt x="2922752" y="657247"/>
                  </a:lnTo>
                  <a:lnTo>
                    <a:pt x="3035508" y="652361"/>
                  </a:lnTo>
                  <a:lnTo>
                    <a:pt x="3148263" y="647355"/>
                  </a:lnTo>
                  <a:lnTo>
                    <a:pt x="3261019" y="646813"/>
                  </a:lnTo>
                  <a:lnTo>
                    <a:pt x="3373774" y="650759"/>
                  </a:lnTo>
                  <a:lnTo>
                    <a:pt x="3486530" y="655341"/>
                  </a:lnTo>
                  <a:lnTo>
                    <a:pt x="3599285" y="659636"/>
                  </a:lnTo>
                  <a:lnTo>
                    <a:pt x="3712041" y="665388"/>
                  </a:lnTo>
                  <a:lnTo>
                    <a:pt x="3824796" y="673010"/>
                  </a:lnTo>
                  <a:lnTo>
                    <a:pt x="3937552" y="680369"/>
                  </a:lnTo>
                  <a:lnTo>
                    <a:pt x="4050307" y="686521"/>
                  </a:lnTo>
                  <a:lnTo>
                    <a:pt x="4163063" y="692132"/>
                  </a:lnTo>
                  <a:lnTo>
                    <a:pt x="4275819" y="697383"/>
                  </a:lnTo>
                  <a:lnTo>
                    <a:pt x="4388574" y="701877"/>
                  </a:lnTo>
                  <a:lnTo>
                    <a:pt x="4501330" y="705384"/>
                  </a:lnTo>
                  <a:lnTo>
                    <a:pt x="4614085" y="707778"/>
                  </a:lnTo>
                  <a:lnTo>
                    <a:pt x="4726841" y="709253"/>
                  </a:lnTo>
                  <a:lnTo>
                    <a:pt x="4839596" y="709920"/>
                  </a:lnTo>
                  <a:lnTo>
                    <a:pt x="4952352" y="709794"/>
                  </a:lnTo>
                  <a:lnTo>
                    <a:pt x="5065107" y="708831"/>
                  </a:lnTo>
                  <a:lnTo>
                    <a:pt x="5177863" y="706944"/>
                  </a:lnTo>
                  <a:lnTo>
                    <a:pt x="5290618" y="704022"/>
                  </a:lnTo>
                  <a:lnTo>
                    <a:pt x="5403374" y="699946"/>
                  </a:lnTo>
                  <a:lnTo>
                    <a:pt x="5516129" y="694607"/>
                  </a:lnTo>
                  <a:lnTo>
                    <a:pt x="5628885" y="687907"/>
                  </a:lnTo>
                  <a:lnTo>
                    <a:pt x="5741640" y="679769"/>
                  </a:lnTo>
                  <a:lnTo>
                    <a:pt x="5854396" y="670137"/>
                  </a:lnTo>
                  <a:lnTo>
                    <a:pt x="5967151" y="658974"/>
                  </a:lnTo>
                  <a:lnTo>
                    <a:pt x="6079907" y="646259"/>
                  </a:lnTo>
                  <a:lnTo>
                    <a:pt x="6145984" y="637894"/>
                  </a:lnTo>
                  <a:lnTo>
                    <a:pt x="6145984" y="994279"/>
                  </a:lnTo>
                  <a:lnTo>
                    <a:pt x="6079907" y="984173"/>
                  </a:lnTo>
                  <a:lnTo>
                    <a:pt x="5967151" y="968050"/>
                  </a:lnTo>
                  <a:lnTo>
                    <a:pt x="5854396" y="953036"/>
                  </a:lnTo>
                  <a:lnTo>
                    <a:pt x="5741640" y="939107"/>
                  </a:lnTo>
                  <a:lnTo>
                    <a:pt x="5628885" y="926220"/>
                  </a:lnTo>
                  <a:lnTo>
                    <a:pt x="5516129" y="914314"/>
                  </a:lnTo>
                  <a:lnTo>
                    <a:pt x="5403374" y="903307"/>
                  </a:lnTo>
                  <a:lnTo>
                    <a:pt x="5290618" y="893098"/>
                  </a:lnTo>
                  <a:lnTo>
                    <a:pt x="5177863" y="883571"/>
                  </a:lnTo>
                  <a:lnTo>
                    <a:pt x="5065107" y="874602"/>
                  </a:lnTo>
                  <a:lnTo>
                    <a:pt x="4952352" y="866077"/>
                  </a:lnTo>
                  <a:lnTo>
                    <a:pt x="4839596" y="857904"/>
                  </a:lnTo>
                  <a:lnTo>
                    <a:pt x="4726841" y="850032"/>
                  </a:lnTo>
                  <a:lnTo>
                    <a:pt x="4614085" y="842473"/>
                  </a:lnTo>
                  <a:lnTo>
                    <a:pt x="4501330" y="835243"/>
                  </a:lnTo>
                  <a:lnTo>
                    <a:pt x="4388574" y="827737"/>
                  </a:lnTo>
                  <a:lnTo>
                    <a:pt x="4275819" y="820200"/>
                  </a:lnTo>
                  <a:lnTo>
                    <a:pt x="4163063" y="813112"/>
                  </a:lnTo>
                  <a:lnTo>
                    <a:pt x="4050307" y="806783"/>
                  </a:lnTo>
                  <a:lnTo>
                    <a:pt x="3937552" y="800044"/>
                  </a:lnTo>
                  <a:lnTo>
                    <a:pt x="3824796" y="792556"/>
                  </a:lnTo>
                  <a:lnTo>
                    <a:pt x="3712041" y="786232"/>
                  </a:lnTo>
                  <a:lnTo>
                    <a:pt x="3599285" y="781597"/>
                  </a:lnTo>
                  <a:lnTo>
                    <a:pt x="3486530" y="777395"/>
                  </a:lnTo>
                  <a:lnTo>
                    <a:pt x="3373774" y="774815"/>
                  </a:lnTo>
                  <a:lnTo>
                    <a:pt x="3261019" y="773614"/>
                  </a:lnTo>
                  <a:lnTo>
                    <a:pt x="3148263" y="773409"/>
                  </a:lnTo>
                  <a:lnTo>
                    <a:pt x="3035508" y="776568"/>
                  </a:lnTo>
                  <a:lnTo>
                    <a:pt x="2922752" y="781769"/>
                  </a:lnTo>
                  <a:lnTo>
                    <a:pt x="2809997" y="785440"/>
                  </a:lnTo>
                  <a:lnTo>
                    <a:pt x="2697241" y="785246"/>
                  </a:lnTo>
                  <a:lnTo>
                    <a:pt x="2584486" y="786136"/>
                  </a:lnTo>
                  <a:lnTo>
                    <a:pt x="2471730" y="787969"/>
                  </a:lnTo>
                  <a:lnTo>
                    <a:pt x="2358975" y="788971"/>
                  </a:lnTo>
                  <a:lnTo>
                    <a:pt x="2246219" y="787338"/>
                  </a:lnTo>
                  <a:lnTo>
                    <a:pt x="2133463" y="785830"/>
                  </a:lnTo>
                  <a:lnTo>
                    <a:pt x="2020708" y="784566"/>
                  </a:lnTo>
                  <a:lnTo>
                    <a:pt x="1907952" y="782783"/>
                  </a:lnTo>
                  <a:lnTo>
                    <a:pt x="1795197" y="779480"/>
                  </a:lnTo>
                  <a:lnTo>
                    <a:pt x="1682441" y="773630"/>
                  </a:lnTo>
                  <a:lnTo>
                    <a:pt x="1569686" y="764931"/>
                  </a:lnTo>
                  <a:lnTo>
                    <a:pt x="1456930" y="753549"/>
                  </a:lnTo>
                  <a:lnTo>
                    <a:pt x="1344175" y="739695"/>
                  </a:lnTo>
                  <a:lnTo>
                    <a:pt x="1231419" y="723603"/>
                  </a:lnTo>
                  <a:lnTo>
                    <a:pt x="1118664" y="705504"/>
                  </a:lnTo>
                  <a:lnTo>
                    <a:pt x="1005908" y="685606"/>
                  </a:lnTo>
                  <a:lnTo>
                    <a:pt x="893153" y="664080"/>
                  </a:lnTo>
                  <a:lnTo>
                    <a:pt x="780397" y="641055"/>
                  </a:lnTo>
                  <a:lnTo>
                    <a:pt x="667642" y="616621"/>
                  </a:lnTo>
                  <a:lnTo>
                    <a:pt x="554886" y="590835"/>
                  </a:lnTo>
                  <a:lnTo>
                    <a:pt x="442131" y="563735"/>
                  </a:lnTo>
                  <a:lnTo>
                    <a:pt x="329375" y="535344"/>
                  </a:lnTo>
                  <a:lnTo>
                    <a:pt x="216619" y="505677"/>
                  </a:lnTo>
                  <a:lnTo>
                    <a:pt x="103864" y="474747"/>
                  </a:lnTo>
                  <a:lnTo>
                    <a:pt x="0" y="4451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347309"/>
              <a:ext cx="6145984" cy="709920"/>
            </a:xfrm>
            <a:custGeom>
              <a:avLst/>
              <a:pathLst>
                <a:path w="6145984" h="709920">
                  <a:moveTo>
                    <a:pt x="0" y="0"/>
                  </a:moveTo>
                  <a:lnTo>
                    <a:pt x="103864" y="66960"/>
                  </a:lnTo>
                  <a:lnTo>
                    <a:pt x="216619" y="135551"/>
                  </a:lnTo>
                  <a:lnTo>
                    <a:pt x="329375" y="199964"/>
                  </a:lnTo>
                  <a:lnTo>
                    <a:pt x="442131" y="260123"/>
                  </a:lnTo>
                  <a:lnTo>
                    <a:pt x="554886" y="315954"/>
                  </a:lnTo>
                  <a:lnTo>
                    <a:pt x="667642" y="367392"/>
                  </a:lnTo>
                  <a:lnTo>
                    <a:pt x="780397" y="414384"/>
                  </a:lnTo>
                  <a:lnTo>
                    <a:pt x="893153" y="456899"/>
                  </a:lnTo>
                  <a:lnTo>
                    <a:pt x="1005908" y="494938"/>
                  </a:lnTo>
                  <a:lnTo>
                    <a:pt x="1118664" y="528541"/>
                  </a:lnTo>
                  <a:lnTo>
                    <a:pt x="1231419" y="557789"/>
                  </a:lnTo>
                  <a:lnTo>
                    <a:pt x="1344175" y="582801"/>
                  </a:lnTo>
                  <a:lnTo>
                    <a:pt x="1456930" y="603720"/>
                  </a:lnTo>
                  <a:lnTo>
                    <a:pt x="1569686" y="620690"/>
                  </a:lnTo>
                  <a:lnTo>
                    <a:pt x="1682441" y="633833"/>
                  </a:lnTo>
                  <a:lnTo>
                    <a:pt x="1795197" y="643230"/>
                  </a:lnTo>
                  <a:lnTo>
                    <a:pt x="1907952" y="649859"/>
                  </a:lnTo>
                  <a:lnTo>
                    <a:pt x="2020708" y="654681"/>
                  </a:lnTo>
                  <a:lnTo>
                    <a:pt x="2133463" y="658040"/>
                  </a:lnTo>
                  <a:lnTo>
                    <a:pt x="2246219" y="660511"/>
                  </a:lnTo>
                  <a:lnTo>
                    <a:pt x="2358975" y="662692"/>
                  </a:lnTo>
                  <a:lnTo>
                    <a:pt x="2471730" y="663193"/>
                  </a:lnTo>
                  <a:lnTo>
                    <a:pt x="2584486" y="661902"/>
                  </a:lnTo>
                  <a:lnTo>
                    <a:pt x="2697241" y="659975"/>
                  </a:lnTo>
                  <a:lnTo>
                    <a:pt x="2809997" y="659502"/>
                  </a:lnTo>
                  <a:lnTo>
                    <a:pt x="2922752" y="657247"/>
                  </a:lnTo>
                  <a:lnTo>
                    <a:pt x="3035508" y="652361"/>
                  </a:lnTo>
                  <a:lnTo>
                    <a:pt x="3148263" y="647355"/>
                  </a:lnTo>
                  <a:lnTo>
                    <a:pt x="3261019" y="646813"/>
                  </a:lnTo>
                  <a:lnTo>
                    <a:pt x="3373774" y="650759"/>
                  </a:lnTo>
                  <a:lnTo>
                    <a:pt x="3486530" y="655341"/>
                  </a:lnTo>
                  <a:lnTo>
                    <a:pt x="3599285" y="659636"/>
                  </a:lnTo>
                  <a:lnTo>
                    <a:pt x="3712041" y="665388"/>
                  </a:lnTo>
                  <a:lnTo>
                    <a:pt x="3824796" y="673010"/>
                  </a:lnTo>
                  <a:lnTo>
                    <a:pt x="3937552" y="680369"/>
                  </a:lnTo>
                  <a:lnTo>
                    <a:pt x="4050307" y="686521"/>
                  </a:lnTo>
                  <a:lnTo>
                    <a:pt x="4163063" y="692132"/>
                  </a:lnTo>
                  <a:lnTo>
                    <a:pt x="4275819" y="697383"/>
                  </a:lnTo>
                  <a:lnTo>
                    <a:pt x="4388574" y="701877"/>
                  </a:lnTo>
                  <a:lnTo>
                    <a:pt x="4501330" y="705384"/>
                  </a:lnTo>
                  <a:lnTo>
                    <a:pt x="4614085" y="707778"/>
                  </a:lnTo>
                  <a:lnTo>
                    <a:pt x="4726841" y="709253"/>
                  </a:lnTo>
                  <a:lnTo>
                    <a:pt x="4839596" y="709920"/>
                  </a:lnTo>
                  <a:lnTo>
                    <a:pt x="4952352" y="709794"/>
                  </a:lnTo>
                  <a:lnTo>
                    <a:pt x="5065107" y="708831"/>
                  </a:lnTo>
                  <a:lnTo>
                    <a:pt x="5177863" y="706944"/>
                  </a:lnTo>
                  <a:lnTo>
                    <a:pt x="5290618" y="704022"/>
                  </a:lnTo>
                  <a:lnTo>
                    <a:pt x="5403374" y="699946"/>
                  </a:lnTo>
                  <a:lnTo>
                    <a:pt x="5516129" y="694607"/>
                  </a:lnTo>
                  <a:lnTo>
                    <a:pt x="5628885" y="687907"/>
                  </a:lnTo>
                  <a:lnTo>
                    <a:pt x="5741640" y="679769"/>
                  </a:lnTo>
                  <a:lnTo>
                    <a:pt x="5854396" y="670137"/>
                  </a:lnTo>
                  <a:lnTo>
                    <a:pt x="5967151" y="658974"/>
                  </a:lnTo>
                  <a:lnTo>
                    <a:pt x="6079907" y="646259"/>
                  </a:lnTo>
                  <a:lnTo>
                    <a:pt x="6145984" y="6378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92415"/>
              <a:ext cx="6145984" cy="549174"/>
            </a:xfrm>
            <a:custGeom>
              <a:avLst/>
              <a:pathLst>
                <a:path w="6145984" h="549174">
                  <a:moveTo>
                    <a:pt x="6145984" y="549174"/>
                  </a:moveTo>
                  <a:lnTo>
                    <a:pt x="6079907" y="539068"/>
                  </a:lnTo>
                  <a:lnTo>
                    <a:pt x="5967151" y="522945"/>
                  </a:lnTo>
                  <a:lnTo>
                    <a:pt x="5854396" y="507931"/>
                  </a:lnTo>
                  <a:lnTo>
                    <a:pt x="5741640" y="494002"/>
                  </a:lnTo>
                  <a:lnTo>
                    <a:pt x="5628885" y="481114"/>
                  </a:lnTo>
                  <a:lnTo>
                    <a:pt x="5516129" y="469208"/>
                  </a:lnTo>
                  <a:lnTo>
                    <a:pt x="5403374" y="458202"/>
                  </a:lnTo>
                  <a:lnTo>
                    <a:pt x="5290618" y="447993"/>
                  </a:lnTo>
                  <a:lnTo>
                    <a:pt x="5177863" y="438466"/>
                  </a:lnTo>
                  <a:lnTo>
                    <a:pt x="5065107" y="429497"/>
                  </a:lnTo>
                  <a:lnTo>
                    <a:pt x="4952352" y="420972"/>
                  </a:lnTo>
                  <a:lnTo>
                    <a:pt x="4839596" y="412799"/>
                  </a:lnTo>
                  <a:lnTo>
                    <a:pt x="4726841" y="404927"/>
                  </a:lnTo>
                  <a:lnTo>
                    <a:pt x="4614085" y="397368"/>
                  </a:lnTo>
                  <a:lnTo>
                    <a:pt x="4501330" y="390138"/>
                  </a:lnTo>
                  <a:lnTo>
                    <a:pt x="4388574" y="382632"/>
                  </a:lnTo>
                  <a:lnTo>
                    <a:pt x="4275819" y="375095"/>
                  </a:lnTo>
                  <a:lnTo>
                    <a:pt x="4163063" y="368007"/>
                  </a:lnTo>
                  <a:lnTo>
                    <a:pt x="4050307" y="361678"/>
                  </a:lnTo>
                  <a:lnTo>
                    <a:pt x="3937552" y="354939"/>
                  </a:lnTo>
                  <a:lnTo>
                    <a:pt x="3824796" y="347451"/>
                  </a:lnTo>
                  <a:lnTo>
                    <a:pt x="3712041" y="341126"/>
                  </a:lnTo>
                  <a:lnTo>
                    <a:pt x="3599285" y="336492"/>
                  </a:lnTo>
                  <a:lnTo>
                    <a:pt x="3486530" y="332290"/>
                  </a:lnTo>
                  <a:lnTo>
                    <a:pt x="3373774" y="329710"/>
                  </a:lnTo>
                  <a:lnTo>
                    <a:pt x="3261019" y="328509"/>
                  </a:lnTo>
                  <a:lnTo>
                    <a:pt x="3148263" y="328303"/>
                  </a:lnTo>
                  <a:lnTo>
                    <a:pt x="3035508" y="331463"/>
                  </a:lnTo>
                  <a:lnTo>
                    <a:pt x="2922752" y="336664"/>
                  </a:lnTo>
                  <a:lnTo>
                    <a:pt x="2809997" y="340335"/>
                  </a:lnTo>
                  <a:lnTo>
                    <a:pt x="2697241" y="340141"/>
                  </a:lnTo>
                  <a:lnTo>
                    <a:pt x="2584486" y="341031"/>
                  </a:lnTo>
                  <a:lnTo>
                    <a:pt x="2471730" y="342864"/>
                  </a:lnTo>
                  <a:lnTo>
                    <a:pt x="2358975" y="343866"/>
                  </a:lnTo>
                  <a:lnTo>
                    <a:pt x="2246219" y="342233"/>
                  </a:lnTo>
                  <a:lnTo>
                    <a:pt x="2133463" y="340724"/>
                  </a:lnTo>
                  <a:lnTo>
                    <a:pt x="2020708" y="339461"/>
                  </a:lnTo>
                  <a:lnTo>
                    <a:pt x="1907952" y="337678"/>
                  </a:lnTo>
                  <a:lnTo>
                    <a:pt x="1795197" y="334375"/>
                  </a:lnTo>
                  <a:lnTo>
                    <a:pt x="1682441" y="328525"/>
                  </a:lnTo>
                  <a:lnTo>
                    <a:pt x="1569686" y="319826"/>
                  </a:lnTo>
                  <a:lnTo>
                    <a:pt x="1456930" y="308444"/>
                  </a:lnTo>
                  <a:lnTo>
                    <a:pt x="1344175" y="294590"/>
                  </a:lnTo>
                  <a:lnTo>
                    <a:pt x="1231419" y="278498"/>
                  </a:lnTo>
                  <a:lnTo>
                    <a:pt x="1118664" y="260399"/>
                  </a:lnTo>
                  <a:lnTo>
                    <a:pt x="1005908" y="240501"/>
                  </a:lnTo>
                  <a:lnTo>
                    <a:pt x="893153" y="218975"/>
                  </a:lnTo>
                  <a:lnTo>
                    <a:pt x="780397" y="195950"/>
                  </a:lnTo>
                  <a:lnTo>
                    <a:pt x="667642" y="171516"/>
                  </a:lnTo>
                  <a:lnTo>
                    <a:pt x="554886" y="145730"/>
                  </a:lnTo>
                  <a:lnTo>
                    <a:pt x="442131" y="118630"/>
                  </a:lnTo>
                  <a:lnTo>
                    <a:pt x="329375" y="90239"/>
                  </a:lnTo>
                  <a:lnTo>
                    <a:pt x="216619" y="60572"/>
                  </a:lnTo>
                  <a:lnTo>
                    <a:pt x="103864" y="2964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569862"/>
              <a:ext cx="6145984" cy="593534"/>
            </a:xfrm>
            <a:custGeom>
              <a:avLst/>
              <a:pathLst>
                <a:path w="6145984" h="593534">
                  <a:moveTo>
                    <a:pt x="0" y="0"/>
                  </a:moveTo>
                  <a:lnTo>
                    <a:pt x="103864" y="48301"/>
                  </a:lnTo>
                  <a:lnTo>
                    <a:pt x="216619" y="98061"/>
                  </a:lnTo>
                  <a:lnTo>
                    <a:pt x="329375" y="145101"/>
                  </a:lnTo>
                  <a:lnTo>
                    <a:pt x="442131" y="189376"/>
                  </a:lnTo>
                  <a:lnTo>
                    <a:pt x="554886" y="230842"/>
                  </a:lnTo>
                  <a:lnTo>
                    <a:pt x="667642" y="269454"/>
                  </a:lnTo>
                  <a:lnTo>
                    <a:pt x="780397" y="305167"/>
                  </a:lnTo>
                  <a:lnTo>
                    <a:pt x="893153" y="337937"/>
                  </a:lnTo>
                  <a:lnTo>
                    <a:pt x="1005908" y="367719"/>
                  </a:lnTo>
                  <a:lnTo>
                    <a:pt x="1118664" y="394470"/>
                  </a:lnTo>
                  <a:lnTo>
                    <a:pt x="1231419" y="418143"/>
                  </a:lnTo>
                  <a:lnTo>
                    <a:pt x="1344175" y="438695"/>
                  </a:lnTo>
                  <a:lnTo>
                    <a:pt x="1456930" y="456082"/>
                  </a:lnTo>
                  <a:lnTo>
                    <a:pt x="1569686" y="470258"/>
                  </a:lnTo>
                  <a:lnTo>
                    <a:pt x="1682441" y="481179"/>
                  </a:lnTo>
                  <a:lnTo>
                    <a:pt x="1795197" y="488803"/>
                  </a:lnTo>
                  <a:lnTo>
                    <a:pt x="1907952" y="493768"/>
                  </a:lnTo>
                  <a:lnTo>
                    <a:pt x="2020708" y="497071"/>
                  </a:lnTo>
                  <a:lnTo>
                    <a:pt x="2133463" y="499382"/>
                  </a:lnTo>
                  <a:lnTo>
                    <a:pt x="2246219" y="501372"/>
                  </a:lnTo>
                  <a:lnTo>
                    <a:pt x="2358975" y="503279"/>
                  </a:lnTo>
                  <a:lnTo>
                    <a:pt x="2471730" y="503029"/>
                  </a:lnTo>
                  <a:lnTo>
                    <a:pt x="2584486" y="501467"/>
                  </a:lnTo>
                  <a:lnTo>
                    <a:pt x="2697241" y="500058"/>
                  </a:lnTo>
                  <a:lnTo>
                    <a:pt x="2809997" y="499918"/>
                  </a:lnTo>
                  <a:lnTo>
                    <a:pt x="2922752" y="496956"/>
                  </a:lnTo>
                  <a:lnTo>
                    <a:pt x="3035508" y="491912"/>
                  </a:lnTo>
                  <a:lnTo>
                    <a:pt x="3148263" y="487829"/>
                  </a:lnTo>
                  <a:lnTo>
                    <a:pt x="3261019" y="487661"/>
                  </a:lnTo>
                  <a:lnTo>
                    <a:pt x="3373774" y="490234"/>
                  </a:lnTo>
                  <a:lnTo>
                    <a:pt x="3486530" y="493816"/>
                  </a:lnTo>
                  <a:lnTo>
                    <a:pt x="3599285" y="498064"/>
                  </a:lnTo>
                  <a:lnTo>
                    <a:pt x="3712041" y="503257"/>
                  </a:lnTo>
                  <a:lnTo>
                    <a:pt x="3824796" y="510230"/>
                  </a:lnTo>
                  <a:lnTo>
                    <a:pt x="3937552" y="517654"/>
                  </a:lnTo>
                  <a:lnTo>
                    <a:pt x="4050307" y="524099"/>
                  </a:lnTo>
                  <a:lnTo>
                    <a:pt x="4163063" y="530069"/>
                  </a:lnTo>
                  <a:lnTo>
                    <a:pt x="4275819" y="536239"/>
                  </a:lnTo>
                  <a:lnTo>
                    <a:pt x="4388574" y="542255"/>
                  </a:lnTo>
                  <a:lnTo>
                    <a:pt x="4501330" y="547761"/>
                  </a:lnTo>
                  <a:lnTo>
                    <a:pt x="4614085" y="552573"/>
                  </a:lnTo>
                  <a:lnTo>
                    <a:pt x="4726841" y="557090"/>
                  </a:lnTo>
                  <a:lnTo>
                    <a:pt x="4839596" y="561359"/>
                  </a:lnTo>
                  <a:lnTo>
                    <a:pt x="4952352" y="565383"/>
                  </a:lnTo>
                  <a:lnTo>
                    <a:pt x="5065107" y="569164"/>
                  </a:lnTo>
                  <a:lnTo>
                    <a:pt x="5177863" y="572705"/>
                  </a:lnTo>
                  <a:lnTo>
                    <a:pt x="5290618" y="576007"/>
                  </a:lnTo>
                  <a:lnTo>
                    <a:pt x="5403374" y="579074"/>
                  </a:lnTo>
                  <a:lnTo>
                    <a:pt x="5516129" y="581908"/>
                  </a:lnTo>
                  <a:lnTo>
                    <a:pt x="5628885" y="584511"/>
                  </a:lnTo>
                  <a:lnTo>
                    <a:pt x="5741640" y="586885"/>
                  </a:lnTo>
                  <a:lnTo>
                    <a:pt x="5854396" y="589034"/>
                  </a:lnTo>
                  <a:lnTo>
                    <a:pt x="5967151" y="590959"/>
                  </a:lnTo>
                  <a:lnTo>
                    <a:pt x="6079907" y="592664"/>
                  </a:lnTo>
                  <a:lnTo>
                    <a:pt x="6145984" y="59353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869054"/>
              <a:ext cx="6145984" cy="380367"/>
            </a:xfrm>
            <a:custGeom>
              <a:avLst/>
              <a:pathLst>
                <a:path w="6145984" h="380367">
                  <a:moveTo>
                    <a:pt x="0" y="0"/>
                  </a:moveTo>
                  <a:lnTo>
                    <a:pt x="103864" y="23379"/>
                  </a:lnTo>
                  <a:lnTo>
                    <a:pt x="216619" y="47126"/>
                  </a:lnTo>
                  <a:lnTo>
                    <a:pt x="329375" y="69221"/>
                  </a:lnTo>
                  <a:lnTo>
                    <a:pt x="442131" y="89647"/>
                  </a:lnTo>
                  <a:lnTo>
                    <a:pt x="554886" y="108387"/>
                  </a:lnTo>
                  <a:lnTo>
                    <a:pt x="667642" y="125432"/>
                  </a:lnTo>
                  <a:lnTo>
                    <a:pt x="780397" y="140784"/>
                  </a:lnTo>
                  <a:lnTo>
                    <a:pt x="893153" y="154465"/>
                  </a:lnTo>
                  <a:lnTo>
                    <a:pt x="1005908" y="166521"/>
                  </a:lnTo>
                  <a:lnTo>
                    <a:pt x="1118664" y="177033"/>
                  </a:lnTo>
                  <a:lnTo>
                    <a:pt x="1231419" y="186118"/>
                  </a:lnTo>
                  <a:lnTo>
                    <a:pt x="1344175" y="193925"/>
                  </a:lnTo>
                  <a:lnTo>
                    <a:pt x="1456930" y="200623"/>
                  </a:lnTo>
                  <a:lnTo>
                    <a:pt x="1569686" y="206381"/>
                  </a:lnTo>
                  <a:lnTo>
                    <a:pt x="1682441" y="211352"/>
                  </a:lnTo>
                  <a:lnTo>
                    <a:pt x="1795197" y="215646"/>
                  </a:lnTo>
                  <a:lnTo>
                    <a:pt x="1907952" y="218838"/>
                  </a:lnTo>
                  <a:lnTo>
                    <a:pt x="2020708" y="220668"/>
                  </a:lnTo>
                  <a:lnTo>
                    <a:pt x="2133463" y="221322"/>
                  </a:lnTo>
                  <a:lnTo>
                    <a:pt x="2246219" y="221190"/>
                  </a:lnTo>
                  <a:lnTo>
                    <a:pt x="2358975" y="220555"/>
                  </a:lnTo>
                  <a:lnTo>
                    <a:pt x="2471730" y="217518"/>
                  </a:lnTo>
                  <a:lnTo>
                    <a:pt x="2584486" y="212316"/>
                  </a:lnTo>
                  <a:lnTo>
                    <a:pt x="2697241" y="206462"/>
                  </a:lnTo>
                  <a:lnTo>
                    <a:pt x="2809997" y="202265"/>
                  </a:lnTo>
                  <a:lnTo>
                    <a:pt x="2922752" y="197213"/>
                  </a:lnTo>
                  <a:lnTo>
                    <a:pt x="3035508" y="190220"/>
                  </a:lnTo>
                  <a:lnTo>
                    <a:pt x="3148263" y="182990"/>
                  </a:lnTo>
                  <a:lnTo>
                    <a:pt x="3261019" y="179095"/>
                  </a:lnTo>
                  <a:lnTo>
                    <a:pt x="3373774" y="181238"/>
                  </a:lnTo>
                  <a:lnTo>
                    <a:pt x="3486530" y="185128"/>
                  </a:lnTo>
                  <a:lnTo>
                    <a:pt x="3599285" y="186705"/>
                  </a:lnTo>
                  <a:lnTo>
                    <a:pt x="3712041" y="186142"/>
                  </a:lnTo>
                  <a:lnTo>
                    <a:pt x="3824796" y="187061"/>
                  </a:lnTo>
                  <a:lnTo>
                    <a:pt x="3937552" y="186935"/>
                  </a:lnTo>
                  <a:lnTo>
                    <a:pt x="4050307" y="183980"/>
                  </a:lnTo>
                  <a:lnTo>
                    <a:pt x="4163063" y="179434"/>
                  </a:lnTo>
                  <a:lnTo>
                    <a:pt x="4275819" y="174320"/>
                  </a:lnTo>
                  <a:lnTo>
                    <a:pt x="4388574" y="168313"/>
                  </a:lnTo>
                  <a:lnTo>
                    <a:pt x="4501330" y="161227"/>
                  </a:lnTo>
                  <a:lnTo>
                    <a:pt x="4614085" y="153163"/>
                  </a:lnTo>
                  <a:lnTo>
                    <a:pt x="4726841" y="144976"/>
                  </a:lnTo>
                  <a:lnTo>
                    <a:pt x="4839596" y="136808"/>
                  </a:lnTo>
                  <a:lnTo>
                    <a:pt x="4952352" y="128660"/>
                  </a:lnTo>
                  <a:lnTo>
                    <a:pt x="5065107" y="120480"/>
                  </a:lnTo>
                  <a:lnTo>
                    <a:pt x="5177863" y="112178"/>
                  </a:lnTo>
                  <a:lnTo>
                    <a:pt x="5290618" y="103648"/>
                  </a:lnTo>
                  <a:lnTo>
                    <a:pt x="5403374" y="94775"/>
                  </a:lnTo>
                  <a:lnTo>
                    <a:pt x="5516129" y="85451"/>
                  </a:lnTo>
                  <a:lnTo>
                    <a:pt x="5628885" y="75579"/>
                  </a:lnTo>
                  <a:lnTo>
                    <a:pt x="5741640" y="65081"/>
                  </a:lnTo>
                  <a:lnTo>
                    <a:pt x="5854396" y="53893"/>
                  </a:lnTo>
                  <a:lnTo>
                    <a:pt x="5967151" y="41972"/>
                  </a:lnTo>
                  <a:lnTo>
                    <a:pt x="6079907" y="29286"/>
                  </a:lnTo>
                  <a:lnTo>
                    <a:pt x="6145984" y="21392"/>
                  </a:lnTo>
                  <a:lnTo>
                    <a:pt x="6145984" y="325944"/>
                  </a:lnTo>
                  <a:lnTo>
                    <a:pt x="6079907" y="318054"/>
                  </a:lnTo>
                  <a:lnTo>
                    <a:pt x="5967151" y="306096"/>
                  </a:lnTo>
                  <a:lnTo>
                    <a:pt x="5854396" y="295647"/>
                  </a:lnTo>
                  <a:lnTo>
                    <a:pt x="5741640" y="286700"/>
                  </a:lnTo>
                  <a:lnTo>
                    <a:pt x="5628885" y="279231"/>
                  </a:lnTo>
                  <a:lnTo>
                    <a:pt x="5516129" y="273203"/>
                  </a:lnTo>
                  <a:lnTo>
                    <a:pt x="5403374" y="268559"/>
                  </a:lnTo>
                  <a:lnTo>
                    <a:pt x="5290618" y="265225"/>
                  </a:lnTo>
                  <a:lnTo>
                    <a:pt x="5177863" y="263116"/>
                  </a:lnTo>
                  <a:lnTo>
                    <a:pt x="5065107" y="262140"/>
                  </a:lnTo>
                  <a:lnTo>
                    <a:pt x="4952352" y="262213"/>
                  </a:lnTo>
                  <a:lnTo>
                    <a:pt x="4839596" y="263270"/>
                  </a:lnTo>
                  <a:lnTo>
                    <a:pt x="4726841" y="265280"/>
                  </a:lnTo>
                  <a:lnTo>
                    <a:pt x="4614085" y="268268"/>
                  </a:lnTo>
                  <a:lnTo>
                    <a:pt x="4501330" y="272200"/>
                  </a:lnTo>
                  <a:lnTo>
                    <a:pt x="4388574" y="275867"/>
                  </a:lnTo>
                  <a:lnTo>
                    <a:pt x="4275819" y="279275"/>
                  </a:lnTo>
                  <a:lnTo>
                    <a:pt x="4163063" y="282818"/>
                  </a:lnTo>
                  <a:lnTo>
                    <a:pt x="4050307" y="286751"/>
                  </a:lnTo>
                  <a:lnTo>
                    <a:pt x="3937552" y="289204"/>
                  </a:lnTo>
                  <a:lnTo>
                    <a:pt x="3824796" y="289220"/>
                  </a:lnTo>
                  <a:lnTo>
                    <a:pt x="3712041" y="289410"/>
                  </a:lnTo>
                  <a:lnTo>
                    <a:pt x="3599285" y="290928"/>
                  </a:lnTo>
                  <a:lnTo>
                    <a:pt x="3486530" y="289430"/>
                  </a:lnTo>
                  <a:lnTo>
                    <a:pt x="3373774" y="287251"/>
                  </a:lnTo>
                  <a:lnTo>
                    <a:pt x="3261019" y="287454"/>
                  </a:lnTo>
                  <a:lnTo>
                    <a:pt x="3148263" y="290710"/>
                  </a:lnTo>
                  <a:lnTo>
                    <a:pt x="3035508" y="296362"/>
                  </a:lnTo>
                  <a:lnTo>
                    <a:pt x="2922752" y="303624"/>
                  </a:lnTo>
                  <a:lnTo>
                    <a:pt x="2809997" y="309886"/>
                  </a:lnTo>
                  <a:lnTo>
                    <a:pt x="2697241" y="313513"/>
                  </a:lnTo>
                  <a:lnTo>
                    <a:pt x="2584486" y="318481"/>
                  </a:lnTo>
                  <a:lnTo>
                    <a:pt x="2471730" y="324146"/>
                  </a:lnTo>
                  <a:lnTo>
                    <a:pt x="2358975" y="328468"/>
                  </a:lnTo>
                  <a:lnTo>
                    <a:pt x="2246219" y="329571"/>
                  </a:lnTo>
                  <a:lnTo>
                    <a:pt x="2133463" y="330526"/>
                  </a:lnTo>
                  <a:lnTo>
                    <a:pt x="2020708" y="331662"/>
                  </a:lnTo>
                  <a:lnTo>
                    <a:pt x="1907952" y="332429"/>
                  </a:lnTo>
                  <a:lnTo>
                    <a:pt x="1795197" y="332080"/>
                  </a:lnTo>
                  <a:lnTo>
                    <a:pt x="1682441" y="330816"/>
                  </a:lnTo>
                  <a:lnTo>
                    <a:pt x="1569686" y="329644"/>
                  </a:lnTo>
                  <a:lnTo>
                    <a:pt x="1456930" y="328661"/>
                  </a:lnTo>
                  <a:lnTo>
                    <a:pt x="1344175" y="328000"/>
                  </a:lnTo>
                  <a:lnTo>
                    <a:pt x="1231419" y="327816"/>
                  </a:lnTo>
                  <a:lnTo>
                    <a:pt x="1118664" y="328258"/>
                  </a:lnTo>
                  <a:lnTo>
                    <a:pt x="1005908" y="329458"/>
                  </a:lnTo>
                  <a:lnTo>
                    <a:pt x="893153" y="331513"/>
                  </a:lnTo>
                  <a:lnTo>
                    <a:pt x="780397" y="334489"/>
                  </a:lnTo>
                  <a:lnTo>
                    <a:pt x="667642" y="338413"/>
                  </a:lnTo>
                  <a:lnTo>
                    <a:pt x="554886" y="343289"/>
                  </a:lnTo>
                  <a:lnTo>
                    <a:pt x="442131" y="349101"/>
                  </a:lnTo>
                  <a:lnTo>
                    <a:pt x="329375" y="355823"/>
                  </a:lnTo>
                  <a:lnTo>
                    <a:pt x="216619" y="363420"/>
                  </a:lnTo>
                  <a:lnTo>
                    <a:pt x="103864" y="371856"/>
                  </a:lnTo>
                  <a:lnTo>
                    <a:pt x="0" y="38036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869054"/>
              <a:ext cx="6145984" cy="221322"/>
            </a:xfrm>
            <a:custGeom>
              <a:avLst/>
              <a:pathLst>
                <a:path w="6145984" h="221322">
                  <a:moveTo>
                    <a:pt x="0" y="0"/>
                  </a:moveTo>
                  <a:lnTo>
                    <a:pt x="103864" y="23379"/>
                  </a:lnTo>
                  <a:lnTo>
                    <a:pt x="216619" y="47126"/>
                  </a:lnTo>
                  <a:lnTo>
                    <a:pt x="329375" y="69221"/>
                  </a:lnTo>
                  <a:lnTo>
                    <a:pt x="442131" y="89647"/>
                  </a:lnTo>
                  <a:lnTo>
                    <a:pt x="554886" y="108387"/>
                  </a:lnTo>
                  <a:lnTo>
                    <a:pt x="667642" y="125432"/>
                  </a:lnTo>
                  <a:lnTo>
                    <a:pt x="780397" y="140784"/>
                  </a:lnTo>
                  <a:lnTo>
                    <a:pt x="893153" y="154465"/>
                  </a:lnTo>
                  <a:lnTo>
                    <a:pt x="1005908" y="166521"/>
                  </a:lnTo>
                  <a:lnTo>
                    <a:pt x="1118664" y="177033"/>
                  </a:lnTo>
                  <a:lnTo>
                    <a:pt x="1231419" y="186118"/>
                  </a:lnTo>
                  <a:lnTo>
                    <a:pt x="1344175" y="193925"/>
                  </a:lnTo>
                  <a:lnTo>
                    <a:pt x="1456930" y="200623"/>
                  </a:lnTo>
                  <a:lnTo>
                    <a:pt x="1569686" y="206381"/>
                  </a:lnTo>
                  <a:lnTo>
                    <a:pt x="1682441" y="211352"/>
                  </a:lnTo>
                  <a:lnTo>
                    <a:pt x="1795197" y="215646"/>
                  </a:lnTo>
                  <a:lnTo>
                    <a:pt x="1907952" y="218838"/>
                  </a:lnTo>
                  <a:lnTo>
                    <a:pt x="2020708" y="220668"/>
                  </a:lnTo>
                  <a:lnTo>
                    <a:pt x="2133463" y="221322"/>
                  </a:lnTo>
                  <a:lnTo>
                    <a:pt x="2246219" y="221190"/>
                  </a:lnTo>
                  <a:lnTo>
                    <a:pt x="2358975" y="220555"/>
                  </a:lnTo>
                  <a:lnTo>
                    <a:pt x="2471730" y="217518"/>
                  </a:lnTo>
                  <a:lnTo>
                    <a:pt x="2584486" y="212316"/>
                  </a:lnTo>
                  <a:lnTo>
                    <a:pt x="2697241" y="206462"/>
                  </a:lnTo>
                  <a:lnTo>
                    <a:pt x="2809997" y="202265"/>
                  </a:lnTo>
                  <a:lnTo>
                    <a:pt x="2922752" y="197213"/>
                  </a:lnTo>
                  <a:lnTo>
                    <a:pt x="3035508" y="190220"/>
                  </a:lnTo>
                  <a:lnTo>
                    <a:pt x="3148263" y="182990"/>
                  </a:lnTo>
                  <a:lnTo>
                    <a:pt x="3261019" y="179095"/>
                  </a:lnTo>
                  <a:lnTo>
                    <a:pt x="3373774" y="181238"/>
                  </a:lnTo>
                  <a:lnTo>
                    <a:pt x="3486530" y="185128"/>
                  </a:lnTo>
                  <a:lnTo>
                    <a:pt x="3599285" y="186705"/>
                  </a:lnTo>
                  <a:lnTo>
                    <a:pt x="3712041" y="186142"/>
                  </a:lnTo>
                  <a:lnTo>
                    <a:pt x="3824796" y="187061"/>
                  </a:lnTo>
                  <a:lnTo>
                    <a:pt x="3937552" y="186935"/>
                  </a:lnTo>
                  <a:lnTo>
                    <a:pt x="4050307" y="183980"/>
                  </a:lnTo>
                  <a:lnTo>
                    <a:pt x="4163063" y="179434"/>
                  </a:lnTo>
                  <a:lnTo>
                    <a:pt x="4275819" y="174320"/>
                  </a:lnTo>
                  <a:lnTo>
                    <a:pt x="4388574" y="168313"/>
                  </a:lnTo>
                  <a:lnTo>
                    <a:pt x="4501330" y="161227"/>
                  </a:lnTo>
                  <a:lnTo>
                    <a:pt x="4614085" y="153163"/>
                  </a:lnTo>
                  <a:lnTo>
                    <a:pt x="4726841" y="144976"/>
                  </a:lnTo>
                  <a:lnTo>
                    <a:pt x="4839596" y="136808"/>
                  </a:lnTo>
                  <a:lnTo>
                    <a:pt x="4952352" y="128660"/>
                  </a:lnTo>
                  <a:lnTo>
                    <a:pt x="5065107" y="120480"/>
                  </a:lnTo>
                  <a:lnTo>
                    <a:pt x="5177863" y="112178"/>
                  </a:lnTo>
                  <a:lnTo>
                    <a:pt x="5290618" y="103648"/>
                  </a:lnTo>
                  <a:lnTo>
                    <a:pt x="5403374" y="94775"/>
                  </a:lnTo>
                  <a:lnTo>
                    <a:pt x="5516129" y="85451"/>
                  </a:lnTo>
                  <a:lnTo>
                    <a:pt x="5628885" y="75579"/>
                  </a:lnTo>
                  <a:lnTo>
                    <a:pt x="5741640" y="65081"/>
                  </a:lnTo>
                  <a:lnTo>
                    <a:pt x="5854396" y="53893"/>
                  </a:lnTo>
                  <a:lnTo>
                    <a:pt x="5967151" y="41972"/>
                  </a:lnTo>
                  <a:lnTo>
                    <a:pt x="6079907" y="29286"/>
                  </a:lnTo>
                  <a:lnTo>
                    <a:pt x="6145984" y="213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131195"/>
              <a:ext cx="6145984" cy="118227"/>
            </a:xfrm>
            <a:custGeom>
              <a:avLst/>
              <a:pathLst>
                <a:path w="6145984" h="118227">
                  <a:moveTo>
                    <a:pt x="6145984" y="63803"/>
                  </a:moveTo>
                  <a:lnTo>
                    <a:pt x="6079907" y="55913"/>
                  </a:lnTo>
                  <a:lnTo>
                    <a:pt x="5967151" y="43955"/>
                  </a:lnTo>
                  <a:lnTo>
                    <a:pt x="5854396" y="33506"/>
                  </a:lnTo>
                  <a:lnTo>
                    <a:pt x="5741640" y="24559"/>
                  </a:lnTo>
                  <a:lnTo>
                    <a:pt x="5628885" y="17090"/>
                  </a:lnTo>
                  <a:lnTo>
                    <a:pt x="5516129" y="11062"/>
                  </a:lnTo>
                  <a:lnTo>
                    <a:pt x="5403374" y="6418"/>
                  </a:lnTo>
                  <a:lnTo>
                    <a:pt x="5290618" y="3084"/>
                  </a:lnTo>
                  <a:lnTo>
                    <a:pt x="5177863" y="975"/>
                  </a:lnTo>
                  <a:lnTo>
                    <a:pt x="5065107" y="0"/>
                  </a:lnTo>
                  <a:lnTo>
                    <a:pt x="4952352" y="73"/>
                  </a:lnTo>
                  <a:lnTo>
                    <a:pt x="4839596" y="1129"/>
                  </a:lnTo>
                  <a:lnTo>
                    <a:pt x="4726841" y="3139"/>
                  </a:lnTo>
                  <a:lnTo>
                    <a:pt x="4614085" y="6127"/>
                  </a:lnTo>
                  <a:lnTo>
                    <a:pt x="4501330" y="10059"/>
                  </a:lnTo>
                  <a:lnTo>
                    <a:pt x="4388574" y="13727"/>
                  </a:lnTo>
                  <a:lnTo>
                    <a:pt x="4275819" y="17134"/>
                  </a:lnTo>
                  <a:lnTo>
                    <a:pt x="4163063" y="20678"/>
                  </a:lnTo>
                  <a:lnTo>
                    <a:pt x="4050307" y="24610"/>
                  </a:lnTo>
                  <a:lnTo>
                    <a:pt x="3937552" y="27064"/>
                  </a:lnTo>
                  <a:lnTo>
                    <a:pt x="3824796" y="27079"/>
                  </a:lnTo>
                  <a:lnTo>
                    <a:pt x="3712041" y="27269"/>
                  </a:lnTo>
                  <a:lnTo>
                    <a:pt x="3599285" y="28787"/>
                  </a:lnTo>
                  <a:lnTo>
                    <a:pt x="3486530" y="27289"/>
                  </a:lnTo>
                  <a:lnTo>
                    <a:pt x="3373774" y="25111"/>
                  </a:lnTo>
                  <a:lnTo>
                    <a:pt x="3261019" y="25313"/>
                  </a:lnTo>
                  <a:lnTo>
                    <a:pt x="3148263" y="28569"/>
                  </a:lnTo>
                  <a:lnTo>
                    <a:pt x="3035508" y="34221"/>
                  </a:lnTo>
                  <a:lnTo>
                    <a:pt x="2922752" y="41484"/>
                  </a:lnTo>
                  <a:lnTo>
                    <a:pt x="2809997" y="47745"/>
                  </a:lnTo>
                  <a:lnTo>
                    <a:pt x="2697241" y="51373"/>
                  </a:lnTo>
                  <a:lnTo>
                    <a:pt x="2584486" y="56341"/>
                  </a:lnTo>
                  <a:lnTo>
                    <a:pt x="2471730" y="62005"/>
                  </a:lnTo>
                  <a:lnTo>
                    <a:pt x="2358975" y="66327"/>
                  </a:lnTo>
                  <a:lnTo>
                    <a:pt x="2246219" y="67431"/>
                  </a:lnTo>
                  <a:lnTo>
                    <a:pt x="2133463" y="68386"/>
                  </a:lnTo>
                  <a:lnTo>
                    <a:pt x="2020708" y="69521"/>
                  </a:lnTo>
                  <a:lnTo>
                    <a:pt x="1907952" y="70289"/>
                  </a:lnTo>
                  <a:lnTo>
                    <a:pt x="1795197" y="69939"/>
                  </a:lnTo>
                  <a:lnTo>
                    <a:pt x="1682441" y="68676"/>
                  </a:lnTo>
                  <a:lnTo>
                    <a:pt x="1569686" y="67503"/>
                  </a:lnTo>
                  <a:lnTo>
                    <a:pt x="1456930" y="66520"/>
                  </a:lnTo>
                  <a:lnTo>
                    <a:pt x="1344175" y="65860"/>
                  </a:lnTo>
                  <a:lnTo>
                    <a:pt x="1231419" y="65675"/>
                  </a:lnTo>
                  <a:lnTo>
                    <a:pt x="1118664" y="66117"/>
                  </a:lnTo>
                  <a:lnTo>
                    <a:pt x="1005908" y="67317"/>
                  </a:lnTo>
                  <a:lnTo>
                    <a:pt x="893153" y="69373"/>
                  </a:lnTo>
                  <a:lnTo>
                    <a:pt x="780397" y="72348"/>
                  </a:lnTo>
                  <a:lnTo>
                    <a:pt x="667642" y="76272"/>
                  </a:lnTo>
                  <a:lnTo>
                    <a:pt x="554886" y="81148"/>
                  </a:lnTo>
                  <a:lnTo>
                    <a:pt x="442131" y="86961"/>
                  </a:lnTo>
                  <a:lnTo>
                    <a:pt x="329375" y="93682"/>
                  </a:lnTo>
                  <a:lnTo>
                    <a:pt x="216619" y="101279"/>
                  </a:lnTo>
                  <a:lnTo>
                    <a:pt x="103864" y="109716"/>
                  </a:lnTo>
                  <a:lnTo>
                    <a:pt x="0" y="1182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5042723"/>
              <a:ext cx="6145984" cy="102496"/>
            </a:xfrm>
            <a:custGeom>
              <a:avLst/>
              <a:pathLst>
                <a:path w="6145984" h="102496">
                  <a:moveTo>
                    <a:pt x="0" y="16515"/>
                  </a:moveTo>
                  <a:lnTo>
                    <a:pt x="103864" y="23949"/>
                  </a:lnTo>
                  <a:lnTo>
                    <a:pt x="216619" y="31604"/>
                  </a:lnTo>
                  <a:lnTo>
                    <a:pt x="329375" y="38853"/>
                  </a:lnTo>
                  <a:lnTo>
                    <a:pt x="442131" y="45706"/>
                  </a:lnTo>
                  <a:lnTo>
                    <a:pt x="554886" y="52169"/>
                  </a:lnTo>
                  <a:lnTo>
                    <a:pt x="667642" y="58254"/>
                  </a:lnTo>
                  <a:lnTo>
                    <a:pt x="780397" y="63968"/>
                  </a:lnTo>
                  <a:lnTo>
                    <a:pt x="893153" y="69321"/>
                  </a:lnTo>
                  <a:lnTo>
                    <a:pt x="1005908" y="74321"/>
                  </a:lnTo>
                  <a:lnTo>
                    <a:pt x="1118664" y="78977"/>
                  </a:lnTo>
                  <a:lnTo>
                    <a:pt x="1231419" y="83298"/>
                  </a:lnTo>
                  <a:lnTo>
                    <a:pt x="1344175" y="87294"/>
                  </a:lnTo>
                  <a:lnTo>
                    <a:pt x="1456930" y="90973"/>
                  </a:lnTo>
                  <a:lnTo>
                    <a:pt x="1569686" y="94344"/>
                  </a:lnTo>
                  <a:lnTo>
                    <a:pt x="1682441" y="97416"/>
                  </a:lnTo>
                  <a:lnTo>
                    <a:pt x="1795197" y="100194"/>
                  </a:lnTo>
                  <a:lnTo>
                    <a:pt x="1907952" y="101965"/>
                  </a:lnTo>
                  <a:lnTo>
                    <a:pt x="2020708" y="102496"/>
                  </a:lnTo>
                  <a:lnTo>
                    <a:pt x="2133463" y="102256"/>
                  </a:lnTo>
                  <a:lnTo>
                    <a:pt x="2246219" y="101712"/>
                  </a:lnTo>
                  <a:lnTo>
                    <a:pt x="2358975" y="100843"/>
                  </a:lnTo>
                  <a:lnTo>
                    <a:pt x="2471730" y="97164"/>
                  </a:lnTo>
                  <a:lnTo>
                    <a:pt x="2584486" y="91730"/>
                  </a:lnTo>
                  <a:lnTo>
                    <a:pt x="2697241" y="86319"/>
                  </a:lnTo>
                  <a:lnTo>
                    <a:pt x="2809997" y="82407"/>
                  </a:lnTo>
                  <a:lnTo>
                    <a:pt x="2922752" y="76750"/>
                  </a:lnTo>
                  <a:lnTo>
                    <a:pt x="3035508" y="69622"/>
                  </a:lnTo>
                  <a:lnTo>
                    <a:pt x="3148263" y="63181"/>
                  </a:lnTo>
                  <a:lnTo>
                    <a:pt x="3261019" y="59606"/>
                  </a:lnTo>
                  <a:lnTo>
                    <a:pt x="3373774" y="60576"/>
                  </a:lnTo>
                  <a:lnTo>
                    <a:pt x="3486530" y="63610"/>
                  </a:lnTo>
                  <a:lnTo>
                    <a:pt x="3599285" y="65148"/>
                  </a:lnTo>
                  <a:lnTo>
                    <a:pt x="3712041" y="64108"/>
                  </a:lnTo>
                  <a:lnTo>
                    <a:pt x="3824796" y="64472"/>
                  </a:lnTo>
                  <a:lnTo>
                    <a:pt x="3937552" y="64401"/>
                  </a:lnTo>
                  <a:lnTo>
                    <a:pt x="4050307" y="61697"/>
                  </a:lnTo>
                  <a:lnTo>
                    <a:pt x="4163063" y="57457"/>
                  </a:lnTo>
                  <a:lnTo>
                    <a:pt x="4275819" y="53129"/>
                  </a:lnTo>
                  <a:lnTo>
                    <a:pt x="4388574" y="48422"/>
                  </a:lnTo>
                  <a:lnTo>
                    <a:pt x="4501330" y="43045"/>
                  </a:lnTo>
                  <a:lnTo>
                    <a:pt x="4614085" y="37047"/>
                  </a:lnTo>
                  <a:lnTo>
                    <a:pt x="4726841" y="31459"/>
                  </a:lnTo>
                  <a:lnTo>
                    <a:pt x="4839596" y="26370"/>
                  </a:lnTo>
                  <a:lnTo>
                    <a:pt x="4952352" y="21768"/>
                  </a:lnTo>
                  <a:lnTo>
                    <a:pt x="5065107" y="17641"/>
                  </a:lnTo>
                  <a:lnTo>
                    <a:pt x="5177863" y="13978"/>
                  </a:lnTo>
                  <a:lnTo>
                    <a:pt x="5290618" y="10768"/>
                  </a:lnTo>
                  <a:lnTo>
                    <a:pt x="5403374" y="7998"/>
                  </a:lnTo>
                  <a:lnTo>
                    <a:pt x="5516129" y="5658"/>
                  </a:lnTo>
                  <a:lnTo>
                    <a:pt x="5628885" y="3737"/>
                  </a:lnTo>
                  <a:lnTo>
                    <a:pt x="5741640" y="2222"/>
                  </a:lnTo>
                  <a:lnTo>
                    <a:pt x="5854396" y="1102"/>
                  </a:lnTo>
                  <a:lnTo>
                    <a:pt x="5967151" y="365"/>
                  </a:lnTo>
                  <a:lnTo>
                    <a:pt x="6079907" y="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32533"/>
              <a:ext cx="6145984" cy="786325"/>
            </a:xfrm>
            <a:custGeom>
              <a:avLst/>
              <a:pathLst>
                <a:path w="6145984" h="786325">
                  <a:moveTo>
                    <a:pt x="0" y="0"/>
                  </a:moveTo>
                  <a:lnTo>
                    <a:pt x="103864" y="54465"/>
                  </a:lnTo>
                  <a:lnTo>
                    <a:pt x="216619" y="110010"/>
                  </a:lnTo>
                  <a:lnTo>
                    <a:pt x="329375" y="161922"/>
                  </a:lnTo>
                  <a:lnTo>
                    <a:pt x="442131" y="210157"/>
                  </a:lnTo>
                  <a:lnTo>
                    <a:pt x="554886" y="254672"/>
                  </a:lnTo>
                  <a:lnTo>
                    <a:pt x="667642" y="295435"/>
                  </a:lnTo>
                  <a:lnTo>
                    <a:pt x="780397" y="332434"/>
                  </a:lnTo>
                  <a:lnTo>
                    <a:pt x="893153" y="365690"/>
                  </a:lnTo>
                  <a:lnTo>
                    <a:pt x="1005908" y="395269"/>
                  </a:lnTo>
                  <a:lnTo>
                    <a:pt x="1118664" y="421292"/>
                  </a:lnTo>
                  <a:lnTo>
                    <a:pt x="1231419" y="443944"/>
                  </a:lnTo>
                  <a:lnTo>
                    <a:pt x="1344175" y="463464"/>
                  </a:lnTo>
                  <a:lnTo>
                    <a:pt x="1456930" y="480124"/>
                  </a:lnTo>
                  <a:lnTo>
                    <a:pt x="1569686" y="494200"/>
                  </a:lnTo>
                  <a:lnTo>
                    <a:pt x="1682441" y="505935"/>
                  </a:lnTo>
                  <a:lnTo>
                    <a:pt x="1795197" y="515509"/>
                  </a:lnTo>
                  <a:lnTo>
                    <a:pt x="1907952" y="523493"/>
                  </a:lnTo>
                  <a:lnTo>
                    <a:pt x="2020708" y="529987"/>
                  </a:lnTo>
                  <a:lnTo>
                    <a:pt x="2133463" y="534631"/>
                  </a:lnTo>
                  <a:lnTo>
                    <a:pt x="2246219" y="537411"/>
                  </a:lnTo>
                  <a:lnTo>
                    <a:pt x="2358975" y="538266"/>
                  </a:lnTo>
                  <a:lnTo>
                    <a:pt x="2471730" y="534468"/>
                  </a:lnTo>
                  <a:lnTo>
                    <a:pt x="2584486" y="526630"/>
                  </a:lnTo>
                  <a:lnTo>
                    <a:pt x="2697241" y="517405"/>
                  </a:lnTo>
                  <a:lnTo>
                    <a:pt x="2809997" y="510759"/>
                  </a:lnTo>
                  <a:lnTo>
                    <a:pt x="2922752" y="501787"/>
                  </a:lnTo>
                  <a:lnTo>
                    <a:pt x="3035508" y="488883"/>
                  </a:lnTo>
                  <a:lnTo>
                    <a:pt x="3148263" y="475549"/>
                  </a:lnTo>
                  <a:lnTo>
                    <a:pt x="3261019" y="468385"/>
                  </a:lnTo>
                  <a:lnTo>
                    <a:pt x="3373774" y="469458"/>
                  </a:lnTo>
                  <a:lnTo>
                    <a:pt x="3486530" y="472264"/>
                  </a:lnTo>
                  <a:lnTo>
                    <a:pt x="3599285" y="472876"/>
                  </a:lnTo>
                  <a:lnTo>
                    <a:pt x="3712041" y="472353"/>
                  </a:lnTo>
                  <a:lnTo>
                    <a:pt x="3824796" y="473295"/>
                  </a:lnTo>
                  <a:lnTo>
                    <a:pt x="3937552" y="473351"/>
                  </a:lnTo>
                  <a:lnTo>
                    <a:pt x="4050307" y="471765"/>
                  </a:lnTo>
                  <a:lnTo>
                    <a:pt x="4163063" y="469499"/>
                  </a:lnTo>
                  <a:lnTo>
                    <a:pt x="4275819" y="466581"/>
                  </a:lnTo>
                  <a:lnTo>
                    <a:pt x="4388574" y="462468"/>
                  </a:lnTo>
                  <a:lnTo>
                    <a:pt x="4501330" y="456858"/>
                  </a:lnTo>
                  <a:lnTo>
                    <a:pt x="4614085" y="449743"/>
                  </a:lnTo>
                  <a:lnTo>
                    <a:pt x="4726841" y="441911"/>
                  </a:lnTo>
                  <a:lnTo>
                    <a:pt x="4839596" y="433559"/>
                  </a:lnTo>
                  <a:lnTo>
                    <a:pt x="4952352" y="424702"/>
                  </a:lnTo>
                  <a:lnTo>
                    <a:pt x="5065107" y="415266"/>
                  </a:lnTo>
                  <a:lnTo>
                    <a:pt x="5177863" y="405118"/>
                  </a:lnTo>
                  <a:lnTo>
                    <a:pt x="5290618" y="394087"/>
                  </a:lnTo>
                  <a:lnTo>
                    <a:pt x="5403374" y="381995"/>
                  </a:lnTo>
                  <a:lnTo>
                    <a:pt x="5516129" y="368672"/>
                  </a:lnTo>
                  <a:lnTo>
                    <a:pt x="5628885" y="353968"/>
                  </a:lnTo>
                  <a:lnTo>
                    <a:pt x="5741640" y="337764"/>
                  </a:lnTo>
                  <a:lnTo>
                    <a:pt x="5854396" y="319970"/>
                  </a:lnTo>
                  <a:lnTo>
                    <a:pt x="5967151" y="300524"/>
                  </a:lnTo>
                  <a:lnTo>
                    <a:pt x="6079907" y="279389"/>
                  </a:lnTo>
                  <a:lnTo>
                    <a:pt x="6145984" y="266003"/>
                  </a:lnTo>
                  <a:lnTo>
                    <a:pt x="6145984" y="786325"/>
                  </a:lnTo>
                  <a:lnTo>
                    <a:pt x="6079907" y="772744"/>
                  </a:lnTo>
                  <a:lnTo>
                    <a:pt x="5967151" y="751775"/>
                  </a:lnTo>
                  <a:lnTo>
                    <a:pt x="5854396" y="733003"/>
                  </a:lnTo>
                  <a:lnTo>
                    <a:pt x="5741640" y="716397"/>
                  </a:lnTo>
                  <a:lnTo>
                    <a:pt x="5628885" y="701904"/>
                  </a:lnTo>
                  <a:lnTo>
                    <a:pt x="5516129" y="689443"/>
                  </a:lnTo>
                  <a:lnTo>
                    <a:pt x="5403374" y="678901"/>
                  </a:lnTo>
                  <a:lnTo>
                    <a:pt x="5290618" y="670138"/>
                  </a:lnTo>
                  <a:lnTo>
                    <a:pt x="5177863" y="662992"/>
                  </a:lnTo>
                  <a:lnTo>
                    <a:pt x="5065107" y="657291"/>
                  </a:lnTo>
                  <a:lnTo>
                    <a:pt x="4952352" y="652875"/>
                  </a:lnTo>
                  <a:lnTo>
                    <a:pt x="4839596" y="649616"/>
                  </a:lnTo>
                  <a:lnTo>
                    <a:pt x="4726841" y="647449"/>
                  </a:lnTo>
                  <a:lnTo>
                    <a:pt x="4614085" y="646399"/>
                  </a:lnTo>
                  <a:lnTo>
                    <a:pt x="4501330" y="646452"/>
                  </a:lnTo>
                  <a:lnTo>
                    <a:pt x="4388574" y="646222"/>
                  </a:lnTo>
                  <a:lnTo>
                    <a:pt x="4275819" y="645895"/>
                  </a:lnTo>
                  <a:lnTo>
                    <a:pt x="4163063" y="646130"/>
                  </a:lnTo>
                  <a:lnTo>
                    <a:pt x="4050307" y="647347"/>
                  </a:lnTo>
                  <a:lnTo>
                    <a:pt x="3937552" y="648076"/>
                  </a:lnTo>
                  <a:lnTo>
                    <a:pt x="3824796" y="647831"/>
                  </a:lnTo>
                  <a:lnTo>
                    <a:pt x="3712041" y="648784"/>
                  </a:lnTo>
                  <a:lnTo>
                    <a:pt x="3599285" y="650940"/>
                  </a:lnTo>
                  <a:lnTo>
                    <a:pt x="3486530" y="650462"/>
                  </a:lnTo>
                  <a:lnTo>
                    <a:pt x="3373774" y="650580"/>
                  </a:lnTo>
                  <a:lnTo>
                    <a:pt x="3261019" y="653514"/>
                  </a:lnTo>
                  <a:lnTo>
                    <a:pt x="3148263" y="659586"/>
                  </a:lnTo>
                  <a:lnTo>
                    <a:pt x="3035508" y="670225"/>
                  </a:lnTo>
                  <a:lnTo>
                    <a:pt x="2922752" y="683588"/>
                  </a:lnTo>
                  <a:lnTo>
                    <a:pt x="2809997" y="694627"/>
                  </a:lnTo>
                  <a:lnTo>
                    <a:pt x="2697241" y="700300"/>
                  </a:lnTo>
                  <a:lnTo>
                    <a:pt x="2584486" y="708011"/>
                  </a:lnTo>
                  <a:lnTo>
                    <a:pt x="2471730" y="716640"/>
                  </a:lnTo>
                  <a:lnTo>
                    <a:pt x="2358975" y="722634"/>
                  </a:lnTo>
                  <a:lnTo>
                    <a:pt x="2246219" y="722579"/>
                  </a:lnTo>
                  <a:lnTo>
                    <a:pt x="2133463" y="721204"/>
                  </a:lnTo>
                  <a:lnTo>
                    <a:pt x="2020708" y="719618"/>
                  </a:lnTo>
                  <a:lnTo>
                    <a:pt x="1907952" y="717562"/>
                  </a:lnTo>
                  <a:lnTo>
                    <a:pt x="1795197" y="714433"/>
                  </a:lnTo>
                  <a:lnTo>
                    <a:pt x="1682441" y="710038"/>
                  </a:lnTo>
                  <a:lnTo>
                    <a:pt x="1569686" y="704792"/>
                  </a:lnTo>
                  <a:lnTo>
                    <a:pt x="1456930" y="698875"/>
                  </a:lnTo>
                  <a:lnTo>
                    <a:pt x="1344175" y="692530"/>
                  </a:lnTo>
                  <a:lnTo>
                    <a:pt x="1231419" y="686033"/>
                  </a:lnTo>
                  <a:lnTo>
                    <a:pt x="1118664" y="679658"/>
                  </a:lnTo>
                  <a:lnTo>
                    <a:pt x="1005908" y="673644"/>
                  </a:lnTo>
                  <a:lnTo>
                    <a:pt x="893153" y="668175"/>
                  </a:lnTo>
                  <a:lnTo>
                    <a:pt x="780397" y="663375"/>
                  </a:lnTo>
                  <a:lnTo>
                    <a:pt x="667642" y="659309"/>
                  </a:lnTo>
                  <a:lnTo>
                    <a:pt x="554886" y="655998"/>
                  </a:lnTo>
                  <a:lnTo>
                    <a:pt x="442131" y="653431"/>
                  </a:lnTo>
                  <a:lnTo>
                    <a:pt x="329375" y="651576"/>
                  </a:lnTo>
                  <a:lnTo>
                    <a:pt x="216619" y="650393"/>
                  </a:lnTo>
                  <a:lnTo>
                    <a:pt x="103864" y="649834"/>
                  </a:lnTo>
                  <a:lnTo>
                    <a:pt x="0" y="64985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32533"/>
              <a:ext cx="6145984" cy="538266"/>
            </a:xfrm>
            <a:custGeom>
              <a:avLst/>
              <a:pathLst>
                <a:path w="6145984" h="538266">
                  <a:moveTo>
                    <a:pt x="0" y="0"/>
                  </a:moveTo>
                  <a:lnTo>
                    <a:pt x="103864" y="54465"/>
                  </a:lnTo>
                  <a:lnTo>
                    <a:pt x="216619" y="110010"/>
                  </a:lnTo>
                  <a:lnTo>
                    <a:pt x="329375" y="161922"/>
                  </a:lnTo>
                  <a:lnTo>
                    <a:pt x="442131" y="210157"/>
                  </a:lnTo>
                  <a:lnTo>
                    <a:pt x="554886" y="254672"/>
                  </a:lnTo>
                  <a:lnTo>
                    <a:pt x="667642" y="295435"/>
                  </a:lnTo>
                  <a:lnTo>
                    <a:pt x="780397" y="332434"/>
                  </a:lnTo>
                  <a:lnTo>
                    <a:pt x="893153" y="365690"/>
                  </a:lnTo>
                  <a:lnTo>
                    <a:pt x="1005908" y="395269"/>
                  </a:lnTo>
                  <a:lnTo>
                    <a:pt x="1118664" y="421292"/>
                  </a:lnTo>
                  <a:lnTo>
                    <a:pt x="1231419" y="443944"/>
                  </a:lnTo>
                  <a:lnTo>
                    <a:pt x="1344175" y="463464"/>
                  </a:lnTo>
                  <a:lnTo>
                    <a:pt x="1456930" y="480124"/>
                  </a:lnTo>
                  <a:lnTo>
                    <a:pt x="1569686" y="494200"/>
                  </a:lnTo>
                  <a:lnTo>
                    <a:pt x="1682441" y="505935"/>
                  </a:lnTo>
                  <a:lnTo>
                    <a:pt x="1795197" y="515509"/>
                  </a:lnTo>
                  <a:lnTo>
                    <a:pt x="1907952" y="523493"/>
                  </a:lnTo>
                  <a:lnTo>
                    <a:pt x="2020708" y="529987"/>
                  </a:lnTo>
                  <a:lnTo>
                    <a:pt x="2133463" y="534631"/>
                  </a:lnTo>
                  <a:lnTo>
                    <a:pt x="2246219" y="537411"/>
                  </a:lnTo>
                  <a:lnTo>
                    <a:pt x="2358975" y="538266"/>
                  </a:lnTo>
                  <a:lnTo>
                    <a:pt x="2471730" y="534468"/>
                  </a:lnTo>
                  <a:lnTo>
                    <a:pt x="2584486" y="526630"/>
                  </a:lnTo>
                  <a:lnTo>
                    <a:pt x="2697241" y="517405"/>
                  </a:lnTo>
                  <a:lnTo>
                    <a:pt x="2809997" y="510759"/>
                  </a:lnTo>
                  <a:lnTo>
                    <a:pt x="2922752" y="501787"/>
                  </a:lnTo>
                  <a:lnTo>
                    <a:pt x="3035508" y="488883"/>
                  </a:lnTo>
                  <a:lnTo>
                    <a:pt x="3148263" y="475549"/>
                  </a:lnTo>
                  <a:lnTo>
                    <a:pt x="3261019" y="468385"/>
                  </a:lnTo>
                  <a:lnTo>
                    <a:pt x="3373774" y="469458"/>
                  </a:lnTo>
                  <a:lnTo>
                    <a:pt x="3486530" y="472264"/>
                  </a:lnTo>
                  <a:lnTo>
                    <a:pt x="3599285" y="472876"/>
                  </a:lnTo>
                  <a:lnTo>
                    <a:pt x="3712041" y="472353"/>
                  </a:lnTo>
                  <a:lnTo>
                    <a:pt x="3824796" y="473295"/>
                  </a:lnTo>
                  <a:lnTo>
                    <a:pt x="3937552" y="473351"/>
                  </a:lnTo>
                  <a:lnTo>
                    <a:pt x="4050307" y="471765"/>
                  </a:lnTo>
                  <a:lnTo>
                    <a:pt x="4163063" y="469499"/>
                  </a:lnTo>
                  <a:lnTo>
                    <a:pt x="4275819" y="466581"/>
                  </a:lnTo>
                  <a:lnTo>
                    <a:pt x="4388574" y="462468"/>
                  </a:lnTo>
                  <a:lnTo>
                    <a:pt x="4501330" y="456858"/>
                  </a:lnTo>
                  <a:lnTo>
                    <a:pt x="4614085" y="449743"/>
                  </a:lnTo>
                  <a:lnTo>
                    <a:pt x="4726841" y="441911"/>
                  </a:lnTo>
                  <a:lnTo>
                    <a:pt x="4839596" y="433559"/>
                  </a:lnTo>
                  <a:lnTo>
                    <a:pt x="4952352" y="424702"/>
                  </a:lnTo>
                  <a:lnTo>
                    <a:pt x="5065107" y="415266"/>
                  </a:lnTo>
                  <a:lnTo>
                    <a:pt x="5177863" y="405118"/>
                  </a:lnTo>
                  <a:lnTo>
                    <a:pt x="5290618" y="394087"/>
                  </a:lnTo>
                  <a:lnTo>
                    <a:pt x="5403374" y="381995"/>
                  </a:lnTo>
                  <a:lnTo>
                    <a:pt x="5516129" y="368672"/>
                  </a:lnTo>
                  <a:lnTo>
                    <a:pt x="5628885" y="353968"/>
                  </a:lnTo>
                  <a:lnTo>
                    <a:pt x="5741640" y="337764"/>
                  </a:lnTo>
                  <a:lnTo>
                    <a:pt x="5854396" y="319970"/>
                  </a:lnTo>
                  <a:lnTo>
                    <a:pt x="5967151" y="300524"/>
                  </a:lnTo>
                  <a:lnTo>
                    <a:pt x="6079907" y="279389"/>
                  </a:lnTo>
                  <a:lnTo>
                    <a:pt x="6145984" y="2660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78429"/>
              <a:ext cx="6145984" cy="140430"/>
            </a:xfrm>
            <a:custGeom>
              <a:avLst/>
              <a:pathLst>
                <a:path w="6145984" h="140430">
                  <a:moveTo>
                    <a:pt x="6145984" y="140430"/>
                  </a:moveTo>
                  <a:lnTo>
                    <a:pt x="6079907" y="126849"/>
                  </a:lnTo>
                  <a:lnTo>
                    <a:pt x="5967151" y="105880"/>
                  </a:lnTo>
                  <a:lnTo>
                    <a:pt x="5854396" y="87107"/>
                  </a:lnTo>
                  <a:lnTo>
                    <a:pt x="5741640" y="70501"/>
                  </a:lnTo>
                  <a:lnTo>
                    <a:pt x="5628885" y="56009"/>
                  </a:lnTo>
                  <a:lnTo>
                    <a:pt x="5516129" y="43548"/>
                  </a:lnTo>
                  <a:lnTo>
                    <a:pt x="5403374" y="33006"/>
                  </a:lnTo>
                  <a:lnTo>
                    <a:pt x="5290618" y="24243"/>
                  </a:lnTo>
                  <a:lnTo>
                    <a:pt x="5177863" y="17097"/>
                  </a:lnTo>
                  <a:lnTo>
                    <a:pt x="5065107" y="11396"/>
                  </a:lnTo>
                  <a:lnTo>
                    <a:pt x="4952352" y="6979"/>
                  </a:lnTo>
                  <a:lnTo>
                    <a:pt x="4839596" y="3721"/>
                  </a:lnTo>
                  <a:lnTo>
                    <a:pt x="4726841" y="1554"/>
                  </a:lnTo>
                  <a:lnTo>
                    <a:pt x="4614085" y="504"/>
                  </a:lnTo>
                  <a:lnTo>
                    <a:pt x="4501330" y="557"/>
                  </a:lnTo>
                  <a:lnTo>
                    <a:pt x="4388574" y="327"/>
                  </a:lnTo>
                  <a:lnTo>
                    <a:pt x="4275819" y="0"/>
                  </a:lnTo>
                  <a:lnTo>
                    <a:pt x="4163063" y="235"/>
                  </a:lnTo>
                  <a:lnTo>
                    <a:pt x="4050307" y="1452"/>
                  </a:lnTo>
                  <a:lnTo>
                    <a:pt x="3937552" y="2181"/>
                  </a:lnTo>
                  <a:lnTo>
                    <a:pt x="3824796" y="1936"/>
                  </a:lnTo>
                  <a:lnTo>
                    <a:pt x="3712041" y="2889"/>
                  </a:lnTo>
                  <a:lnTo>
                    <a:pt x="3599285" y="5045"/>
                  </a:lnTo>
                  <a:lnTo>
                    <a:pt x="3486530" y="4567"/>
                  </a:lnTo>
                  <a:lnTo>
                    <a:pt x="3373774" y="4685"/>
                  </a:lnTo>
                  <a:lnTo>
                    <a:pt x="3261019" y="7619"/>
                  </a:lnTo>
                  <a:lnTo>
                    <a:pt x="3148263" y="13691"/>
                  </a:lnTo>
                  <a:lnTo>
                    <a:pt x="3035508" y="24329"/>
                  </a:lnTo>
                  <a:lnTo>
                    <a:pt x="2922752" y="37693"/>
                  </a:lnTo>
                  <a:lnTo>
                    <a:pt x="2809997" y="48732"/>
                  </a:lnTo>
                  <a:lnTo>
                    <a:pt x="2697241" y="54405"/>
                  </a:lnTo>
                  <a:lnTo>
                    <a:pt x="2584486" y="62116"/>
                  </a:lnTo>
                  <a:lnTo>
                    <a:pt x="2471730" y="70745"/>
                  </a:lnTo>
                  <a:lnTo>
                    <a:pt x="2358975" y="76738"/>
                  </a:lnTo>
                  <a:lnTo>
                    <a:pt x="2246219" y="76683"/>
                  </a:lnTo>
                  <a:lnTo>
                    <a:pt x="2133463" y="75309"/>
                  </a:lnTo>
                  <a:lnTo>
                    <a:pt x="2020708" y="73723"/>
                  </a:lnTo>
                  <a:lnTo>
                    <a:pt x="1907952" y="71666"/>
                  </a:lnTo>
                  <a:lnTo>
                    <a:pt x="1795197" y="68538"/>
                  </a:lnTo>
                  <a:lnTo>
                    <a:pt x="1682441" y="64143"/>
                  </a:lnTo>
                  <a:lnTo>
                    <a:pt x="1569686" y="58897"/>
                  </a:lnTo>
                  <a:lnTo>
                    <a:pt x="1456930" y="52980"/>
                  </a:lnTo>
                  <a:lnTo>
                    <a:pt x="1344175" y="46634"/>
                  </a:lnTo>
                  <a:lnTo>
                    <a:pt x="1231419" y="40138"/>
                  </a:lnTo>
                  <a:lnTo>
                    <a:pt x="1118664" y="33763"/>
                  </a:lnTo>
                  <a:lnTo>
                    <a:pt x="1005908" y="27749"/>
                  </a:lnTo>
                  <a:lnTo>
                    <a:pt x="893153" y="22280"/>
                  </a:lnTo>
                  <a:lnTo>
                    <a:pt x="780397" y="17480"/>
                  </a:lnTo>
                  <a:lnTo>
                    <a:pt x="667642" y="13414"/>
                  </a:lnTo>
                  <a:lnTo>
                    <a:pt x="554886" y="10103"/>
                  </a:lnTo>
                  <a:lnTo>
                    <a:pt x="442131" y="7536"/>
                  </a:lnTo>
                  <a:lnTo>
                    <a:pt x="329375" y="5681"/>
                  </a:lnTo>
                  <a:lnTo>
                    <a:pt x="216619" y="4497"/>
                  </a:lnTo>
                  <a:lnTo>
                    <a:pt x="103864" y="3939"/>
                  </a:lnTo>
                  <a:lnTo>
                    <a:pt x="0" y="39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57460"/>
              <a:ext cx="6145984" cy="305524"/>
            </a:xfrm>
            <a:custGeom>
              <a:avLst/>
              <a:pathLst>
                <a:path w="6145984" h="305524">
                  <a:moveTo>
                    <a:pt x="0" y="0"/>
                  </a:moveTo>
                  <a:lnTo>
                    <a:pt x="103864" y="27223"/>
                  </a:lnTo>
                  <a:lnTo>
                    <a:pt x="216619" y="55275"/>
                  </a:lnTo>
                  <a:lnTo>
                    <a:pt x="329375" y="81823"/>
                  </a:lnTo>
                  <a:lnTo>
                    <a:pt x="442131" y="106868"/>
                  </a:lnTo>
                  <a:lnTo>
                    <a:pt x="554886" y="130409"/>
                  </a:lnTo>
                  <a:lnTo>
                    <a:pt x="667642" y="152445"/>
                  </a:lnTo>
                  <a:lnTo>
                    <a:pt x="780397" y="172978"/>
                  </a:lnTo>
                  <a:lnTo>
                    <a:pt x="893153" y="192007"/>
                  </a:lnTo>
                  <a:lnTo>
                    <a:pt x="1005908" y="209530"/>
                  </a:lnTo>
                  <a:lnTo>
                    <a:pt x="1118664" y="225549"/>
                  </a:lnTo>
                  <a:lnTo>
                    <a:pt x="1231419" y="240062"/>
                  </a:lnTo>
                  <a:lnTo>
                    <a:pt x="1344175" y="253071"/>
                  </a:lnTo>
                  <a:lnTo>
                    <a:pt x="1456930" y="264573"/>
                  </a:lnTo>
                  <a:lnTo>
                    <a:pt x="1569686" y="274570"/>
                  </a:lnTo>
                  <a:lnTo>
                    <a:pt x="1682441" y="283060"/>
                  </a:lnTo>
                  <a:lnTo>
                    <a:pt x="1795197" y="290045"/>
                  </a:lnTo>
                  <a:lnTo>
                    <a:pt x="1907952" y="295601"/>
                  </a:lnTo>
                  <a:lnTo>
                    <a:pt x="2020708" y="299876"/>
                  </a:lnTo>
                  <a:lnTo>
                    <a:pt x="2133463" y="302992"/>
                  </a:lnTo>
                  <a:lnTo>
                    <a:pt x="2246219" y="305068"/>
                  </a:lnTo>
                  <a:lnTo>
                    <a:pt x="2358975" y="305524"/>
                  </a:lnTo>
                  <a:lnTo>
                    <a:pt x="2471730" y="300628"/>
                  </a:lnTo>
                  <a:lnTo>
                    <a:pt x="2584486" y="292394"/>
                  </a:lnTo>
                  <a:lnTo>
                    <a:pt x="2697241" y="283926"/>
                  </a:lnTo>
                  <a:lnTo>
                    <a:pt x="2809997" y="277767"/>
                  </a:lnTo>
                  <a:lnTo>
                    <a:pt x="2922752" y="267761"/>
                  </a:lnTo>
                  <a:lnTo>
                    <a:pt x="3035508" y="254627"/>
                  </a:lnTo>
                  <a:lnTo>
                    <a:pt x="3148263" y="242641"/>
                  </a:lnTo>
                  <a:lnTo>
                    <a:pt x="3261019" y="236023"/>
                  </a:lnTo>
                  <a:lnTo>
                    <a:pt x="3373774" y="235093"/>
                  </a:lnTo>
                  <a:lnTo>
                    <a:pt x="3486530" y="236437"/>
                  </a:lnTo>
                  <a:lnTo>
                    <a:pt x="3599285" y="236982"/>
                  </a:lnTo>
                  <a:lnTo>
                    <a:pt x="3712041" y="235642"/>
                  </a:lnTo>
                  <a:lnTo>
                    <a:pt x="3824796" y="235637"/>
                  </a:lnTo>
                  <a:lnTo>
                    <a:pt x="3937552" y="235787"/>
                  </a:lnTo>
                  <a:lnTo>
                    <a:pt x="4050307" y="234630"/>
                  </a:lnTo>
                  <a:lnTo>
                    <a:pt x="4163063" y="232888"/>
                  </a:lnTo>
                  <a:lnTo>
                    <a:pt x="4275819" y="231312"/>
                  </a:lnTo>
                  <a:lnTo>
                    <a:pt x="4388574" y="229419"/>
                  </a:lnTo>
                  <a:lnTo>
                    <a:pt x="4501330" y="226729"/>
                  </a:lnTo>
                  <a:lnTo>
                    <a:pt x="4614085" y="223145"/>
                  </a:lnTo>
                  <a:lnTo>
                    <a:pt x="4726841" y="219754"/>
                  </a:lnTo>
                  <a:lnTo>
                    <a:pt x="4839596" y="216661"/>
                  </a:lnTo>
                  <a:lnTo>
                    <a:pt x="4952352" y="213862"/>
                  </a:lnTo>
                  <a:lnTo>
                    <a:pt x="5065107" y="211352"/>
                  </a:lnTo>
                  <a:lnTo>
                    <a:pt x="5177863" y="209129"/>
                  </a:lnTo>
                  <a:lnTo>
                    <a:pt x="5290618" y="207186"/>
                  </a:lnTo>
                  <a:lnTo>
                    <a:pt x="5403374" y="205522"/>
                  </a:lnTo>
                  <a:lnTo>
                    <a:pt x="5516129" y="204131"/>
                  </a:lnTo>
                  <a:lnTo>
                    <a:pt x="5628885" y="203010"/>
                  </a:lnTo>
                  <a:lnTo>
                    <a:pt x="5741640" y="202154"/>
                  </a:lnTo>
                  <a:lnTo>
                    <a:pt x="5854396" y="201560"/>
                  </a:lnTo>
                  <a:lnTo>
                    <a:pt x="5967151" y="201223"/>
                  </a:lnTo>
                  <a:lnTo>
                    <a:pt x="6079907" y="201140"/>
                  </a:lnTo>
                  <a:lnTo>
                    <a:pt x="6145984" y="201238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676566"/>
              <a:ext cx="6145984" cy="698451"/>
            </a:xfrm>
            <a:custGeom>
              <a:avLst/>
              <a:pathLst>
                <a:path w="6145984" h="698451">
                  <a:moveTo>
                    <a:pt x="0" y="0"/>
                  </a:moveTo>
                  <a:lnTo>
                    <a:pt x="103864" y="32576"/>
                  </a:lnTo>
                  <a:lnTo>
                    <a:pt x="216619" y="65153"/>
                  </a:lnTo>
                  <a:lnTo>
                    <a:pt x="329375" y="94892"/>
                  </a:lnTo>
                  <a:lnTo>
                    <a:pt x="442131" y="121746"/>
                  </a:lnTo>
                  <a:lnTo>
                    <a:pt x="554886" y="145670"/>
                  </a:lnTo>
                  <a:lnTo>
                    <a:pt x="667642" y="166632"/>
                  </a:lnTo>
                  <a:lnTo>
                    <a:pt x="780397" y="184617"/>
                  </a:lnTo>
                  <a:lnTo>
                    <a:pt x="893153" y="199641"/>
                  </a:lnTo>
                  <a:lnTo>
                    <a:pt x="1005908" y="211765"/>
                  </a:lnTo>
                  <a:lnTo>
                    <a:pt x="1118664" y="221103"/>
                  </a:lnTo>
                  <a:lnTo>
                    <a:pt x="1231419" y="227831"/>
                  </a:lnTo>
                  <a:lnTo>
                    <a:pt x="1344175" y="232176"/>
                  </a:lnTo>
                  <a:lnTo>
                    <a:pt x="1456930" y="234398"/>
                  </a:lnTo>
                  <a:lnTo>
                    <a:pt x="1569686" y="234759"/>
                  </a:lnTo>
                  <a:lnTo>
                    <a:pt x="1682441" y="233493"/>
                  </a:lnTo>
                  <a:lnTo>
                    <a:pt x="1795197" y="230764"/>
                  </a:lnTo>
                  <a:lnTo>
                    <a:pt x="1907952" y="226197"/>
                  </a:lnTo>
                  <a:lnTo>
                    <a:pt x="2020708" y="219648"/>
                  </a:lnTo>
                  <a:lnTo>
                    <a:pt x="2133463" y="211462"/>
                  </a:lnTo>
                  <a:lnTo>
                    <a:pt x="2246219" y="202310"/>
                  </a:lnTo>
                  <a:lnTo>
                    <a:pt x="2358975" y="192947"/>
                  </a:lnTo>
                  <a:lnTo>
                    <a:pt x="2471730" y="181664"/>
                  </a:lnTo>
                  <a:lnTo>
                    <a:pt x="2584486" y="168247"/>
                  </a:lnTo>
                  <a:lnTo>
                    <a:pt x="2697241" y="154201"/>
                  </a:lnTo>
                  <a:lnTo>
                    <a:pt x="2809997" y="142262"/>
                  </a:lnTo>
                  <a:lnTo>
                    <a:pt x="2922752" y="126691"/>
                  </a:lnTo>
                  <a:lnTo>
                    <a:pt x="3035508" y="106945"/>
                  </a:lnTo>
                  <a:lnTo>
                    <a:pt x="3148263" y="87855"/>
                  </a:lnTo>
                  <a:lnTo>
                    <a:pt x="3261019" y="77055"/>
                  </a:lnTo>
                  <a:lnTo>
                    <a:pt x="3373774" y="71706"/>
                  </a:lnTo>
                  <a:lnTo>
                    <a:pt x="3486530" y="67000"/>
                  </a:lnTo>
                  <a:lnTo>
                    <a:pt x="3599285" y="64862"/>
                  </a:lnTo>
                  <a:lnTo>
                    <a:pt x="3712041" y="69303"/>
                  </a:lnTo>
                  <a:lnTo>
                    <a:pt x="3824796" y="78003"/>
                  </a:lnTo>
                  <a:lnTo>
                    <a:pt x="3937552" y="87930"/>
                  </a:lnTo>
                  <a:lnTo>
                    <a:pt x="4050307" y="97950"/>
                  </a:lnTo>
                  <a:lnTo>
                    <a:pt x="4163063" y="108787"/>
                  </a:lnTo>
                  <a:lnTo>
                    <a:pt x="4275819" y="120461"/>
                  </a:lnTo>
                  <a:lnTo>
                    <a:pt x="4388574" y="132406"/>
                  </a:lnTo>
                  <a:lnTo>
                    <a:pt x="4501330" y="144290"/>
                  </a:lnTo>
                  <a:lnTo>
                    <a:pt x="4614085" y="155704"/>
                  </a:lnTo>
                  <a:lnTo>
                    <a:pt x="4726841" y="166132"/>
                  </a:lnTo>
                  <a:lnTo>
                    <a:pt x="4839596" y="175673"/>
                  </a:lnTo>
                  <a:lnTo>
                    <a:pt x="4952352" y="184361"/>
                  </a:lnTo>
                  <a:lnTo>
                    <a:pt x="5065107" y="192145"/>
                  </a:lnTo>
                  <a:lnTo>
                    <a:pt x="5177863" y="198914"/>
                  </a:lnTo>
                  <a:lnTo>
                    <a:pt x="5290618" y="204526"/>
                  </a:lnTo>
                  <a:lnTo>
                    <a:pt x="5403374" y="208825"/>
                  </a:lnTo>
                  <a:lnTo>
                    <a:pt x="5516129" y="211669"/>
                  </a:lnTo>
                  <a:lnTo>
                    <a:pt x="5628885" y="212932"/>
                  </a:lnTo>
                  <a:lnTo>
                    <a:pt x="5741640" y="212519"/>
                  </a:lnTo>
                  <a:lnTo>
                    <a:pt x="5854396" y="210363"/>
                  </a:lnTo>
                  <a:lnTo>
                    <a:pt x="5967151" y="206423"/>
                  </a:lnTo>
                  <a:lnTo>
                    <a:pt x="6079907" y="200684"/>
                  </a:lnTo>
                  <a:lnTo>
                    <a:pt x="6145984" y="196267"/>
                  </a:lnTo>
                  <a:lnTo>
                    <a:pt x="6145984" y="698451"/>
                  </a:lnTo>
                  <a:lnTo>
                    <a:pt x="6079907" y="676841"/>
                  </a:lnTo>
                  <a:lnTo>
                    <a:pt x="5967151" y="641944"/>
                  </a:lnTo>
                  <a:lnTo>
                    <a:pt x="5854396" y="608998"/>
                  </a:lnTo>
                  <a:lnTo>
                    <a:pt x="5741640" y="577953"/>
                  </a:lnTo>
                  <a:lnTo>
                    <a:pt x="5628885" y="548739"/>
                  </a:lnTo>
                  <a:lnTo>
                    <a:pt x="5516129" y="521258"/>
                  </a:lnTo>
                  <a:lnTo>
                    <a:pt x="5403374" y="495381"/>
                  </a:lnTo>
                  <a:lnTo>
                    <a:pt x="5290618" y="470954"/>
                  </a:lnTo>
                  <a:lnTo>
                    <a:pt x="5177863" y="447800"/>
                  </a:lnTo>
                  <a:lnTo>
                    <a:pt x="5065107" y="425733"/>
                  </a:lnTo>
                  <a:lnTo>
                    <a:pt x="4952352" y="404580"/>
                  </a:lnTo>
                  <a:lnTo>
                    <a:pt x="4839596" y="384199"/>
                  </a:lnTo>
                  <a:lnTo>
                    <a:pt x="4726841" y="364505"/>
                  </a:lnTo>
                  <a:lnTo>
                    <a:pt x="4614085" y="345504"/>
                  </a:lnTo>
                  <a:lnTo>
                    <a:pt x="4501330" y="327275"/>
                  </a:lnTo>
                  <a:lnTo>
                    <a:pt x="4388574" y="309755"/>
                  </a:lnTo>
                  <a:lnTo>
                    <a:pt x="4275819" y="293524"/>
                  </a:lnTo>
                  <a:lnTo>
                    <a:pt x="4163063" y="279261"/>
                  </a:lnTo>
                  <a:lnTo>
                    <a:pt x="4050307" y="267411"/>
                  </a:lnTo>
                  <a:lnTo>
                    <a:pt x="3937552" y="256563"/>
                  </a:lnTo>
                  <a:lnTo>
                    <a:pt x="3824796" y="246455"/>
                  </a:lnTo>
                  <a:lnTo>
                    <a:pt x="3712041" y="239583"/>
                  </a:lnTo>
                  <a:lnTo>
                    <a:pt x="3599285" y="236718"/>
                  </a:lnTo>
                  <a:lnTo>
                    <a:pt x="3486530" y="238987"/>
                  </a:lnTo>
                  <a:lnTo>
                    <a:pt x="3373774" y="246515"/>
                  </a:lnTo>
                  <a:lnTo>
                    <a:pt x="3261019" y="255731"/>
                  </a:lnTo>
                  <a:lnTo>
                    <a:pt x="3148263" y="265477"/>
                  </a:lnTo>
                  <a:lnTo>
                    <a:pt x="3035508" y="281966"/>
                  </a:lnTo>
                  <a:lnTo>
                    <a:pt x="2922752" y="302155"/>
                  </a:lnTo>
                  <a:lnTo>
                    <a:pt x="2809997" y="319721"/>
                  </a:lnTo>
                  <a:lnTo>
                    <a:pt x="2697241" y="330721"/>
                  </a:lnTo>
                  <a:lnTo>
                    <a:pt x="2584486" y="343306"/>
                  </a:lnTo>
                  <a:lnTo>
                    <a:pt x="2471730" y="357486"/>
                  </a:lnTo>
                  <a:lnTo>
                    <a:pt x="2358975" y="370888"/>
                  </a:lnTo>
                  <a:lnTo>
                    <a:pt x="2246219" y="381023"/>
                  </a:lnTo>
                  <a:lnTo>
                    <a:pt x="2133463" y="391531"/>
                  </a:lnTo>
                  <a:lnTo>
                    <a:pt x="2020708" y="402669"/>
                  </a:lnTo>
                  <a:lnTo>
                    <a:pt x="1907952" y="413500"/>
                  </a:lnTo>
                  <a:lnTo>
                    <a:pt x="1795197" y="422754"/>
                  </a:lnTo>
                  <a:lnTo>
                    <a:pt x="1682441" y="430481"/>
                  </a:lnTo>
                  <a:lnTo>
                    <a:pt x="1569686" y="438011"/>
                  </a:lnTo>
                  <a:lnTo>
                    <a:pt x="1456930" y="445523"/>
                  </a:lnTo>
                  <a:lnTo>
                    <a:pt x="1344175" y="453256"/>
                  </a:lnTo>
                  <a:lnTo>
                    <a:pt x="1231419" y="461481"/>
                  </a:lnTo>
                  <a:lnTo>
                    <a:pt x="1118664" y="470463"/>
                  </a:lnTo>
                  <a:lnTo>
                    <a:pt x="1005908" y="480436"/>
                  </a:lnTo>
                  <a:lnTo>
                    <a:pt x="893153" y="491581"/>
                  </a:lnTo>
                  <a:lnTo>
                    <a:pt x="780397" y="504021"/>
                  </a:lnTo>
                  <a:lnTo>
                    <a:pt x="667642" y="517822"/>
                  </a:lnTo>
                  <a:lnTo>
                    <a:pt x="554886" y="533006"/>
                  </a:lnTo>
                  <a:lnTo>
                    <a:pt x="442131" y="549567"/>
                  </a:lnTo>
                  <a:lnTo>
                    <a:pt x="329375" y="567477"/>
                  </a:lnTo>
                  <a:lnTo>
                    <a:pt x="216619" y="586699"/>
                  </a:lnTo>
                  <a:lnTo>
                    <a:pt x="103864" y="607191"/>
                  </a:lnTo>
                  <a:lnTo>
                    <a:pt x="0" y="62719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76566"/>
              <a:ext cx="6145984" cy="234759"/>
            </a:xfrm>
            <a:custGeom>
              <a:avLst/>
              <a:pathLst>
                <a:path w="6145984" h="234759">
                  <a:moveTo>
                    <a:pt x="0" y="0"/>
                  </a:moveTo>
                  <a:lnTo>
                    <a:pt x="103864" y="32576"/>
                  </a:lnTo>
                  <a:lnTo>
                    <a:pt x="216619" y="65153"/>
                  </a:lnTo>
                  <a:lnTo>
                    <a:pt x="329375" y="94892"/>
                  </a:lnTo>
                  <a:lnTo>
                    <a:pt x="442131" y="121746"/>
                  </a:lnTo>
                  <a:lnTo>
                    <a:pt x="554886" y="145670"/>
                  </a:lnTo>
                  <a:lnTo>
                    <a:pt x="667642" y="166632"/>
                  </a:lnTo>
                  <a:lnTo>
                    <a:pt x="780397" y="184617"/>
                  </a:lnTo>
                  <a:lnTo>
                    <a:pt x="893153" y="199641"/>
                  </a:lnTo>
                  <a:lnTo>
                    <a:pt x="1005908" y="211765"/>
                  </a:lnTo>
                  <a:lnTo>
                    <a:pt x="1118664" y="221103"/>
                  </a:lnTo>
                  <a:lnTo>
                    <a:pt x="1231419" y="227831"/>
                  </a:lnTo>
                  <a:lnTo>
                    <a:pt x="1344175" y="232176"/>
                  </a:lnTo>
                  <a:lnTo>
                    <a:pt x="1456930" y="234398"/>
                  </a:lnTo>
                  <a:lnTo>
                    <a:pt x="1569686" y="234759"/>
                  </a:lnTo>
                  <a:lnTo>
                    <a:pt x="1682441" y="233493"/>
                  </a:lnTo>
                  <a:lnTo>
                    <a:pt x="1795197" y="230764"/>
                  </a:lnTo>
                  <a:lnTo>
                    <a:pt x="1907952" y="226197"/>
                  </a:lnTo>
                  <a:lnTo>
                    <a:pt x="2020708" y="219648"/>
                  </a:lnTo>
                  <a:lnTo>
                    <a:pt x="2133463" y="211462"/>
                  </a:lnTo>
                  <a:lnTo>
                    <a:pt x="2246219" y="202310"/>
                  </a:lnTo>
                  <a:lnTo>
                    <a:pt x="2358975" y="192947"/>
                  </a:lnTo>
                  <a:lnTo>
                    <a:pt x="2471730" y="181664"/>
                  </a:lnTo>
                  <a:lnTo>
                    <a:pt x="2584486" y="168247"/>
                  </a:lnTo>
                  <a:lnTo>
                    <a:pt x="2697241" y="154201"/>
                  </a:lnTo>
                  <a:lnTo>
                    <a:pt x="2809997" y="142262"/>
                  </a:lnTo>
                  <a:lnTo>
                    <a:pt x="2922752" y="126691"/>
                  </a:lnTo>
                  <a:lnTo>
                    <a:pt x="3035508" y="106945"/>
                  </a:lnTo>
                  <a:lnTo>
                    <a:pt x="3148263" y="87855"/>
                  </a:lnTo>
                  <a:lnTo>
                    <a:pt x="3261019" y="77055"/>
                  </a:lnTo>
                  <a:lnTo>
                    <a:pt x="3373774" y="71706"/>
                  </a:lnTo>
                  <a:lnTo>
                    <a:pt x="3486530" y="67000"/>
                  </a:lnTo>
                  <a:lnTo>
                    <a:pt x="3599285" y="64862"/>
                  </a:lnTo>
                  <a:lnTo>
                    <a:pt x="3712041" y="69303"/>
                  </a:lnTo>
                  <a:lnTo>
                    <a:pt x="3824796" y="78003"/>
                  </a:lnTo>
                  <a:lnTo>
                    <a:pt x="3937552" y="87930"/>
                  </a:lnTo>
                  <a:lnTo>
                    <a:pt x="4050307" y="97950"/>
                  </a:lnTo>
                  <a:lnTo>
                    <a:pt x="4163063" y="108787"/>
                  </a:lnTo>
                  <a:lnTo>
                    <a:pt x="4275819" y="120461"/>
                  </a:lnTo>
                  <a:lnTo>
                    <a:pt x="4388574" y="132406"/>
                  </a:lnTo>
                  <a:lnTo>
                    <a:pt x="4501330" y="144290"/>
                  </a:lnTo>
                  <a:lnTo>
                    <a:pt x="4614085" y="155704"/>
                  </a:lnTo>
                  <a:lnTo>
                    <a:pt x="4726841" y="166132"/>
                  </a:lnTo>
                  <a:lnTo>
                    <a:pt x="4839596" y="175673"/>
                  </a:lnTo>
                  <a:lnTo>
                    <a:pt x="4952352" y="184361"/>
                  </a:lnTo>
                  <a:lnTo>
                    <a:pt x="5065107" y="192145"/>
                  </a:lnTo>
                  <a:lnTo>
                    <a:pt x="5177863" y="198914"/>
                  </a:lnTo>
                  <a:lnTo>
                    <a:pt x="5290618" y="204526"/>
                  </a:lnTo>
                  <a:lnTo>
                    <a:pt x="5403374" y="208825"/>
                  </a:lnTo>
                  <a:lnTo>
                    <a:pt x="5516129" y="211669"/>
                  </a:lnTo>
                  <a:lnTo>
                    <a:pt x="5628885" y="212932"/>
                  </a:lnTo>
                  <a:lnTo>
                    <a:pt x="5741640" y="212519"/>
                  </a:lnTo>
                  <a:lnTo>
                    <a:pt x="5854396" y="210363"/>
                  </a:lnTo>
                  <a:lnTo>
                    <a:pt x="5967151" y="206423"/>
                  </a:lnTo>
                  <a:lnTo>
                    <a:pt x="6079907" y="200684"/>
                  </a:lnTo>
                  <a:lnTo>
                    <a:pt x="6145984" y="1962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913285"/>
              <a:ext cx="6145984" cy="461733"/>
            </a:xfrm>
            <a:custGeom>
              <a:avLst/>
              <a:pathLst>
                <a:path w="6145984" h="461733">
                  <a:moveTo>
                    <a:pt x="6145984" y="461733"/>
                  </a:moveTo>
                  <a:lnTo>
                    <a:pt x="6079907" y="440122"/>
                  </a:lnTo>
                  <a:lnTo>
                    <a:pt x="5967151" y="405225"/>
                  </a:lnTo>
                  <a:lnTo>
                    <a:pt x="5854396" y="372279"/>
                  </a:lnTo>
                  <a:lnTo>
                    <a:pt x="5741640" y="341234"/>
                  </a:lnTo>
                  <a:lnTo>
                    <a:pt x="5628885" y="312020"/>
                  </a:lnTo>
                  <a:lnTo>
                    <a:pt x="5516129" y="284539"/>
                  </a:lnTo>
                  <a:lnTo>
                    <a:pt x="5403374" y="258663"/>
                  </a:lnTo>
                  <a:lnTo>
                    <a:pt x="5290618" y="234235"/>
                  </a:lnTo>
                  <a:lnTo>
                    <a:pt x="5177863" y="211081"/>
                  </a:lnTo>
                  <a:lnTo>
                    <a:pt x="5065107" y="189014"/>
                  </a:lnTo>
                  <a:lnTo>
                    <a:pt x="4952352" y="167862"/>
                  </a:lnTo>
                  <a:lnTo>
                    <a:pt x="4839596" y="147480"/>
                  </a:lnTo>
                  <a:lnTo>
                    <a:pt x="4726841" y="127787"/>
                  </a:lnTo>
                  <a:lnTo>
                    <a:pt x="4614085" y="108785"/>
                  </a:lnTo>
                  <a:lnTo>
                    <a:pt x="4501330" y="90556"/>
                  </a:lnTo>
                  <a:lnTo>
                    <a:pt x="4388574" y="73037"/>
                  </a:lnTo>
                  <a:lnTo>
                    <a:pt x="4275819" y="56805"/>
                  </a:lnTo>
                  <a:lnTo>
                    <a:pt x="4163063" y="42542"/>
                  </a:lnTo>
                  <a:lnTo>
                    <a:pt x="4050307" y="30693"/>
                  </a:lnTo>
                  <a:lnTo>
                    <a:pt x="3937552" y="19845"/>
                  </a:lnTo>
                  <a:lnTo>
                    <a:pt x="3824796" y="9736"/>
                  </a:lnTo>
                  <a:lnTo>
                    <a:pt x="3712041" y="2865"/>
                  </a:lnTo>
                  <a:lnTo>
                    <a:pt x="3599285" y="0"/>
                  </a:lnTo>
                  <a:lnTo>
                    <a:pt x="3486530" y="2268"/>
                  </a:lnTo>
                  <a:lnTo>
                    <a:pt x="3373774" y="9796"/>
                  </a:lnTo>
                  <a:lnTo>
                    <a:pt x="3261019" y="19012"/>
                  </a:lnTo>
                  <a:lnTo>
                    <a:pt x="3148263" y="28758"/>
                  </a:lnTo>
                  <a:lnTo>
                    <a:pt x="3035508" y="45247"/>
                  </a:lnTo>
                  <a:lnTo>
                    <a:pt x="2922752" y="65436"/>
                  </a:lnTo>
                  <a:lnTo>
                    <a:pt x="2809997" y="83002"/>
                  </a:lnTo>
                  <a:lnTo>
                    <a:pt x="2697241" y="94002"/>
                  </a:lnTo>
                  <a:lnTo>
                    <a:pt x="2584486" y="106587"/>
                  </a:lnTo>
                  <a:lnTo>
                    <a:pt x="2471730" y="120767"/>
                  </a:lnTo>
                  <a:lnTo>
                    <a:pt x="2358975" y="134169"/>
                  </a:lnTo>
                  <a:lnTo>
                    <a:pt x="2246219" y="144304"/>
                  </a:lnTo>
                  <a:lnTo>
                    <a:pt x="2133463" y="154812"/>
                  </a:lnTo>
                  <a:lnTo>
                    <a:pt x="2020708" y="165951"/>
                  </a:lnTo>
                  <a:lnTo>
                    <a:pt x="1907952" y="176781"/>
                  </a:lnTo>
                  <a:lnTo>
                    <a:pt x="1795197" y="186036"/>
                  </a:lnTo>
                  <a:lnTo>
                    <a:pt x="1682441" y="193762"/>
                  </a:lnTo>
                  <a:lnTo>
                    <a:pt x="1569686" y="201292"/>
                  </a:lnTo>
                  <a:lnTo>
                    <a:pt x="1456930" y="208804"/>
                  </a:lnTo>
                  <a:lnTo>
                    <a:pt x="1344175" y="216538"/>
                  </a:lnTo>
                  <a:lnTo>
                    <a:pt x="1231419" y="224762"/>
                  </a:lnTo>
                  <a:lnTo>
                    <a:pt x="1118664" y="233744"/>
                  </a:lnTo>
                  <a:lnTo>
                    <a:pt x="1005908" y="243717"/>
                  </a:lnTo>
                  <a:lnTo>
                    <a:pt x="893153" y="254863"/>
                  </a:lnTo>
                  <a:lnTo>
                    <a:pt x="780397" y="267302"/>
                  </a:lnTo>
                  <a:lnTo>
                    <a:pt x="667642" y="281103"/>
                  </a:lnTo>
                  <a:lnTo>
                    <a:pt x="554886" y="296288"/>
                  </a:lnTo>
                  <a:lnTo>
                    <a:pt x="442131" y="312848"/>
                  </a:lnTo>
                  <a:lnTo>
                    <a:pt x="329375" y="330758"/>
                  </a:lnTo>
                  <a:lnTo>
                    <a:pt x="216619" y="349980"/>
                  </a:lnTo>
                  <a:lnTo>
                    <a:pt x="103864" y="370472"/>
                  </a:lnTo>
                  <a:lnTo>
                    <a:pt x="0" y="3904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827357"/>
              <a:ext cx="6145984" cy="296569"/>
            </a:xfrm>
            <a:custGeom>
              <a:avLst/>
              <a:pathLst>
                <a:path w="6145984" h="296569">
                  <a:moveTo>
                    <a:pt x="0" y="162809"/>
                  </a:moveTo>
                  <a:lnTo>
                    <a:pt x="103864" y="169093"/>
                  </a:lnTo>
                  <a:lnTo>
                    <a:pt x="216619" y="175135"/>
                  </a:lnTo>
                  <a:lnTo>
                    <a:pt x="329375" y="180394"/>
                  </a:lnTo>
                  <a:lnTo>
                    <a:pt x="442131" y="184866"/>
                  </a:lnTo>
                  <a:lnTo>
                    <a:pt x="554886" y="188548"/>
                  </a:lnTo>
                  <a:lnTo>
                    <a:pt x="667642" y="191436"/>
                  </a:lnTo>
                  <a:lnTo>
                    <a:pt x="780397" y="193528"/>
                  </a:lnTo>
                  <a:lnTo>
                    <a:pt x="893153" y="194821"/>
                  </a:lnTo>
                  <a:lnTo>
                    <a:pt x="1005908" y="195310"/>
                  </a:lnTo>
                  <a:lnTo>
                    <a:pt x="1118664" y="194992"/>
                  </a:lnTo>
                  <a:lnTo>
                    <a:pt x="1231419" y="193866"/>
                  </a:lnTo>
                  <a:lnTo>
                    <a:pt x="1344175" y="191926"/>
                  </a:lnTo>
                  <a:lnTo>
                    <a:pt x="1456930" y="189170"/>
                  </a:lnTo>
                  <a:lnTo>
                    <a:pt x="1569686" y="185594"/>
                  </a:lnTo>
                  <a:lnTo>
                    <a:pt x="1682441" y="181196"/>
                  </a:lnTo>
                  <a:lnTo>
                    <a:pt x="1795197" y="175969"/>
                  </a:lnTo>
                  <a:lnTo>
                    <a:pt x="1907952" y="169058"/>
                  </a:lnTo>
                  <a:lnTo>
                    <a:pt x="2020708" y="160368"/>
                  </a:lnTo>
                  <a:lnTo>
                    <a:pt x="2133463" y="150706"/>
                  </a:lnTo>
                  <a:lnTo>
                    <a:pt x="2246219" y="140876"/>
                  </a:lnTo>
                  <a:lnTo>
                    <a:pt x="2358975" y="131127"/>
                  </a:lnTo>
                  <a:lnTo>
                    <a:pt x="2471730" y="118784"/>
                  </a:lnTo>
                  <a:lnTo>
                    <a:pt x="2584486" y="104986"/>
                  </a:lnTo>
                  <a:lnTo>
                    <a:pt x="2697241" y="91670"/>
                  </a:lnTo>
                  <a:lnTo>
                    <a:pt x="2809997" y="80200"/>
                  </a:lnTo>
                  <a:lnTo>
                    <a:pt x="2922752" y="63632"/>
                  </a:lnTo>
                  <a:lnTo>
                    <a:pt x="3035508" y="43665"/>
                  </a:lnTo>
                  <a:lnTo>
                    <a:pt x="3148263" y="25875"/>
                  </a:lnTo>
                  <a:lnTo>
                    <a:pt x="3261019" y="15602"/>
                  </a:lnTo>
                  <a:lnTo>
                    <a:pt x="3373774" y="8319"/>
                  </a:lnTo>
                  <a:lnTo>
                    <a:pt x="3486530" y="2203"/>
                  </a:lnTo>
                  <a:lnTo>
                    <a:pt x="3599285" y="0"/>
                  </a:lnTo>
                  <a:lnTo>
                    <a:pt x="3712041" y="3652"/>
                  </a:lnTo>
                  <a:lnTo>
                    <a:pt x="3824796" y="11438"/>
                  </a:lnTo>
                  <a:lnTo>
                    <a:pt x="3937552" y="21456"/>
                  </a:lnTo>
                  <a:lnTo>
                    <a:pt x="4050307" y="31890"/>
                  </a:lnTo>
                  <a:lnTo>
                    <a:pt x="4163063" y="43234"/>
                  </a:lnTo>
                  <a:lnTo>
                    <a:pt x="4275819" y="56202"/>
                  </a:lnTo>
                  <a:lnTo>
                    <a:pt x="4388574" y="70290"/>
                  </a:lnTo>
                  <a:lnTo>
                    <a:pt x="4501330" y="84992"/>
                  </a:lnTo>
                  <a:lnTo>
                    <a:pt x="4614085" y="99813"/>
                  </a:lnTo>
                  <a:lnTo>
                    <a:pt x="4726841" y="114528"/>
                  </a:lnTo>
                  <a:lnTo>
                    <a:pt x="4839596" y="129145"/>
                  </a:lnTo>
                  <a:lnTo>
                    <a:pt x="4952352" y="143680"/>
                  </a:lnTo>
                  <a:lnTo>
                    <a:pt x="5065107" y="158149"/>
                  </a:lnTo>
                  <a:lnTo>
                    <a:pt x="5177863" y="172566"/>
                  </a:lnTo>
                  <a:lnTo>
                    <a:pt x="5290618" y="186949"/>
                  </a:lnTo>
                  <a:lnTo>
                    <a:pt x="5403374" y="201313"/>
                  </a:lnTo>
                  <a:lnTo>
                    <a:pt x="5516129" y="215673"/>
                  </a:lnTo>
                  <a:lnTo>
                    <a:pt x="5628885" y="230045"/>
                  </a:lnTo>
                  <a:lnTo>
                    <a:pt x="5741640" y="244446"/>
                  </a:lnTo>
                  <a:lnTo>
                    <a:pt x="5854396" y="258890"/>
                  </a:lnTo>
                  <a:lnTo>
                    <a:pt x="5967151" y="273393"/>
                  </a:lnTo>
                  <a:lnTo>
                    <a:pt x="6079907" y="287972"/>
                  </a:lnTo>
                  <a:lnTo>
                    <a:pt x="6145984" y="29656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715936"/>
              <a:ext cx="6145984" cy="659264"/>
            </a:xfrm>
            <a:custGeom>
              <a:avLst/>
              <a:pathLst>
                <a:path w="6145984" h="659264">
                  <a:moveTo>
                    <a:pt x="0" y="0"/>
                  </a:moveTo>
                  <a:lnTo>
                    <a:pt x="103864" y="26957"/>
                  </a:lnTo>
                  <a:lnTo>
                    <a:pt x="216619" y="53893"/>
                  </a:lnTo>
                  <a:lnTo>
                    <a:pt x="329375" y="78448"/>
                  </a:lnTo>
                  <a:lnTo>
                    <a:pt x="442131" y="100573"/>
                  </a:lnTo>
                  <a:lnTo>
                    <a:pt x="554886" y="120223"/>
                  </a:lnTo>
                  <a:lnTo>
                    <a:pt x="667642" y="137360"/>
                  </a:lnTo>
                  <a:lnTo>
                    <a:pt x="780397" y="151967"/>
                  </a:lnTo>
                  <a:lnTo>
                    <a:pt x="893153" y="164055"/>
                  </a:lnTo>
                  <a:lnTo>
                    <a:pt x="1005908" y="173677"/>
                  </a:lnTo>
                  <a:lnTo>
                    <a:pt x="1118664" y="180935"/>
                  </a:lnTo>
                  <a:lnTo>
                    <a:pt x="1231419" y="185992"/>
                  </a:lnTo>
                  <a:lnTo>
                    <a:pt x="1344175" y="189056"/>
                  </a:lnTo>
                  <a:lnTo>
                    <a:pt x="1456930" y="190368"/>
                  </a:lnTo>
                  <a:lnTo>
                    <a:pt x="1569686" y="190174"/>
                  </a:lnTo>
                  <a:lnTo>
                    <a:pt x="1682441" y="188686"/>
                  </a:lnTo>
                  <a:lnTo>
                    <a:pt x="1795197" y="186056"/>
                  </a:lnTo>
                  <a:lnTo>
                    <a:pt x="1907952" y="181893"/>
                  </a:lnTo>
                  <a:lnTo>
                    <a:pt x="2020708" y="176101"/>
                  </a:lnTo>
                  <a:lnTo>
                    <a:pt x="2133463" y="169100"/>
                  </a:lnTo>
                  <a:lnTo>
                    <a:pt x="2246219" y="161621"/>
                  </a:lnTo>
                  <a:lnTo>
                    <a:pt x="2358975" y="154562"/>
                  </a:lnTo>
                  <a:lnTo>
                    <a:pt x="2471730" y="146841"/>
                  </a:lnTo>
                  <a:lnTo>
                    <a:pt x="2584486" y="137991"/>
                  </a:lnTo>
                  <a:lnTo>
                    <a:pt x="2697241" y="129026"/>
                  </a:lnTo>
                  <a:lnTo>
                    <a:pt x="2809997" y="122212"/>
                  </a:lnTo>
                  <a:lnTo>
                    <a:pt x="2922752" y="113190"/>
                  </a:lnTo>
                  <a:lnTo>
                    <a:pt x="3035508" y="101166"/>
                  </a:lnTo>
                  <a:lnTo>
                    <a:pt x="3148263" y="89797"/>
                  </a:lnTo>
                  <a:lnTo>
                    <a:pt x="3261019" y="85458"/>
                  </a:lnTo>
                  <a:lnTo>
                    <a:pt x="3373774" y="87118"/>
                  </a:lnTo>
                  <a:lnTo>
                    <a:pt x="3486530" y="89990"/>
                  </a:lnTo>
                  <a:lnTo>
                    <a:pt x="3599285" y="94122"/>
                  </a:lnTo>
                  <a:lnTo>
                    <a:pt x="3712041" y="102639"/>
                  </a:lnTo>
                  <a:lnTo>
                    <a:pt x="3824796" y="115133"/>
                  </a:lnTo>
                  <a:lnTo>
                    <a:pt x="3937552" y="128107"/>
                  </a:lnTo>
                  <a:lnTo>
                    <a:pt x="4050307" y="139695"/>
                  </a:lnTo>
                  <a:lnTo>
                    <a:pt x="4163063" y="150897"/>
                  </a:lnTo>
                  <a:lnTo>
                    <a:pt x="4275819" y="162261"/>
                  </a:lnTo>
                  <a:lnTo>
                    <a:pt x="4388574" y="173231"/>
                  </a:lnTo>
                  <a:lnTo>
                    <a:pt x="4501330" y="183470"/>
                  </a:lnTo>
                  <a:lnTo>
                    <a:pt x="4614085" y="192672"/>
                  </a:lnTo>
                  <a:lnTo>
                    <a:pt x="4726841" y="200693"/>
                  </a:lnTo>
                  <a:lnTo>
                    <a:pt x="4839596" y="207649"/>
                  </a:lnTo>
                  <a:lnTo>
                    <a:pt x="4952352" y="213570"/>
                  </a:lnTo>
                  <a:lnTo>
                    <a:pt x="5065107" y="218402"/>
                  </a:lnTo>
                  <a:lnTo>
                    <a:pt x="5177863" y="222035"/>
                  </a:lnTo>
                  <a:lnTo>
                    <a:pt x="5290618" y="224330"/>
                  </a:lnTo>
                  <a:lnTo>
                    <a:pt x="5403374" y="225137"/>
                  </a:lnTo>
                  <a:lnTo>
                    <a:pt x="5516129" y="224315"/>
                  </a:lnTo>
                  <a:lnTo>
                    <a:pt x="5628885" y="221742"/>
                  </a:lnTo>
                  <a:lnTo>
                    <a:pt x="5741640" y="217322"/>
                  </a:lnTo>
                  <a:lnTo>
                    <a:pt x="5854396" y="210987"/>
                  </a:lnTo>
                  <a:lnTo>
                    <a:pt x="5967151" y="202694"/>
                  </a:lnTo>
                  <a:lnTo>
                    <a:pt x="6079907" y="192424"/>
                  </a:lnTo>
                  <a:lnTo>
                    <a:pt x="6145984" y="185245"/>
                  </a:lnTo>
                  <a:lnTo>
                    <a:pt x="6145984" y="659264"/>
                  </a:lnTo>
                  <a:lnTo>
                    <a:pt x="6079907" y="641876"/>
                  </a:lnTo>
                  <a:lnTo>
                    <a:pt x="5967151" y="613789"/>
                  </a:lnTo>
                  <a:lnTo>
                    <a:pt x="5854396" y="587264"/>
                  </a:lnTo>
                  <a:lnTo>
                    <a:pt x="5741640" y="562260"/>
                  </a:lnTo>
                  <a:lnTo>
                    <a:pt x="5628885" y="538715"/>
                  </a:lnTo>
                  <a:lnTo>
                    <a:pt x="5516129" y="516541"/>
                  </a:lnTo>
                  <a:lnTo>
                    <a:pt x="5403374" y="495622"/>
                  </a:lnTo>
                  <a:lnTo>
                    <a:pt x="5290618" y="475816"/>
                  </a:lnTo>
                  <a:lnTo>
                    <a:pt x="5177863" y="456962"/>
                  </a:lnTo>
                  <a:lnTo>
                    <a:pt x="5065107" y="438889"/>
                  </a:lnTo>
                  <a:lnTo>
                    <a:pt x="4952352" y="421438"/>
                  </a:lnTo>
                  <a:lnTo>
                    <a:pt x="4839596" y="404480"/>
                  </a:lnTo>
                  <a:lnTo>
                    <a:pt x="4726841" y="387940"/>
                  </a:lnTo>
                  <a:lnTo>
                    <a:pt x="4614085" y="371828"/>
                  </a:lnTo>
                  <a:lnTo>
                    <a:pt x="4501330" y="356193"/>
                  </a:lnTo>
                  <a:lnTo>
                    <a:pt x="4388574" y="340633"/>
                  </a:lnTo>
                  <a:lnTo>
                    <a:pt x="4275819" y="325618"/>
                  </a:lnTo>
                  <a:lnTo>
                    <a:pt x="4163063" y="311810"/>
                  </a:lnTo>
                  <a:lnTo>
                    <a:pt x="4050307" y="299652"/>
                  </a:lnTo>
                  <a:lnTo>
                    <a:pt x="3937552" y="287283"/>
                  </a:lnTo>
                  <a:lnTo>
                    <a:pt x="3824796" y="274138"/>
                  </a:lnTo>
                  <a:lnTo>
                    <a:pt x="3712041" y="263369"/>
                  </a:lnTo>
                  <a:lnTo>
                    <a:pt x="3599285" y="256340"/>
                  </a:lnTo>
                  <a:lnTo>
                    <a:pt x="3486530" y="252331"/>
                  </a:lnTo>
                  <a:lnTo>
                    <a:pt x="3373774" y="252122"/>
                  </a:lnTo>
                  <a:lnTo>
                    <a:pt x="3261019" y="254113"/>
                  </a:lnTo>
                  <a:lnTo>
                    <a:pt x="3148263" y="257457"/>
                  </a:lnTo>
                  <a:lnTo>
                    <a:pt x="3035508" y="266370"/>
                  </a:lnTo>
                  <a:lnTo>
                    <a:pt x="2922752" y="278813"/>
                  </a:lnTo>
                  <a:lnTo>
                    <a:pt x="2809997" y="289718"/>
                  </a:lnTo>
                  <a:lnTo>
                    <a:pt x="2697241" y="295646"/>
                  </a:lnTo>
                  <a:lnTo>
                    <a:pt x="2584486" y="303232"/>
                  </a:lnTo>
                  <a:lnTo>
                    <a:pt x="2471730" y="312801"/>
                  </a:lnTo>
                  <a:lnTo>
                    <a:pt x="2358975" y="322522"/>
                  </a:lnTo>
                  <a:lnTo>
                    <a:pt x="2246219" y="330311"/>
                  </a:lnTo>
                  <a:lnTo>
                    <a:pt x="2133463" y="339070"/>
                  </a:lnTo>
                  <a:lnTo>
                    <a:pt x="2020708" y="348857"/>
                  </a:lnTo>
                  <a:lnTo>
                    <a:pt x="1907952" y="358691"/>
                  </a:lnTo>
                  <a:lnTo>
                    <a:pt x="1795197" y="367279"/>
                  </a:lnTo>
                  <a:lnTo>
                    <a:pt x="1682441" y="374626"/>
                  </a:lnTo>
                  <a:lnTo>
                    <a:pt x="1569686" y="382025"/>
                  </a:lnTo>
                  <a:lnTo>
                    <a:pt x="1456930" y="389653"/>
                  </a:lnTo>
                  <a:lnTo>
                    <a:pt x="1344175" y="397737"/>
                  </a:lnTo>
                  <a:lnTo>
                    <a:pt x="1231419" y="406537"/>
                  </a:lnTo>
                  <a:lnTo>
                    <a:pt x="1118664" y="416309"/>
                  </a:lnTo>
                  <a:lnTo>
                    <a:pt x="1005908" y="427279"/>
                  </a:lnTo>
                  <a:lnTo>
                    <a:pt x="893153" y="439622"/>
                  </a:lnTo>
                  <a:lnTo>
                    <a:pt x="780397" y="453458"/>
                  </a:lnTo>
                  <a:lnTo>
                    <a:pt x="667642" y="468853"/>
                  </a:lnTo>
                  <a:lnTo>
                    <a:pt x="554886" y="485835"/>
                  </a:lnTo>
                  <a:lnTo>
                    <a:pt x="442131" y="504400"/>
                  </a:lnTo>
                  <a:lnTo>
                    <a:pt x="329375" y="524528"/>
                  </a:lnTo>
                  <a:lnTo>
                    <a:pt x="216619" y="546188"/>
                  </a:lnTo>
                  <a:lnTo>
                    <a:pt x="103864" y="569344"/>
                  </a:lnTo>
                  <a:lnTo>
                    <a:pt x="0" y="59202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15936"/>
              <a:ext cx="6145984" cy="225137"/>
            </a:xfrm>
            <a:custGeom>
              <a:avLst/>
              <a:pathLst>
                <a:path w="6145984" h="225137">
                  <a:moveTo>
                    <a:pt x="0" y="0"/>
                  </a:moveTo>
                  <a:lnTo>
                    <a:pt x="103864" y="26957"/>
                  </a:lnTo>
                  <a:lnTo>
                    <a:pt x="216619" y="53893"/>
                  </a:lnTo>
                  <a:lnTo>
                    <a:pt x="329375" y="78448"/>
                  </a:lnTo>
                  <a:lnTo>
                    <a:pt x="442131" y="100573"/>
                  </a:lnTo>
                  <a:lnTo>
                    <a:pt x="554886" y="120223"/>
                  </a:lnTo>
                  <a:lnTo>
                    <a:pt x="667642" y="137360"/>
                  </a:lnTo>
                  <a:lnTo>
                    <a:pt x="780397" y="151967"/>
                  </a:lnTo>
                  <a:lnTo>
                    <a:pt x="893153" y="164055"/>
                  </a:lnTo>
                  <a:lnTo>
                    <a:pt x="1005908" y="173677"/>
                  </a:lnTo>
                  <a:lnTo>
                    <a:pt x="1118664" y="180935"/>
                  </a:lnTo>
                  <a:lnTo>
                    <a:pt x="1231419" y="185992"/>
                  </a:lnTo>
                  <a:lnTo>
                    <a:pt x="1344175" y="189056"/>
                  </a:lnTo>
                  <a:lnTo>
                    <a:pt x="1456930" y="190368"/>
                  </a:lnTo>
                  <a:lnTo>
                    <a:pt x="1569686" y="190174"/>
                  </a:lnTo>
                  <a:lnTo>
                    <a:pt x="1682441" y="188686"/>
                  </a:lnTo>
                  <a:lnTo>
                    <a:pt x="1795197" y="186056"/>
                  </a:lnTo>
                  <a:lnTo>
                    <a:pt x="1907952" y="181893"/>
                  </a:lnTo>
                  <a:lnTo>
                    <a:pt x="2020708" y="176101"/>
                  </a:lnTo>
                  <a:lnTo>
                    <a:pt x="2133463" y="169100"/>
                  </a:lnTo>
                  <a:lnTo>
                    <a:pt x="2246219" y="161621"/>
                  </a:lnTo>
                  <a:lnTo>
                    <a:pt x="2358975" y="154562"/>
                  </a:lnTo>
                  <a:lnTo>
                    <a:pt x="2471730" y="146841"/>
                  </a:lnTo>
                  <a:lnTo>
                    <a:pt x="2584486" y="137991"/>
                  </a:lnTo>
                  <a:lnTo>
                    <a:pt x="2697241" y="129026"/>
                  </a:lnTo>
                  <a:lnTo>
                    <a:pt x="2809997" y="122212"/>
                  </a:lnTo>
                  <a:lnTo>
                    <a:pt x="2922752" y="113190"/>
                  </a:lnTo>
                  <a:lnTo>
                    <a:pt x="3035508" y="101166"/>
                  </a:lnTo>
                  <a:lnTo>
                    <a:pt x="3148263" y="89797"/>
                  </a:lnTo>
                  <a:lnTo>
                    <a:pt x="3261019" y="85458"/>
                  </a:lnTo>
                  <a:lnTo>
                    <a:pt x="3373774" y="87118"/>
                  </a:lnTo>
                  <a:lnTo>
                    <a:pt x="3486530" y="89990"/>
                  </a:lnTo>
                  <a:lnTo>
                    <a:pt x="3599285" y="94122"/>
                  </a:lnTo>
                  <a:lnTo>
                    <a:pt x="3712041" y="102639"/>
                  </a:lnTo>
                  <a:lnTo>
                    <a:pt x="3824796" y="115133"/>
                  </a:lnTo>
                  <a:lnTo>
                    <a:pt x="3937552" y="128107"/>
                  </a:lnTo>
                  <a:lnTo>
                    <a:pt x="4050307" y="139695"/>
                  </a:lnTo>
                  <a:lnTo>
                    <a:pt x="4163063" y="150897"/>
                  </a:lnTo>
                  <a:lnTo>
                    <a:pt x="4275819" y="162261"/>
                  </a:lnTo>
                  <a:lnTo>
                    <a:pt x="4388574" y="173231"/>
                  </a:lnTo>
                  <a:lnTo>
                    <a:pt x="4501330" y="183470"/>
                  </a:lnTo>
                  <a:lnTo>
                    <a:pt x="4614085" y="192672"/>
                  </a:lnTo>
                  <a:lnTo>
                    <a:pt x="4726841" y="200693"/>
                  </a:lnTo>
                  <a:lnTo>
                    <a:pt x="4839596" y="207649"/>
                  </a:lnTo>
                  <a:lnTo>
                    <a:pt x="4952352" y="213570"/>
                  </a:lnTo>
                  <a:lnTo>
                    <a:pt x="5065107" y="218402"/>
                  </a:lnTo>
                  <a:lnTo>
                    <a:pt x="5177863" y="222035"/>
                  </a:lnTo>
                  <a:lnTo>
                    <a:pt x="5290618" y="224330"/>
                  </a:lnTo>
                  <a:lnTo>
                    <a:pt x="5403374" y="225137"/>
                  </a:lnTo>
                  <a:lnTo>
                    <a:pt x="5516129" y="224315"/>
                  </a:lnTo>
                  <a:lnTo>
                    <a:pt x="5628885" y="221742"/>
                  </a:lnTo>
                  <a:lnTo>
                    <a:pt x="5741640" y="217322"/>
                  </a:lnTo>
                  <a:lnTo>
                    <a:pt x="5854396" y="210987"/>
                  </a:lnTo>
                  <a:lnTo>
                    <a:pt x="5967151" y="202694"/>
                  </a:lnTo>
                  <a:lnTo>
                    <a:pt x="6079907" y="192424"/>
                  </a:lnTo>
                  <a:lnTo>
                    <a:pt x="6145984" y="1852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68059"/>
              <a:ext cx="6145984" cy="407141"/>
            </a:xfrm>
            <a:custGeom>
              <a:avLst/>
              <a:pathLst>
                <a:path w="6145984" h="407141">
                  <a:moveTo>
                    <a:pt x="6145984" y="407141"/>
                  </a:moveTo>
                  <a:lnTo>
                    <a:pt x="6079907" y="389753"/>
                  </a:lnTo>
                  <a:lnTo>
                    <a:pt x="5967151" y="361666"/>
                  </a:lnTo>
                  <a:lnTo>
                    <a:pt x="5854396" y="335141"/>
                  </a:lnTo>
                  <a:lnTo>
                    <a:pt x="5741640" y="310137"/>
                  </a:lnTo>
                  <a:lnTo>
                    <a:pt x="5628885" y="286592"/>
                  </a:lnTo>
                  <a:lnTo>
                    <a:pt x="5516129" y="264418"/>
                  </a:lnTo>
                  <a:lnTo>
                    <a:pt x="5403374" y="243499"/>
                  </a:lnTo>
                  <a:lnTo>
                    <a:pt x="5290618" y="223693"/>
                  </a:lnTo>
                  <a:lnTo>
                    <a:pt x="5177863" y="204839"/>
                  </a:lnTo>
                  <a:lnTo>
                    <a:pt x="5065107" y="186766"/>
                  </a:lnTo>
                  <a:lnTo>
                    <a:pt x="4952352" y="169315"/>
                  </a:lnTo>
                  <a:lnTo>
                    <a:pt x="4839596" y="152357"/>
                  </a:lnTo>
                  <a:lnTo>
                    <a:pt x="4726841" y="135817"/>
                  </a:lnTo>
                  <a:lnTo>
                    <a:pt x="4614085" y="119705"/>
                  </a:lnTo>
                  <a:lnTo>
                    <a:pt x="4501330" y="104070"/>
                  </a:lnTo>
                  <a:lnTo>
                    <a:pt x="4388574" y="88510"/>
                  </a:lnTo>
                  <a:lnTo>
                    <a:pt x="4275819" y="73495"/>
                  </a:lnTo>
                  <a:lnTo>
                    <a:pt x="4163063" y="59687"/>
                  </a:lnTo>
                  <a:lnTo>
                    <a:pt x="4050307" y="47529"/>
                  </a:lnTo>
                  <a:lnTo>
                    <a:pt x="3937552" y="35160"/>
                  </a:lnTo>
                  <a:lnTo>
                    <a:pt x="3824796" y="22015"/>
                  </a:lnTo>
                  <a:lnTo>
                    <a:pt x="3712041" y="11246"/>
                  </a:lnTo>
                  <a:lnTo>
                    <a:pt x="3599285" y="4217"/>
                  </a:lnTo>
                  <a:lnTo>
                    <a:pt x="3486530" y="208"/>
                  </a:lnTo>
                  <a:lnTo>
                    <a:pt x="3373774" y="0"/>
                  </a:lnTo>
                  <a:lnTo>
                    <a:pt x="3261019" y="1990"/>
                  </a:lnTo>
                  <a:lnTo>
                    <a:pt x="3148263" y="5334"/>
                  </a:lnTo>
                  <a:lnTo>
                    <a:pt x="3035508" y="14247"/>
                  </a:lnTo>
                  <a:lnTo>
                    <a:pt x="2922752" y="26690"/>
                  </a:lnTo>
                  <a:lnTo>
                    <a:pt x="2809997" y="37595"/>
                  </a:lnTo>
                  <a:lnTo>
                    <a:pt x="2697241" y="43523"/>
                  </a:lnTo>
                  <a:lnTo>
                    <a:pt x="2584486" y="51109"/>
                  </a:lnTo>
                  <a:lnTo>
                    <a:pt x="2471730" y="60678"/>
                  </a:lnTo>
                  <a:lnTo>
                    <a:pt x="2358975" y="70399"/>
                  </a:lnTo>
                  <a:lnTo>
                    <a:pt x="2246219" y="78188"/>
                  </a:lnTo>
                  <a:lnTo>
                    <a:pt x="2133463" y="86947"/>
                  </a:lnTo>
                  <a:lnTo>
                    <a:pt x="2020708" y="96734"/>
                  </a:lnTo>
                  <a:lnTo>
                    <a:pt x="1907952" y="106568"/>
                  </a:lnTo>
                  <a:lnTo>
                    <a:pt x="1795197" y="115156"/>
                  </a:lnTo>
                  <a:lnTo>
                    <a:pt x="1682441" y="122503"/>
                  </a:lnTo>
                  <a:lnTo>
                    <a:pt x="1569686" y="129902"/>
                  </a:lnTo>
                  <a:lnTo>
                    <a:pt x="1456930" y="137530"/>
                  </a:lnTo>
                  <a:lnTo>
                    <a:pt x="1344175" y="145614"/>
                  </a:lnTo>
                  <a:lnTo>
                    <a:pt x="1231419" y="154414"/>
                  </a:lnTo>
                  <a:lnTo>
                    <a:pt x="1118664" y="164186"/>
                  </a:lnTo>
                  <a:lnTo>
                    <a:pt x="1005908" y="175156"/>
                  </a:lnTo>
                  <a:lnTo>
                    <a:pt x="893153" y="187499"/>
                  </a:lnTo>
                  <a:lnTo>
                    <a:pt x="780397" y="201335"/>
                  </a:lnTo>
                  <a:lnTo>
                    <a:pt x="667642" y="216730"/>
                  </a:lnTo>
                  <a:lnTo>
                    <a:pt x="554886" y="233712"/>
                  </a:lnTo>
                  <a:lnTo>
                    <a:pt x="442131" y="252277"/>
                  </a:lnTo>
                  <a:lnTo>
                    <a:pt x="329375" y="272405"/>
                  </a:lnTo>
                  <a:lnTo>
                    <a:pt x="216619" y="294065"/>
                  </a:lnTo>
                  <a:lnTo>
                    <a:pt x="103864" y="317221"/>
                  </a:lnTo>
                  <a:lnTo>
                    <a:pt x="0" y="3398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885556"/>
              <a:ext cx="6145984" cy="252634"/>
            </a:xfrm>
            <a:custGeom>
              <a:avLst/>
              <a:pathLst>
                <a:path w="6145984" h="252634">
                  <a:moveTo>
                    <a:pt x="0" y="126390"/>
                  </a:moveTo>
                  <a:lnTo>
                    <a:pt x="103864" y="128530"/>
                  </a:lnTo>
                  <a:lnTo>
                    <a:pt x="216619" y="130420"/>
                  </a:lnTo>
                  <a:lnTo>
                    <a:pt x="329375" y="131867"/>
                  </a:lnTo>
                  <a:lnTo>
                    <a:pt x="442131" y="132866"/>
                  </a:lnTo>
                  <a:lnTo>
                    <a:pt x="554886" y="133408"/>
                  </a:lnTo>
                  <a:lnTo>
                    <a:pt x="667642" y="133486"/>
                  </a:lnTo>
                  <a:lnTo>
                    <a:pt x="780397" y="133092"/>
                  </a:lnTo>
                  <a:lnTo>
                    <a:pt x="893153" y="132218"/>
                  </a:lnTo>
                  <a:lnTo>
                    <a:pt x="1005908" y="130857"/>
                  </a:lnTo>
                  <a:lnTo>
                    <a:pt x="1118664" y="129002"/>
                  </a:lnTo>
                  <a:lnTo>
                    <a:pt x="1231419" y="126644"/>
                  </a:lnTo>
                  <a:lnTo>
                    <a:pt x="1344175" y="123776"/>
                  </a:lnTo>
                  <a:lnTo>
                    <a:pt x="1456930" y="120390"/>
                  </a:lnTo>
                  <a:lnTo>
                    <a:pt x="1569686" y="116479"/>
                  </a:lnTo>
                  <a:lnTo>
                    <a:pt x="1682441" y="112035"/>
                  </a:lnTo>
                  <a:lnTo>
                    <a:pt x="1795197" y="107047"/>
                  </a:lnTo>
                  <a:lnTo>
                    <a:pt x="1907952" y="100671"/>
                  </a:lnTo>
                  <a:lnTo>
                    <a:pt x="2020708" y="92859"/>
                  </a:lnTo>
                  <a:lnTo>
                    <a:pt x="2133463" y="84465"/>
                  </a:lnTo>
                  <a:lnTo>
                    <a:pt x="2246219" y="76346"/>
                  </a:lnTo>
                  <a:lnTo>
                    <a:pt x="2358975" y="68921"/>
                  </a:lnTo>
                  <a:lnTo>
                    <a:pt x="2471730" y="60200"/>
                  </a:lnTo>
                  <a:lnTo>
                    <a:pt x="2584486" y="50991"/>
                  </a:lnTo>
                  <a:lnTo>
                    <a:pt x="2697241" y="42715"/>
                  </a:lnTo>
                  <a:lnTo>
                    <a:pt x="2809997" y="36344"/>
                  </a:lnTo>
                  <a:lnTo>
                    <a:pt x="2922752" y="26381"/>
                  </a:lnTo>
                  <a:lnTo>
                    <a:pt x="3035508" y="14147"/>
                  </a:lnTo>
                  <a:lnTo>
                    <a:pt x="3148263" y="4006"/>
                  </a:lnTo>
                  <a:lnTo>
                    <a:pt x="3261019" y="165"/>
                  </a:lnTo>
                  <a:lnTo>
                    <a:pt x="3373774" y="0"/>
                  </a:lnTo>
                  <a:lnTo>
                    <a:pt x="3486530" y="1540"/>
                  </a:lnTo>
                  <a:lnTo>
                    <a:pt x="3599285" y="5610"/>
                  </a:lnTo>
                  <a:lnTo>
                    <a:pt x="3712041" y="13384"/>
                  </a:lnTo>
                  <a:lnTo>
                    <a:pt x="3824796" y="25015"/>
                  </a:lnTo>
                  <a:lnTo>
                    <a:pt x="3937552" y="38074"/>
                  </a:lnTo>
                  <a:lnTo>
                    <a:pt x="4050307" y="50053"/>
                  </a:lnTo>
                  <a:lnTo>
                    <a:pt x="4163063" y="61733"/>
                  </a:lnTo>
                  <a:lnTo>
                    <a:pt x="4275819" y="74319"/>
                  </a:lnTo>
                  <a:lnTo>
                    <a:pt x="4388574" y="87312"/>
                  </a:lnTo>
                  <a:lnTo>
                    <a:pt x="4501330" y="100211"/>
                  </a:lnTo>
                  <a:lnTo>
                    <a:pt x="4614085" y="112629"/>
                  </a:lnTo>
                  <a:lnTo>
                    <a:pt x="4726841" y="124696"/>
                  </a:lnTo>
                  <a:lnTo>
                    <a:pt x="4839596" y="136444"/>
                  </a:lnTo>
                  <a:lnTo>
                    <a:pt x="4952352" y="147883"/>
                  </a:lnTo>
                  <a:lnTo>
                    <a:pt x="5065107" y="159025"/>
                  </a:lnTo>
                  <a:lnTo>
                    <a:pt x="5177863" y="169878"/>
                  </a:lnTo>
                  <a:lnTo>
                    <a:pt x="5290618" y="180453"/>
                  </a:lnTo>
                  <a:lnTo>
                    <a:pt x="5403374" y="190759"/>
                  </a:lnTo>
                  <a:lnTo>
                    <a:pt x="5516129" y="200808"/>
                  </a:lnTo>
                  <a:lnTo>
                    <a:pt x="5628885" y="210608"/>
                  </a:lnTo>
                  <a:lnTo>
                    <a:pt x="5741640" y="220170"/>
                  </a:lnTo>
                  <a:lnTo>
                    <a:pt x="5854396" y="229505"/>
                  </a:lnTo>
                  <a:lnTo>
                    <a:pt x="5967151" y="238621"/>
                  </a:lnTo>
                  <a:lnTo>
                    <a:pt x="6079907" y="247529"/>
                  </a:lnTo>
                  <a:lnTo>
                    <a:pt x="6145984" y="25263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42789"/>
              <a:ext cx="6145984" cy="599160"/>
            </a:xfrm>
            <a:custGeom>
              <a:avLst/>
              <a:pathLst>
                <a:path w="6145984" h="599160">
                  <a:moveTo>
                    <a:pt x="0" y="0"/>
                  </a:moveTo>
                  <a:lnTo>
                    <a:pt x="103864" y="24130"/>
                  </a:lnTo>
                  <a:lnTo>
                    <a:pt x="216619" y="48404"/>
                  </a:lnTo>
                  <a:lnTo>
                    <a:pt x="329375" y="70712"/>
                  </a:lnTo>
                  <a:lnTo>
                    <a:pt x="442131" y="91007"/>
                  </a:lnTo>
                  <a:lnTo>
                    <a:pt x="554886" y="109249"/>
                  </a:lnTo>
                  <a:lnTo>
                    <a:pt x="667642" y="125404"/>
                  </a:lnTo>
                  <a:lnTo>
                    <a:pt x="780397" y="139456"/>
                  </a:lnTo>
                  <a:lnTo>
                    <a:pt x="893153" y="151414"/>
                  </a:lnTo>
                  <a:lnTo>
                    <a:pt x="1005908" y="161327"/>
                  </a:lnTo>
                  <a:lnTo>
                    <a:pt x="1118664" y="169290"/>
                  </a:lnTo>
                  <a:lnTo>
                    <a:pt x="1231419" y="175447"/>
                  </a:lnTo>
                  <a:lnTo>
                    <a:pt x="1344175" y="179991"/>
                  </a:lnTo>
                  <a:lnTo>
                    <a:pt x="1456930" y="183141"/>
                  </a:lnTo>
                  <a:lnTo>
                    <a:pt x="1569686" y="185119"/>
                  </a:lnTo>
                  <a:lnTo>
                    <a:pt x="1682441" y="186119"/>
                  </a:lnTo>
                  <a:lnTo>
                    <a:pt x="1795197" y="186282"/>
                  </a:lnTo>
                  <a:lnTo>
                    <a:pt x="1907952" y="185568"/>
                  </a:lnTo>
                  <a:lnTo>
                    <a:pt x="2020708" y="183930"/>
                  </a:lnTo>
                  <a:lnTo>
                    <a:pt x="2133463" y="181446"/>
                  </a:lnTo>
                  <a:lnTo>
                    <a:pt x="2246219" y="178483"/>
                  </a:lnTo>
                  <a:lnTo>
                    <a:pt x="2358975" y="175810"/>
                  </a:lnTo>
                  <a:lnTo>
                    <a:pt x="2471730" y="173702"/>
                  </a:lnTo>
                  <a:lnTo>
                    <a:pt x="2584486" y="171173"/>
                  </a:lnTo>
                  <a:lnTo>
                    <a:pt x="2697241" y="168215"/>
                  </a:lnTo>
                  <a:lnTo>
                    <a:pt x="2809997" y="166140"/>
                  </a:lnTo>
                  <a:lnTo>
                    <a:pt x="2922752" y="163019"/>
                  </a:lnTo>
                  <a:lnTo>
                    <a:pt x="3035508" y="157843"/>
                  </a:lnTo>
                  <a:lnTo>
                    <a:pt x="3148263" y="152488"/>
                  </a:lnTo>
                  <a:lnTo>
                    <a:pt x="3261019" y="151353"/>
                  </a:lnTo>
                  <a:lnTo>
                    <a:pt x="3373774" y="154313"/>
                  </a:lnTo>
                  <a:lnTo>
                    <a:pt x="3486530" y="157659"/>
                  </a:lnTo>
                  <a:lnTo>
                    <a:pt x="3599285" y="161185"/>
                  </a:lnTo>
                  <a:lnTo>
                    <a:pt x="3712041" y="167345"/>
                  </a:lnTo>
                  <a:lnTo>
                    <a:pt x="3824796" y="175647"/>
                  </a:lnTo>
                  <a:lnTo>
                    <a:pt x="3937552" y="183709"/>
                  </a:lnTo>
                  <a:lnTo>
                    <a:pt x="4050307" y="190662"/>
                  </a:lnTo>
                  <a:lnTo>
                    <a:pt x="4163063" y="197021"/>
                  </a:lnTo>
                  <a:lnTo>
                    <a:pt x="4275819" y="202913"/>
                  </a:lnTo>
                  <a:lnTo>
                    <a:pt x="4388574" y="208161"/>
                  </a:lnTo>
                  <a:lnTo>
                    <a:pt x="4501330" y="212790"/>
                  </a:lnTo>
                  <a:lnTo>
                    <a:pt x="4614085" y="216775"/>
                  </a:lnTo>
                  <a:lnTo>
                    <a:pt x="4726841" y="219900"/>
                  </a:lnTo>
                  <a:lnTo>
                    <a:pt x="4839596" y="222249"/>
                  </a:lnTo>
                  <a:lnTo>
                    <a:pt x="4952352" y="223843"/>
                  </a:lnTo>
                  <a:lnTo>
                    <a:pt x="5065107" y="224626"/>
                  </a:lnTo>
                  <a:lnTo>
                    <a:pt x="5177863" y="224493"/>
                  </a:lnTo>
                  <a:lnTo>
                    <a:pt x="5290618" y="223310"/>
                  </a:lnTo>
                  <a:lnTo>
                    <a:pt x="5403374" y="220935"/>
                  </a:lnTo>
                  <a:lnTo>
                    <a:pt x="5516129" y="217234"/>
                  </a:lnTo>
                  <a:lnTo>
                    <a:pt x="5628885" y="212088"/>
                  </a:lnTo>
                  <a:lnTo>
                    <a:pt x="5741640" y="205406"/>
                  </a:lnTo>
                  <a:lnTo>
                    <a:pt x="5854396" y="197118"/>
                  </a:lnTo>
                  <a:lnTo>
                    <a:pt x="5967151" y="187181"/>
                  </a:lnTo>
                  <a:lnTo>
                    <a:pt x="6079907" y="175569"/>
                  </a:lnTo>
                  <a:lnTo>
                    <a:pt x="6145984" y="167777"/>
                  </a:lnTo>
                  <a:lnTo>
                    <a:pt x="6145984" y="599160"/>
                  </a:lnTo>
                  <a:lnTo>
                    <a:pt x="6079907" y="584594"/>
                  </a:lnTo>
                  <a:lnTo>
                    <a:pt x="5967151" y="561299"/>
                  </a:lnTo>
                  <a:lnTo>
                    <a:pt x="5854396" y="539551"/>
                  </a:lnTo>
                  <a:lnTo>
                    <a:pt x="5741640" y="519318"/>
                  </a:lnTo>
                  <a:lnTo>
                    <a:pt x="5628885" y="500551"/>
                  </a:lnTo>
                  <a:lnTo>
                    <a:pt x="5516129" y="483175"/>
                  </a:lnTo>
                  <a:lnTo>
                    <a:pt x="5403374" y="467091"/>
                  </a:lnTo>
                  <a:lnTo>
                    <a:pt x="5290618" y="452176"/>
                  </a:lnTo>
                  <a:lnTo>
                    <a:pt x="5177863" y="438289"/>
                  </a:lnTo>
                  <a:lnTo>
                    <a:pt x="5065107" y="425281"/>
                  </a:lnTo>
                  <a:lnTo>
                    <a:pt x="4952352" y="413014"/>
                  </a:lnTo>
                  <a:lnTo>
                    <a:pt x="4839596" y="401376"/>
                  </a:lnTo>
                  <a:lnTo>
                    <a:pt x="4726841" y="390305"/>
                  </a:lnTo>
                  <a:lnTo>
                    <a:pt x="4614085" y="379816"/>
                  </a:lnTo>
                  <a:lnTo>
                    <a:pt x="4501330" y="369976"/>
                  </a:lnTo>
                  <a:lnTo>
                    <a:pt x="4388574" y="360506"/>
                  </a:lnTo>
                  <a:lnTo>
                    <a:pt x="4275819" y="351576"/>
                  </a:lnTo>
                  <a:lnTo>
                    <a:pt x="4163063" y="343460"/>
                  </a:lnTo>
                  <a:lnTo>
                    <a:pt x="4050307" y="336232"/>
                  </a:lnTo>
                  <a:lnTo>
                    <a:pt x="3937552" y="328568"/>
                  </a:lnTo>
                  <a:lnTo>
                    <a:pt x="3824796" y="320350"/>
                  </a:lnTo>
                  <a:lnTo>
                    <a:pt x="3712041" y="313618"/>
                  </a:lnTo>
                  <a:lnTo>
                    <a:pt x="3599285" y="308812"/>
                  </a:lnTo>
                  <a:lnTo>
                    <a:pt x="3486530" y="305398"/>
                  </a:lnTo>
                  <a:lnTo>
                    <a:pt x="3373774" y="304476"/>
                  </a:lnTo>
                  <a:lnTo>
                    <a:pt x="3261019" y="304838"/>
                  </a:lnTo>
                  <a:lnTo>
                    <a:pt x="3148263" y="305068"/>
                  </a:lnTo>
                  <a:lnTo>
                    <a:pt x="3035508" y="308188"/>
                  </a:lnTo>
                  <a:lnTo>
                    <a:pt x="2922752" y="313745"/>
                  </a:lnTo>
                  <a:lnTo>
                    <a:pt x="2809997" y="318580"/>
                  </a:lnTo>
                  <a:lnTo>
                    <a:pt x="2697241" y="319848"/>
                  </a:lnTo>
                  <a:lnTo>
                    <a:pt x="2584486" y="321551"/>
                  </a:lnTo>
                  <a:lnTo>
                    <a:pt x="2471730" y="324735"/>
                  </a:lnTo>
                  <a:lnTo>
                    <a:pt x="2358975" y="328663"/>
                  </a:lnTo>
                  <a:lnTo>
                    <a:pt x="2246219" y="332000"/>
                  </a:lnTo>
                  <a:lnTo>
                    <a:pt x="2133463" y="336128"/>
                  </a:lnTo>
                  <a:lnTo>
                    <a:pt x="2020708" y="341147"/>
                  </a:lnTo>
                  <a:lnTo>
                    <a:pt x="1907952" y="346465"/>
                  </a:lnTo>
                  <a:lnTo>
                    <a:pt x="1795197" y="351204"/>
                  </a:lnTo>
                  <a:lnTo>
                    <a:pt x="1682441" y="355335"/>
                  </a:lnTo>
                  <a:lnTo>
                    <a:pt x="1569686" y="359714"/>
                  </a:lnTo>
                  <a:lnTo>
                    <a:pt x="1456930" y="364501"/>
                  </a:lnTo>
                  <a:lnTo>
                    <a:pt x="1344175" y="369902"/>
                  </a:lnTo>
                  <a:lnTo>
                    <a:pt x="1231419" y="376155"/>
                  </a:lnTo>
                  <a:lnTo>
                    <a:pt x="1118664" y="383493"/>
                  </a:lnTo>
                  <a:lnTo>
                    <a:pt x="1005908" y="392119"/>
                  </a:lnTo>
                  <a:lnTo>
                    <a:pt x="893153" y="402195"/>
                  </a:lnTo>
                  <a:lnTo>
                    <a:pt x="780397" y="413828"/>
                  </a:lnTo>
                  <a:lnTo>
                    <a:pt x="667642" y="427081"/>
                  </a:lnTo>
                  <a:lnTo>
                    <a:pt x="554886" y="441976"/>
                  </a:lnTo>
                  <a:lnTo>
                    <a:pt x="442131" y="458512"/>
                  </a:lnTo>
                  <a:lnTo>
                    <a:pt x="329375" y="476669"/>
                  </a:lnTo>
                  <a:lnTo>
                    <a:pt x="216619" y="496419"/>
                  </a:lnTo>
                  <a:lnTo>
                    <a:pt x="103864" y="517731"/>
                  </a:lnTo>
                  <a:lnTo>
                    <a:pt x="0" y="53877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42789"/>
              <a:ext cx="6145984" cy="224626"/>
            </a:xfrm>
            <a:custGeom>
              <a:avLst/>
              <a:pathLst>
                <a:path w="6145984" h="224626">
                  <a:moveTo>
                    <a:pt x="0" y="0"/>
                  </a:moveTo>
                  <a:lnTo>
                    <a:pt x="103864" y="24130"/>
                  </a:lnTo>
                  <a:lnTo>
                    <a:pt x="216619" y="48404"/>
                  </a:lnTo>
                  <a:lnTo>
                    <a:pt x="329375" y="70712"/>
                  </a:lnTo>
                  <a:lnTo>
                    <a:pt x="442131" y="91007"/>
                  </a:lnTo>
                  <a:lnTo>
                    <a:pt x="554886" y="109249"/>
                  </a:lnTo>
                  <a:lnTo>
                    <a:pt x="667642" y="125404"/>
                  </a:lnTo>
                  <a:lnTo>
                    <a:pt x="780397" y="139456"/>
                  </a:lnTo>
                  <a:lnTo>
                    <a:pt x="893153" y="151414"/>
                  </a:lnTo>
                  <a:lnTo>
                    <a:pt x="1005908" y="161327"/>
                  </a:lnTo>
                  <a:lnTo>
                    <a:pt x="1118664" y="169290"/>
                  </a:lnTo>
                  <a:lnTo>
                    <a:pt x="1231419" y="175447"/>
                  </a:lnTo>
                  <a:lnTo>
                    <a:pt x="1344175" y="179991"/>
                  </a:lnTo>
                  <a:lnTo>
                    <a:pt x="1456930" y="183141"/>
                  </a:lnTo>
                  <a:lnTo>
                    <a:pt x="1569686" y="185119"/>
                  </a:lnTo>
                  <a:lnTo>
                    <a:pt x="1682441" y="186119"/>
                  </a:lnTo>
                  <a:lnTo>
                    <a:pt x="1795197" y="186282"/>
                  </a:lnTo>
                  <a:lnTo>
                    <a:pt x="1907952" y="185568"/>
                  </a:lnTo>
                  <a:lnTo>
                    <a:pt x="2020708" y="183930"/>
                  </a:lnTo>
                  <a:lnTo>
                    <a:pt x="2133463" y="181446"/>
                  </a:lnTo>
                  <a:lnTo>
                    <a:pt x="2246219" y="178483"/>
                  </a:lnTo>
                  <a:lnTo>
                    <a:pt x="2358975" y="175810"/>
                  </a:lnTo>
                  <a:lnTo>
                    <a:pt x="2471730" y="173702"/>
                  </a:lnTo>
                  <a:lnTo>
                    <a:pt x="2584486" y="171173"/>
                  </a:lnTo>
                  <a:lnTo>
                    <a:pt x="2697241" y="168215"/>
                  </a:lnTo>
                  <a:lnTo>
                    <a:pt x="2809997" y="166140"/>
                  </a:lnTo>
                  <a:lnTo>
                    <a:pt x="2922752" y="163019"/>
                  </a:lnTo>
                  <a:lnTo>
                    <a:pt x="3035508" y="157843"/>
                  </a:lnTo>
                  <a:lnTo>
                    <a:pt x="3148263" y="152488"/>
                  </a:lnTo>
                  <a:lnTo>
                    <a:pt x="3261019" y="151353"/>
                  </a:lnTo>
                  <a:lnTo>
                    <a:pt x="3373774" y="154313"/>
                  </a:lnTo>
                  <a:lnTo>
                    <a:pt x="3486530" y="157659"/>
                  </a:lnTo>
                  <a:lnTo>
                    <a:pt x="3599285" y="161185"/>
                  </a:lnTo>
                  <a:lnTo>
                    <a:pt x="3712041" y="167345"/>
                  </a:lnTo>
                  <a:lnTo>
                    <a:pt x="3824796" y="175647"/>
                  </a:lnTo>
                  <a:lnTo>
                    <a:pt x="3937552" y="183709"/>
                  </a:lnTo>
                  <a:lnTo>
                    <a:pt x="4050307" y="190662"/>
                  </a:lnTo>
                  <a:lnTo>
                    <a:pt x="4163063" y="197021"/>
                  </a:lnTo>
                  <a:lnTo>
                    <a:pt x="4275819" y="202913"/>
                  </a:lnTo>
                  <a:lnTo>
                    <a:pt x="4388574" y="208161"/>
                  </a:lnTo>
                  <a:lnTo>
                    <a:pt x="4501330" y="212790"/>
                  </a:lnTo>
                  <a:lnTo>
                    <a:pt x="4614085" y="216775"/>
                  </a:lnTo>
                  <a:lnTo>
                    <a:pt x="4726841" y="219900"/>
                  </a:lnTo>
                  <a:lnTo>
                    <a:pt x="4839596" y="222249"/>
                  </a:lnTo>
                  <a:lnTo>
                    <a:pt x="4952352" y="223843"/>
                  </a:lnTo>
                  <a:lnTo>
                    <a:pt x="5065107" y="224626"/>
                  </a:lnTo>
                  <a:lnTo>
                    <a:pt x="5177863" y="224493"/>
                  </a:lnTo>
                  <a:lnTo>
                    <a:pt x="5290618" y="223310"/>
                  </a:lnTo>
                  <a:lnTo>
                    <a:pt x="5403374" y="220935"/>
                  </a:lnTo>
                  <a:lnTo>
                    <a:pt x="5516129" y="217234"/>
                  </a:lnTo>
                  <a:lnTo>
                    <a:pt x="5628885" y="212088"/>
                  </a:lnTo>
                  <a:lnTo>
                    <a:pt x="5741640" y="205406"/>
                  </a:lnTo>
                  <a:lnTo>
                    <a:pt x="5854396" y="197118"/>
                  </a:lnTo>
                  <a:lnTo>
                    <a:pt x="5967151" y="187181"/>
                  </a:lnTo>
                  <a:lnTo>
                    <a:pt x="6079907" y="175569"/>
                  </a:lnTo>
                  <a:lnTo>
                    <a:pt x="6145984" y="1677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047265"/>
              <a:ext cx="6145984" cy="294683"/>
            </a:xfrm>
            <a:custGeom>
              <a:avLst/>
              <a:pathLst>
                <a:path w="6145984" h="294683">
                  <a:moveTo>
                    <a:pt x="6145984" y="294683"/>
                  </a:moveTo>
                  <a:lnTo>
                    <a:pt x="6079907" y="280117"/>
                  </a:lnTo>
                  <a:lnTo>
                    <a:pt x="5967151" y="256822"/>
                  </a:lnTo>
                  <a:lnTo>
                    <a:pt x="5854396" y="235074"/>
                  </a:lnTo>
                  <a:lnTo>
                    <a:pt x="5741640" y="214842"/>
                  </a:lnTo>
                  <a:lnTo>
                    <a:pt x="5628885" y="196075"/>
                  </a:lnTo>
                  <a:lnTo>
                    <a:pt x="5516129" y="178699"/>
                  </a:lnTo>
                  <a:lnTo>
                    <a:pt x="5403374" y="162614"/>
                  </a:lnTo>
                  <a:lnTo>
                    <a:pt x="5290618" y="147699"/>
                  </a:lnTo>
                  <a:lnTo>
                    <a:pt x="5177863" y="133812"/>
                  </a:lnTo>
                  <a:lnTo>
                    <a:pt x="5065107" y="120805"/>
                  </a:lnTo>
                  <a:lnTo>
                    <a:pt x="4952352" y="108538"/>
                  </a:lnTo>
                  <a:lnTo>
                    <a:pt x="4839596" y="96899"/>
                  </a:lnTo>
                  <a:lnTo>
                    <a:pt x="4726841" y="85829"/>
                  </a:lnTo>
                  <a:lnTo>
                    <a:pt x="4614085" y="75340"/>
                  </a:lnTo>
                  <a:lnTo>
                    <a:pt x="4501330" y="65500"/>
                  </a:lnTo>
                  <a:lnTo>
                    <a:pt x="4388574" y="56030"/>
                  </a:lnTo>
                  <a:lnTo>
                    <a:pt x="4275819" y="47100"/>
                  </a:lnTo>
                  <a:lnTo>
                    <a:pt x="4163063" y="38984"/>
                  </a:lnTo>
                  <a:lnTo>
                    <a:pt x="4050307" y="31755"/>
                  </a:lnTo>
                  <a:lnTo>
                    <a:pt x="3937552" y="24091"/>
                  </a:lnTo>
                  <a:lnTo>
                    <a:pt x="3824796" y="15873"/>
                  </a:lnTo>
                  <a:lnTo>
                    <a:pt x="3712041" y="9142"/>
                  </a:lnTo>
                  <a:lnTo>
                    <a:pt x="3599285" y="4336"/>
                  </a:lnTo>
                  <a:lnTo>
                    <a:pt x="3486530" y="921"/>
                  </a:lnTo>
                  <a:lnTo>
                    <a:pt x="3373774" y="0"/>
                  </a:lnTo>
                  <a:lnTo>
                    <a:pt x="3261019" y="361"/>
                  </a:lnTo>
                  <a:lnTo>
                    <a:pt x="3148263" y="592"/>
                  </a:lnTo>
                  <a:lnTo>
                    <a:pt x="3035508" y="3712"/>
                  </a:lnTo>
                  <a:lnTo>
                    <a:pt x="2922752" y="9269"/>
                  </a:lnTo>
                  <a:lnTo>
                    <a:pt x="2809997" y="14104"/>
                  </a:lnTo>
                  <a:lnTo>
                    <a:pt x="2697241" y="15372"/>
                  </a:lnTo>
                  <a:lnTo>
                    <a:pt x="2584486" y="17075"/>
                  </a:lnTo>
                  <a:lnTo>
                    <a:pt x="2471730" y="20258"/>
                  </a:lnTo>
                  <a:lnTo>
                    <a:pt x="2358975" y="24187"/>
                  </a:lnTo>
                  <a:lnTo>
                    <a:pt x="2246219" y="27523"/>
                  </a:lnTo>
                  <a:lnTo>
                    <a:pt x="2133463" y="31652"/>
                  </a:lnTo>
                  <a:lnTo>
                    <a:pt x="2020708" y="36671"/>
                  </a:lnTo>
                  <a:lnTo>
                    <a:pt x="1907952" y="41988"/>
                  </a:lnTo>
                  <a:lnTo>
                    <a:pt x="1795197" y="46728"/>
                  </a:lnTo>
                  <a:lnTo>
                    <a:pt x="1682441" y="50858"/>
                  </a:lnTo>
                  <a:lnTo>
                    <a:pt x="1569686" y="55238"/>
                  </a:lnTo>
                  <a:lnTo>
                    <a:pt x="1456930" y="60024"/>
                  </a:lnTo>
                  <a:lnTo>
                    <a:pt x="1344175" y="65426"/>
                  </a:lnTo>
                  <a:lnTo>
                    <a:pt x="1231419" y="71679"/>
                  </a:lnTo>
                  <a:lnTo>
                    <a:pt x="1118664" y="79016"/>
                  </a:lnTo>
                  <a:lnTo>
                    <a:pt x="1005908" y="87643"/>
                  </a:lnTo>
                  <a:lnTo>
                    <a:pt x="893153" y="97718"/>
                  </a:lnTo>
                  <a:lnTo>
                    <a:pt x="780397" y="109352"/>
                  </a:lnTo>
                  <a:lnTo>
                    <a:pt x="667642" y="122604"/>
                  </a:lnTo>
                  <a:lnTo>
                    <a:pt x="554886" y="137500"/>
                  </a:lnTo>
                  <a:lnTo>
                    <a:pt x="442131" y="154035"/>
                  </a:lnTo>
                  <a:lnTo>
                    <a:pt x="329375" y="172192"/>
                  </a:lnTo>
                  <a:lnTo>
                    <a:pt x="216619" y="191943"/>
                  </a:lnTo>
                  <a:lnTo>
                    <a:pt x="103864" y="213255"/>
                  </a:lnTo>
                  <a:lnTo>
                    <a:pt x="0" y="2342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70885"/>
              <a:ext cx="6145984" cy="155373"/>
            </a:xfrm>
            <a:custGeom>
              <a:avLst/>
              <a:pathLst>
                <a:path w="6145984" h="155373">
                  <a:moveTo>
                    <a:pt x="0" y="41290"/>
                  </a:moveTo>
                  <a:lnTo>
                    <a:pt x="103864" y="42834"/>
                  </a:lnTo>
                  <a:lnTo>
                    <a:pt x="216619" y="44316"/>
                  </a:lnTo>
                  <a:lnTo>
                    <a:pt x="329375" y="45594"/>
                  </a:lnTo>
                  <a:lnTo>
                    <a:pt x="442131" y="46664"/>
                  </a:lnTo>
                  <a:lnTo>
                    <a:pt x="554886" y="47517"/>
                  </a:lnTo>
                  <a:lnTo>
                    <a:pt x="667642" y="48146"/>
                  </a:lnTo>
                  <a:lnTo>
                    <a:pt x="780397" y="48546"/>
                  </a:lnTo>
                  <a:lnTo>
                    <a:pt x="893153" y="48709"/>
                  </a:lnTo>
                  <a:lnTo>
                    <a:pt x="1005908" y="48627"/>
                  </a:lnTo>
                  <a:lnTo>
                    <a:pt x="1118664" y="48295"/>
                  </a:lnTo>
                  <a:lnTo>
                    <a:pt x="1231419" y="47706"/>
                  </a:lnTo>
                  <a:lnTo>
                    <a:pt x="1344175" y="46851"/>
                  </a:lnTo>
                  <a:lnTo>
                    <a:pt x="1456930" y="45725"/>
                  </a:lnTo>
                  <a:lnTo>
                    <a:pt x="1569686" y="44321"/>
                  </a:lnTo>
                  <a:lnTo>
                    <a:pt x="1682441" y="42631"/>
                  </a:lnTo>
                  <a:lnTo>
                    <a:pt x="1795197" y="40647"/>
                  </a:lnTo>
                  <a:lnTo>
                    <a:pt x="1907952" y="37921"/>
                  </a:lnTo>
                  <a:lnTo>
                    <a:pt x="2020708" y="34443"/>
                  </a:lnTo>
                  <a:lnTo>
                    <a:pt x="2133463" y="30691"/>
                  </a:lnTo>
                  <a:lnTo>
                    <a:pt x="2246219" y="27146"/>
                  </a:lnTo>
                  <a:lnTo>
                    <a:pt x="2358975" y="24141"/>
                  </a:lnTo>
                  <a:lnTo>
                    <a:pt x="2471730" y="21122"/>
                  </a:lnTo>
                  <a:lnTo>
                    <a:pt x="2584486" y="18266"/>
                  </a:lnTo>
                  <a:lnTo>
                    <a:pt x="2697241" y="15936"/>
                  </a:lnTo>
                  <a:lnTo>
                    <a:pt x="2809997" y="14264"/>
                  </a:lnTo>
                  <a:lnTo>
                    <a:pt x="2922752" y="10286"/>
                  </a:lnTo>
                  <a:lnTo>
                    <a:pt x="3035508" y="4920"/>
                  </a:lnTo>
                  <a:lnTo>
                    <a:pt x="3148263" y="682"/>
                  </a:lnTo>
                  <a:lnTo>
                    <a:pt x="3261019" y="0"/>
                  </a:lnTo>
                  <a:lnTo>
                    <a:pt x="3373774" y="1298"/>
                  </a:lnTo>
                  <a:lnTo>
                    <a:pt x="3486530" y="3432"/>
                  </a:lnTo>
                  <a:lnTo>
                    <a:pt x="3599285" y="6903"/>
                  </a:lnTo>
                  <a:lnTo>
                    <a:pt x="3712041" y="12385"/>
                  </a:lnTo>
                  <a:lnTo>
                    <a:pt x="3824796" y="19903"/>
                  </a:lnTo>
                  <a:lnTo>
                    <a:pt x="3937552" y="28042"/>
                  </a:lnTo>
                  <a:lnTo>
                    <a:pt x="4050307" y="35351"/>
                  </a:lnTo>
                  <a:lnTo>
                    <a:pt x="4163063" y="42145"/>
                  </a:lnTo>
                  <a:lnTo>
                    <a:pt x="4275819" y="49149"/>
                  </a:lnTo>
                  <a:lnTo>
                    <a:pt x="4388574" y="56238"/>
                  </a:lnTo>
                  <a:lnTo>
                    <a:pt x="4501330" y="63287"/>
                  </a:lnTo>
                  <a:lnTo>
                    <a:pt x="4614085" y="70200"/>
                  </a:lnTo>
                  <a:lnTo>
                    <a:pt x="4726841" y="77007"/>
                  </a:lnTo>
                  <a:lnTo>
                    <a:pt x="4839596" y="83717"/>
                  </a:lnTo>
                  <a:lnTo>
                    <a:pt x="4952352" y="90333"/>
                  </a:lnTo>
                  <a:lnTo>
                    <a:pt x="5065107" y="96858"/>
                  </a:lnTo>
                  <a:lnTo>
                    <a:pt x="5177863" y="103295"/>
                  </a:lnTo>
                  <a:lnTo>
                    <a:pt x="5290618" y="109647"/>
                  </a:lnTo>
                  <a:lnTo>
                    <a:pt x="5403374" y="115917"/>
                  </a:lnTo>
                  <a:lnTo>
                    <a:pt x="5516129" y="122109"/>
                  </a:lnTo>
                  <a:lnTo>
                    <a:pt x="5628885" y="128224"/>
                  </a:lnTo>
                  <a:lnTo>
                    <a:pt x="5741640" y="134266"/>
                  </a:lnTo>
                  <a:lnTo>
                    <a:pt x="5854396" y="140239"/>
                  </a:lnTo>
                  <a:lnTo>
                    <a:pt x="5967151" y="146144"/>
                  </a:lnTo>
                  <a:lnTo>
                    <a:pt x="6079907" y="151985"/>
                  </a:lnTo>
                  <a:lnTo>
                    <a:pt x="6145984" y="15537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932291"/>
              <a:ext cx="6145984" cy="427523"/>
            </a:xfrm>
            <a:custGeom>
              <a:avLst/>
              <a:pathLst>
                <a:path w="6145984" h="427523">
                  <a:moveTo>
                    <a:pt x="0" y="119022"/>
                  </a:moveTo>
                  <a:lnTo>
                    <a:pt x="103864" y="135273"/>
                  </a:lnTo>
                  <a:lnTo>
                    <a:pt x="216619" y="151501"/>
                  </a:lnTo>
                  <a:lnTo>
                    <a:pt x="329375" y="166292"/>
                  </a:lnTo>
                  <a:lnTo>
                    <a:pt x="442131" y="179627"/>
                  </a:lnTo>
                  <a:lnTo>
                    <a:pt x="554886" y="191486"/>
                  </a:lnTo>
                  <a:lnTo>
                    <a:pt x="667642" y="201856"/>
                  </a:lnTo>
                  <a:lnTo>
                    <a:pt x="780397" y="210732"/>
                  </a:lnTo>
                  <a:lnTo>
                    <a:pt x="893153" y="218125"/>
                  </a:lnTo>
                  <a:lnTo>
                    <a:pt x="1005908" y="224068"/>
                  </a:lnTo>
                  <a:lnTo>
                    <a:pt x="1118664" y="228619"/>
                  </a:lnTo>
                  <a:lnTo>
                    <a:pt x="1231419" y="231868"/>
                  </a:lnTo>
                  <a:lnTo>
                    <a:pt x="1344175" y="233929"/>
                  </a:lnTo>
                  <a:lnTo>
                    <a:pt x="1456930" y="234932"/>
                  </a:lnTo>
                  <a:lnTo>
                    <a:pt x="1569686" y="235011"/>
                  </a:lnTo>
                  <a:lnTo>
                    <a:pt x="1682441" y="234281"/>
                  </a:lnTo>
                  <a:lnTo>
                    <a:pt x="1795197" y="232826"/>
                  </a:lnTo>
                  <a:lnTo>
                    <a:pt x="1907952" y="230505"/>
                  </a:lnTo>
                  <a:lnTo>
                    <a:pt x="2020708" y="227226"/>
                  </a:lnTo>
                  <a:lnTo>
                    <a:pt x="2133463" y="223085"/>
                  </a:lnTo>
                  <a:lnTo>
                    <a:pt x="2246219" y="218341"/>
                  </a:lnTo>
                  <a:lnTo>
                    <a:pt x="2358975" y="213218"/>
                  </a:lnTo>
                  <a:lnTo>
                    <a:pt x="2471730" y="206452"/>
                  </a:lnTo>
                  <a:lnTo>
                    <a:pt x="2584486" y="198215"/>
                  </a:lnTo>
                  <a:lnTo>
                    <a:pt x="2697241" y="189650"/>
                  </a:lnTo>
                  <a:lnTo>
                    <a:pt x="2809997" y="182552"/>
                  </a:lnTo>
                  <a:lnTo>
                    <a:pt x="2922752" y="174919"/>
                  </a:lnTo>
                  <a:lnTo>
                    <a:pt x="3035508" y="165891"/>
                  </a:lnTo>
                  <a:lnTo>
                    <a:pt x="3148263" y="156838"/>
                  </a:lnTo>
                  <a:lnTo>
                    <a:pt x="3261019" y="150599"/>
                  </a:lnTo>
                  <a:lnTo>
                    <a:pt x="3373774" y="147957"/>
                  </a:lnTo>
                  <a:lnTo>
                    <a:pt x="3486530" y="146165"/>
                  </a:lnTo>
                  <a:lnTo>
                    <a:pt x="3599285" y="143826"/>
                  </a:lnTo>
                  <a:lnTo>
                    <a:pt x="3712041" y="142204"/>
                  </a:lnTo>
                  <a:lnTo>
                    <a:pt x="3824796" y="142725"/>
                  </a:lnTo>
                  <a:lnTo>
                    <a:pt x="3937552" y="142577"/>
                  </a:lnTo>
                  <a:lnTo>
                    <a:pt x="4050307" y="139641"/>
                  </a:lnTo>
                  <a:lnTo>
                    <a:pt x="4163063" y="134876"/>
                  </a:lnTo>
                  <a:lnTo>
                    <a:pt x="4275819" y="129488"/>
                  </a:lnTo>
                  <a:lnTo>
                    <a:pt x="4388574" y="123393"/>
                  </a:lnTo>
                  <a:lnTo>
                    <a:pt x="4501330" y="116622"/>
                  </a:lnTo>
                  <a:lnTo>
                    <a:pt x="4614085" y="109351"/>
                  </a:lnTo>
                  <a:lnTo>
                    <a:pt x="4726841" y="102077"/>
                  </a:lnTo>
                  <a:lnTo>
                    <a:pt x="4839596" y="94891"/>
                  </a:lnTo>
                  <a:lnTo>
                    <a:pt x="4952352" y="87792"/>
                  </a:lnTo>
                  <a:lnTo>
                    <a:pt x="5065107" y="80739"/>
                  </a:lnTo>
                  <a:lnTo>
                    <a:pt x="5177863" y="73661"/>
                  </a:lnTo>
                  <a:lnTo>
                    <a:pt x="5290618" y="66468"/>
                  </a:lnTo>
                  <a:lnTo>
                    <a:pt x="5403374" y="59069"/>
                  </a:lnTo>
                  <a:lnTo>
                    <a:pt x="5516129" y="51375"/>
                  </a:lnTo>
                  <a:lnTo>
                    <a:pt x="5628885" y="43309"/>
                  </a:lnTo>
                  <a:lnTo>
                    <a:pt x="5741640" y="34804"/>
                  </a:lnTo>
                  <a:lnTo>
                    <a:pt x="5854396" y="25813"/>
                  </a:lnTo>
                  <a:lnTo>
                    <a:pt x="5967151" y="16296"/>
                  </a:lnTo>
                  <a:lnTo>
                    <a:pt x="6079907" y="6230"/>
                  </a:lnTo>
                  <a:lnTo>
                    <a:pt x="6145984" y="0"/>
                  </a:lnTo>
                  <a:lnTo>
                    <a:pt x="6145984" y="247009"/>
                  </a:lnTo>
                  <a:lnTo>
                    <a:pt x="6079907" y="240437"/>
                  </a:lnTo>
                  <a:lnTo>
                    <a:pt x="5967151" y="230516"/>
                  </a:lnTo>
                  <a:lnTo>
                    <a:pt x="5854396" y="221889"/>
                  </a:lnTo>
                  <a:lnTo>
                    <a:pt x="5741640" y="214550"/>
                  </a:lnTo>
                  <a:lnTo>
                    <a:pt x="5628885" y="208482"/>
                  </a:lnTo>
                  <a:lnTo>
                    <a:pt x="5516129" y="203653"/>
                  </a:lnTo>
                  <a:lnTo>
                    <a:pt x="5403374" y="200017"/>
                  </a:lnTo>
                  <a:lnTo>
                    <a:pt x="5290618" y="197516"/>
                  </a:lnTo>
                  <a:lnTo>
                    <a:pt x="5177863" y="196080"/>
                  </a:lnTo>
                  <a:lnTo>
                    <a:pt x="5065107" y="195635"/>
                  </a:lnTo>
                  <a:lnTo>
                    <a:pt x="4952352" y="196112"/>
                  </a:lnTo>
                  <a:lnTo>
                    <a:pt x="4839596" y="197458"/>
                  </a:lnTo>
                  <a:lnTo>
                    <a:pt x="4726841" y="199651"/>
                  </a:lnTo>
                  <a:lnTo>
                    <a:pt x="4614085" y="202709"/>
                  </a:lnTo>
                  <a:lnTo>
                    <a:pt x="4501330" y="206627"/>
                  </a:lnTo>
                  <a:lnTo>
                    <a:pt x="4388574" y="210626"/>
                  </a:lnTo>
                  <a:lnTo>
                    <a:pt x="4275819" y="214613"/>
                  </a:lnTo>
                  <a:lnTo>
                    <a:pt x="4163063" y="218727"/>
                  </a:lnTo>
                  <a:lnTo>
                    <a:pt x="4050307" y="222994"/>
                  </a:lnTo>
                  <a:lnTo>
                    <a:pt x="3937552" y="225523"/>
                  </a:lnTo>
                  <a:lnTo>
                    <a:pt x="3824796" y="225582"/>
                  </a:lnTo>
                  <a:lnTo>
                    <a:pt x="3712041" y="225961"/>
                  </a:lnTo>
                  <a:lnTo>
                    <a:pt x="3599285" y="228357"/>
                  </a:lnTo>
                  <a:lnTo>
                    <a:pt x="3486530" y="230760"/>
                  </a:lnTo>
                  <a:lnTo>
                    <a:pt x="3373774" y="233940"/>
                  </a:lnTo>
                  <a:lnTo>
                    <a:pt x="3261019" y="238484"/>
                  </a:lnTo>
                  <a:lnTo>
                    <a:pt x="3148263" y="244205"/>
                  </a:lnTo>
                  <a:lnTo>
                    <a:pt x="3035508" y="251978"/>
                  </a:lnTo>
                  <a:lnTo>
                    <a:pt x="2922752" y="261225"/>
                  </a:lnTo>
                  <a:lnTo>
                    <a:pt x="2809997" y="269839"/>
                  </a:lnTo>
                  <a:lnTo>
                    <a:pt x="2697241" y="276475"/>
                  </a:lnTo>
                  <a:lnTo>
                    <a:pt x="2584486" y="284321"/>
                  </a:lnTo>
                  <a:lnTo>
                    <a:pt x="2471730" y="292933"/>
                  </a:lnTo>
                  <a:lnTo>
                    <a:pt x="2358975" y="300742"/>
                  </a:lnTo>
                  <a:lnTo>
                    <a:pt x="2246219" y="306245"/>
                  </a:lnTo>
                  <a:lnTo>
                    <a:pt x="2133463" y="311656"/>
                  </a:lnTo>
                  <a:lnTo>
                    <a:pt x="2020708" y="317248"/>
                  </a:lnTo>
                  <a:lnTo>
                    <a:pt x="1907952" y="322634"/>
                  </a:lnTo>
                  <a:lnTo>
                    <a:pt x="1795197" y="327261"/>
                  </a:lnTo>
                  <a:lnTo>
                    <a:pt x="1682441" y="331173"/>
                  </a:lnTo>
                  <a:lnTo>
                    <a:pt x="1569686" y="334984"/>
                  </a:lnTo>
                  <a:lnTo>
                    <a:pt x="1456930" y="338779"/>
                  </a:lnTo>
                  <a:lnTo>
                    <a:pt x="1344175" y="342672"/>
                  </a:lnTo>
                  <a:lnTo>
                    <a:pt x="1231419" y="346793"/>
                  </a:lnTo>
                  <a:lnTo>
                    <a:pt x="1118664" y="351272"/>
                  </a:lnTo>
                  <a:lnTo>
                    <a:pt x="1005908" y="356219"/>
                  </a:lnTo>
                  <a:lnTo>
                    <a:pt x="893153" y="361722"/>
                  </a:lnTo>
                  <a:lnTo>
                    <a:pt x="780397" y="367838"/>
                  </a:lnTo>
                  <a:lnTo>
                    <a:pt x="667642" y="374596"/>
                  </a:lnTo>
                  <a:lnTo>
                    <a:pt x="554886" y="382006"/>
                  </a:lnTo>
                  <a:lnTo>
                    <a:pt x="442131" y="390060"/>
                  </a:lnTo>
                  <a:lnTo>
                    <a:pt x="329375" y="398743"/>
                  </a:lnTo>
                  <a:lnTo>
                    <a:pt x="216619" y="408034"/>
                  </a:lnTo>
                  <a:lnTo>
                    <a:pt x="103864" y="417909"/>
                  </a:lnTo>
                  <a:lnTo>
                    <a:pt x="0" y="42752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932291"/>
              <a:ext cx="6145984" cy="235011"/>
            </a:xfrm>
            <a:custGeom>
              <a:avLst/>
              <a:pathLst>
                <a:path w="6145984" h="235011">
                  <a:moveTo>
                    <a:pt x="0" y="119022"/>
                  </a:moveTo>
                  <a:lnTo>
                    <a:pt x="103864" y="135273"/>
                  </a:lnTo>
                  <a:lnTo>
                    <a:pt x="216619" y="151501"/>
                  </a:lnTo>
                  <a:lnTo>
                    <a:pt x="329375" y="166292"/>
                  </a:lnTo>
                  <a:lnTo>
                    <a:pt x="442131" y="179627"/>
                  </a:lnTo>
                  <a:lnTo>
                    <a:pt x="554886" y="191486"/>
                  </a:lnTo>
                  <a:lnTo>
                    <a:pt x="667642" y="201856"/>
                  </a:lnTo>
                  <a:lnTo>
                    <a:pt x="780397" y="210732"/>
                  </a:lnTo>
                  <a:lnTo>
                    <a:pt x="893153" y="218125"/>
                  </a:lnTo>
                  <a:lnTo>
                    <a:pt x="1005908" y="224068"/>
                  </a:lnTo>
                  <a:lnTo>
                    <a:pt x="1118664" y="228619"/>
                  </a:lnTo>
                  <a:lnTo>
                    <a:pt x="1231419" y="231868"/>
                  </a:lnTo>
                  <a:lnTo>
                    <a:pt x="1344175" y="233929"/>
                  </a:lnTo>
                  <a:lnTo>
                    <a:pt x="1456930" y="234932"/>
                  </a:lnTo>
                  <a:lnTo>
                    <a:pt x="1569686" y="235011"/>
                  </a:lnTo>
                  <a:lnTo>
                    <a:pt x="1682441" y="234281"/>
                  </a:lnTo>
                  <a:lnTo>
                    <a:pt x="1795197" y="232826"/>
                  </a:lnTo>
                  <a:lnTo>
                    <a:pt x="1907952" y="230505"/>
                  </a:lnTo>
                  <a:lnTo>
                    <a:pt x="2020708" y="227226"/>
                  </a:lnTo>
                  <a:lnTo>
                    <a:pt x="2133463" y="223085"/>
                  </a:lnTo>
                  <a:lnTo>
                    <a:pt x="2246219" y="218341"/>
                  </a:lnTo>
                  <a:lnTo>
                    <a:pt x="2358975" y="213218"/>
                  </a:lnTo>
                  <a:lnTo>
                    <a:pt x="2471730" y="206452"/>
                  </a:lnTo>
                  <a:lnTo>
                    <a:pt x="2584486" y="198215"/>
                  </a:lnTo>
                  <a:lnTo>
                    <a:pt x="2697241" y="189650"/>
                  </a:lnTo>
                  <a:lnTo>
                    <a:pt x="2809997" y="182552"/>
                  </a:lnTo>
                  <a:lnTo>
                    <a:pt x="2922752" y="174919"/>
                  </a:lnTo>
                  <a:lnTo>
                    <a:pt x="3035508" y="165891"/>
                  </a:lnTo>
                  <a:lnTo>
                    <a:pt x="3148263" y="156838"/>
                  </a:lnTo>
                  <a:lnTo>
                    <a:pt x="3261019" y="150599"/>
                  </a:lnTo>
                  <a:lnTo>
                    <a:pt x="3373774" y="147957"/>
                  </a:lnTo>
                  <a:lnTo>
                    <a:pt x="3486530" y="146165"/>
                  </a:lnTo>
                  <a:lnTo>
                    <a:pt x="3599285" y="143826"/>
                  </a:lnTo>
                  <a:lnTo>
                    <a:pt x="3712041" y="142204"/>
                  </a:lnTo>
                  <a:lnTo>
                    <a:pt x="3824796" y="142725"/>
                  </a:lnTo>
                  <a:lnTo>
                    <a:pt x="3937552" y="142577"/>
                  </a:lnTo>
                  <a:lnTo>
                    <a:pt x="4050307" y="139641"/>
                  </a:lnTo>
                  <a:lnTo>
                    <a:pt x="4163063" y="134876"/>
                  </a:lnTo>
                  <a:lnTo>
                    <a:pt x="4275819" y="129488"/>
                  </a:lnTo>
                  <a:lnTo>
                    <a:pt x="4388574" y="123393"/>
                  </a:lnTo>
                  <a:lnTo>
                    <a:pt x="4501330" y="116622"/>
                  </a:lnTo>
                  <a:lnTo>
                    <a:pt x="4614085" y="109351"/>
                  </a:lnTo>
                  <a:lnTo>
                    <a:pt x="4726841" y="102077"/>
                  </a:lnTo>
                  <a:lnTo>
                    <a:pt x="4839596" y="94891"/>
                  </a:lnTo>
                  <a:lnTo>
                    <a:pt x="4952352" y="87792"/>
                  </a:lnTo>
                  <a:lnTo>
                    <a:pt x="5065107" y="80739"/>
                  </a:lnTo>
                  <a:lnTo>
                    <a:pt x="5177863" y="73661"/>
                  </a:lnTo>
                  <a:lnTo>
                    <a:pt x="5290618" y="66468"/>
                  </a:lnTo>
                  <a:lnTo>
                    <a:pt x="5403374" y="59069"/>
                  </a:lnTo>
                  <a:lnTo>
                    <a:pt x="5516129" y="51375"/>
                  </a:lnTo>
                  <a:lnTo>
                    <a:pt x="5628885" y="43309"/>
                  </a:lnTo>
                  <a:lnTo>
                    <a:pt x="5741640" y="34804"/>
                  </a:lnTo>
                  <a:lnTo>
                    <a:pt x="5854396" y="25813"/>
                  </a:lnTo>
                  <a:lnTo>
                    <a:pt x="5967151" y="16296"/>
                  </a:lnTo>
                  <a:lnTo>
                    <a:pt x="6079907" y="623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127926"/>
              <a:ext cx="6145984" cy="231888"/>
            </a:xfrm>
            <a:custGeom>
              <a:avLst/>
              <a:pathLst>
                <a:path w="6145984" h="231888">
                  <a:moveTo>
                    <a:pt x="6145984" y="51374"/>
                  </a:moveTo>
                  <a:lnTo>
                    <a:pt x="6079907" y="44802"/>
                  </a:lnTo>
                  <a:lnTo>
                    <a:pt x="5967151" y="34881"/>
                  </a:lnTo>
                  <a:lnTo>
                    <a:pt x="5854396" y="26254"/>
                  </a:lnTo>
                  <a:lnTo>
                    <a:pt x="5741640" y="18915"/>
                  </a:lnTo>
                  <a:lnTo>
                    <a:pt x="5628885" y="12847"/>
                  </a:lnTo>
                  <a:lnTo>
                    <a:pt x="5516129" y="8018"/>
                  </a:lnTo>
                  <a:lnTo>
                    <a:pt x="5403374" y="4382"/>
                  </a:lnTo>
                  <a:lnTo>
                    <a:pt x="5290618" y="1881"/>
                  </a:lnTo>
                  <a:lnTo>
                    <a:pt x="5177863" y="445"/>
                  </a:lnTo>
                  <a:lnTo>
                    <a:pt x="5065107" y="0"/>
                  </a:lnTo>
                  <a:lnTo>
                    <a:pt x="4952352" y="477"/>
                  </a:lnTo>
                  <a:lnTo>
                    <a:pt x="4839596" y="1823"/>
                  </a:lnTo>
                  <a:lnTo>
                    <a:pt x="4726841" y="4016"/>
                  </a:lnTo>
                  <a:lnTo>
                    <a:pt x="4614085" y="7074"/>
                  </a:lnTo>
                  <a:lnTo>
                    <a:pt x="4501330" y="10992"/>
                  </a:lnTo>
                  <a:lnTo>
                    <a:pt x="4388574" y="14991"/>
                  </a:lnTo>
                  <a:lnTo>
                    <a:pt x="4275819" y="18978"/>
                  </a:lnTo>
                  <a:lnTo>
                    <a:pt x="4163063" y="23092"/>
                  </a:lnTo>
                  <a:lnTo>
                    <a:pt x="4050307" y="27359"/>
                  </a:lnTo>
                  <a:lnTo>
                    <a:pt x="3937552" y="29887"/>
                  </a:lnTo>
                  <a:lnTo>
                    <a:pt x="3824796" y="29947"/>
                  </a:lnTo>
                  <a:lnTo>
                    <a:pt x="3712041" y="30326"/>
                  </a:lnTo>
                  <a:lnTo>
                    <a:pt x="3599285" y="32722"/>
                  </a:lnTo>
                  <a:lnTo>
                    <a:pt x="3486530" y="35125"/>
                  </a:lnTo>
                  <a:lnTo>
                    <a:pt x="3373774" y="38305"/>
                  </a:lnTo>
                  <a:lnTo>
                    <a:pt x="3261019" y="42849"/>
                  </a:lnTo>
                  <a:lnTo>
                    <a:pt x="3148263" y="48570"/>
                  </a:lnTo>
                  <a:lnTo>
                    <a:pt x="3035508" y="56343"/>
                  </a:lnTo>
                  <a:lnTo>
                    <a:pt x="2922752" y="65590"/>
                  </a:lnTo>
                  <a:lnTo>
                    <a:pt x="2809997" y="74204"/>
                  </a:lnTo>
                  <a:lnTo>
                    <a:pt x="2697241" y="80840"/>
                  </a:lnTo>
                  <a:lnTo>
                    <a:pt x="2584486" y="88686"/>
                  </a:lnTo>
                  <a:lnTo>
                    <a:pt x="2471730" y="97298"/>
                  </a:lnTo>
                  <a:lnTo>
                    <a:pt x="2358975" y="105107"/>
                  </a:lnTo>
                  <a:lnTo>
                    <a:pt x="2246219" y="110610"/>
                  </a:lnTo>
                  <a:lnTo>
                    <a:pt x="2133463" y="116021"/>
                  </a:lnTo>
                  <a:lnTo>
                    <a:pt x="2020708" y="121613"/>
                  </a:lnTo>
                  <a:lnTo>
                    <a:pt x="1907952" y="126999"/>
                  </a:lnTo>
                  <a:lnTo>
                    <a:pt x="1795197" y="131626"/>
                  </a:lnTo>
                  <a:lnTo>
                    <a:pt x="1682441" y="135538"/>
                  </a:lnTo>
                  <a:lnTo>
                    <a:pt x="1569686" y="139349"/>
                  </a:lnTo>
                  <a:lnTo>
                    <a:pt x="1456930" y="143144"/>
                  </a:lnTo>
                  <a:lnTo>
                    <a:pt x="1344175" y="147037"/>
                  </a:lnTo>
                  <a:lnTo>
                    <a:pt x="1231419" y="151158"/>
                  </a:lnTo>
                  <a:lnTo>
                    <a:pt x="1118664" y="155637"/>
                  </a:lnTo>
                  <a:lnTo>
                    <a:pt x="1005908" y="160584"/>
                  </a:lnTo>
                  <a:lnTo>
                    <a:pt x="893153" y="166087"/>
                  </a:lnTo>
                  <a:lnTo>
                    <a:pt x="780397" y="172203"/>
                  </a:lnTo>
                  <a:lnTo>
                    <a:pt x="667642" y="178961"/>
                  </a:lnTo>
                  <a:lnTo>
                    <a:pt x="554886" y="186371"/>
                  </a:lnTo>
                  <a:lnTo>
                    <a:pt x="442131" y="194425"/>
                  </a:lnTo>
                  <a:lnTo>
                    <a:pt x="329375" y="203108"/>
                  </a:lnTo>
                  <a:lnTo>
                    <a:pt x="216619" y="212399"/>
                  </a:lnTo>
                  <a:lnTo>
                    <a:pt x="103864" y="222274"/>
                  </a:lnTo>
                  <a:lnTo>
                    <a:pt x="0" y="2318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5055625"/>
              <a:ext cx="6145984" cy="166809"/>
            </a:xfrm>
            <a:custGeom>
              <a:avLst/>
              <a:pathLst>
                <a:path w="6145984" h="166809">
                  <a:moveTo>
                    <a:pt x="0" y="149938"/>
                  </a:moveTo>
                  <a:lnTo>
                    <a:pt x="103864" y="153257"/>
                  </a:lnTo>
                  <a:lnTo>
                    <a:pt x="216619" y="156433"/>
                  </a:lnTo>
                  <a:lnTo>
                    <a:pt x="329375" y="159183"/>
                  </a:lnTo>
                  <a:lnTo>
                    <a:pt x="442131" y="161509"/>
                  </a:lnTo>
                  <a:lnTo>
                    <a:pt x="554886" y="163412"/>
                  </a:lnTo>
                  <a:lnTo>
                    <a:pt x="667642" y="164892"/>
                  </a:lnTo>
                  <a:lnTo>
                    <a:pt x="780397" y="165951"/>
                  </a:lnTo>
                  <a:lnTo>
                    <a:pt x="893153" y="166589"/>
                  </a:lnTo>
                  <a:lnTo>
                    <a:pt x="1005908" y="166809"/>
                  </a:lnTo>
                  <a:lnTo>
                    <a:pt x="1118664" y="166611"/>
                  </a:lnTo>
                  <a:lnTo>
                    <a:pt x="1231419" y="165996"/>
                  </a:lnTo>
                  <a:lnTo>
                    <a:pt x="1344175" y="164966"/>
                  </a:lnTo>
                  <a:lnTo>
                    <a:pt x="1456930" y="163521"/>
                  </a:lnTo>
                  <a:lnTo>
                    <a:pt x="1569686" y="161663"/>
                  </a:lnTo>
                  <a:lnTo>
                    <a:pt x="1682441" y="159393"/>
                  </a:lnTo>
                  <a:lnTo>
                    <a:pt x="1795197" y="156709"/>
                  </a:lnTo>
                  <a:lnTo>
                    <a:pt x="1907952" y="153235"/>
                  </a:lnTo>
                  <a:lnTo>
                    <a:pt x="2020708" y="148903"/>
                  </a:lnTo>
                  <a:lnTo>
                    <a:pt x="2133463" y="144036"/>
                  </a:lnTo>
                  <a:lnTo>
                    <a:pt x="2246219" y="138959"/>
                  </a:lnTo>
                  <a:lnTo>
                    <a:pt x="2358975" y="133646"/>
                  </a:lnTo>
                  <a:lnTo>
                    <a:pt x="2471730" y="126358"/>
                  </a:lnTo>
                  <a:lnTo>
                    <a:pt x="2584486" y="117934"/>
                  </a:lnTo>
                  <a:lnTo>
                    <a:pt x="2697241" y="109729"/>
                  </a:lnTo>
                  <a:lnTo>
                    <a:pt x="2809997" y="102861"/>
                  </a:lnTo>
                  <a:lnTo>
                    <a:pt x="2922752" y="94738"/>
                  </a:lnTo>
                  <a:lnTo>
                    <a:pt x="3035508" y="85600"/>
                  </a:lnTo>
                  <a:lnTo>
                    <a:pt x="3148263" y="77187"/>
                  </a:lnTo>
                  <a:lnTo>
                    <a:pt x="3261019" y="71207"/>
                  </a:lnTo>
                  <a:lnTo>
                    <a:pt x="3373774" y="67614"/>
                  </a:lnTo>
                  <a:lnTo>
                    <a:pt x="3486530" y="65128"/>
                  </a:lnTo>
                  <a:lnTo>
                    <a:pt x="3599285" y="62758"/>
                  </a:lnTo>
                  <a:lnTo>
                    <a:pt x="3712041" y="60748"/>
                  </a:lnTo>
                  <a:lnTo>
                    <a:pt x="3824796" y="60819"/>
                  </a:lnTo>
                  <a:lnTo>
                    <a:pt x="3937552" y="60715"/>
                  </a:lnTo>
                  <a:lnTo>
                    <a:pt x="4050307" y="57983"/>
                  </a:lnTo>
                  <a:lnTo>
                    <a:pt x="4163063" y="53467"/>
                  </a:lnTo>
                  <a:lnTo>
                    <a:pt x="4275819" y="48716"/>
                  </a:lnTo>
                  <a:lnTo>
                    <a:pt x="4388574" y="43675"/>
                  </a:lnTo>
                  <a:lnTo>
                    <a:pt x="4501330" y="38290"/>
                  </a:lnTo>
                  <a:lnTo>
                    <a:pt x="4614085" y="32696"/>
                  </a:lnTo>
                  <a:lnTo>
                    <a:pt x="4726841" y="27530"/>
                  </a:lnTo>
                  <a:lnTo>
                    <a:pt x="4839596" y="22840"/>
                  </a:lnTo>
                  <a:lnTo>
                    <a:pt x="4952352" y="18618"/>
                  </a:lnTo>
                  <a:lnTo>
                    <a:pt x="5065107" y="14853"/>
                  </a:lnTo>
                  <a:lnTo>
                    <a:pt x="5177863" y="11536"/>
                  </a:lnTo>
                  <a:lnTo>
                    <a:pt x="5290618" y="8658"/>
                  </a:lnTo>
                  <a:lnTo>
                    <a:pt x="5403374" y="6209"/>
                  </a:lnTo>
                  <a:lnTo>
                    <a:pt x="5516129" y="4180"/>
                  </a:lnTo>
                  <a:lnTo>
                    <a:pt x="5628885" y="2561"/>
                  </a:lnTo>
                  <a:lnTo>
                    <a:pt x="5741640" y="1343"/>
                  </a:lnTo>
                  <a:lnTo>
                    <a:pt x="5854396" y="516"/>
                  </a:lnTo>
                  <a:lnTo>
                    <a:pt x="5967151" y="72"/>
                  </a:lnTo>
                  <a:lnTo>
                    <a:pt x="6079907" y="0"/>
                  </a:lnTo>
                  <a:lnTo>
                    <a:pt x="6145984" y="17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42433"/>
              <a:ext cx="6145984" cy="1051842"/>
            </a:xfrm>
            <a:custGeom>
              <a:avLst/>
              <a:pathLst>
                <a:path w="6145984" h="1051842">
                  <a:moveTo>
                    <a:pt x="0" y="614407"/>
                  </a:moveTo>
                  <a:lnTo>
                    <a:pt x="103864" y="641047"/>
                  </a:lnTo>
                  <a:lnTo>
                    <a:pt x="216619" y="667474"/>
                  </a:lnTo>
                  <a:lnTo>
                    <a:pt x="329375" y="691374"/>
                  </a:lnTo>
                  <a:lnTo>
                    <a:pt x="442131" y="712712"/>
                  </a:lnTo>
                  <a:lnTo>
                    <a:pt x="554886" y="731455"/>
                  </a:lnTo>
                  <a:lnTo>
                    <a:pt x="667642" y="747580"/>
                  </a:lnTo>
                  <a:lnTo>
                    <a:pt x="780397" y="761078"/>
                  </a:lnTo>
                  <a:lnTo>
                    <a:pt x="893153" y="771967"/>
                  </a:lnTo>
                  <a:lnTo>
                    <a:pt x="1005908" y="780296"/>
                  </a:lnTo>
                  <a:lnTo>
                    <a:pt x="1118664" y="786161"/>
                  </a:lnTo>
                  <a:lnTo>
                    <a:pt x="1231419" y="789703"/>
                  </a:lnTo>
                  <a:lnTo>
                    <a:pt x="1344175" y="791106"/>
                  </a:lnTo>
                  <a:lnTo>
                    <a:pt x="1456930" y="790579"/>
                  </a:lnTo>
                  <a:lnTo>
                    <a:pt x="1569686" y="788335"/>
                  </a:lnTo>
                  <a:lnTo>
                    <a:pt x="1682441" y="784561"/>
                  </a:lnTo>
                  <a:lnTo>
                    <a:pt x="1795197" y="779390"/>
                  </a:lnTo>
                  <a:lnTo>
                    <a:pt x="1907952" y="772309"/>
                  </a:lnTo>
                  <a:lnTo>
                    <a:pt x="2020708" y="763149"/>
                  </a:lnTo>
                  <a:lnTo>
                    <a:pt x="2133463" y="752343"/>
                  </a:lnTo>
                  <a:lnTo>
                    <a:pt x="2246219" y="740585"/>
                  </a:lnTo>
                  <a:lnTo>
                    <a:pt x="2358975" y="728420"/>
                  </a:lnTo>
                  <a:lnTo>
                    <a:pt x="2471730" y="713392"/>
                  </a:lnTo>
                  <a:lnTo>
                    <a:pt x="2584486" y="695873"/>
                  </a:lnTo>
                  <a:lnTo>
                    <a:pt x="2697241" y="677926"/>
                  </a:lnTo>
                  <a:lnTo>
                    <a:pt x="2809997" y="662792"/>
                  </a:lnTo>
                  <a:lnTo>
                    <a:pt x="2922752" y="649068"/>
                  </a:lnTo>
                  <a:lnTo>
                    <a:pt x="3035508" y="634408"/>
                  </a:lnTo>
                  <a:lnTo>
                    <a:pt x="3148263" y="619094"/>
                  </a:lnTo>
                  <a:lnTo>
                    <a:pt x="3261019" y="605847"/>
                  </a:lnTo>
                  <a:lnTo>
                    <a:pt x="3373774" y="597171"/>
                  </a:lnTo>
                  <a:lnTo>
                    <a:pt x="3486530" y="589443"/>
                  </a:lnTo>
                  <a:lnTo>
                    <a:pt x="3599285" y="579911"/>
                  </a:lnTo>
                  <a:lnTo>
                    <a:pt x="3712041" y="570034"/>
                  </a:lnTo>
                  <a:lnTo>
                    <a:pt x="3824796" y="562258"/>
                  </a:lnTo>
                  <a:lnTo>
                    <a:pt x="3937552" y="553328"/>
                  </a:lnTo>
                  <a:lnTo>
                    <a:pt x="4050307" y="541138"/>
                  </a:lnTo>
                  <a:lnTo>
                    <a:pt x="4163063" y="526959"/>
                  </a:lnTo>
                  <a:lnTo>
                    <a:pt x="4275819" y="511725"/>
                  </a:lnTo>
                  <a:lnTo>
                    <a:pt x="4388574" y="494911"/>
                  </a:lnTo>
                  <a:lnTo>
                    <a:pt x="4501330" y="476179"/>
                  </a:lnTo>
                  <a:lnTo>
                    <a:pt x="4614085" y="455391"/>
                  </a:lnTo>
                  <a:lnTo>
                    <a:pt x="4726841" y="433014"/>
                  </a:lnTo>
                  <a:lnTo>
                    <a:pt x="4839596" y="409184"/>
                  </a:lnTo>
                  <a:lnTo>
                    <a:pt x="4952352" y="383908"/>
                  </a:lnTo>
                  <a:lnTo>
                    <a:pt x="5065107" y="357123"/>
                  </a:lnTo>
                  <a:lnTo>
                    <a:pt x="5177863" y="328721"/>
                  </a:lnTo>
                  <a:lnTo>
                    <a:pt x="5290618" y="298567"/>
                  </a:lnTo>
                  <a:lnTo>
                    <a:pt x="5403374" y="266517"/>
                  </a:lnTo>
                  <a:lnTo>
                    <a:pt x="5516129" y="232436"/>
                  </a:lnTo>
                  <a:lnTo>
                    <a:pt x="5628885" y="196203"/>
                  </a:lnTo>
                  <a:lnTo>
                    <a:pt x="5741640" y="157721"/>
                  </a:lnTo>
                  <a:lnTo>
                    <a:pt x="5854396" y="116915"/>
                  </a:lnTo>
                  <a:lnTo>
                    <a:pt x="5967151" y="73734"/>
                  </a:lnTo>
                  <a:lnTo>
                    <a:pt x="6079907" y="28142"/>
                  </a:lnTo>
                  <a:lnTo>
                    <a:pt x="6145984" y="0"/>
                  </a:lnTo>
                  <a:lnTo>
                    <a:pt x="6145984" y="398828"/>
                  </a:lnTo>
                  <a:lnTo>
                    <a:pt x="6079907" y="406300"/>
                  </a:lnTo>
                  <a:lnTo>
                    <a:pt x="5967151" y="419620"/>
                  </a:lnTo>
                  <a:lnTo>
                    <a:pt x="5854396" y="433506"/>
                  </a:lnTo>
                  <a:lnTo>
                    <a:pt x="5741640" y="447944"/>
                  </a:lnTo>
                  <a:lnTo>
                    <a:pt x="5628885" y="462897"/>
                  </a:lnTo>
                  <a:lnTo>
                    <a:pt x="5516129" y="478308"/>
                  </a:lnTo>
                  <a:lnTo>
                    <a:pt x="5403374" y="494097"/>
                  </a:lnTo>
                  <a:lnTo>
                    <a:pt x="5290618" y="510161"/>
                  </a:lnTo>
                  <a:lnTo>
                    <a:pt x="5177863" y="526383"/>
                  </a:lnTo>
                  <a:lnTo>
                    <a:pt x="5065107" y="542636"/>
                  </a:lnTo>
                  <a:lnTo>
                    <a:pt x="4952352" y="558803"/>
                  </a:lnTo>
                  <a:lnTo>
                    <a:pt x="4839596" y="574793"/>
                  </a:lnTo>
                  <a:lnTo>
                    <a:pt x="4726841" y="590560"/>
                  </a:lnTo>
                  <a:lnTo>
                    <a:pt x="4614085" y="606128"/>
                  </a:lnTo>
                  <a:lnTo>
                    <a:pt x="4501330" y="621504"/>
                  </a:lnTo>
                  <a:lnTo>
                    <a:pt x="4388574" y="635760"/>
                  </a:lnTo>
                  <a:lnTo>
                    <a:pt x="4275819" y="649170"/>
                  </a:lnTo>
                  <a:lnTo>
                    <a:pt x="4163063" y="662347"/>
                  </a:lnTo>
                  <a:lnTo>
                    <a:pt x="4050307" y="675722"/>
                  </a:lnTo>
                  <a:lnTo>
                    <a:pt x="3937552" y="687255"/>
                  </a:lnTo>
                  <a:lnTo>
                    <a:pt x="3824796" y="696041"/>
                  </a:lnTo>
                  <a:lnTo>
                    <a:pt x="3712041" y="705269"/>
                  </a:lnTo>
                  <a:lnTo>
                    <a:pt x="3599285" y="716398"/>
                  </a:lnTo>
                  <a:lnTo>
                    <a:pt x="3486530" y="726032"/>
                  </a:lnTo>
                  <a:lnTo>
                    <a:pt x="3373774" y="736002"/>
                  </a:lnTo>
                  <a:lnTo>
                    <a:pt x="3261019" y="747749"/>
                  </a:lnTo>
                  <a:lnTo>
                    <a:pt x="3148263" y="760159"/>
                  </a:lnTo>
                  <a:lnTo>
                    <a:pt x="3035508" y="773408"/>
                  </a:lnTo>
                  <a:lnTo>
                    <a:pt x="2922752" y="788420"/>
                  </a:lnTo>
                  <a:lnTo>
                    <a:pt x="2809997" y="803727"/>
                  </a:lnTo>
                  <a:lnTo>
                    <a:pt x="2697241" y="818116"/>
                  </a:lnTo>
                  <a:lnTo>
                    <a:pt x="2584486" y="834903"/>
                  </a:lnTo>
                  <a:lnTo>
                    <a:pt x="2471730" y="853028"/>
                  </a:lnTo>
                  <a:lnTo>
                    <a:pt x="2358975" y="869738"/>
                  </a:lnTo>
                  <a:lnTo>
                    <a:pt x="2246219" y="882517"/>
                  </a:lnTo>
                  <a:lnTo>
                    <a:pt x="2133463" y="895352"/>
                  </a:lnTo>
                  <a:lnTo>
                    <a:pt x="2020708" y="908503"/>
                  </a:lnTo>
                  <a:lnTo>
                    <a:pt x="1907952" y="921064"/>
                  </a:lnTo>
                  <a:lnTo>
                    <a:pt x="1795197" y="931867"/>
                  </a:lnTo>
                  <a:lnTo>
                    <a:pt x="1682441" y="941006"/>
                  </a:lnTo>
                  <a:lnTo>
                    <a:pt x="1569686" y="949755"/>
                  </a:lnTo>
                  <a:lnTo>
                    <a:pt x="1456930" y="958252"/>
                  </a:lnTo>
                  <a:lnTo>
                    <a:pt x="1344175" y="966685"/>
                  </a:lnTo>
                  <a:lnTo>
                    <a:pt x="1231419" y="975265"/>
                  </a:lnTo>
                  <a:lnTo>
                    <a:pt x="1118664" y="984199"/>
                  </a:lnTo>
                  <a:lnTo>
                    <a:pt x="1005908" y="993672"/>
                  </a:lnTo>
                  <a:lnTo>
                    <a:pt x="893153" y="1003823"/>
                  </a:lnTo>
                  <a:lnTo>
                    <a:pt x="780397" y="1014745"/>
                  </a:lnTo>
                  <a:lnTo>
                    <a:pt x="667642" y="1026490"/>
                  </a:lnTo>
                  <a:lnTo>
                    <a:pt x="554886" y="1039073"/>
                  </a:lnTo>
                  <a:lnTo>
                    <a:pt x="447517" y="105184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42433"/>
              <a:ext cx="6145984" cy="791106"/>
            </a:xfrm>
            <a:custGeom>
              <a:avLst/>
              <a:pathLst>
                <a:path w="6145984" h="791106">
                  <a:moveTo>
                    <a:pt x="0" y="614407"/>
                  </a:moveTo>
                  <a:lnTo>
                    <a:pt x="103864" y="641047"/>
                  </a:lnTo>
                  <a:lnTo>
                    <a:pt x="216619" y="667474"/>
                  </a:lnTo>
                  <a:lnTo>
                    <a:pt x="329375" y="691374"/>
                  </a:lnTo>
                  <a:lnTo>
                    <a:pt x="442131" y="712712"/>
                  </a:lnTo>
                  <a:lnTo>
                    <a:pt x="554886" y="731455"/>
                  </a:lnTo>
                  <a:lnTo>
                    <a:pt x="667642" y="747580"/>
                  </a:lnTo>
                  <a:lnTo>
                    <a:pt x="780397" y="761078"/>
                  </a:lnTo>
                  <a:lnTo>
                    <a:pt x="893153" y="771967"/>
                  </a:lnTo>
                  <a:lnTo>
                    <a:pt x="1005908" y="780296"/>
                  </a:lnTo>
                  <a:lnTo>
                    <a:pt x="1118664" y="786161"/>
                  </a:lnTo>
                  <a:lnTo>
                    <a:pt x="1231419" y="789703"/>
                  </a:lnTo>
                  <a:lnTo>
                    <a:pt x="1344175" y="791106"/>
                  </a:lnTo>
                  <a:lnTo>
                    <a:pt x="1456930" y="790579"/>
                  </a:lnTo>
                  <a:lnTo>
                    <a:pt x="1569686" y="788335"/>
                  </a:lnTo>
                  <a:lnTo>
                    <a:pt x="1682441" y="784561"/>
                  </a:lnTo>
                  <a:lnTo>
                    <a:pt x="1795197" y="779390"/>
                  </a:lnTo>
                  <a:lnTo>
                    <a:pt x="1907952" y="772309"/>
                  </a:lnTo>
                  <a:lnTo>
                    <a:pt x="2020708" y="763149"/>
                  </a:lnTo>
                  <a:lnTo>
                    <a:pt x="2133463" y="752343"/>
                  </a:lnTo>
                  <a:lnTo>
                    <a:pt x="2246219" y="740585"/>
                  </a:lnTo>
                  <a:lnTo>
                    <a:pt x="2358975" y="728420"/>
                  </a:lnTo>
                  <a:lnTo>
                    <a:pt x="2471730" y="713392"/>
                  </a:lnTo>
                  <a:lnTo>
                    <a:pt x="2584486" y="695873"/>
                  </a:lnTo>
                  <a:lnTo>
                    <a:pt x="2697241" y="677926"/>
                  </a:lnTo>
                  <a:lnTo>
                    <a:pt x="2809997" y="662792"/>
                  </a:lnTo>
                  <a:lnTo>
                    <a:pt x="2922752" y="649068"/>
                  </a:lnTo>
                  <a:lnTo>
                    <a:pt x="3035508" y="634408"/>
                  </a:lnTo>
                  <a:lnTo>
                    <a:pt x="3148263" y="619094"/>
                  </a:lnTo>
                  <a:lnTo>
                    <a:pt x="3261019" y="605847"/>
                  </a:lnTo>
                  <a:lnTo>
                    <a:pt x="3373774" y="597171"/>
                  </a:lnTo>
                  <a:lnTo>
                    <a:pt x="3486530" y="589443"/>
                  </a:lnTo>
                  <a:lnTo>
                    <a:pt x="3599285" y="579911"/>
                  </a:lnTo>
                  <a:lnTo>
                    <a:pt x="3712041" y="570034"/>
                  </a:lnTo>
                  <a:lnTo>
                    <a:pt x="3824796" y="562258"/>
                  </a:lnTo>
                  <a:lnTo>
                    <a:pt x="3937552" y="553328"/>
                  </a:lnTo>
                  <a:lnTo>
                    <a:pt x="4050307" y="541138"/>
                  </a:lnTo>
                  <a:lnTo>
                    <a:pt x="4163063" y="526959"/>
                  </a:lnTo>
                  <a:lnTo>
                    <a:pt x="4275819" y="511725"/>
                  </a:lnTo>
                  <a:lnTo>
                    <a:pt x="4388574" y="494911"/>
                  </a:lnTo>
                  <a:lnTo>
                    <a:pt x="4501330" y="476179"/>
                  </a:lnTo>
                  <a:lnTo>
                    <a:pt x="4614085" y="455391"/>
                  </a:lnTo>
                  <a:lnTo>
                    <a:pt x="4726841" y="433014"/>
                  </a:lnTo>
                  <a:lnTo>
                    <a:pt x="4839596" y="409184"/>
                  </a:lnTo>
                  <a:lnTo>
                    <a:pt x="4952352" y="383908"/>
                  </a:lnTo>
                  <a:lnTo>
                    <a:pt x="5065107" y="357123"/>
                  </a:lnTo>
                  <a:lnTo>
                    <a:pt x="5177863" y="328721"/>
                  </a:lnTo>
                  <a:lnTo>
                    <a:pt x="5290618" y="298567"/>
                  </a:lnTo>
                  <a:lnTo>
                    <a:pt x="5403374" y="266517"/>
                  </a:lnTo>
                  <a:lnTo>
                    <a:pt x="5516129" y="232436"/>
                  </a:lnTo>
                  <a:lnTo>
                    <a:pt x="5628885" y="196203"/>
                  </a:lnTo>
                  <a:lnTo>
                    <a:pt x="5741640" y="157721"/>
                  </a:lnTo>
                  <a:lnTo>
                    <a:pt x="5854396" y="116915"/>
                  </a:lnTo>
                  <a:lnTo>
                    <a:pt x="5967151" y="73734"/>
                  </a:lnTo>
                  <a:lnTo>
                    <a:pt x="6079907" y="2814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389393" y="4741261"/>
              <a:ext cx="5698467" cy="653013"/>
            </a:xfrm>
            <a:custGeom>
              <a:avLst/>
              <a:pathLst>
                <a:path w="5698467" h="653013">
                  <a:moveTo>
                    <a:pt x="5698467" y="0"/>
                  </a:moveTo>
                  <a:lnTo>
                    <a:pt x="5632390" y="7471"/>
                  </a:lnTo>
                  <a:lnTo>
                    <a:pt x="5519634" y="20791"/>
                  </a:lnTo>
                  <a:lnTo>
                    <a:pt x="5406879" y="34678"/>
                  </a:lnTo>
                  <a:lnTo>
                    <a:pt x="5294123" y="49115"/>
                  </a:lnTo>
                  <a:lnTo>
                    <a:pt x="5181368" y="64068"/>
                  </a:lnTo>
                  <a:lnTo>
                    <a:pt x="5068612" y="79479"/>
                  </a:lnTo>
                  <a:lnTo>
                    <a:pt x="4955856" y="95268"/>
                  </a:lnTo>
                  <a:lnTo>
                    <a:pt x="4843101" y="111333"/>
                  </a:lnTo>
                  <a:lnTo>
                    <a:pt x="4730345" y="127554"/>
                  </a:lnTo>
                  <a:lnTo>
                    <a:pt x="4617590" y="143807"/>
                  </a:lnTo>
                  <a:lnTo>
                    <a:pt x="4504834" y="159975"/>
                  </a:lnTo>
                  <a:lnTo>
                    <a:pt x="4392079" y="175964"/>
                  </a:lnTo>
                  <a:lnTo>
                    <a:pt x="4279323" y="191731"/>
                  </a:lnTo>
                  <a:lnTo>
                    <a:pt x="4166568" y="207299"/>
                  </a:lnTo>
                  <a:lnTo>
                    <a:pt x="4053812" y="222675"/>
                  </a:lnTo>
                  <a:lnTo>
                    <a:pt x="3941057" y="236931"/>
                  </a:lnTo>
                  <a:lnTo>
                    <a:pt x="3828301" y="250341"/>
                  </a:lnTo>
                  <a:lnTo>
                    <a:pt x="3715546" y="263519"/>
                  </a:lnTo>
                  <a:lnTo>
                    <a:pt x="3602790" y="276894"/>
                  </a:lnTo>
                  <a:lnTo>
                    <a:pt x="3490035" y="288426"/>
                  </a:lnTo>
                  <a:lnTo>
                    <a:pt x="3377279" y="297212"/>
                  </a:lnTo>
                  <a:lnTo>
                    <a:pt x="3264524" y="306440"/>
                  </a:lnTo>
                  <a:lnTo>
                    <a:pt x="3151768" y="317569"/>
                  </a:lnTo>
                  <a:lnTo>
                    <a:pt x="3039012" y="327204"/>
                  </a:lnTo>
                  <a:lnTo>
                    <a:pt x="2926257" y="337174"/>
                  </a:lnTo>
                  <a:lnTo>
                    <a:pt x="2813501" y="348920"/>
                  </a:lnTo>
                  <a:lnTo>
                    <a:pt x="2700746" y="361330"/>
                  </a:lnTo>
                  <a:lnTo>
                    <a:pt x="2587990" y="374579"/>
                  </a:lnTo>
                  <a:lnTo>
                    <a:pt x="2475235" y="389591"/>
                  </a:lnTo>
                  <a:lnTo>
                    <a:pt x="2362479" y="404899"/>
                  </a:lnTo>
                  <a:lnTo>
                    <a:pt x="2249724" y="419287"/>
                  </a:lnTo>
                  <a:lnTo>
                    <a:pt x="2136968" y="436074"/>
                  </a:lnTo>
                  <a:lnTo>
                    <a:pt x="2024213" y="454199"/>
                  </a:lnTo>
                  <a:lnTo>
                    <a:pt x="1911457" y="470910"/>
                  </a:lnTo>
                  <a:lnTo>
                    <a:pt x="1798702" y="483689"/>
                  </a:lnTo>
                  <a:lnTo>
                    <a:pt x="1685946" y="496523"/>
                  </a:lnTo>
                  <a:lnTo>
                    <a:pt x="1573191" y="509674"/>
                  </a:lnTo>
                  <a:lnTo>
                    <a:pt x="1460435" y="522235"/>
                  </a:lnTo>
                  <a:lnTo>
                    <a:pt x="1347679" y="533038"/>
                  </a:lnTo>
                  <a:lnTo>
                    <a:pt x="1234924" y="542178"/>
                  </a:lnTo>
                  <a:lnTo>
                    <a:pt x="1122168" y="550926"/>
                  </a:lnTo>
                  <a:lnTo>
                    <a:pt x="1009413" y="559424"/>
                  </a:lnTo>
                  <a:lnTo>
                    <a:pt x="896657" y="567857"/>
                  </a:lnTo>
                  <a:lnTo>
                    <a:pt x="783902" y="576436"/>
                  </a:lnTo>
                  <a:lnTo>
                    <a:pt x="671146" y="585371"/>
                  </a:lnTo>
                  <a:lnTo>
                    <a:pt x="558391" y="594843"/>
                  </a:lnTo>
                  <a:lnTo>
                    <a:pt x="445635" y="604994"/>
                  </a:lnTo>
                  <a:lnTo>
                    <a:pt x="332880" y="615917"/>
                  </a:lnTo>
                  <a:lnTo>
                    <a:pt x="220124" y="627662"/>
                  </a:lnTo>
                  <a:lnTo>
                    <a:pt x="107369" y="640244"/>
                  </a:lnTo>
                  <a:lnTo>
                    <a:pt x="0" y="6530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541847"/>
              <a:ext cx="6145984" cy="688497"/>
            </a:xfrm>
            <a:custGeom>
              <a:avLst/>
              <a:pathLst>
                <a:path w="6145984" h="688497">
                  <a:moveTo>
                    <a:pt x="0" y="664050"/>
                  </a:moveTo>
                  <a:lnTo>
                    <a:pt x="103864" y="669808"/>
                  </a:lnTo>
                  <a:lnTo>
                    <a:pt x="216619" y="675163"/>
                  </a:lnTo>
                  <a:lnTo>
                    <a:pt x="329375" y="679621"/>
                  </a:lnTo>
                  <a:lnTo>
                    <a:pt x="442131" y="683183"/>
                  </a:lnTo>
                  <a:lnTo>
                    <a:pt x="554886" y="685849"/>
                  </a:lnTo>
                  <a:lnTo>
                    <a:pt x="667642" y="687621"/>
                  </a:lnTo>
                  <a:lnTo>
                    <a:pt x="780397" y="688497"/>
                  </a:lnTo>
                  <a:lnTo>
                    <a:pt x="893153" y="688480"/>
                  </a:lnTo>
                  <a:lnTo>
                    <a:pt x="1005908" y="687570"/>
                  </a:lnTo>
                  <a:lnTo>
                    <a:pt x="1118664" y="685766"/>
                  </a:lnTo>
                  <a:lnTo>
                    <a:pt x="1231419" y="683070"/>
                  </a:lnTo>
                  <a:lnTo>
                    <a:pt x="1344175" y="679481"/>
                  </a:lnTo>
                  <a:lnTo>
                    <a:pt x="1456930" y="675001"/>
                  </a:lnTo>
                  <a:lnTo>
                    <a:pt x="1569686" y="669631"/>
                  </a:lnTo>
                  <a:lnTo>
                    <a:pt x="1682441" y="663369"/>
                  </a:lnTo>
                  <a:lnTo>
                    <a:pt x="1795197" y="656214"/>
                  </a:lnTo>
                  <a:lnTo>
                    <a:pt x="1907952" y="647272"/>
                  </a:lnTo>
                  <a:lnTo>
                    <a:pt x="2020708" y="636412"/>
                  </a:lnTo>
                  <a:lnTo>
                    <a:pt x="2133463" y="624433"/>
                  </a:lnTo>
                  <a:lnTo>
                    <a:pt x="2246219" y="612137"/>
                  </a:lnTo>
                  <a:lnTo>
                    <a:pt x="2358975" y="599665"/>
                  </a:lnTo>
                  <a:lnTo>
                    <a:pt x="2471730" y="583796"/>
                  </a:lnTo>
                  <a:lnTo>
                    <a:pt x="2584486" y="565974"/>
                  </a:lnTo>
                  <a:lnTo>
                    <a:pt x="2697241" y="548606"/>
                  </a:lnTo>
                  <a:lnTo>
                    <a:pt x="2809997" y="533845"/>
                  </a:lnTo>
                  <a:lnTo>
                    <a:pt x="2922752" y="519329"/>
                  </a:lnTo>
                  <a:lnTo>
                    <a:pt x="3035508" y="504494"/>
                  </a:lnTo>
                  <a:lnTo>
                    <a:pt x="3148263" y="490212"/>
                  </a:lnTo>
                  <a:lnTo>
                    <a:pt x="3261019" y="477384"/>
                  </a:lnTo>
                  <a:lnTo>
                    <a:pt x="3373774" y="467173"/>
                  </a:lnTo>
                  <a:lnTo>
                    <a:pt x="3486530" y="458323"/>
                  </a:lnTo>
                  <a:lnTo>
                    <a:pt x="3599285" y="448740"/>
                  </a:lnTo>
                  <a:lnTo>
                    <a:pt x="3712041" y="438237"/>
                  </a:lnTo>
                  <a:lnTo>
                    <a:pt x="3824796" y="429735"/>
                  </a:lnTo>
                  <a:lnTo>
                    <a:pt x="3937552" y="420877"/>
                  </a:lnTo>
                  <a:lnTo>
                    <a:pt x="4050307" y="409016"/>
                  </a:lnTo>
                  <a:lnTo>
                    <a:pt x="4163063" y="395239"/>
                  </a:lnTo>
                  <a:lnTo>
                    <a:pt x="4275819" y="381033"/>
                  </a:lnTo>
                  <a:lnTo>
                    <a:pt x="4388574" y="365921"/>
                  </a:lnTo>
                  <a:lnTo>
                    <a:pt x="4501330" y="349427"/>
                  </a:lnTo>
                  <a:lnTo>
                    <a:pt x="4614085" y="331345"/>
                  </a:lnTo>
                  <a:lnTo>
                    <a:pt x="4726841" y="312372"/>
                  </a:lnTo>
                  <a:lnTo>
                    <a:pt x="4839596" y="292574"/>
                  </a:lnTo>
                  <a:lnTo>
                    <a:pt x="4952352" y="271941"/>
                  </a:lnTo>
                  <a:lnTo>
                    <a:pt x="5065107" y="250465"/>
                  </a:lnTo>
                  <a:lnTo>
                    <a:pt x="5177863" y="228138"/>
                  </a:lnTo>
                  <a:lnTo>
                    <a:pt x="5290618" y="204950"/>
                  </a:lnTo>
                  <a:lnTo>
                    <a:pt x="5403374" y="180892"/>
                  </a:lnTo>
                  <a:lnTo>
                    <a:pt x="5516129" y="155957"/>
                  </a:lnTo>
                  <a:lnTo>
                    <a:pt x="5628885" y="130135"/>
                  </a:lnTo>
                  <a:lnTo>
                    <a:pt x="5741640" y="103418"/>
                  </a:lnTo>
                  <a:lnTo>
                    <a:pt x="5854396" y="75797"/>
                  </a:lnTo>
                  <a:lnTo>
                    <a:pt x="5967151" y="47262"/>
                  </a:lnTo>
                  <a:lnTo>
                    <a:pt x="6079907" y="1780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714044"/>
              <a:ext cx="6145984" cy="680231"/>
            </a:xfrm>
            <a:custGeom>
              <a:avLst/>
              <a:pathLst>
                <a:path w="6145984" h="680231">
                  <a:moveTo>
                    <a:pt x="0" y="215308"/>
                  </a:moveTo>
                  <a:lnTo>
                    <a:pt x="103864" y="237718"/>
                  </a:lnTo>
                  <a:lnTo>
                    <a:pt x="216619" y="259580"/>
                  </a:lnTo>
                  <a:lnTo>
                    <a:pt x="329375" y="278933"/>
                  </a:lnTo>
                  <a:lnTo>
                    <a:pt x="442131" y="295733"/>
                  </a:lnTo>
                  <a:lnTo>
                    <a:pt x="554886" y="309941"/>
                  </a:lnTo>
                  <a:lnTo>
                    <a:pt x="667642" y="321527"/>
                  </a:lnTo>
                  <a:lnTo>
                    <a:pt x="780397" y="330478"/>
                  </a:lnTo>
                  <a:lnTo>
                    <a:pt x="893153" y="336811"/>
                  </a:lnTo>
                  <a:lnTo>
                    <a:pt x="1005908" y="340583"/>
                  </a:lnTo>
                  <a:lnTo>
                    <a:pt x="1118664" y="341902"/>
                  </a:lnTo>
                  <a:lnTo>
                    <a:pt x="1231419" y="340931"/>
                  </a:lnTo>
                  <a:lnTo>
                    <a:pt x="1344175" y="337883"/>
                  </a:lnTo>
                  <a:lnTo>
                    <a:pt x="1456930" y="332999"/>
                  </a:lnTo>
                  <a:lnTo>
                    <a:pt x="1569686" y="326527"/>
                  </a:lnTo>
                  <a:lnTo>
                    <a:pt x="1682441" y="318682"/>
                  </a:lnTo>
                  <a:lnTo>
                    <a:pt x="1795197" y="309620"/>
                  </a:lnTo>
                  <a:lnTo>
                    <a:pt x="1907952" y="299434"/>
                  </a:lnTo>
                  <a:lnTo>
                    <a:pt x="2020708" y="288065"/>
                  </a:lnTo>
                  <a:lnTo>
                    <a:pt x="2133463" y="275454"/>
                  </a:lnTo>
                  <a:lnTo>
                    <a:pt x="2246219" y="261847"/>
                  </a:lnTo>
                  <a:lnTo>
                    <a:pt x="2358975" y="247693"/>
                  </a:lnTo>
                  <a:lnTo>
                    <a:pt x="2471730" y="231961"/>
                  </a:lnTo>
                  <a:lnTo>
                    <a:pt x="2584486" y="214378"/>
                  </a:lnTo>
                  <a:lnTo>
                    <a:pt x="2697241" y="196106"/>
                  </a:lnTo>
                  <a:lnTo>
                    <a:pt x="2809997" y="179589"/>
                  </a:lnTo>
                  <a:lnTo>
                    <a:pt x="2922752" y="161312"/>
                  </a:lnTo>
                  <a:lnTo>
                    <a:pt x="3035508" y="140219"/>
                  </a:lnTo>
                  <a:lnTo>
                    <a:pt x="3148263" y="119265"/>
                  </a:lnTo>
                  <a:lnTo>
                    <a:pt x="3261019" y="104056"/>
                  </a:lnTo>
                  <a:lnTo>
                    <a:pt x="3373774" y="92503"/>
                  </a:lnTo>
                  <a:lnTo>
                    <a:pt x="3486530" y="81037"/>
                  </a:lnTo>
                  <a:lnTo>
                    <a:pt x="3599285" y="71666"/>
                  </a:lnTo>
                  <a:lnTo>
                    <a:pt x="3712041" y="68205"/>
                  </a:lnTo>
                  <a:lnTo>
                    <a:pt x="3824796" y="68299"/>
                  </a:lnTo>
                  <a:lnTo>
                    <a:pt x="3937552" y="69236"/>
                  </a:lnTo>
                  <a:lnTo>
                    <a:pt x="4050307" y="70088"/>
                  </a:lnTo>
                  <a:lnTo>
                    <a:pt x="4163063" y="71398"/>
                  </a:lnTo>
                  <a:lnTo>
                    <a:pt x="4275819" y="72974"/>
                  </a:lnTo>
                  <a:lnTo>
                    <a:pt x="4388574" y="74189"/>
                  </a:lnTo>
                  <a:lnTo>
                    <a:pt x="4501330" y="74635"/>
                  </a:lnTo>
                  <a:lnTo>
                    <a:pt x="4614085" y="74106"/>
                  </a:lnTo>
                  <a:lnTo>
                    <a:pt x="4726841" y="73026"/>
                  </a:lnTo>
                  <a:lnTo>
                    <a:pt x="4839596" y="71560"/>
                  </a:lnTo>
                  <a:lnTo>
                    <a:pt x="4952352" y="69731"/>
                  </a:lnTo>
                  <a:lnTo>
                    <a:pt x="5065107" y="67481"/>
                  </a:lnTo>
                  <a:lnTo>
                    <a:pt x="5177863" y="64700"/>
                  </a:lnTo>
                  <a:lnTo>
                    <a:pt x="5290618" y="61245"/>
                  </a:lnTo>
                  <a:lnTo>
                    <a:pt x="5403374" y="56965"/>
                  </a:lnTo>
                  <a:lnTo>
                    <a:pt x="5516129" y="51715"/>
                  </a:lnTo>
                  <a:lnTo>
                    <a:pt x="5628885" y="45372"/>
                  </a:lnTo>
                  <a:lnTo>
                    <a:pt x="5741640" y="37837"/>
                  </a:lnTo>
                  <a:lnTo>
                    <a:pt x="5854396" y="29039"/>
                  </a:lnTo>
                  <a:lnTo>
                    <a:pt x="5967151" y="18931"/>
                  </a:lnTo>
                  <a:lnTo>
                    <a:pt x="6079907" y="7490"/>
                  </a:lnTo>
                  <a:lnTo>
                    <a:pt x="6145984" y="0"/>
                  </a:lnTo>
                  <a:lnTo>
                    <a:pt x="6145984" y="466435"/>
                  </a:lnTo>
                  <a:lnTo>
                    <a:pt x="6079907" y="449751"/>
                  </a:lnTo>
                  <a:lnTo>
                    <a:pt x="5967151" y="423449"/>
                  </a:lnTo>
                  <a:lnTo>
                    <a:pt x="5854396" y="399296"/>
                  </a:lnTo>
                  <a:lnTo>
                    <a:pt x="5741640" y="377257"/>
                  </a:lnTo>
                  <a:lnTo>
                    <a:pt x="5628885" y="357274"/>
                  </a:lnTo>
                  <a:lnTo>
                    <a:pt x="5516129" y="339266"/>
                  </a:lnTo>
                  <a:lnTo>
                    <a:pt x="5403374" y="323122"/>
                  </a:lnTo>
                  <a:lnTo>
                    <a:pt x="5290618" y="308708"/>
                  </a:lnTo>
                  <a:lnTo>
                    <a:pt x="5177863" y="295868"/>
                  </a:lnTo>
                  <a:lnTo>
                    <a:pt x="5065107" y="284441"/>
                  </a:lnTo>
                  <a:lnTo>
                    <a:pt x="4952352" y="274273"/>
                  </a:lnTo>
                  <a:lnTo>
                    <a:pt x="4839596" y="265241"/>
                  </a:lnTo>
                  <a:lnTo>
                    <a:pt x="4726841" y="257278"/>
                  </a:lnTo>
                  <a:lnTo>
                    <a:pt x="4614085" y="250395"/>
                  </a:lnTo>
                  <a:lnTo>
                    <a:pt x="4501330" y="244594"/>
                  </a:lnTo>
                  <a:lnTo>
                    <a:pt x="4388574" y="238913"/>
                  </a:lnTo>
                  <a:lnTo>
                    <a:pt x="4275819" y="233717"/>
                  </a:lnTo>
                  <a:lnTo>
                    <a:pt x="4163063" y="229736"/>
                  </a:lnTo>
                  <a:lnTo>
                    <a:pt x="4050307" y="227486"/>
                  </a:lnTo>
                  <a:lnTo>
                    <a:pt x="3937552" y="225865"/>
                  </a:lnTo>
                  <a:lnTo>
                    <a:pt x="3824796" y="224759"/>
                  </a:lnTo>
                  <a:lnTo>
                    <a:pt x="3712041" y="226364"/>
                  </a:lnTo>
                  <a:lnTo>
                    <a:pt x="3599285" y="231288"/>
                  </a:lnTo>
                  <a:lnTo>
                    <a:pt x="3486530" y="240780"/>
                  </a:lnTo>
                  <a:lnTo>
                    <a:pt x="3373774" y="254868"/>
                  </a:lnTo>
                  <a:lnTo>
                    <a:pt x="3261019" y="270012"/>
                  </a:lnTo>
                  <a:lnTo>
                    <a:pt x="3148263" y="284243"/>
                  </a:lnTo>
                  <a:lnTo>
                    <a:pt x="3035508" y="302780"/>
                  </a:lnTo>
                  <a:lnTo>
                    <a:pt x="2922752" y="324286"/>
                  </a:lnTo>
                  <a:lnTo>
                    <a:pt x="2809997" y="344416"/>
                  </a:lnTo>
                  <a:lnTo>
                    <a:pt x="2697241" y="360060"/>
                  </a:lnTo>
                  <a:lnTo>
                    <a:pt x="2584486" y="376975"/>
                  </a:lnTo>
                  <a:lnTo>
                    <a:pt x="2471730" y="395266"/>
                  </a:lnTo>
                  <a:lnTo>
                    <a:pt x="2358975" y="412967"/>
                  </a:lnTo>
                  <a:lnTo>
                    <a:pt x="2246219" y="427838"/>
                  </a:lnTo>
                  <a:lnTo>
                    <a:pt x="2133463" y="442705"/>
                  </a:lnTo>
                  <a:lnTo>
                    <a:pt x="2020708" y="458058"/>
                  </a:lnTo>
                  <a:lnTo>
                    <a:pt x="1907952" y="473404"/>
                  </a:lnTo>
                  <a:lnTo>
                    <a:pt x="1795197" y="487944"/>
                  </a:lnTo>
                  <a:lnTo>
                    <a:pt x="1682441" y="501647"/>
                  </a:lnTo>
                  <a:lnTo>
                    <a:pt x="1569686" y="515309"/>
                  </a:lnTo>
                  <a:lnTo>
                    <a:pt x="1456930" y="529095"/>
                  </a:lnTo>
                  <a:lnTo>
                    <a:pt x="1344175" y="543225"/>
                  </a:lnTo>
                  <a:lnTo>
                    <a:pt x="1231419" y="557948"/>
                  </a:lnTo>
                  <a:lnTo>
                    <a:pt x="1118664" y="573510"/>
                  </a:lnTo>
                  <a:lnTo>
                    <a:pt x="1005908" y="590128"/>
                  </a:lnTo>
                  <a:lnTo>
                    <a:pt x="893153" y="607969"/>
                  </a:lnTo>
                  <a:lnTo>
                    <a:pt x="780397" y="627145"/>
                  </a:lnTo>
                  <a:lnTo>
                    <a:pt x="667642" y="647717"/>
                  </a:lnTo>
                  <a:lnTo>
                    <a:pt x="554886" y="669704"/>
                  </a:lnTo>
                  <a:lnTo>
                    <a:pt x="504153" y="68023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14044"/>
              <a:ext cx="6145984" cy="341902"/>
            </a:xfrm>
            <a:custGeom>
              <a:avLst/>
              <a:pathLst>
                <a:path w="6145984" h="341902">
                  <a:moveTo>
                    <a:pt x="0" y="215308"/>
                  </a:moveTo>
                  <a:lnTo>
                    <a:pt x="103864" y="237718"/>
                  </a:lnTo>
                  <a:lnTo>
                    <a:pt x="216619" y="259580"/>
                  </a:lnTo>
                  <a:lnTo>
                    <a:pt x="329375" y="278933"/>
                  </a:lnTo>
                  <a:lnTo>
                    <a:pt x="442131" y="295733"/>
                  </a:lnTo>
                  <a:lnTo>
                    <a:pt x="554886" y="309941"/>
                  </a:lnTo>
                  <a:lnTo>
                    <a:pt x="667642" y="321527"/>
                  </a:lnTo>
                  <a:lnTo>
                    <a:pt x="780397" y="330478"/>
                  </a:lnTo>
                  <a:lnTo>
                    <a:pt x="893153" y="336811"/>
                  </a:lnTo>
                  <a:lnTo>
                    <a:pt x="1005908" y="340583"/>
                  </a:lnTo>
                  <a:lnTo>
                    <a:pt x="1118664" y="341902"/>
                  </a:lnTo>
                  <a:lnTo>
                    <a:pt x="1231419" y="340931"/>
                  </a:lnTo>
                  <a:lnTo>
                    <a:pt x="1344175" y="337883"/>
                  </a:lnTo>
                  <a:lnTo>
                    <a:pt x="1456930" y="332999"/>
                  </a:lnTo>
                  <a:lnTo>
                    <a:pt x="1569686" y="326527"/>
                  </a:lnTo>
                  <a:lnTo>
                    <a:pt x="1682441" y="318682"/>
                  </a:lnTo>
                  <a:lnTo>
                    <a:pt x="1795197" y="309620"/>
                  </a:lnTo>
                  <a:lnTo>
                    <a:pt x="1907952" y="299434"/>
                  </a:lnTo>
                  <a:lnTo>
                    <a:pt x="2020708" y="288065"/>
                  </a:lnTo>
                  <a:lnTo>
                    <a:pt x="2133463" y="275454"/>
                  </a:lnTo>
                  <a:lnTo>
                    <a:pt x="2246219" y="261847"/>
                  </a:lnTo>
                  <a:lnTo>
                    <a:pt x="2358975" y="247693"/>
                  </a:lnTo>
                  <a:lnTo>
                    <a:pt x="2471730" y="231961"/>
                  </a:lnTo>
                  <a:lnTo>
                    <a:pt x="2584486" y="214378"/>
                  </a:lnTo>
                  <a:lnTo>
                    <a:pt x="2697241" y="196106"/>
                  </a:lnTo>
                  <a:lnTo>
                    <a:pt x="2809997" y="179589"/>
                  </a:lnTo>
                  <a:lnTo>
                    <a:pt x="2922752" y="161312"/>
                  </a:lnTo>
                  <a:lnTo>
                    <a:pt x="3035508" y="140219"/>
                  </a:lnTo>
                  <a:lnTo>
                    <a:pt x="3148263" y="119265"/>
                  </a:lnTo>
                  <a:lnTo>
                    <a:pt x="3261019" y="104056"/>
                  </a:lnTo>
                  <a:lnTo>
                    <a:pt x="3373774" y="92503"/>
                  </a:lnTo>
                  <a:lnTo>
                    <a:pt x="3486530" y="81037"/>
                  </a:lnTo>
                  <a:lnTo>
                    <a:pt x="3599285" y="71666"/>
                  </a:lnTo>
                  <a:lnTo>
                    <a:pt x="3712041" y="68205"/>
                  </a:lnTo>
                  <a:lnTo>
                    <a:pt x="3824796" y="68299"/>
                  </a:lnTo>
                  <a:lnTo>
                    <a:pt x="3937552" y="69236"/>
                  </a:lnTo>
                  <a:lnTo>
                    <a:pt x="4050307" y="70088"/>
                  </a:lnTo>
                  <a:lnTo>
                    <a:pt x="4163063" y="71398"/>
                  </a:lnTo>
                  <a:lnTo>
                    <a:pt x="4275819" y="72974"/>
                  </a:lnTo>
                  <a:lnTo>
                    <a:pt x="4388574" y="74189"/>
                  </a:lnTo>
                  <a:lnTo>
                    <a:pt x="4501330" y="74635"/>
                  </a:lnTo>
                  <a:lnTo>
                    <a:pt x="4614085" y="74106"/>
                  </a:lnTo>
                  <a:lnTo>
                    <a:pt x="4726841" y="73026"/>
                  </a:lnTo>
                  <a:lnTo>
                    <a:pt x="4839596" y="71560"/>
                  </a:lnTo>
                  <a:lnTo>
                    <a:pt x="4952352" y="69731"/>
                  </a:lnTo>
                  <a:lnTo>
                    <a:pt x="5065107" y="67481"/>
                  </a:lnTo>
                  <a:lnTo>
                    <a:pt x="5177863" y="64700"/>
                  </a:lnTo>
                  <a:lnTo>
                    <a:pt x="5290618" y="61245"/>
                  </a:lnTo>
                  <a:lnTo>
                    <a:pt x="5403374" y="56965"/>
                  </a:lnTo>
                  <a:lnTo>
                    <a:pt x="5516129" y="51715"/>
                  </a:lnTo>
                  <a:lnTo>
                    <a:pt x="5628885" y="45372"/>
                  </a:lnTo>
                  <a:lnTo>
                    <a:pt x="5741640" y="37837"/>
                  </a:lnTo>
                  <a:lnTo>
                    <a:pt x="5854396" y="29039"/>
                  </a:lnTo>
                  <a:lnTo>
                    <a:pt x="5967151" y="18931"/>
                  </a:lnTo>
                  <a:lnTo>
                    <a:pt x="6079907" y="749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446029" y="4938804"/>
              <a:ext cx="5641831" cy="455471"/>
            </a:xfrm>
            <a:custGeom>
              <a:avLst/>
              <a:pathLst>
                <a:path w="5641831" h="455471">
                  <a:moveTo>
                    <a:pt x="5641831" y="241675"/>
                  </a:moveTo>
                  <a:lnTo>
                    <a:pt x="5575754" y="224991"/>
                  </a:lnTo>
                  <a:lnTo>
                    <a:pt x="5462998" y="198689"/>
                  </a:lnTo>
                  <a:lnTo>
                    <a:pt x="5350242" y="174536"/>
                  </a:lnTo>
                  <a:lnTo>
                    <a:pt x="5237487" y="152497"/>
                  </a:lnTo>
                  <a:lnTo>
                    <a:pt x="5124731" y="132514"/>
                  </a:lnTo>
                  <a:lnTo>
                    <a:pt x="5011976" y="114506"/>
                  </a:lnTo>
                  <a:lnTo>
                    <a:pt x="4899220" y="98362"/>
                  </a:lnTo>
                  <a:lnTo>
                    <a:pt x="4786465" y="83948"/>
                  </a:lnTo>
                  <a:lnTo>
                    <a:pt x="4673709" y="71108"/>
                  </a:lnTo>
                  <a:lnTo>
                    <a:pt x="4560954" y="59681"/>
                  </a:lnTo>
                  <a:lnTo>
                    <a:pt x="4448198" y="49513"/>
                  </a:lnTo>
                  <a:lnTo>
                    <a:pt x="4335443" y="40481"/>
                  </a:lnTo>
                  <a:lnTo>
                    <a:pt x="4222687" y="32518"/>
                  </a:lnTo>
                  <a:lnTo>
                    <a:pt x="4109932" y="25635"/>
                  </a:lnTo>
                  <a:lnTo>
                    <a:pt x="3997176" y="19834"/>
                  </a:lnTo>
                  <a:lnTo>
                    <a:pt x="3884421" y="14153"/>
                  </a:lnTo>
                  <a:lnTo>
                    <a:pt x="3771665" y="8957"/>
                  </a:lnTo>
                  <a:lnTo>
                    <a:pt x="3658910" y="4976"/>
                  </a:lnTo>
                  <a:lnTo>
                    <a:pt x="3546154" y="2726"/>
                  </a:lnTo>
                  <a:lnTo>
                    <a:pt x="3433398" y="1105"/>
                  </a:lnTo>
                  <a:lnTo>
                    <a:pt x="3320643" y="0"/>
                  </a:lnTo>
                  <a:lnTo>
                    <a:pt x="3207887" y="1604"/>
                  </a:lnTo>
                  <a:lnTo>
                    <a:pt x="3095132" y="6528"/>
                  </a:lnTo>
                  <a:lnTo>
                    <a:pt x="2982376" y="16020"/>
                  </a:lnTo>
                  <a:lnTo>
                    <a:pt x="2869621" y="30108"/>
                  </a:lnTo>
                  <a:lnTo>
                    <a:pt x="2756865" y="45252"/>
                  </a:lnTo>
                  <a:lnTo>
                    <a:pt x="2644110" y="59483"/>
                  </a:lnTo>
                  <a:lnTo>
                    <a:pt x="2531354" y="78020"/>
                  </a:lnTo>
                  <a:lnTo>
                    <a:pt x="2418599" y="99526"/>
                  </a:lnTo>
                  <a:lnTo>
                    <a:pt x="2305843" y="119656"/>
                  </a:lnTo>
                  <a:lnTo>
                    <a:pt x="2193088" y="135300"/>
                  </a:lnTo>
                  <a:lnTo>
                    <a:pt x="2080332" y="152215"/>
                  </a:lnTo>
                  <a:lnTo>
                    <a:pt x="1967577" y="170506"/>
                  </a:lnTo>
                  <a:lnTo>
                    <a:pt x="1854821" y="188207"/>
                  </a:lnTo>
                  <a:lnTo>
                    <a:pt x="1742065" y="203078"/>
                  </a:lnTo>
                  <a:lnTo>
                    <a:pt x="1629310" y="217945"/>
                  </a:lnTo>
                  <a:lnTo>
                    <a:pt x="1516554" y="233298"/>
                  </a:lnTo>
                  <a:lnTo>
                    <a:pt x="1403799" y="248644"/>
                  </a:lnTo>
                  <a:lnTo>
                    <a:pt x="1291043" y="263184"/>
                  </a:lnTo>
                  <a:lnTo>
                    <a:pt x="1178288" y="276887"/>
                  </a:lnTo>
                  <a:lnTo>
                    <a:pt x="1065532" y="290549"/>
                  </a:lnTo>
                  <a:lnTo>
                    <a:pt x="952777" y="304335"/>
                  </a:lnTo>
                  <a:lnTo>
                    <a:pt x="840021" y="318465"/>
                  </a:lnTo>
                  <a:lnTo>
                    <a:pt x="727266" y="333188"/>
                  </a:lnTo>
                  <a:lnTo>
                    <a:pt x="614510" y="348750"/>
                  </a:lnTo>
                  <a:lnTo>
                    <a:pt x="501755" y="365368"/>
                  </a:lnTo>
                  <a:lnTo>
                    <a:pt x="388999" y="383209"/>
                  </a:lnTo>
                  <a:lnTo>
                    <a:pt x="276244" y="402385"/>
                  </a:lnTo>
                  <a:lnTo>
                    <a:pt x="163488" y="422957"/>
                  </a:lnTo>
                  <a:lnTo>
                    <a:pt x="50733" y="444944"/>
                  </a:lnTo>
                  <a:lnTo>
                    <a:pt x="0" y="4554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860573"/>
              <a:ext cx="6145984" cy="360054"/>
            </a:xfrm>
            <a:custGeom>
              <a:avLst/>
              <a:pathLst>
                <a:path w="6145984" h="360054">
                  <a:moveTo>
                    <a:pt x="0" y="360054"/>
                  </a:moveTo>
                  <a:lnTo>
                    <a:pt x="103864" y="358043"/>
                  </a:lnTo>
                  <a:lnTo>
                    <a:pt x="216619" y="355260"/>
                  </a:lnTo>
                  <a:lnTo>
                    <a:pt x="329375" y="351875"/>
                  </a:lnTo>
                  <a:lnTo>
                    <a:pt x="442131" y="347887"/>
                  </a:lnTo>
                  <a:lnTo>
                    <a:pt x="554886" y="343293"/>
                  </a:lnTo>
                  <a:lnTo>
                    <a:pt x="667642" y="338092"/>
                  </a:lnTo>
                  <a:lnTo>
                    <a:pt x="780397" y="332282"/>
                  </a:lnTo>
                  <a:lnTo>
                    <a:pt x="893153" y="325861"/>
                  </a:lnTo>
                  <a:lnTo>
                    <a:pt x="1005908" y="318826"/>
                  </a:lnTo>
                  <a:lnTo>
                    <a:pt x="1118664" y="311176"/>
                  </a:lnTo>
                  <a:lnTo>
                    <a:pt x="1231419" y="302910"/>
                  </a:lnTo>
                  <a:lnTo>
                    <a:pt x="1344175" y="294024"/>
                  </a:lnTo>
                  <a:lnTo>
                    <a:pt x="1456930" y="284518"/>
                  </a:lnTo>
                  <a:lnTo>
                    <a:pt x="1569686" y="274389"/>
                  </a:lnTo>
                  <a:lnTo>
                    <a:pt x="1682441" y="263635"/>
                  </a:lnTo>
                  <a:lnTo>
                    <a:pt x="1795197" y="252252"/>
                  </a:lnTo>
                  <a:lnTo>
                    <a:pt x="1907952" y="239889"/>
                  </a:lnTo>
                  <a:lnTo>
                    <a:pt x="2020708" y="226532"/>
                  </a:lnTo>
                  <a:lnTo>
                    <a:pt x="2133463" y="212550"/>
                  </a:lnTo>
                  <a:lnTo>
                    <a:pt x="2246219" y="198313"/>
                  </a:lnTo>
                  <a:lnTo>
                    <a:pt x="2358975" y="183801"/>
                  </a:lnTo>
                  <a:lnTo>
                    <a:pt x="2471730" y="167084"/>
                  </a:lnTo>
                  <a:lnTo>
                    <a:pt x="2584486" y="149147"/>
                  </a:lnTo>
                  <a:lnTo>
                    <a:pt x="2697241" y="131553"/>
                  </a:lnTo>
                  <a:lnTo>
                    <a:pt x="2809997" y="115473"/>
                  </a:lnTo>
                  <a:lnTo>
                    <a:pt x="2922752" y="96269"/>
                  </a:lnTo>
                  <a:lnTo>
                    <a:pt x="3035508" y="74970"/>
                  </a:lnTo>
                  <a:lnTo>
                    <a:pt x="3148263" y="55225"/>
                  </a:lnTo>
                  <a:lnTo>
                    <a:pt x="3261019" y="40504"/>
                  </a:lnTo>
                  <a:lnTo>
                    <a:pt x="3373774" y="27156"/>
                  </a:lnTo>
                  <a:lnTo>
                    <a:pt x="3486530" y="14379"/>
                  </a:lnTo>
                  <a:lnTo>
                    <a:pt x="3599285" y="4948"/>
                  </a:lnTo>
                  <a:lnTo>
                    <a:pt x="3712041" y="755"/>
                  </a:lnTo>
                  <a:lnTo>
                    <a:pt x="3824796" y="0"/>
                  </a:lnTo>
                  <a:lnTo>
                    <a:pt x="3937552" y="1021"/>
                  </a:lnTo>
                  <a:lnTo>
                    <a:pt x="4050307" y="2257"/>
                  </a:lnTo>
                  <a:lnTo>
                    <a:pt x="4163063" y="4037"/>
                  </a:lnTo>
                  <a:lnTo>
                    <a:pt x="4275819" y="6816"/>
                  </a:lnTo>
                  <a:lnTo>
                    <a:pt x="4388574" y="10022"/>
                  </a:lnTo>
                  <a:lnTo>
                    <a:pt x="4501330" y="13085"/>
                  </a:lnTo>
                  <a:lnTo>
                    <a:pt x="4614085" y="15721"/>
                  </a:lnTo>
                  <a:lnTo>
                    <a:pt x="4726841" y="18622"/>
                  </a:lnTo>
                  <a:lnTo>
                    <a:pt x="4839596" y="21871"/>
                  </a:lnTo>
                  <a:lnTo>
                    <a:pt x="4952352" y="25472"/>
                  </a:lnTo>
                  <a:lnTo>
                    <a:pt x="5065107" y="29432"/>
                  </a:lnTo>
                  <a:lnTo>
                    <a:pt x="5177863" y="33755"/>
                  </a:lnTo>
                  <a:lnTo>
                    <a:pt x="5290618" y="38447"/>
                  </a:lnTo>
                  <a:lnTo>
                    <a:pt x="5403374" y="43514"/>
                  </a:lnTo>
                  <a:lnTo>
                    <a:pt x="5516129" y="48961"/>
                  </a:lnTo>
                  <a:lnTo>
                    <a:pt x="5628885" y="54794"/>
                  </a:lnTo>
                  <a:lnTo>
                    <a:pt x="5741640" y="61017"/>
                  </a:lnTo>
                  <a:lnTo>
                    <a:pt x="5854396" y="67638"/>
                  </a:lnTo>
                  <a:lnTo>
                    <a:pt x="5967151" y="74661"/>
                  </a:lnTo>
                  <a:lnTo>
                    <a:pt x="6079907" y="82091"/>
                  </a:lnTo>
                  <a:lnTo>
                    <a:pt x="6145984" y="8668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684351"/>
              <a:ext cx="6145984" cy="709923"/>
            </a:xfrm>
            <a:custGeom>
              <a:avLst/>
              <a:pathLst>
                <a:path w="6145984" h="709923">
                  <a:moveTo>
                    <a:pt x="0" y="253434"/>
                  </a:moveTo>
                  <a:lnTo>
                    <a:pt x="103864" y="275457"/>
                  </a:lnTo>
                  <a:lnTo>
                    <a:pt x="216619" y="297225"/>
                  </a:lnTo>
                  <a:lnTo>
                    <a:pt x="329375" y="316816"/>
                  </a:lnTo>
                  <a:lnTo>
                    <a:pt x="442131" y="334196"/>
                  </a:lnTo>
                  <a:lnTo>
                    <a:pt x="554886" y="349332"/>
                  </a:lnTo>
                  <a:lnTo>
                    <a:pt x="667642" y="362203"/>
                  </a:lnTo>
                  <a:lnTo>
                    <a:pt x="780397" y="372801"/>
                  </a:lnTo>
                  <a:lnTo>
                    <a:pt x="893153" y="381146"/>
                  </a:lnTo>
                  <a:lnTo>
                    <a:pt x="1005908" y="387293"/>
                  </a:lnTo>
                  <a:lnTo>
                    <a:pt x="1118664" y="391346"/>
                  </a:lnTo>
                  <a:lnTo>
                    <a:pt x="1231419" y="393456"/>
                  </a:lnTo>
                  <a:lnTo>
                    <a:pt x="1344175" y="393820"/>
                  </a:lnTo>
                  <a:lnTo>
                    <a:pt x="1456930" y="392663"/>
                  </a:lnTo>
                  <a:lnTo>
                    <a:pt x="1569686" y="390211"/>
                  </a:lnTo>
                  <a:lnTo>
                    <a:pt x="1682441" y="386665"/>
                  </a:lnTo>
                  <a:lnTo>
                    <a:pt x="1795197" y="382172"/>
                  </a:lnTo>
                  <a:lnTo>
                    <a:pt x="1907952" y="377120"/>
                  </a:lnTo>
                  <a:lnTo>
                    <a:pt x="2020708" y="371425"/>
                  </a:lnTo>
                  <a:lnTo>
                    <a:pt x="2133463" y="364656"/>
                  </a:lnTo>
                  <a:lnTo>
                    <a:pt x="2246219" y="356659"/>
                  </a:lnTo>
                  <a:lnTo>
                    <a:pt x="2358975" y="347595"/>
                  </a:lnTo>
                  <a:lnTo>
                    <a:pt x="2471730" y="337060"/>
                  </a:lnTo>
                  <a:lnTo>
                    <a:pt x="2584486" y="324565"/>
                  </a:lnTo>
                  <a:lnTo>
                    <a:pt x="2697241" y="310742"/>
                  </a:lnTo>
                  <a:lnTo>
                    <a:pt x="2809997" y="297351"/>
                  </a:lnTo>
                  <a:lnTo>
                    <a:pt x="2922752" y="280572"/>
                  </a:lnTo>
                  <a:lnTo>
                    <a:pt x="3035508" y="259876"/>
                  </a:lnTo>
                  <a:lnTo>
                    <a:pt x="3148263" y="238656"/>
                  </a:lnTo>
                  <a:lnTo>
                    <a:pt x="3261019" y="222628"/>
                  </a:lnTo>
                  <a:lnTo>
                    <a:pt x="3373774" y="207969"/>
                  </a:lnTo>
                  <a:lnTo>
                    <a:pt x="3486530" y="191887"/>
                  </a:lnTo>
                  <a:lnTo>
                    <a:pt x="3599285" y="178351"/>
                  </a:lnTo>
                  <a:lnTo>
                    <a:pt x="3712041" y="171614"/>
                  </a:lnTo>
                  <a:lnTo>
                    <a:pt x="3824796" y="167348"/>
                  </a:lnTo>
                  <a:lnTo>
                    <a:pt x="3937552" y="163852"/>
                  </a:lnTo>
                  <a:lnTo>
                    <a:pt x="4050307" y="161232"/>
                  </a:lnTo>
                  <a:lnTo>
                    <a:pt x="4163063" y="159490"/>
                  </a:lnTo>
                  <a:lnTo>
                    <a:pt x="4275819" y="157611"/>
                  </a:lnTo>
                  <a:lnTo>
                    <a:pt x="4388574" y="154876"/>
                  </a:lnTo>
                  <a:lnTo>
                    <a:pt x="4501330" y="150757"/>
                  </a:lnTo>
                  <a:lnTo>
                    <a:pt x="4614085" y="145094"/>
                  </a:lnTo>
                  <a:lnTo>
                    <a:pt x="4726841" y="138817"/>
                  </a:lnTo>
                  <a:lnTo>
                    <a:pt x="4839596" y="132127"/>
                  </a:lnTo>
                  <a:lnTo>
                    <a:pt x="4952352" y="125043"/>
                  </a:lnTo>
                  <a:lnTo>
                    <a:pt x="5065107" y="117511"/>
                  </a:lnTo>
                  <a:lnTo>
                    <a:pt x="5177863" y="109429"/>
                  </a:lnTo>
                  <a:lnTo>
                    <a:pt x="5290618" y="100666"/>
                  </a:lnTo>
                  <a:lnTo>
                    <a:pt x="5403374" y="91084"/>
                  </a:lnTo>
                  <a:lnTo>
                    <a:pt x="5516129" y="80551"/>
                  </a:lnTo>
                  <a:lnTo>
                    <a:pt x="5628885" y="68953"/>
                  </a:lnTo>
                  <a:lnTo>
                    <a:pt x="5741640" y="56198"/>
                  </a:lnTo>
                  <a:lnTo>
                    <a:pt x="5854396" y="42222"/>
                  </a:lnTo>
                  <a:lnTo>
                    <a:pt x="5967151" y="26979"/>
                  </a:lnTo>
                  <a:lnTo>
                    <a:pt x="6079907" y="10448"/>
                  </a:lnTo>
                  <a:lnTo>
                    <a:pt x="6145984" y="0"/>
                  </a:lnTo>
                  <a:lnTo>
                    <a:pt x="6145984" y="422617"/>
                  </a:lnTo>
                  <a:lnTo>
                    <a:pt x="6079907" y="411162"/>
                  </a:lnTo>
                  <a:lnTo>
                    <a:pt x="5967151" y="393496"/>
                  </a:lnTo>
                  <a:lnTo>
                    <a:pt x="5854396" y="377696"/>
                  </a:lnTo>
                  <a:lnTo>
                    <a:pt x="5741640" y="363732"/>
                  </a:lnTo>
                  <a:lnTo>
                    <a:pt x="5628885" y="351554"/>
                  </a:lnTo>
                  <a:lnTo>
                    <a:pt x="5516129" y="341089"/>
                  </a:lnTo>
                  <a:lnTo>
                    <a:pt x="5403374" y="332238"/>
                  </a:lnTo>
                  <a:lnTo>
                    <a:pt x="5290618" y="324882"/>
                  </a:lnTo>
                  <a:lnTo>
                    <a:pt x="5177863" y="318881"/>
                  </a:lnTo>
                  <a:lnTo>
                    <a:pt x="5065107" y="314089"/>
                  </a:lnTo>
                  <a:lnTo>
                    <a:pt x="4952352" y="310370"/>
                  </a:lnTo>
                  <a:lnTo>
                    <a:pt x="4839596" y="307614"/>
                  </a:lnTo>
                  <a:lnTo>
                    <a:pt x="4726841" y="305760"/>
                  </a:lnTo>
                  <a:lnTo>
                    <a:pt x="4614085" y="304822"/>
                  </a:lnTo>
                  <a:lnTo>
                    <a:pt x="4501330" y="304750"/>
                  </a:lnTo>
                  <a:lnTo>
                    <a:pt x="4388574" y="304125"/>
                  </a:lnTo>
                  <a:lnTo>
                    <a:pt x="4275819" y="303254"/>
                  </a:lnTo>
                  <a:lnTo>
                    <a:pt x="4163063" y="302954"/>
                  </a:lnTo>
                  <a:lnTo>
                    <a:pt x="4050307" y="303844"/>
                  </a:lnTo>
                  <a:lnTo>
                    <a:pt x="3937552" y="305767"/>
                  </a:lnTo>
                  <a:lnTo>
                    <a:pt x="3824796" y="309111"/>
                  </a:lnTo>
                  <a:lnTo>
                    <a:pt x="3712041" y="314915"/>
                  </a:lnTo>
                  <a:lnTo>
                    <a:pt x="3599285" y="322979"/>
                  </a:lnTo>
                  <a:lnTo>
                    <a:pt x="3486530" y="336624"/>
                  </a:lnTo>
                  <a:lnTo>
                    <a:pt x="3373774" y="355081"/>
                  </a:lnTo>
                  <a:lnTo>
                    <a:pt x="3261019" y="372995"/>
                  </a:lnTo>
                  <a:lnTo>
                    <a:pt x="3148263" y="388135"/>
                  </a:lnTo>
                  <a:lnTo>
                    <a:pt x="3035508" y="407166"/>
                  </a:lnTo>
                  <a:lnTo>
                    <a:pt x="2922752" y="428236"/>
                  </a:lnTo>
                  <a:lnTo>
                    <a:pt x="2809997" y="446694"/>
                  </a:lnTo>
                  <a:lnTo>
                    <a:pt x="2697241" y="459293"/>
                  </a:lnTo>
                  <a:lnTo>
                    <a:pt x="2584486" y="471887"/>
                  </a:lnTo>
                  <a:lnTo>
                    <a:pt x="2471730" y="485024"/>
                  </a:lnTo>
                  <a:lnTo>
                    <a:pt x="2358975" y="497342"/>
                  </a:lnTo>
                  <a:lnTo>
                    <a:pt x="2246219" y="507056"/>
                  </a:lnTo>
                  <a:lnTo>
                    <a:pt x="2133463" y="516195"/>
                  </a:lnTo>
                  <a:lnTo>
                    <a:pt x="2020708" y="525448"/>
                  </a:lnTo>
                  <a:lnTo>
                    <a:pt x="1907952" y="534747"/>
                  </a:lnTo>
                  <a:lnTo>
                    <a:pt x="1795197" y="543743"/>
                  </a:lnTo>
                  <a:lnTo>
                    <a:pt x="1682441" y="552442"/>
                  </a:lnTo>
                  <a:lnTo>
                    <a:pt x="1569686" y="561259"/>
                  </a:lnTo>
                  <a:lnTo>
                    <a:pt x="1456930" y="570337"/>
                  </a:lnTo>
                  <a:lnTo>
                    <a:pt x="1344175" y="579873"/>
                  </a:lnTo>
                  <a:lnTo>
                    <a:pt x="1231419" y="590086"/>
                  </a:lnTo>
                  <a:lnTo>
                    <a:pt x="1118664" y="601197"/>
                  </a:lnTo>
                  <a:lnTo>
                    <a:pt x="1005908" y="613396"/>
                  </a:lnTo>
                  <a:lnTo>
                    <a:pt x="893153" y="626831"/>
                  </a:lnTo>
                  <a:lnTo>
                    <a:pt x="780397" y="641599"/>
                  </a:lnTo>
                  <a:lnTo>
                    <a:pt x="667642" y="657750"/>
                  </a:lnTo>
                  <a:lnTo>
                    <a:pt x="554886" y="675299"/>
                  </a:lnTo>
                  <a:lnTo>
                    <a:pt x="442131" y="694233"/>
                  </a:lnTo>
                  <a:lnTo>
                    <a:pt x="354944" y="70992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84351"/>
              <a:ext cx="6145984" cy="393820"/>
            </a:xfrm>
            <a:custGeom>
              <a:avLst/>
              <a:pathLst>
                <a:path w="6145984" h="393820">
                  <a:moveTo>
                    <a:pt x="0" y="253434"/>
                  </a:moveTo>
                  <a:lnTo>
                    <a:pt x="103864" y="275457"/>
                  </a:lnTo>
                  <a:lnTo>
                    <a:pt x="216619" y="297225"/>
                  </a:lnTo>
                  <a:lnTo>
                    <a:pt x="329375" y="316816"/>
                  </a:lnTo>
                  <a:lnTo>
                    <a:pt x="442131" y="334196"/>
                  </a:lnTo>
                  <a:lnTo>
                    <a:pt x="554886" y="349332"/>
                  </a:lnTo>
                  <a:lnTo>
                    <a:pt x="667642" y="362203"/>
                  </a:lnTo>
                  <a:lnTo>
                    <a:pt x="780397" y="372801"/>
                  </a:lnTo>
                  <a:lnTo>
                    <a:pt x="893153" y="381146"/>
                  </a:lnTo>
                  <a:lnTo>
                    <a:pt x="1005908" y="387293"/>
                  </a:lnTo>
                  <a:lnTo>
                    <a:pt x="1118664" y="391346"/>
                  </a:lnTo>
                  <a:lnTo>
                    <a:pt x="1231419" y="393456"/>
                  </a:lnTo>
                  <a:lnTo>
                    <a:pt x="1344175" y="393820"/>
                  </a:lnTo>
                  <a:lnTo>
                    <a:pt x="1456930" y="392663"/>
                  </a:lnTo>
                  <a:lnTo>
                    <a:pt x="1569686" y="390211"/>
                  </a:lnTo>
                  <a:lnTo>
                    <a:pt x="1682441" y="386665"/>
                  </a:lnTo>
                  <a:lnTo>
                    <a:pt x="1795197" y="382172"/>
                  </a:lnTo>
                  <a:lnTo>
                    <a:pt x="1907952" y="377120"/>
                  </a:lnTo>
                  <a:lnTo>
                    <a:pt x="2020708" y="371425"/>
                  </a:lnTo>
                  <a:lnTo>
                    <a:pt x="2133463" y="364656"/>
                  </a:lnTo>
                  <a:lnTo>
                    <a:pt x="2246219" y="356659"/>
                  </a:lnTo>
                  <a:lnTo>
                    <a:pt x="2358975" y="347595"/>
                  </a:lnTo>
                  <a:lnTo>
                    <a:pt x="2471730" y="337060"/>
                  </a:lnTo>
                  <a:lnTo>
                    <a:pt x="2584486" y="324565"/>
                  </a:lnTo>
                  <a:lnTo>
                    <a:pt x="2697241" y="310742"/>
                  </a:lnTo>
                  <a:lnTo>
                    <a:pt x="2809997" y="297351"/>
                  </a:lnTo>
                  <a:lnTo>
                    <a:pt x="2922752" y="280572"/>
                  </a:lnTo>
                  <a:lnTo>
                    <a:pt x="3035508" y="259876"/>
                  </a:lnTo>
                  <a:lnTo>
                    <a:pt x="3148263" y="238656"/>
                  </a:lnTo>
                  <a:lnTo>
                    <a:pt x="3261019" y="222628"/>
                  </a:lnTo>
                  <a:lnTo>
                    <a:pt x="3373774" y="207969"/>
                  </a:lnTo>
                  <a:lnTo>
                    <a:pt x="3486530" y="191887"/>
                  </a:lnTo>
                  <a:lnTo>
                    <a:pt x="3599285" y="178351"/>
                  </a:lnTo>
                  <a:lnTo>
                    <a:pt x="3712041" y="171614"/>
                  </a:lnTo>
                  <a:lnTo>
                    <a:pt x="3824796" y="167348"/>
                  </a:lnTo>
                  <a:lnTo>
                    <a:pt x="3937552" y="163852"/>
                  </a:lnTo>
                  <a:lnTo>
                    <a:pt x="4050307" y="161232"/>
                  </a:lnTo>
                  <a:lnTo>
                    <a:pt x="4163063" y="159490"/>
                  </a:lnTo>
                  <a:lnTo>
                    <a:pt x="4275819" y="157611"/>
                  </a:lnTo>
                  <a:lnTo>
                    <a:pt x="4388574" y="154876"/>
                  </a:lnTo>
                  <a:lnTo>
                    <a:pt x="4501330" y="150757"/>
                  </a:lnTo>
                  <a:lnTo>
                    <a:pt x="4614085" y="145094"/>
                  </a:lnTo>
                  <a:lnTo>
                    <a:pt x="4726841" y="138817"/>
                  </a:lnTo>
                  <a:lnTo>
                    <a:pt x="4839596" y="132127"/>
                  </a:lnTo>
                  <a:lnTo>
                    <a:pt x="4952352" y="125043"/>
                  </a:lnTo>
                  <a:lnTo>
                    <a:pt x="5065107" y="117511"/>
                  </a:lnTo>
                  <a:lnTo>
                    <a:pt x="5177863" y="109429"/>
                  </a:lnTo>
                  <a:lnTo>
                    <a:pt x="5290618" y="100666"/>
                  </a:lnTo>
                  <a:lnTo>
                    <a:pt x="5403374" y="91084"/>
                  </a:lnTo>
                  <a:lnTo>
                    <a:pt x="5516129" y="80551"/>
                  </a:lnTo>
                  <a:lnTo>
                    <a:pt x="5628885" y="68953"/>
                  </a:lnTo>
                  <a:lnTo>
                    <a:pt x="5741640" y="56198"/>
                  </a:lnTo>
                  <a:lnTo>
                    <a:pt x="5854396" y="42222"/>
                  </a:lnTo>
                  <a:lnTo>
                    <a:pt x="5967151" y="26979"/>
                  </a:lnTo>
                  <a:lnTo>
                    <a:pt x="6079907" y="1044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96820" y="4987305"/>
              <a:ext cx="5791040" cy="406969"/>
            </a:xfrm>
            <a:custGeom>
              <a:avLst/>
              <a:pathLst>
                <a:path w="5791040" h="406969">
                  <a:moveTo>
                    <a:pt x="5791040" y="119663"/>
                  </a:moveTo>
                  <a:lnTo>
                    <a:pt x="5724963" y="108208"/>
                  </a:lnTo>
                  <a:lnTo>
                    <a:pt x="5612207" y="90542"/>
                  </a:lnTo>
                  <a:lnTo>
                    <a:pt x="5499452" y="74742"/>
                  </a:lnTo>
                  <a:lnTo>
                    <a:pt x="5386696" y="60778"/>
                  </a:lnTo>
                  <a:lnTo>
                    <a:pt x="5273941" y="48600"/>
                  </a:lnTo>
                  <a:lnTo>
                    <a:pt x="5161185" y="38135"/>
                  </a:lnTo>
                  <a:lnTo>
                    <a:pt x="5048429" y="29284"/>
                  </a:lnTo>
                  <a:lnTo>
                    <a:pt x="4935674" y="21928"/>
                  </a:lnTo>
                  <a:lnTo>
                    <a:pt x="4822918" y="15927"/>
                  </a:lnTo>
                  <a:lnTo>
                    <a:pt x="4710163" y="11135"/>
                  </a:lnTo>
                  <a:lnTo>
                    <a:pt x="4597407" y="7416"/>
                  </a:lnTo>
                  <a:lnTo>
                    <a:pt x="4484652" y="4660"/>
                  </a:lnTo>
                  <a:lnTo>
                    <a:pt x="4371896" y="2806"/>
                  </a:lnTo>
                  <a:lnTo>
                    <a:pt x="4259141" y="1868"/>
                  </a:lnTo>
                  <a:lnTo>
                    <a:pt x="4146385" y="1796"/>
                  </a:lnTo>
                  <a:lnTo>
                    <a:pt x="4033630" y="1171"/>
                  </a:lnTo>
                  <a:lnTo>
                    <a:pt x="3920874" y="300"/>
                  </a:lnTo>
                  <a:lnTo>
                    <a:pt x="3808119" y="0"/>
                  </a:lnTo>
                  <a:lnTo>
                    <a:pt x="3695363" y="890"/>
                  </a:lnTo>
                  <a:lnTo>
                    <a:pt x="3582608" y="2813"/>
                  </a:lnTo>
                  <a:lnTo>
                    <a:pt x="3469852" y="6156"/>
                  </a:lnTo>
                  <a:lnTo>
                    <a:pt x="3357097" y="11961"/>
                  </a:lnTo>
                  <a:lnTo>
                    <a:pt x="3244341" y="20025"/>
                  </a:lnTo>
                  <a:lnTo>
                    <a:pt x="3131585" y="33670"/>
                  </a:lnTo>
                  <a:lnTo>
                    <a:pt x="3018830" y="52127"/>
                  </a:lnTo>
                  <a:lnTo>
                    <a:pt x="2906074" y="70041"/>
                  </a:lnTo>
                  <a:lnTo>
                    <a:pt x="2793319" y="85181"/>
                  </a:lnTo>
                  <a:lnTo>
                    <a:pt x="2680563" y="104212"/>
                  </a:lnTo>
                  <a:lnTo>
                    <a:pt x="2567808" y="125282"/>
                  </a:lnTo>
                  <a:lnTo>
                    <a:pt x="2455052" y="143740"/>
                  </a:lnTo>
                  <a:lnTo>
                    <a:pt x="2342297" y="156339"/>
                  </a:lnTo>
                  <a:lnTo>
                    <a:pt x="2229541" y="168933"/>
                  </a:lnTo>
                  <a:lnTo>
                    <a:pt x="2116786" y="182070"/>
                  </a:lnTo>
                  <a:lnTo>
                    <a:pt x="2004030" y="194388"/>
                  </a:lnTo>
                  <a:lnTo>
                    <a:pt x="1891275" y="204102"/>
                  </a:lnTo>
                  <a:lnTo>
                    <a:pt x="1778519" y="213241"/>
                  </a:lnTo>
                  <a:lnTo>
                    <a:pt x="1665764" y="222494"/>
                  </a:lnTo>
                  <a:lnTo>
                    <a:pt x="1553008" y="231793"/>
                  </a:lnTo>
                  <a:lnTo>
                    <a:pt x="1440253" y="240789"/>
                  </a:lnTo>
                  <a:lnTo>
                    <a:pt x="1327497" y="249488"/>
                  </a:lnTo>
                  <a:lnTo>
                    <a:pt x="1214741" y="258305"/>
                  </a:lnTo>
                  <a:lnTo>
                    <a:pt x="1101986" y="267383"/>
                  </a:lnTo>
                  <a:lnTo>
                    <a:pt x="989230" y="276919"/>
                  </a:lnTo>
                  <a:lnTo>
                    <a:pt x="876475" y="287132"/>
                  </a:lnTo>
                  <a:lnTo>
                    <a:pt x="763719" y="298243"/>
                  </a:lnTo>
                  <a:lnTo>
                    <a:pt x="650964" y="310442"/>
                  </a:lnTo>
                  <a:lnTo>
                    <a:pt x="538208" y="323877"/>
                  </a:lnTo>
                  <a:lnTo>
                    <a:pt x="425453" y="338645"/>
                  </a:lnTo>
                  <a:lnTo>
                    <a:pt x="312697" y="354796"/>
                  </a:lnTo>
                  <a:lnTo>
                    <a:pt x="199942" y="372345"/>
                  </a:lnTo>
                  <a:lnTo>
                    <a:pt x="87186" y="391279"/>
                  </a:lnTo>
                  <a:lnTo>
                    <a:pt x="0" y="4069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894311"/>
              <a:ext cx="6145984" cy="307387"/>
            </a:xfrm>
            <a:custGeom>
              <a:avLst/>
              <a:pathLst>
                <a:path w="6145984" h="307387">
                  <a:moveTo>
                    <a:pt x="0" y="307387"/>
                  </a:moveTo>
                  <a:lnTo>
                    <a:pt x="103864" y="307284"/>
                  </a:lnTo>
                  <a:lnTo>
                    <a:pt x="216619" y="306722"/>
                  </a:lnTo>
                  <a:lnTo>
                    <a:pt x="329375" y="305711"/>
                  </a:lnTo>
                  <a:lnTo>
                    <a:pt x="442131" y="304255"/>
                  </a:lnTo>
                  <a:lnTo>
                    <a:pt x="554886" y="302356"/>
                  </a:lnTo>
                  <a:lnTo>
                    <a:pt x="667642" y="300017"/>
                  </a:lnTo>
                  <a:lnTo>
                    <a:pt x="780397" y="297240"/>
                  </a:lnTo>
                  <a:lnTo>
                    <a:pt x="893153" y="294029"/>
                  </a:lnTo>
                  <a:lnTo>
                    <a:pt x="1005908" y="290385"/>
                  </a:lnTo>
                  <a:lnTo>
                    <a:pt x="1118664" y="286312"/>
                  </a:lnTo>
                  <a:lnTo>
                    <a:pt x="1231419" y="281812"/>
                  </a:lnTo>
                  <a:lnTo>
                    <a:pt x="1344175" y="276887"/>
                  </a:lnTo>
                  <a:lnTo>
                    <a:pt x="1456930" y="271541"/>
                  </a:lnTo>
                  <a:lnTo>
                    <a:pt x="1569686" y="265775"/>
                  </a:lnTo>
                  <a:lnTo>
                    <a:pt x="1682441" y="259594"/>
                  </a:lnTo>
                  <a:lnTo>
                    <a:pt x="1795197" y="252998"/>
                  </a:lnTo>
                  <a:lnTo>
                    <a:pt x="1907952" y="245974"/>
                  </a:lnTo>
                  <a:lnTo>
                    <a:pt x="2020708" y="238477"/>
                  </a:lnTo>
                  <a:lnTo>
                    <a:pt x="2133463" y="230466"/>
                  </a:lnTo>
                  <a:lnTo>
                    <a:pt x="2246219" y="221898"/>
                  </a:lnTo>
                  <a:lnTo>
                    <a:pt x="2358975" y="212509"/>
                  </a:lnTo>
                  <a:lnTo>
                    <a:pt x="2471730" y="201083"/>
                  </a:lnTo>
                  <a:lnTo>
                    <a:pt x="2584486" y="188267"/>
                  </a:lnTo>
                  <a:lnTo>
                    <a:pt x="2697241" y="175058"/>
                  </a:lnTo>
                  <a:lnTo>
                    <a:pt x="2809997" y="162063"/>
                  </a:lnTo>
                  <a:lnTo>
                    <a:pt x="2922752" y="144445"/>
                  </a:lnTo>
                  <a:lnTo>
                    <a:pt x="3035508" y="123562"/>
                  </a:lnTo>
                  <a:lnTo>
                    <a:pt x="3148263" y="103436"/>
                  </a:lnTo>
                  <a:lnTo>
                    <a:pt x="3261019" y="87852"/>
                  </a:lnTo>
                  <a:lnTo>
                    <a:pt x="3373774" y="71566"/>
                  </a:lnTo>
                  <a:lnTo>
                    <a:pt x="3486530" y="54296"/>
                  </a:lnTo>
                  <a:lnTo>
                    <a:pt x="3599285" y="40706"/>
                  </a:lnTo>
                  <a:lnTo>
                    <a:pt x="3712041" y="33305"/>
                  </a:lnTo>
                  <a:lnTo>
                    <a:pt x="3824796" y="28270"/>
                  </a:lnTo>
                  <a:lnTo>
                    <a:pt x="3937552" y="24850"/>
                  </a:lnTo>
                  <a:lnTo>
                    <a:pt x="4050307" y="22579"/>
                  </a:lnTo>
                  <a:lnTo>
                    <a:pt x="4163063" y="21262"/>
                  </a:lnTo>
                  <a:lnTo>
                    <a:pt x="4275819" y="20473"/>
                  </a:lnTo>
                  <a:lnTo>
                    <a:pt x="4388574" y="19541"/>
                  </a:lnTo>
                  <a:lnTo>
                    <a:pt x="4501330" y="17794"/>
                  </a:lnTo>
                  <a:lnTo>
                    <a:pt x="4614085" y="14998"/>
                  </a:lnTo>
                  <a:lnTo>
                    <a:pt x="4726841" y="12329"/>
                  </a:lnTo>
                  <a:lnTo>
                    <a:pt x="4839596" y="9911"/>
                  </a:lnTo>
                  <a:lnTo>
                    <a:pt x="4952352" y="7747"/>
                  </a:lnTo>
                  <a:lnTo>
                    <a:pt x="5065107" y="5841"/>
                  </a:lnTo>
                  <a:lnTo>
                    <a:pt x="5177863" y="4195"/>
                  </a:lnTo>
                  <a:lnTo>
                    <a:pt x="5290618" y="2815"/>
                  </a:lnTo>
                  <a:lnTo>
                    <a:pt x="5403374" y="1702"/>
                  </a:lnTo>
                  <a:lnTo>
                    <a:pt x="5516129" y="861"/>
                  </a:lnTo>
                  <a:lnTo>
                    <a:pt x="5628885" y="294"/>
                  </a:lnTo>
                  <a:lnTo>
                    <a:pt x="5741640" y="6"/>
                  </a:lnTo>
                  <a:lnTo>
                    <a:pt x="5854396" y="0"/>
                  </a:lnTo>
                  <a:lnTo>
                    <a:pt x="5967151" y="278"/>
                  </a:lnTo>
                  <a:lnTo>
                    <a:pt x="6079907" y="845"/>
                  </a:lnTo>
                  <a:lnTo>
                    <a:pt x="6145984" y="134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94218"/>
              <a:ext cx="6145984" cy="600056"/>
            </a:xfrm>
            <a:custGeom>
              <a:avLst/>
              <a:pathLst>
                <a:path w="6145984" h="600056">
                  <a:moveTo>
                    <a:pt x="0" y="173394"/>
                  </a:moveTo>
                  <a:lnTo>
                    <a:pt x="103864" y="191743"/>
                  </a:lnTo>
                  <a:lnTo>
                    <a:pt x="216619" y="209931"/>
                  </a:lnTo>
                  <a:lnTo>
                    <a:pt x="329375" y="226357"/>
                  </a:lnTo>
                  <a:lnTo>
                    <a:pt x="442131" y="240990"/>
                  </a:lnTo>
                  <a:lnTo>
                    <a:pt x="554886" y="253803"/>
                  </a:lnTo>
                  <a:lnTo>
                    <a:pt x="667642" y="264776"/>
                  </a:lnTo>
                  <a:lnTo>
                    <a:pt x="780397" y="273903"/>
                  </a:lnTo>
                  <a:lnTo>
                    <a:pt x="893153" y="281201"/>
                  </a:lnTo>
                  <a:lnTo>
                    <a:pt x="1005908" y="286720"/>
                  </a:lnTo>
                  <a:lnTo>
                    <a:pt x="1118664" y="290551"/>
                  </a:lnTo>
                  <a:lnTo>
                    <a:pt x="1231419" y="292829"/>
                  </a:lnTo>
                  <a:lnTo>
                    <a:pt x="1344175" y="293726"/>
                  </a:lnTo>
                  <a:lnTo>
                    <a:pt x="1456930" y="293443"/>
                  </a:lnTo>
                  <a:lnTo>
                    <a:pt x="1569686" y="292179"/>
                  </a:lnTo>
                  <a:lnTo>
                    <a:pt x="1682441" y="290111"/>
                  </a:lnTo>
                  <a:lnTo>
                    <a:pt x="1795197" y="287372"/>
                  </a:lnTo>
                  <a:lnTo>
                    <a:pt x="1907952" y="284326"/>
                  </a:lnTo>
                  <a:lnTo>
                    <a:pt x="2020708" y="280897"/>
                  </a:lnTo>
                  <a:lnTo>
                    <a:pt x="2133463" y="276673"/>
                  </a:lnTo>
                  <a:lnTo>
                    <a:pt x="2246219" y="271485"/>
                  </a:lnTo>
                  <a:lnTo>
                    <a:pt x="2358975" y="265416"/>
                  </a:lnTo>
                  <a:lnTo>
                    <a:pt x="2471730" y="257942"/>
                  </a:lnTo>
                  <a:lnTo>
                    <a:pt x="2584486" y="248730"/>
                  </a:lnTo>
                  <a:lnTo>
                    <a:pt x="2697241" y="238476"/>
                  </a:lnTo>
                  <a:lnTo>
                    <a:pt x="2809997" y="228831"/>
                  </a:lnTo>
                  <a:lnTo>
                    <a:pt x="2922752" y="215802"/>
                  </a:lnTo>
                  <a:lnTo>
                    <a:pt x="3035508" y="199055"/>
                  </a:lnTo>
                  <a:lnTo>
                    <a:pt x="3148263" y="182055"/>
                  </a:lnTo>
                  <a:lnTo>
                    <a:pt x="3261019" y="170328"/>
                  </a:lnTo>
                  <a:lnTo>
                    <a:pt x="3373774" y="161088"/>
                  </a:lnTo>
                  <a:lnTo>
                    <a:pt x="3486530" y="151155"/>
                  </a:lnTo>
                  <a:lnTo>
                    <a:pt x="3599285" y="142878"/>
                  </a:lnTo>
                  <a:lnTo>
                    <a:pt x="3712041" y="139641"/>
                  </a:lnTo>
                  <a:lnTo>
                    <a:pt x="3824796" y="138841"/>
                  </a:lnTo>
                  <a:lnTo>
                    <a:pt x="3937552" y="138333"/>
                  </a:lnTo>
                  <a:lnTo>
                    <a:pt x="4050307" y="137455"/>
                  </a:lnTo>
                  <a:lnTo>
                    <a:pt x="4163063" y="136472"/>
                  </a:lnTo>
                  <a:lnTo>
                    <a:pt x="4275819" y="135123"/>
                  </a:lnTo>
                  <a:lnTo>
                    <a:pt x="4388574" y="132969"/>
                  </a:lnTo>
                  <a:lnTo>
                    <a:pt x="4501330" y="129743"/>
                  </a:lnTo>
                  <a:lnTo>
                    <a:pt x="4614085" y="125392"/>
                  </a:lnTo>
                  <a:lnTo>
                    <a:pt x="4726841" y="120471"/>
                  </a:lnTo>
                  <a:lnTo>
                    <a:pt x="4839596" y="115125"/>
                  </a:lnTo>
                  <a:lnTo>
                    <a:pt x="4952352" y="109369"/>
                  </a:lnTo>
                  <a:lnTo>
                    <a:pt x="5065107" y="103155"/>
                  </a:lnTo>
                  <a:lnTo>
                    <a:pt x="5177863" y="96391"/>
                  </a:lnTo>
                  <a:lnTo>
                    <a:pt x="5290618" y="88958"/>
                  </a:lnTo>
                  <a:lnTo>
                    <a:pt x="5403374" y="80734"/>
                  </a:lnTo>
                  <a:lnTo>
                    <a:pt x="5516129" y="71599"/>
                  </a:lnTo>
                  <a:lnTo>
                    <a:pt x="5628885" y="61450"/>
                  </a:lnTo>
                  <a:lnTo>
                    <a:pt x="5741640" y="50207"/>
                  </a:lnTo>
                  <a:lnTo>
                    <a:pt x="5854396" y="37808"/>
                  </a:lnTo>
                  <a:lnTo>
                    <a:pt x="5967151" y="24213"/>
                  </a:lnTo>
                  <a:lnTo>
                    <a:pt x="6079907" y="9400"/>
                  </a:lnTo>
                  <a:lnTo>
                    <a:pt x="6145984" y="0"/>
                  </a:lnTo>
                  <a:lnTo>
                    <a:pt x="6145984" y="373226"/>
                  </a:lnTo>
                  <a:lnTo>
                    <a:pt x="6079907" y="363283"/>
                  </a:lnTo>
                  <a:lnTo>
                    <a:pt x="5967151" y="347895"/>
                  </a:lnTo>
                  <a:lnTo>
                    <a:pt x="5854396" y="334075"/>
                  </a:lnTo>
                  <a:lnTo>
                    <a:pt x="5741640" y="321799"/>
                  </a:lnTo>
                  <a:lnTo>
                    <a:pt x="5628885" y="311024"/>
                  </a:lnTo>
                  <a:lnTo>
                    <a:pt x="5516129" y="301687"/>
                  </a:lnTo>
                  <a:lnTo>
                    <a:pt x="5403374" y="293704"/>
                  </a:lnTo>
                  <a:lnTo>
                    <a:pt x="5290618" y="286970"/>
                  </a:lnTo>
                  <a:lnTo>
                    <a:pt x="5177863" y="281364"/>
                  </a:lnTo>
                  <a:lnTo>
                    <a:pt x="5065107" y="276760"/>
                  </a:lnTo>
                  <a:lnTo>
                    <a:pt x="4952352" y="273037"/>
                  </a:lnTo>
                  <a:lnTo>
                    <a:pt x="4839596" y="270102"/>
                  </a:lnTo>
                  <a:lnTo>
                    <a:pt x="4726841" y="267903"/>
                  </a:lnTo>
                  <a:lnTo>
                    <a:pt x="4614085" y="266453"/>
                  </a:lnTo>
                  <a:lnTo>
                    <a:pt x="4501330" y="265739"/>
                  </a:lnTo>
                  <a:lnTo>
                    <a:pt x="4388574" y="264776"/>
                  </a:lnTo>
                  <a:lnTo>
                    <a:pt x="4275819" y="263745"/>
                  </a:lnTo>
                  <a:lnTo>
                    <a:pt x="4163063" y="263169"/>
                  </a:lnTo>
                  <a:lnTo>
                    <a:pt x="4050307" y="263400"/>
                  </a:lnTo>
                  <a:lnTo>
                    <a:pt x="3937552" y="263663"/>
                  </a:lnTo>
                  <a:lnTo>
                    <a:pt x="3824796" y="264036"/>
                  </a:lnTo>
                  <a:lnTo>
                    <a:pt x="3712041" y="266195"/>
                  </a:lnTo>
                  <a:lnTo>
                    <a:pt x="3599285" y="270603"/>
                  </a:lnTo>
                  <a:lnTo>
                    <a:pt x="3486530" y="278976"/>
                  </a:lnTo>
                  <a:lnTo>
                    <a:pt x="3373774" y="291007"/>
                  </a:lnTo>
                  <a:lnTo>
                    <a:pt x="3261019" y="303121"/>
                  </a:lnTo>
                  <a:lnTo>
                    <a:pt x="3148263" y="314064"/>
                  </a:lnTo>
                  <a:lnTo>
                    <a:pt x="3035508" y="329132"/>
                  </a:lnTo>
                  <a:lnTo>
                    <a:pt x="2922752" y="346208"/>
                  </a:lnTo>
                  <a:lnTo>
                    <a:pt x="2809997" y="360719"/>
                  </a:lnTo>
                  <a:lnTo>
                    <a:pt x="2697241" y="369667"/>
                  </a:lnTo>
                  <a:lnTo>
                    <a:pt x="2584486" y="378834"/>
                  </a:lnTo>
                  <a:lnTo>
                    <a:pt x="2471730" y="388614"/>
                  </a:lnTo>
                  <a:lnTo>
                    <a:pt x="2358975" y="397662"/>
                  </a:lnTo>
                  <a:lnTo>
                    <a:pt x="2246219" y="404305"/>
                  </a:lnTo>
                  <a:lnTo>
                    <a:pt x="2133463" y="410502"/>
                  </a:lnTo>
                  <a:lnTo>
                    <a:pt x="2020708" y="416920"/>
                  </a:lnTo>
                  <a:lnTo>
                    <a:pt x="1907952" y="423531"/>
                  </a:lnTo>
                  <a:lnTo>
                    <a:pt x="1795197" y="430060"/>
                  </a:lnTo>
                  <a:lnTo>
                    <a:pt x="1682441" y="436514"/>
                  </a:lnTo>
                  <a:lnTo>
                    <a:pt x="1569686" y="443237"/>
                  </a:lnTo>
                  <a:lnTo>
                    <a:pt x="1456930" y="450353"/>
                  </a:lnTo>
                  <a:lnTo>
                    <a:pt x="1344175" y="458035"/>
                  </a:lnTo>
                  <a:lnTo>
                    <a:pt x="1231419" y="466478"/>
                  </a:lnTo>
                  <a:lnTo>
                    <a:pt x="1118664" y="475877"/>
                  </a:lnTo>
                  <a:lnTo>
                    <a:pt x="1005908" y="486398"/>
                  </a:lnTo>
                  <a:lnTo>
                    <a:pt x="893153" y="498173"/>
                  </a:lnTo>
                  <a:lnTo>
                    <a:pt x="780397" y="511286"/>
                  </a:lnTo>
                  <a:lnTo>
                    <a:pt x="667642" y="525783"/>
                  </a:lnTo>
                  <a:lnTo>
                    <a:pt x="554886" y="541674"/>
                  </a:lnTo>
                  <a:lnTo>
                    <a:pt x="442131" y="558950"/>
                  </a:lnTo>
                  <a:lnTo>
                    <a:pt x="329375" y="577585"/>
                  </a:lnTo>
                  <a:lnTo>
                    <a:pt x="216619" y="597547"/>
                  </a:lnTo>
                  <a:lnTo>
                    <a:pt x="203308" y="60005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94218"/>
              <a:ext cx="6145984" cy="293726"/>
            </a:xfrm>
            <a:custGeom>
              <a:avLst/>
              <a:pathLst>
                <a:path w="6145984" h="293726">
                  <a:moveTo>
                    <a:pt x="0" y="173394"/>
                  </a:moveTo>
                  <a:lnTo>
                    <a:pt x="103864" y="191743"/>
                  </a:lnTo>
                  <a:lnTo>
                    <a:pt x="216619" y="209931"/>
                  </a:lnTo>
                  <a:lnTo>
                    <a:pt x="329375" y="226357"/>
                  </a:lnTo>
                  <a:lnTo>
                    <a:pt x="442131" y="240990"/>
                  </a:lnTo>
                  <a:lnTo>
                    <a:pt x="554886" y="253803"/>
                  </a:lnTo>
                  <a:lnTo>
                    <a:pt x="667642" y="264776"/>
                  </a:lnTo>
                  <a:lnTo>
                    <a:pt x="780397" y="273903"/>
                  </a:lnTo>
                  <a:lnTo>
                    <a:pt x="893153" y="281201"/>
                  </a:lnTo>
                  <a:lnTo>
                    <a:pt x="1005908" y="286720"/>
                  </a:lnTo>
                  <a:lnTo>
                    <a:pt x="1118664" y="290551"/>
                  </a:lnTo>
                  <a:lnTo>
                    <a:pt x="1231419" y="292829"/>
                  </a:lnTo>
                  <a:lnTo>
                    <a:pt x="1344175" y="293726"/>
                  </a:lnTo>
                  <a:lnTo>
                    <a:pt x="1456930" y="293443"/>
                  </a:lnTo>
                  <a:lnTo>
                    <a:pt x="1569686" y="292179"/>
                  </a:lnTo>
                  <a:lnTo>
                    <a:pt x="1682441" y="290111"/>
                  </a:lnTo>
                  <a:lnTo>
                    <a:pt x="1795197" y="287372"/>
                  </a:lnTo>
                  <a:lnTo>
                    <a:pt x="1907952" y="284326"/>
                  </a:lnTo>
                  <a:lnTo>
                    <a:pt x="2020708" y="280897"/>
                  </a:lnTo>
                  <a:lnTo>
                    <a:pt x="2133463" y="276673"/>
                  </a:lnTo>
                  <a:lnTo>
                    <a:pt x="2246219" y="271485"/>
                  </a:lnTo>
                  <a:lnTo>
                    <a:pt x="2358975" y="265416"/>
                  </a:lnTo>
                  <a:lnTo>
                    <a:pt x="2471730" y="257942"/>
                  </a:lnTo>
                  <a:lnTo>
                    <a:pt x="2584486" y="248730"/>
                  </a:lnTo>
                  <a:lnTo>
                    <a:pt x="2697241" y="238476"/>
                  </a:lnTo>
                  <a:lnTo>
                    <a:pt x="2809997" y="228831"/>
                  </a:lnTo>
                  <a:lnTo>
                    <a:pt x="2922752" y="215802"/>
                  </a:lnTo>
                  <a:lnTo>
                    <a:pt x="3035508" y="199055"/>
                  </a:lnTo>
                  <a:lnTo>
                    <a:pt x="3148263" y="182055"/>
                  </a:lnTo>
                  <a:lnTo>
                    <a:pt x="3261019" y="170328"/>
                  </a:lnTo>
                  <a:lnTo>
                    <a:pt x="3373774" y="161088"/>
                  </a:lnTo>
                  <a:lnTo>
                    <a:pt x="3486530" y="151155"/>
                  </a:lnTo>
                  <a:lnTo>
                    <a:pt x="3599285" y="142878"/>
                  </a:lnTo>
                  <a:lnTo>
                    <a:pt x="3712041" y="139641"/>
                  </a:lnTo>
                  <a:lnTo>
                    <a:pt x="3824796" y="138841"/>
                  </a:lnTo>
                  <a:lnTo>
                    <a:pt x="3937552" y="138333"/>
                  </a:lnTo>
                  <a:lnTo>
                    <a:pt x="4050307" y="137455"/>
                  </a:lnTo>
                  <a:lnTo>
                    <a:pt x="4163063" y="136472"/>
                  </a:lnTo>
                  <a:lnTo>
                    <a:pt x="4275819" y="135123"/>
                  </a:lnTo>
                  <a:lnTo>
                    <a:pt x="4388574" y="132969"/>
                  </a:lnTo>
                  <a:lnTo>
                    <a:pt x="4501330" y="129743"/>
                  </a:lnTo>
                  <a:lnTo>
                    <a:pt x="4614085" y="125392"/>
                  </a:lnTo>
                  <a:lnTo>
                    <a:pt x="4726841" y="120471"/>
                  </a:lnTo>
                  <a:lnTo>
                    <a:pt x="4839596" y="115125"/>
                  </a:lnTo>
                  <a:lnTo>
                    <a:pt x="4952352" y="109369"/>
                  </a:lnTo>
                  <a:lnTo>
                    <a:pt x="5065107" y="103155"/>
                  </a:lnTo>
                  <a:lnTo>
                    <a:pt x="5177863" y="96391"/>
                  </a:lnTo>
                  <a:lnTo>
                    <a:pt x="5290618" y="88958"/>
                  </a:lnTo>
                  <a:lnTo>
                    <a:pt x="5403374" y="80734"/>
                  </a:lnTo>
                  <a:lnTo>
                    <a:pt x="5516129" y="71599"/>
                  </a:lnTo>
                  <a:lnTo>
                    <a:pt x="5628885" y="61450"/>
                  </a:lnTo>
                  <a:lnTo>
                    <a:pt x="5741640" y="50207"/>
                  </a:lnTo>
                  <a:lnTo>
                    <a:pt x="5854396" y="37808"/>
                  </a:lnTo>
                  <a:lnTo>
                    <a:pt x="5967151" y="24213"/>
                  </a:lnTo>
                  <a:lnTo>
                    <a:pt x="6079907" y="940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145184" y="5057388"/>
              <a:ext cx="5942676" cy="336887"/>
            </a:xfrm>
            <a:custGeom>
              <a:avLst/>
              <a:pathLst>
                <a:path w="5942676" h="336887">
                  <a:moveTo>
                    <a:pt x="5942676" y="110056"/>
                  </a:moveTo>
                  <a:lnTo>
                    <a:pt x="5876598" y="100113"/>
                  </a:lnTo>
                  <a:lnTo>
                    <a:pt x="5763843" y="84725"/>
                  </a:lnTo>
                  <a:lnTo>
                    <a:pt x="5651087" y="70906"/>
                  </a:lnTo>
                  <a:lnTo>
                    <a:pt x="5538332" y="58630"/>
                  </a:lnTo>
                  <a:lnTo>
                    <a:pt x="5425576" y="47855"/>
                  </a:lnTo>
                  <a:lnTo>
                    <a:pt x="5312821" y="38518"/>
                  </a:lnTo>
                  <a:lnTo>
                    <a:pt x="5200065" y="30535"/>
                  </a:lnTo>
                  <a:lnTo>
                    <a:pt x="5087310" y="23800"/>
                  </a:lnTo>
                  <a:lnTo>
                    <a:pt x="4974554" y="18194"/>
                  </a:lnTo>
                  <a:lnTo>
                    <a:pt x="4861799" y="13590"/>
                  </a:lnTo>
                  <a:lnTo>
                    <a:pt x="4749043" y="9868"/>
                  </a:lnTo>
                  <a:lnTo>
                    <a:pt x="4636288" y="6933"/>
                  </a:lnTo>
                  <a:lnTo>
                    <a:pt x="4523532" y="4733"/>
                  </a:lnTo>
                  <a:lnTo>
                    <a:pt x="4410776" y="3283"/>
                  </a:lnTo>
                  <a:lnTo>
                    <a:pt x="4298021" y="2569"/>
                  </a:lnTo>
                  <a:lnTo>
                    <a:pt x="4185265" y="1607"/>
                  </a:lnTo>
                  <a:lnTo>
                    <a:pt x="4072510" y="575"/>
                  </a:lnTo>
                  <a:lnTo>
                    <a:pt x="3959754" y="0"/>
                  </a:lnTo>
                  <a:lnTo>
                    <a:pt x="3846999" y="230"/>
                  </a:lnTo>
                  <a:lnTo>
                    <a:pt x="3734243" y="493"/>
                  </a:lnTo>
                  <a:lnTo>
                    <a:pt x="3621488" y="866"/>
                  </a:lnTo>
                  <a:lnTo>
                    <a:pt x="3508732" y="3025"/>
                  </a:lnTo>
                  <a:lnTo>
                    <a:pt x="3395977" y="7433"/>
                  </a:lnTo>
                  <a:lnTo>
                    <a:pt x="3283221" y="15807"/>
                  </a:lnTo>
                  <a:lnTo>
                    <a:pt x="3170466" y="27837"/>
                  </a:lnTo>
                  <a:lnTo>
                    <a:pt x="3057710" y="39951"/>
                  </a:lnTo>
                  <a:lnTo>
                    <a:pt x="2944955" y="50895"/>
                  </a:lnTo>
                  <a:lnTo>
                    <a:pt x="2832199" y="65962"/>
                  </a:lnTo>
                  <a:lnTo>
                    <a:pt x="2719444" y="83038"/>
                  </a:lnTo>
                  <a:lnTo>
                    <a:pt x="2606688" y="97550"/>
                  </a:lnTo>
                  <a:lnTo>
                    <a:pt x="2493932" y="106497"/>
                  </a:lnTo>
                  <a:lnTo>
                    <a:pt x="2381177" y="115665"/>
                  </a:lnTo>
                  <a:lnTo>
                    <a:pt x="2268421" y="125444"/>
                  </a:lnTo>
                  <a:lnTo>
                    <a:pt x="2155666" y="134492"/>
                  </a:lnTo>
                  <a:lnTo>
                    <a:pt x="2042910" y="141136"/>
                  </a:lnTo>
                  <a:lnTo>
                    <a:pt x="1930155" y="147332"/>
                  </a:lnTo>
                  <a:lnTo>
                    <a:pt x="1817399" y="153750"/>
                  </a:lnTo>
                  <a:lnTo>
                    <a:pt x="1704644" y="160361"/>
                  </a:lnTo>
                  <a:lnTo>
                    <a:pt x="1591888" y="166890"/>
                  </a:lnTo>
                  <a:lnTo>
                    <a:pt x="1479133" y="173345"/>
                  </a:lnTo>
                  <a:lnTo>
                    <a:pt x="1366377" y="180067"/>
                  </a:lnTo>
                  <a:lnTo>
                    <a:pt x="1253622" y="187183"/>
                  </a:lnTo>
                  <a:lnTo>
                    <a:pt x="1140866" y="194865"/>
                  </a:lnTo>
                  <a:lnTo>
                    <a:pt x="1028111" y="203309"/>
                  </a:lnTo>
                  <a:lnTo>
                    <a:pt x="915355" y="212707"/>
                  </a:lnTo>
                  <a:lnTo>
                    <a:pt x="802599" y="223229"/>
                  </a:lnTo>
                  <a:lnTo>
                    <a:pt x="689844" y="235003"/>
                  </a:lnTo>
                  <a:lnTo>
                    <a:pt x="577088" y="248117"/>
                  </a:lnTo>
                  <a:lnTo>
                    <a:pt x="464333" y="262613"/>
                  </a:lnTo>
                  <a:lnTo>
                    <a:pt x="351577" y="278504"/>
                  </a:lnTo>
                  <a:lnTo>
                    <a:pt x="238822" y="295780"/>
                  </a:lnTo>
                  <a:lnTo>
                    <a:pt x="126066" y="314416"/>
                  </a:lnTo>
                  <a:lnTo>
                    <a:pt x="13311" y="334378"/>
                  </a:lnTo>
                  <a:lnTo>
                    <a:pt x="0" y="3368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80160"/>
              <a:ext cx="6145984" cy="220522"/>
            </a:xfrm>
            <a:custGeom>
              <a:avLst/>
              <a:pathLst>
                <a:path w="6145984" h="220522">
                  <a:moveTo>
                    <a:pt x="0" y="220522"/>
                  </a:moveTo>
                  <a:lnTo>
                    <a:pt x="103864" y="219330"/>
                  </a:lnTo>
                  <a:lnTo>
                    <a:pt x="216619" y="217797"/>
                  </a:lnTo>
                  <a:lnTo>
                    <a:pt x="329375" y="216029"/>
                  </a:lnTo>
                  <a:lnTo>
                    <a:pt x="442131" y="214028"/>
                  </a:lnTo>
                  <a:lnTo>
                    <a:pt x="554886" y="211797"/>
                  </a:lnTo>
                  <a:lnTo>
                    <a:pt x="667642" y="209337"/>
                  </a:lnTo>
                  <a:lnTo>
                    <a:pt x="780397" y="206653"/>
                  </a:lnTo>
                  <a:lnTo>
                    <a:pt x="893153" y="203745"/>
                  </a:lnTo>
                  <a:lnTo>
                    <a:pt x="1005908" y="200617"/>
                  </a:lnTo>
                  <a:lnTo>
                    <a:pt x="1118664" y="197272"/>
                  </a:lnTo>
                  <a:lnTo>
                    <a:pt x="1231419" y="193712"/>
                  </a:lnTo>
                  <a:lnTo>
                    <a:pt x="1344175" y="189939"/>
                  </a:lnTo>
                  <a:lnTo>
                    <a:pt x="1456930" y="185956"/>
                  </a:lnTo>
                  <a:lnTo>
                    <a:pt x="1569686" y="181766"/>
                  </a:lnTo>
                  <a:lnTo>
                    <a:pt x="1682441" y="177371"/>
                  </a:lnTo>
                  <a:lnTo>
                    <a:pt x="1795197" y="172774"/>
                  </a:lnTo>
                  <a:lnTo>
                    <a:pt x="1907952" y="167986"/>
                  </a:lnTo>
                  <a:lnTo>
                    <a:pt x="2020708" y="162966"/>
                  </a:lnTo>
                  <a:lnTo>
                    <a:pt x="2133463" y="157645"/>
                  </a:lnTo>
                  <a:lnTo>
                    <a:pt x="2246219" y="151953"/>
                  </a:lnTo>
                  <a:lnTo>
                    <a:pt x="2358975" y="145597"/>
                  </a:lnTo>
                  <a:lnTo>
                    <a:pt x="2471730" y="137336"/>
                  </a:lnTo>
                  <a:lnTo>
                    <a:pt x="2584486" y="127840"/>
                  </a:lnTo>
                  <a:lnTo>
                    <a:pt x="2697241" y="118129"/>
                  </a:lnTo>
                  <a:lnTo>
                    <a:pt x="2809997" y="108833"/>
                  </a:lnTo>
                  <a:lnTo>
                    <a:pt x="2922752" y="95063"/>
                  </a:lnTo>
                  <a:lnTo>
                    <a:pt x="3035508" y="78151"/>
                  </a:lnTo>
                  <a:lnTo>
                    <a:pt x="3148263" y="62117"/>
                  </a:lnTo>
                  <a:lnTo>
                    <a:pt x="3261019" y="50782"/>
                  </a:lnTo>
                  <a:lnTo>
                    <a:pt x="3373774" y="40105"/>
                  </a:lnTo>
                  <a:lnTo>
                    <a:pt x="3486530" y="29124"/>
                  </a:lnTo>
                  <a:lnTo>
                    <a:pt x="3599285" y="20798"/>
                  </a:lnTo>
                  <a:lnTo>
                    <a:pt x="3712041" y="16976"/>
                  </a:lnTo>
                  <a:lnTo>
                    <a:pt x="3824796" y="15496"/>
                  </a:lnTo>
                  <a:lnTo>
                    <a:pt x="3937552" y="15056"/>
                  </a:lnTo>
                  <a:lnTo>
                    <a:pt x="4050307" y="14486"/>
                  </a:lnTo>
                  <a:lnTo>
                    <a:pt x="4163063" y="13879"/>
                  </a:lnTo>
                  <a:lnTo>
                    <a:pt x="4275819" y="13492"/>
                  </a:lnTo>
                  <a:lnTo>
                    <a:pt x="4388574" y="12931"/>
                  </a:lnTo>
                  <a:lnTo>
                    <a:pt x="4501330" y="11799"/>
                  </a:lnTo>
                  <a:lnTo>
                    <a:pt x="4614085" y="9981"/>
                  </a:lnTo>
                  <a:lnTo>
                    <a:pt x="4726841" y="8245"/>
                  </a:lnTo>
                  <a:lnTo>
                    <a:pt x="4839596" y="6671"/>
                  </a:lnTo>
                  <a:lnTo>
                    <a:pt x="4952352" y="5261"/>
                  </a:lnTo>
                  <a:lnTo>
                    <a:pt x="5065107" y="4016"/>
                  </a:lnTo>
                  <a:lnTo>
                    <a:pt x="5177863" y="2935"/>
                  </a:lnTo>
                  <a:lnTo>
                    <a:pt x="5290618" y="2022"/>
                  </a:lnTo>
                  <a:lnTo>
                    <a:pt x="5403374" y="1277"/>
                  </a:lnTo>
                  <a:lnTo>
                    <a:pt x="5516129" y="701"/>
                  </a:lnTo>
                  <a:lnTo>
                    <a:pt x="5628885" y="295"/>
                  </a:lnTo>
                  <a:lnTo>
                    <a:pt x="5741640" y="61"/>
                  </a:lnTo>
                  <a:lnTo>
                    <a:pt x="5854396" y="0"/>
                  </a:lnTo>
                  <a:lnTo>
                    <a:pt x="5967151" y="112"/>
                  </a:lnTo>
                  <a:lnTo>
                    <a:pt x="6079907" y="399"/>
                  </a:lnTo>
                  <a:lnTo>
                    <a:pt x="6145984" y="67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766321"/>
              <a:ext cx="6145984" cy="486734"/>
            </a:xfrm>
            <a:custGeom>
              <a:avLst/>
              <a:pathLst>
                <a:path w="6145984" h="486734">
                  <a:moveTo>
                    <a:pt x="0" y="0"/>
                  </a:moveTo>
                  <a:lnTo>
                    <a:pt x="103864" y="39483"/>
                  </a:lnTo>
                  <a:lnTo>
                    <a:pt x="216619" y="79767"/>
                  </a:lnTo>
                  <a:lnTo>
                    <a:pt x="329375" y="117428"/>
                  </a:lnTo>
                  <a:lnTo>
                    <a:pt x="442131" y="152424"/>
                  </a:lnTo>
                  <a:lnTo>
                    <a:pt x="554886" y="184714"/>
                  </a:lnTo>
                  <a:lnTo>
                    <a:pt x="667642" y="214259"/>
                  </a:lnTo>
                  <a:lnTo>
                    <a:pt x="780397" y="241033"/>
                  </a:lnTo>
                  <a:lnTo>
                    <a:pt x="893153" y="265022"/>
                  </a:lnTo>
                  <a:lnTo>
                    <a:pt x="1005908" y="286230"/>
                  </a:lnTo>
                  <a:lnTo>
                    <a:pt x="1118664" y="304691"/>
                  </a:lnTo>
                  <a:lnTo>
                    <a:pt x="1231419" y="320460"/>
                  </a:lnTo>
                  <a:lnTo>
                    <a:pt x="1344175" y="333622"/>
                  </a:lnTo>
                  <a:lnTo>
                    <a:pt x="1456930" y="344272"/>
                  </a:lnTo>
                  <a:lnTo>
                    <a:pt x="1569686" y="352509"/>
                  </a:lnTo>
                  <a:lnTo>
                    <a:pt x="1682441" y="358418"/>
                  </a:lnTo>
                  <a:lnTo>
                    <a:pt x="1795197" y="362053"/>
                  </a:lnTo>
                  <a:lnTo>
                    <a:pt x="1907952" y="363698"/>
                  </a:lnTo>
                  <a:lnTo>
                    <a:pt x="2020708" y="363829"/>
                  </a:lnTo>
                  <a:lnTo>
                    <a:pt x="2133463" y="362848"/>
                  </a:lnTo>
                  <a:lnTo>
                    <a:pt x="2246219" y="361311"/>
                  </a:lnTo>
                  <a:lnTo>
                    <a:pt x="2358975" y="359724"/>
                  </a:lnTo>
                  <a:lnTo>
                    <a:pt x="2471730" y="356983"/>
                  </a:lnTo>
                  <a:lnTo>
                    <a:pt x="2584486" y="353159"/>
                  </a:lnTo>
                  <a:lnTo>
                    <a:pt x="2697241" y="349222"/>
                  </a:lnTo>
                  <a:lnTo>
                    <a:pt x="2809997" y="346914"/>
                  </a:lnTo>
                  <a:lnTo>
                    <a:pt x="2922752" y="346638"/>
                  </a:lnTo>
                  <a:lnTo>
                    <a:pt x="3035508" y="346757"/>
                  </a:lnTo>
                  <a:lnTo>
                    <a:pt x="3148263" y="346491"/>
                  </a:lnTo>
                  <a:lnTo>
                    <a:pt x="3261019" y="346531"/>
                  </a:lnTo>
                  <a:lnTo>
                    <a:pt x="3373774" y="349935"/>
                  </a:lnTo>
                  <a:lnTo>
                    <a:pt x="3486530" y="354479"/>
                  </a:lnTo>
                  <a:lnTo>
                    <a:pt x="3599285" y="356956"/>
                  </a:lnTo>
                  <a:lnTo>
                    <a:pt x="3712041" y="357187"/>
                  </a:lnTo>
                  <a:lnTo>
                    <a:pt x="3824796" y="357753"/>
                  </a:lnTo>
                  <a:lnTo>
                    <a:pt x="3937552" y="357471"/>
                  </a:lnTo>
                  <a:lnTo>
                    <a:pt x="4050307" y="355743"/>
                  </a:lnTo>
                  <a:lnTo>
                    <a:pt x="4163063" y="353250"/>
                  </a:lnTo>
                  <a:lnTo>
                    <a:pt x="4275819" y="350376"/>
                  </a:lnTo>
                  <a:lnTo>
                    <a:pt x="4388574" y="347003"/>
                  </a:lnTo>
                  <a:lnTo>
                    <a:pt x="4501330" y="343119"/>
                  </a:lnTo>
                  <a:lnTo>
                    <a:pt x="4614085" y="338809"/>
                  </a:lnTo>
                  <a:lnTo>
                    <a:pt x="4726841" y="334372"/>
                  </a:lnTo>
                  <a:lnTo>
                    <a:pt x="4839596" y="329881"/>
                  </a:lnTo>
                  <a:lnTo>
                    <a:pt x="4952352" y="325340"/>
                  </a:lnTo>
                  <a:lnTo>
                    <a:pt x="5065107" y="320712"/>
                  </a:lnTo>
                  <a:lnTo>
                    <a:pt x="5177863" y="315932"/>
                  </a:lnTo>
                  <a:lnTo>
                    <a:pt x="5290618" y="310921"/>
                  </a:lnTo>
                  <a:lnTo>
                    <a:pt x="5403374" y="305596"/>
                  </a:lnTo>
                  <a:lnTo>
                    <a:pt x="5516129" y="299878"/>
                  </a:lnTo>
                  <a:lnTo>
                    <a:pt x="5628885" y="293696"/>
                  </a:lnTo>
                  <a:lnTo>
                    <a:pt x="5741640" y="286993"/>
                  </a:lnTo>
                  <a:lnTo>
                    <a:pt x="5854396" y="279724"/>
                  </a:lnTo>
                  <a:lnTo>
                    <a:pt x="5967151" y="271859"/>
                  </a:lnTo>
                  <a:lnTo>
                    <a:pt x="6079907" y="263375"/>
                  </a:lnTo>
                  <a:lnTo>
                    <a:pt x="6145984" y="258034"/>
                  </a:lnTo>
                  <a:lnTo>
                    <a:pt x="6145984" y="486734"/>
                  </a:lnTo>
                  <a:lnTo>
                    <a:pt x="6079907" y="480222"/>
                  </a:lnTo>
                  <a:lnTo>
                    <a:pt x="5967151" y="470200"/>
                  </a:lnTo>
                  <a:lnTo>
                    <a:pt x="5854396" y="461267"/>
                  </a:lnTo>
                  <a:lnTo>
                    <a:pt x="5741640" y="453416"/>
                  </a:lnTo>
                  <a:lnTo>
                    <a:pt x="5628885" y="446626"/>
                  </a:lnTo>
                  <a:lnTo>
                    <a:pt x="5516129" y="440868"/>
                  </a:lnTo>
                  <a:lnTo>
                    <a:pt x="5403374" y="436097"/>
                  </a:lnTo>
                  <a:lnTo>
                    <a:pt x="5290618" y="432256"/>
                  </a:lnTo>
                  <a:lnTo>
                    <a:pt x="5177863" y="429277"/>
                  </a:lnTo>
                  <a:lnTo>
                    <a:pt x="5065107" y="427091"/>
                  </a:lnTo>
                  <a:lnTo>
                    <a:pt x="4952352" y="425631"/>
                  </a:lnTo>
                  <a:lnTo>
                    <a:pt x="4839596" y="424846"/>
                  </a:lnTo>
                  <a:lnTo>
                    <a:pt x="4726841" y="424713"/>
                  </a:lnTo>
                  <a:lnTo>
                    <a:pt x="4614085" y="425246"/>
                  </a:lnTo>
                  <a:lnTo>
                    <a:pt x="4501330" y="426453"/>
                  </a:lnTo>
                  <a:lnTo>
                    <a:pt x="4388574" y="427770"/>
                  </a:lnTo>
                  <a:lnTo>
                    <a:pt x="4275819" y="429191"/>
                  </a:lnTo>
                  <a:lnTo>
                    <a:pt x="4163063" y="430886"/>
                  </a:lnTo>
                  <a:lnTo>
                    <a:pt x="4050307" y="432918"/>
                  </a:lnTo>
                  <a:lnTo>
                    <a:pt x="3937552" y="434268"/>
                  </a:lnTo>
                  <a:lnTo>
                    <a:pt x="3824796" y="434468"/>
                  </a:lnTo>
                  <a:lnTo>
                    <a:pt x="3712041" y="434735"/>
                  </a:lnTo>
                  <a:lnTo>
                    <a:pt x="3599285" y="435221"/>
                  </a:lnTo>
                  <a:lnTo>
                    <a:pt x="3486530" y="432803"/>
                  </a:lnTo>
                  <a:lnTo>
                    <a:pt x="3373774" y="429545"/>
                  </a:lnTo>
                  <a:lnTo>
                    <a:pt x="3261019" y="427902"/>
                  </a:lnTo>
                  <a:lnTo>
                    <a:pt x="3148263" y="427382"/>
                  </a:lnTo>
                  <a:lnTo>
                    <a:pt x="3035508" y="426463"/>
                  </a:lnTo>
                  <a:lnTo>
                    <a:pt x="2922752" y="426547"/>
                  </a:lnTo>
                  <a:lnTo>
                    <a:pt x="2809997" y="427731"/>
                  </a:lnTo>
                  <a:lnTo>
                    <a:pt x="2697241" y="429611"/>
                  </a:lnTo>
                  <a:lnTo>
                    <a:pt x="2584486" y="432883"/>
                  </a:lnTo>
                  <a:lnTo>
                    <a:pt x="2471730" y="437054"/>
                  </a:lnTo>
                  <a:lnTo>
                    <a:pt x="2358975" y="440760"/>
                  </a:lnTo>
                  <a:lnTo>
                    <a:pt x="2246219" y="442699"/>
                  </a:lnTo>
                  <a:lnTo>
                    <a:pt x="2133463" y="444854"/>
                  </a:lnTo>
                  <a:lnTo>
                    <a:pt x="2020708" y="447179"/>
                  </a:lnTo>
                  <a:lnTo>
                    <a:pt x="1907952" y="448999"/>
                  </a:lnTo>
                  <a:lnTo>
                    <a:pt x="1795197" y="449488"/>
                  </a:lnTo>
                  <a:lnTo>
                    <a:pt x="1682441" y="448129"/>
                  </a:lnTo>
                  <a:lnTo>
                    <a:pt x="1569686" y="445072"/>
                  </a:lnTo>
                  <a:lnTo>
                    <a:pt x="1456930" y="440421"/>
                  </a:lnTo>
                  <a:lnTo>
                    <a:pt x="1344175" y="434305"/>
                  </a:lnTo>
                  <a:lnTo>
                    <a:pt x="1231419" y="426867"/>
                  </a:lnTo>
                  <a:lnTo>
                    <a:pt x="1118664" y="418252"/>
                  </a:lnTo>
                  <a:lnTo>
                    <a:pt x="1005908" y="408586"/>
                  </a:lnTo>
                  <a:lnTo>
                    <a:pt x="893153" y="397975"/>
                  </a:lnTo>
                  <a:lnTo>
                    <a:pt x="780397" y="386494"/>
                  </a:lnTo>
                  <a:lnTo>
                    <a:pt x="667642" y="374195"/>
                  </a:lnTo>
                  <a:lnTo>
                    <a:pt x="554886" y="361111"/>
                  </a:lnTo>
                  <a:lnTo>
                    <a:pt x="442131" y="347259"/>
                  </a:lnTo>
                  <a:lnTo>
                    <a:pt x="329375" y="332649"/>
                  </a:lnTo>
                  <a:lnTo>
                    <a:pt x="216619" y="317285"/>
                  </a:lnTo>
                  <a:lnTo>
                    <a:pt x="103864" y="301169"/>
                  </a:lnTo>
                  <a:lnTo>
                    <a:pt x="0" y="28563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766321"/>
              <a:ext cx="6145984" cy="363829"/>
            </a:xfrm>
            <a:custGeom>
              <a:avLst/>
              <a:pathLst>
                <a:path w="6145984" h="363829">
                  <a:moveTo>
                    <a:pt x="0" y="0"/>
                  </a:moveTo>
                  <a:lnTo>
                    <a:pt x="103864" y="39483"/>
                  </a:lnTo>
                  <a:lnTo>
                    <a:pt x="216619" y="79767"/>
                  </a:lnTo>
                  <a:lnTo>
                    <a:pt x="329375" y="117428"/>
                  </a:lnTo>
                  <a:lnTo>
                    <a:pt x="442131" y="152424"/>
                  </a:lnTo>
                  <a:lnTo>
                    <a:pt x="554886" y="184714"/>
                  </a:lnTo>
                  <a:lnTo>
                    <a:pt x="667642" y="214259"/>
                  </a:lnTo>
                  <a:lnTo>
                    <a:pt x="780397" y="241033"/>
                  </a:lnTo>
                  <a:lnTo>
                    <a:pt x="893153" y="265022"/>
                  </a:lnTo>
                  <a:lnTo>
                    <a:pt x="1005908" y="286230"/>
                  </a:lnTo>
                  <a:lnTo>
                    <a:pt x="1118664" y="304691"/>
                  </a:lnTo>
                  <a:lnTo>
                    <a:pt x="1231419" y="320460"/>
                  </a:lnTo>
                  <a:lnTo>
                    <a:pt x="1344175" y="333622"/>
                  </a:lnTo>
                  <a:lnTo>
                    <a:pt x="1456930" y="344272"/>
                  </a:lnTo>
                  <a:lnTo>
                    <a:pt x="1569686" y="352509"/>
                  </a:lnTo>
                  <a:lnTo>
                    <a:pt x="1682441" y="358418"/>
                  </a:lnTo>
                  <a:lnTo>
                    <a:pt x="1795197" y="362053"/>
                  </a:lnTo>
                  <a:lnTo>
                    <a:pt x="1907952" y="363698"/>
                  </a:lnTo>
                  <a:lnTo>
                    <a:pt x="2020708" y="363829"/>
                  </a:lnTo>
                  <a:lnTo>
                    <a:pt x="2133463" y="362848"/>
                  </a:lnTo>
                  <a:lnTo>
                    <a:pt x="2246219" y="361311"/>
                  </a:lnTo>
                  <a:lnTo>
                    <a:pt x="2358975" y="359724"/>
                  </a:lnTo>
                  <a:lnTo>
                    <a:pt x="2471730" y="356983"/>
                  </a:lnTo>
                  <a:lnTo>
                    <a:pt x="2584486" y="353159"/>
                  </a:lnTo>
                  <a:lnTo>
                    <a:pt x="2697241" y="349222"/>
                  </a:lnTo>
                  <a:lnTo>
                    <a:pt x="2809997" y="346914"/>
                  </a:lnTo>
                  <a:lnTo>
                    <a:pt x="2922752" y="346638"/>
                  </a:lnTo>
                  <a:lnTo>
                    <a:pt x="3035508" y="346757"/>
                  </a:lnTo>
                  <a:lnTo>
                    <a:pt x="3148263" y="346491"/>
                  </a:lnTo>
                  <a:lnTo>
                    <a:pt x="3261019" y="346531"/>
                  </a:lnTo>
                  <a:lnTo>
                    <a:pt x="3373774" y="349935"/>
                  </a:lnTo>
                  <a:lnTo>
                    <a:pt x="3486530" y="354479"/>
                  </a:lnTo>
                  <a:lnTo>
                    <a:pt x="3599285" y="356956"/>
                  </a:lnTo>
                  <a:lnTo>
                    <a:pt x="3712041" y="357187"/>
                  </a:lnTo>
                  <a:lnTo>
                    <a:pt x="3824796" y="357753"/>
                  </a:lnTo>
                  <a:lnTo>
                    <a:pt x="3937552" y="357471"/>
                  </a:lnTo>
                  <a:lnTo>
                    <a:pt x="4050307" y="355743"/>
                  </a:lnTo>
                  <a:lnTo>
                    <a:pt x="4163063" y="353250"/>
                  </a:lnTo>
                  <a:lnTo>
                    <a:pt x="4275819" y="350376"/>
                  </a:lnTo>
                  <a:lnTo>
                    <a:pt x="4388574" y="347003"/>
                  </a:lnTo>
                  <a:lnTo>
                    <a:pt x="4501330" y="343119"/>
                  </a:lnTo>
                  <a:lnTo>
                    <a:pt x="4614085" y="338809"/>
                  </a:lnTo>
                  <a:lnTo>
                    <a:pt x="4726841" y="334372"/>
                  </a:lnTo>
                  <a:lnTo>
                    <a:pt x="4839596" y="329881"/>
                  </a:lnTo>
                  <a:lnTo>
                    <a:pt x="4952352" y="325340"/>
                  </a:lnTo>
                  <a:lnTo>
                    <a:pt x="5065107" y="320712"/>
                  </a:lnTo>
                  <a:lnTo>
                    <a:pt x="5177863" y="315932"/>
                  </a:lnTo>
                  <a:lnTo>
                    <a:pt x="5290618" y="310921"/>
                  </a:lnTo>
                  <a:lnTo>
                    <a:pt x="5403374" y="305596"/>
                  </a:lnTo>
                  <a:lnTo>
                    <a:pt x="5516129" y="299878"/>
                  </a:lnTo>
                  <a:lnTo>
                    <a:pt x="5628885" y="293696"/>
                  </a:lnTo>
                  <a:lnTo>
                    <a:pt x="5741640" y="286993"/>
                  </a:lnTo>
                  <a:lnTo>
                    <a:pt x="5854396" y="279724"/>
                  </a:lnTo>
                  <a:lnTo>
                    <a:pt x="5967151" y="271859"/>
                  </a:lnTo>
                  <a:lnTo>
                    <a:pt x="6079907" y="263375"/>
                  </a:lnTo>
                  <a:lnTo>
                    <a:pt x="6145984" y="2580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51955"/>
              <a:ext cx="6145984" cy="201100"/>
            </a:xfrm>
            <a:custGeom>
              <a:avLst/>
              <a:pathLst>
                <a:path w="6145984" h="201100">
                  <a:moveTo>
                    <a:pt x="6145984" y="201100"/>
                  </a:moveTo>
                  <a:lnTo>
                    <a:pt x="6079907" y="194589"/>
                  </a:lnTo>
                  <a:lnTo>
                    <a:pt x="5967151" y="184566"/>
                  </a:lnTo>
                  <a:lnTo>
                    <a:pt x="5854396" y="175633"/>
                  </a:lnTo>
                  <a:lnTo>
                    <a:pt x="5741640" y="167782"/>
                  </a:lnTo>
                  <a:lnTo>
                    <a:pt x="5628885" y="160993"/>
                  </a:lnTo>
                  <a:lnTo>
                    <a:pt x="5516129" y="155235"/>
                  </a:lnTo>
                  <a:lnTo>
                    <a:pt x="5403374" y="150463"/>
                  </a:lnTo>
                  <a:lnTo>
                    <a:pt x="5290618" y="146622"/>
                  </a:lnTo>
                  <a:lnTo>
                    <a:pt x="5177863" y="143643"/>
                  </a:lnTo>
                  <a:lnTo>
                    <a:pt x="5065107" y="141457"/>
                  </a:lnTo>
                  <a:lnTo>
                    <a:pt x="4952352" y="139997"/>
                  </a:lnTo>
                  <a:lnTo>
                    <a:pt x="4839596" y="139212"/>
                  </a:lnTo>
                  <a:lnTo>
                    <a:pt x="4726841" y="139079"/>
                  </a:lnTo>
                  <a:lnTo>
                    <a:pt x="4614085" y="139612"/>
                  </a:lnTo>
                  <a:lnTo>
                    <a:pt x="4501330" y="140819"/>
                  </a:lnTo>
                  <a:lnTo>
                    <a:pt x="4388574" y="142136"/>
                  </a:lnTo>
                  <a:lnTo>
                    <a:pt x="4275819" y="143557"/>
                  </a:lnTo>
                  <a:lnTo>
                    <a:pt x="4163063" y="145252"/>
                  </a:lnTo>
                  <a:lnTo>
                    <a:pt x="4050307" y="147284"/>
                  </a:lnTo>
                  <a:lnTo>
                    <a:pt x="3937552" y="148635"/>
                  </a:lnTo>
                  <a:lnTo>
                    <a:pt x="3824796" y="148834"/>
                  </a:lnTo>
                  <a:lnTo>
                    <a:pt x="3712041" y="149101"/>
                  </a:lnTo>
                  <a:lnTo>
                    <a:pt x="3599285" y="149588"/>
                  </a:lnTo>
                  <a:lnTo>
                    <a:pt x="3486530" y="147169"/>
                  </a:lnTo>
                  <a:lnTo>
                    <a:pt x="3373774" y="143911"/>
                  </a:lnTo>
                  <a:lnTo>
                    <a:pt x="3261019" y="142268"/>
                  </a:lnTo>
                  <a:lnTo>
                    <a:pt x="3148263" y="141748"/>
                  </a:lnTo>
                  <a:lnTo>
                    <a:pt x="3035508" y="140829"/>
                  </a:lnTo>
                  <a:lnTo>
                    <a:pt x="2922752" y="140913"/>
                  </a:lnTo>
                  <a:lnTo>
                    <a:pt x="2809997" y="142097"/>
                  </a:lnTo>
                  <a:lnTo>
                    <a:pt x="2697241" y="143978"/>
                  </a:lnTo>
                  <a:lnTo>
                    <a:pt x="2584486" y="147249"/>
                  </a:lnTo>
                  <a:lnTo>
                    <a:pt x="2471730" y="151420"/>
                  </a:lnTo>
                  <a:lnTo>
                    <a:pt x="2358975" y="155126"/>
                  </a:lnTo>
                  <a:lnTo>
                    <a:pt x="2246219" y="157065"/>
                  </a:lnTo>
                  <a:lnTo>
                    <a:pt x="2133463" y="159220"/>
                  </a:lnTo>
                  <a:lnTo>
                    <a:pt x="2020708" y="161545"/>
                  </a:lnTo>
                  <a:lnTo>
                    <a:pt x="1907952" y="163365"/>
                  </a:lnTo>
                  <a:lnTo>
                    <a:pt x="1795197" y="163854"/>
                  </a:lnTo>
                  <a:lnTo>
                    <a:pt x="1682441" y="162495"/>
                  </a:lnTo>
                  <a:lnTo>
                    <a:pt x="1569686" y="159439"/>
                  </a:lnTo>
                  <a:lnTo>
                    <a:pt x="1456930" y="154787"/>
                  </a:lnTo>
                  <a:lnTo>
                    <a:pt x="1344175" y="148671"/>
                  </a:lnTo>
                  <a:lnTo>
                    <a:pt x="1231419" y="141233"/>
                  </a:lnTo>
                  <a:lnTo>
                    <a:pt x="1118664" y="132618"/>
                  </a:lnTo>
                  <a:lnTo>
                    <a:pt x="1005908" y="122952"/>
                  </a:lnTo>
                  <a:lnTo>
                    <a:pt x="893153" y="112341"/>
                  </a:lnTo>
                  <a:lnTo>
                    <a:pt x="780397" y="100860"/>
                  </a:lnTo>
                  <a:lnTo>
                    <a:pt x="667642" y="88561"/>
                  </a:lnTo>
                  <a:lnTo>
                    <a:pt x="554886" y="75477"/>
                  </a:lnTo>
                  <a:lnTo>
                    <a:pt x="442131" y="61626"/>
                  </a:lnTo>
                  <a:lnTo>
                    <a:pt x="329375" y="47015"/>
                  </a:lnTo>
                  <a:lnTo>
                    <a:pt x="216619" y="31651"/>
                  </a:lnTo>
                  <a:lnTo>
                    <a:pt x="103864" y="1553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909138"/>
              <a:ext cx="6145984" cy="263532"/>
            </a:xfrm>
            <a:custGeom>
              <a:avLst/>
              <a:pathLst>
                <a:path w="6145984" h="263532">
                  <a:moveTo>
                    <a:pt x="0" y="0"/>
                  </a:moveTo>
                  <a:lnTo>
                    <a:pt x="103864" y="27509"/>
                  </a:lnTo>
                  <a:lnTo>
                    <a:pt x="216619" y="55709"/>
                  </a:lnTo>
                  <a:lnTo>
                    <a:pt x="329375" y="82222"/>
                  </a:lnTo>
                  <a:lnTo>
                    <a:pt x="442131" y="107025"/>
                  </a:lnTo>
                  <a:lnTo>
                    <a:pt x="554886" y="130095"/>
                  </a:lnTo>
                  <a:lnTo>
                    <a:pt x="667642" y="151410"/>
                  </a:lnTo>
                  <a:lnTo>
                    <a:pt x="780397" y="170946"/>
                  </a:lnTo>
                  <a:lnTo>
                    <a:pt x="893153" y="188681"/>
                  </a:lnTo>
                  <a:lnTo>
                    <a:pt x="1005908" y="204591"/>
                  </a:lnTo>
                  <a:lnTo>
                    <a:pt x="1118664" y="218654"/>
                  </a:lnTo>
                  <a:lnTo>
                    <a:pt x="1231419" y="230847"/>
                  </a:lnTo>
                  <a:lnTo>
                    <a:pt x="1344175" y="241146"/>
                  </a:lnTo>
                  <a:lnTo>
                    <a:pt x="1456930" y="249530"/>
                  </a:lnTo>
                  <a:lnTo>
                    <a:pt x="1569686" y="255974"/>
                  </a:lnTo>
                  <a:lnTo>
                    <a:pt x="1682441" y="260456"/>
                  </a:lnTo>
                  <a:lnTo>
                    <a:pt x="1795197" y="262954"/>
                  </a:lnTo>
                  <a:lnTo>
                    <a:pt x="1907952" y="263532"/>
                  </a:lnTo>
                  <a:lnTo>
                    <a:pt x="2020708" y="262687"/>
                  </a:lnTo>
                  <a:lnTo>
                    <a:pt x="2133463" y="261034"/>
                  </a:lnTo>
                  <a:lnTo>
                    <a:pt x="2246219" y="259188"/>
                  </a:lnTo>
                  <a:lnTo>
                    <a:pt x="2358975" y="257425"/>
                  </a:lnTo>
                  <a:lnTo>
                    <a:pt x="2471730" y="254202"/>
                  </a:lnTo>
                  <a:lnTo>
                    <a:pt x="2584486" y="250204"/>
                  </a:lnTo>
                  <a:lnTo>
                    <a:pt x="2697241" y="246600"/>
                  </a:lnTo>
                  <a:lnTo>
                    <a:pt x="2809997" y="244506"/>
                  </a:lnTo>
                  <a:lnTo>
                    <a:pt x="2922752" y="243776"/>
                  </a:lnTo>
                  <a:lnTo>
                    <a:pt x="3035508" y="243793"/>
                  </a:lnTo>
                  <a:lnTo>
                    <a:pt x="3148263" y="244119"/>
                  </a:lnTo>
                  <a:lnTo>
                    <a:pt x="3261019" y="244399"/>
                  </a:lnTo>
                  <a:lnTo>
                    <a:pt x="3373774" y="246923"/>
                  </a:lnTo>
                  <a:lnTo>
                    <a:pt x="3486530" y="250824"/>
                  </a:lnTo>
                  <a:lnTo>
                    <a:pt x="3599285" y="253272"/>
                  </a:lnTo>
                  <a:lnTo>
                    <a:pt x="3712041" y="253144"/>
                  </a:lnTo>
                  <a:lnTo>
                    <a:pt x="3824796" y="253293"/>
                  </a:lnTo>
                  <a:lnTo>
                    <a:pt x="3937552" y="253053"/>
                  </a:lnTo>
                  <a:lnTo>
                    <a:pt x="4050307" y="251514"/>
                  </a:lnTo>
                  <a:lnTo>
                    <a:pt x="4163063" y="249251"/>
                  </a:lnTo>
                  <a:lnTo>
                    <a:pt x="4275819" y="246967"/>
                  </a:lnTo>
                  <a:lnTo>
                    <a:pt x="4388574" y="244570"/>
                  </a:lnTo>
                  <a:lnTo>
                    <a:pt x="4501330" y="241969"/>
                  </a:lnTo>
                  <a:lnTo>
                    <a:pt x="4614085" y="239211"/>
                  </a:lnTo>
                  <a:lnTo>
                    <a:pt x="4726841" y="236725"/>
                  </a:lnTo>
                  <a:lnTo>
                    <a:pt x="4839596" y="234547"/>
                  </a:lnTo>
                  <a:lnTo>
                    <a:pt x="4952352" y="232669"/>
                  </a:lnTo>
                  <a:lnTo>
                    <a:pt x="5065107" y="231084"/>
                  </a:lnTo>
                  <a:lnTo>
                    <a:pt x="5177863" y="229787"/>
                  </a:lnTo>
                  <a:lnTo>
                    <a:pt x="5290618" y="228771"/>
                  </a:lnTo>
                  <a:lnTo>
                    <a:pt x="5403374" y="228030"/>
                  </a:lnTo>
                  <a:lnTo>
                    <a:pt x="5516129" y="227556"/>
                  </a:lnTo>
                  <a:lnTo>
                    <a:pt x="5628885" y="227344"/>
                  </a:lnTo>
                  <a:lnTo>
                    <a:pt x="5741640" y="227387"/>
                  </a:lnTo>
                  <a:lnTo>
                    <a:pt x="5854396" y="227679"/>
                  </a:lnTo>
                  <a:lnTo>
                    <a:pt x="5967151" y="228213"/>
                  </a:lnTo>
                  <a:lnTo>
                    <a:pt x="6079907" y="228982"/>
                  </a:lnTo>
                  <a:lnTo>
                    <a:pt x="6145984" y="22956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289871"/>
              <a:ext cx="6145984" cy="961124"/>
            </a:xfrm>
            <a:custGeom>
              <a:avLst/>
              <a:pathLst>
                <a:path w="6145984" h="961124">
                  <a:moveTo>
                    <a:pt x="0" y="0"/>
                  </a:moveTo>
                  <a:lnTo>
                    <a:pt x="103864" y="63756"/>
                  </a:lnTo>
                  <a:lnTo>
                    <a:pt x="216619" y="129314"/>
                  </a:lnTo>
                  <a:lnTo>
                    <a:pt x="329375" y="191178"/>
                  </a:lnTo>
                  <a:lnTo>
                    <a:pt x="442131" y="249311"/>
                  </a:lnTo>
                  <a:lnTo>
                    <a:pt x="554886" y="303679"/>
                  </a:lnTo>
                  <a:lnTo>
                    <a:pt x="667642" y="354255"/>
                  </a:lnTo>
                  <a:lnTo>
                    <a:pt x="780397" y="401028"/>
                  </a:lnTo>
                  <a:lnTo>
                    <a:pt x="893153" y="444011"/>
                  </a:lnTo>
                  <a:lnTo>
                    <a:pt x="1005908" y="483251"/>
                  </a:lnTo>
                  <a:lnTo>
                    <a:pt x="1118664" y="518836"/>
                  </a:lnTo>
                  <a:lnTo>
                    <a:pt x="1231419" y="550903"/>
                  </a:lnTo>
                  <a:lnTo>
                    <a:pt x="1344175" y="579627"/>
                  </a:lnTo>
                  <a:lnTo>
                    <a:pt x="1456930" y="605210"/>
                  </a:lnTo>
                  <a:lnTo>
                    <a:pt x="1569686" y="627857"/>
                  </a:lnTo>
                  <a:lnTo>
                    <a:pt x="1682441" y="647747"/>
                  </a:lnTo>
                  <a:lnTo>
                    <a:pt x="1795197" y="665009"/>
                  </a:lnTo>
                  <a:lnTo>
                    <a:pt x="1907952" y="679450"/>
                  </a:lnTo>
                  <a:lnTo>
                    <a:pt x="2020708" y="691068"/>
                  </a:lnTo>
                  <a:lnTo>
                    <a:pt x="2133463" y="700171"/>
                  </a:lnTo>
                  <a:lnTo>
                    <a:pt x="2246219" y="707323"/>
                  </a:lnTo>
                  <a:lnTo>
                    <a:pt x="2358975" y="712957"/>
                  </a:lnTo>
                  <a:lnTo>
                    <a:pt x="2471730" y="714747"/>
                  </a:lnTo>
                  <a:lnTo>
                    <a:pt x="2584486" y="713205"/>
                  </a:lnTo>
                  <a:lnTo>
                    <a:pt x="2697241" y="710486"/>
                  </a:lnTo>
                  <a:lnTo>
                    <a:pt x="2809997" y="709772"/>
                  </a:lnTo>
                  <a:lnTo>
                    <a:pt x="2922752" y="708062"/>
                  </a:lnTo>
                  <a:lnTo>
                    <a:pt x="3035508" y="703787"/>
                  </a:lnTo>
                  <a:lnTo>
                    <a:pt x="3148263" y="698856"/>
                  </a:lnTo>
                  <a:lnTo>
                    <a:pt x="3261019" y="697540"/>
                  </a:lnTo>
                  <a:lnTo>
                    <a:pt x="3373774" y="702196"/>
                  </a:lnTo>
                  <a:lnTo>
                    <a:pt x="3486530" y="708095"/>
                  </a:lnTo>
                  <a:lnTo>
                    <a:pt x="3599285" y="711679"/>
                  </a:lnTo>
                  <a:lnTo>
                    <a:pt x="3712041" y="713634"/>
                  </a:lnTo>
                  <a:lnTo>
                    <a:pt x="3824796" y="716723"/>
                  </a:lnTo>
                  <a:lnTo>
                    <a:pt x="3937552" y="718660"/>
                  </a:lnTo>
                  <a:lnTo>
                    <a:pt x="4050307" y="718273"/>
                  </a:lnTo>
                  <a:lnTo>
                    <a:pt x="4163063" y="716546"/>
                  </a:lnTo>
                  <a:lnTo>
                    <a:pt x="4275819" y="714041"/>
                  </a:lnTo>
                  <a:lnTo>
                    <a:pt x="4388574" y="710503"/>
                  </a:lnTo>
                  <a:lnTo>
                    <a:pt x="4501330" y="705861"/>
                  </a:lnTo>
                  <a:lnTo>
                    <a:pt x="4614085" y="700240"/>
                  </a:lnTo>
                  <a:lnTo>
                    <a:pt x="4726841" y="694240"/>
                  </a:lnTo>
                  <a:lnTo>
                    <a:pt x="4839596" y="687999"/>
                  </a:lnTo>
                  <a:lnTo>
                    <a:pt x="4952352" y="681523"/>
                  </a:lnTo>
                  <a:lnTo>
                    <a:pt x="5065107" y="674750"/>
                  </a:lnTo>
                  <a:lnTo>
                    <a:pt x="5177863" y="667573"/>
                  </a:lnTo>
                  <a:lnTo>
                    <a:pt x="5290618" y="659858"/>
                  </a:lnTo>
                  <a:lnTo>
                    <a:pt x="5403374" y="651465"/>
                  </a:lnTo>
                  <a:lnTo>
                    <a:pt x="5516129" y="642260"/>
                  </a:lnTo>
                  <a:lnTo>
                    <a:pt x="5628885" y="632126"/>
                  </a:lnTo>
                  <a:lnTo>
                    <a:pt x="5741640" y="620964"/>
                  </a:lnTo>
                  <a:lnTo>
                    <a:pt x="5854396" y="608703"/>
                  </a:lnTo>
                  <a:lnTo>
                    <a:pt x="5967151" y="595289"/>
                  </a:lnTo>
                  <a:lnTo>
                    <a:pt x="6079907" y="580687"/>
                  </a:lnTo>
                  <a:lnTo>
                    <a:pt x="6145984" y="571423"/>
                  </a:lnTo>
                  <a:lnTo>
                    <a:pt x="6145984" y="961124"/>
                  </a:lnTo>
                  <a:lnTo>
                    <a:pt x="6079907" y="950191"/>
                  </a:lnTo>
                  <a:lnTo>
                    <a:pt x="5967151" y="933258"/>
                  </a:lnTo>
                  <a:lnTo>
                    <a:pt x="5854396" y="918048"/>
                  </a:lnTo>
                  <a:lnTo>
                    <a:pt x="5741640" y="904545"/>
                  </a:lnTo>
                  <a:lnTo>
                    <a:pt x="5628885" y="892716"/>
                  </a:lnTo>
                  <a:lnTo>
                    <a:pt x="5516129" y="882505"/>
                  </a:lnTo>
                  <a:lnTo>
                    <a:pt x="5403374" y="873836"/>
                  </a:lnTo>
                  <a:lnTo>
                    <a:pt x="5290618" y="866610"/>
                  </a:lnTo>
                  <a:lnTo>
                    <a:pt x="5177863" y="860711"/>
                  </a:lnTo>
                  <a:lnTo>
                    <a:pt x="5065107" y="856017"/>
                  </a:lnTo>
                  <a:lnTo>
                    <a:pt x="4952352" y="852416"/>
                  </a:lnTo>
                  <a:lnTo>
                    <a:pt x="4839596" y="849818"/>
                  </a:lnTo>
                  <a:lnTo>
                    <a:pt x="4726841" y="848180"/>
                  </a:lnTo>
                  <a:lnTo>
                    <a:pt x="4614085" y="847527"/>
                  </a:lnTo>
                  <a:lnTo>
                    <a:pt x="4501330" y="847860"/>
                  </a:lnTo>
                  <a:lnTo>
                    <a:pt x="4388574" y="848128"/>
                  </a:lnTo>
                  <a:lnTo>
                    <a:pt x="4275819" y="848340"/>
                  </a:lnTo>
                  <a:lnTo>
                    <a:pt x="4163063" y="848836"/>
                  </a:lnTo>
                  <a:lnTo>
                    <a:pt x="4050307" y="849777"/>
                  </a:lnTo>
                  <a:lnTo>
                    <a:pt x="3937552" y="849522"/>
                  </a:lnTo>
                  <a:lnTo>
                    <a:pt x="3824796" y="847444"/>
                  </a:lnTo>
                  <a:lnTo>
                    <a:pt x="3712041" y="845774"/>
                  </a:lnTo>
                  <a:lnTo>
                    <a:pt x="3599285" y="845042"/>
                  </a:lnTo>
                  <a:lnTo>
                    <a:pt x="3486530" y="841559"/>
                  </a:lnTo>
                  <a:lnTo>
                    <a:pt x="3373774" y="837849"/>
                  </a:lnTo>
                  <a:lnTo>
                    <a:pt x="3261019" y="836195"/>
                  </a:lnTo>
                  <a:lnTo>
                    <a:pt x="3148263" y="836693"/>
                  </a:lnTo>
                  <a:lnTo>
                    <a:pt x="3035508" y="839605"/>
                  </a:lnTo>
                  <a:lnTo>
                    <a:pt x="2922752" y="844225"/>
                  </a:lnTo>
                  <a:lnTo>
                    <a:pt x="2809997" y="847483"/>
                  </a:lnTo>
                  <a:lnTo>
                    <a:pt x="2697241" y="847468"/>
                  </a:lnTo>
                  <a:lnTo>
                    <a:pt x="2584486" y="849053"/>
                  </a:lnTo>
                  <a:lnTo>
                    <a:pt x="2471730" y="851187"/>
                  </a:lnTo>
                  <a:lnTo>
                    <a:pt x="2358975" y="851041"/>
                  </a:lnTo>
                  <a:lnTo>
                    <a:pt x="2246219" y="846007"/>
                  </a:lnTo>
                  <a:lnTo>
                    <a:pt x="2133463" y="839907"/>
                  </a:lnTo>
                  <a:lnTo>
                    <a:pt x="2020708" y="833095"/>
                  </a:lnTo>
                  <a:lnTo>
                    <a:pt x="1907952" y="824800"/>
                  </a:lnTo>
                  <a:lnTo>
                    <a:pt x="1795197" y="813996"/>
                  </a:lnTo>
                  <a:lnTo>
                    <a:pt x="1682441" y="800612"/>
                  </a:lnTo>
                  <a:lnTo>
                    <a:pt x="1569686" y="785583"/>
                  </a:lnTo>
                  <a:lnTo>
                    <a:pt x="1456930" y="769046"/>
                  </a:lnTo>
                  <a:lnTo>
                    <a:pt x="1344175" y="751188"/>
                  </a:lnTo>
                  <a:lnTo>
                    <a:pt x="1231419" y="732218"/>
                  </a:lnTo>
                  <a:lnTo>
                    <a:pt x="1118664" y="712342"/>
                  </a:lnTo>
                  <a:lnTo>
                    <a:pt x="1005908" y="691743"/>
                  </a:lnTo>
                  <a:lnTo>
                    <a:pt x="893153" y="670560"/>
                  </a:lnTo>
                  <a:lnTo>
                    <a:pt x="780397" y="648889"/>
                  </a:lnTo>
                  <a:lnTo>
                    <a:pt x="667642" y="626782"/>
                  </a:lnTo>
                  <a:lnTo>
                    <a:pt x="554886" y="604256"/>
                  </a:lnTo>
                  <a:lnTo>
                    <a:pt x="442131" y="581306"/>
                  </a:lnTo>
                  <a:lnTo>
                    <a:pt x="329375" y="557910"/>
                  </a:lnTo>
                  <a:lnTo>
                    <a:pt x="216619" y="534040"/>
                  </a:lnTo>
                  <a:lnTo>
                    <a:pt x="103864" y="509664"/>
                  </a:lnTo>
                  <a:lnTo>
                    <a:pt x="0" y="48671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289871"/>
              <a:ext cx="6145984" cy="718660"/>
            </a:xfrm>
            <a:custGeom>
              <a:avLst/>
              <a:pathLst>
                <a:path w="6145984" h="718660">
                  <a:moveTo>
                    <a:pt x="0" y="0"/>
                  </a:moveTo>
                  <a:lnTo>
                    <a:pt x="103864" y="63756"/>
                  </a:lnTo>
                  <a:lnTo>
                    <a:pt x="216619" y="129314"/>
                  </a:lnTo>
                  <a:lnTo>
                    <a:pt x="329375" y="191178"/>
                  </a:lnTo>
                  <a:lnTo>
                    <a:pt x="442131" y="249311"/>
                  </a:lnTo>
                  <a:lnTo>
                    <a:pt x="554886" y="303679"/>
                  </a:lnTo>
                  <a:lnTo>
                    <a:pt x="667642" y="354255"/>
                  </a:lnTo>
                  <a:lnTo>
                    <a:pt x="780397" y="401028"/>
                  </a:lnTo>
                  <a:lnTo>
                    <a:pt x="893153" y="444011"/>
                  </a:lnTo>
                  <a:lnTo>
                    <a:pt x="1005908" y="483251"/>
                  </a:lnTo>
                  <a:lnTo>
                    <a:pt x="1118664" y="518836"/>
                  </a:lnTo>
                  <a:lnTo>
                    <a:pt x="1231419" y="550903"/>
                  </a:lnTo>
                  <a:lnTo>
                    <a:pt x="1344175" y="579627"/>
                  </a:lnTo>
                  <a:lnTo>
                    <a:pt x="1456930" y="605210"/>
                  </a:lnTo>
                  <a:lnTo>
                    <a:pt x="1569686" y="627857"/>
                  </a:lnTo>
                  <a:lnTo>
                    <a:pt x="1682441" y="647747"/>
                  </a:lnTo>
                  <a:lnTo>
                    <a:pt x="1795197" y="665009"/>
                  </a:lnTo>
                  <a:lnTo>
                    <a:pt x="1907952" y="679450"/>
                  </a:lnTo>
                  <a:lnTo>
                    <a:pt x="2020708" y="691068"/>
                  </a:lnTo>
                  <a:lnTo>
                    <a:pt x="2133463" y="700171"/>
                  </a:lnTo>
                  <a:lnTo>
                    <a:pt x="2246219" y="707323"/>
                  </a:lnTo>
                  <a:lnTo>
                    <a:pt x="2358975" y="712957"/>
                  </a:lnTo>
                  <a:lnTo>
                    <a:pt x="2471730" y="714747"/>
                  </a:lnTo>
                  <a:lnTo>
                    <a:pt x="2584486" y="713205"/>
                  </a:lnTo>
                  <a:lnTo>
                    <a:pt x="2697241" y="710486"/>
                  </a:lnTo>
                  <a:lnTo>
                    <a:pt x="2809997" y="709772"/>
                  </a:lnTo>
                  <a:lnTo>
                    <a:pt x="2922752" y="708062"/>
                  </a:lnTo>
                  <a:lnTo>
                    <a:pt x="3035508" y="703787"/>
                  </a:lnTo>
                  <a:lnTo>
                    <a:pt x="3148263" y="698856"/>
                  </a:lnTo>
                  <a:lnTo>
                    <a:pt x="3261019" y="697540"/>
                  </a:lnTo>
                  <a:lnTo>
                    <a:pt x="3373774" y="702196"/>
                  </a:lnTo>
                  <a:lnTo>
                    <a:pt x="3486530" y="708095"/>
                  </a:lnTo>
                  <a:lnTo>
                    <a:pt x="3599285" y="711679"/>
                  </a:lnTo>
                  <a:lnTo>
                    <a:pt x="3712041" y="713634"/>
                  </a:lnTo>
                  <a:lnTo>
                    <a:pt x="3824796" y="716723"/>
                  </a:lnTo>
                  <a:lnTo>
                    <a:pt x="3937552" y="718660"/>
                  </a:lnTo>
                  <a:lnTo>
                    <a:pt x="4050307" y="718273"/>
                  </a:lnTo>
                  <a:lnTo>
                    <a:pt x="4163063" y="716546"/>
                  </a:lnTo>
                  <a:lnTo>
                    <a:pt x="4275819" y="714041"/>
                  </a:lnTo>
                  <a:lnTo>
                    <a:pt x="4388574" y="710503"/>
                  </a:lnTo>
                  <a:lnTo>
                    <a:pt x="4501330" y="705861"/>
                  </a:lnTo>
                  <a:lnTo>
                    <a:pt x="4614085" y="700240"/>
                  </a:lnTo>
                  <a:lnTo>
                    <a:pt x="4726841" y="694240"/>
                  </a:lnTo>
                  <a:lnTo>
                    <a:pt x="4839596" y="687999"/>
                  </a:lnTo>
                  <a:lnTo>
                    <a:pt x="4952352" y="681523"/>
                  </a:lnTo>
                  <a:lnTo>
                    <a:pt x="5065107" y="674750"/>
                  </a:lnTo>
                  <a:lnTo>
                    <a:pt x="5177863" y="667573"/>
                  </a:lnTo>
                  <a:lnTo>
                    <a:pt x="5290618" y="659858"/>
                  </a:lnTo>
                  <a:lnTo>
                    <a:pt x="5403374" y="651465"/>
                  </a:lnTo>
                  <a:lnTo>
                    <a:pt x="5516129" y="642260"/>
                  </a:lnTo>
                  <a:lnTo>
                    <a:pt x="5628885" y="632126"/>
                  </a:lnTo>
                  <a:lnTo>
                    <a:pt x="5741640" y="620964"/>
                  </a:lnTo>
                  <a:lnTo>
                    <a:pt x="5854396" y="608703"/>
                  </a:lnTo>
                  <a:lnTo>
                    <a:pt x="5967151" y="595289"/>
                  </a:lnTo>
                  <a:lnTo>
                    <a:pt x="6079907" y="580687"/>
                  </a:lnTo>
                  <a:lnTo>
                    <a:pt x="6145984" y="5714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76585"/>
              <a:ext cx="6145984" cy="474410"/>
            </a:xfrm>
            <a:custGeom>
              <a:avLst/>
              <a:pathLst>
                <a:path w="6145984" h="474410">
                  <a:moveTo>
                    <a:pt x="6145984" y="474410"/>
                  </a:moveTo>
                  <a:lnTo>
                    <a:pt x="6079907" y="463477"/>
                  </a:lnTo>
                  <a:lnTo>
                    <a:pt x="5967151" y="446544"/>
                  </a:lnTo>
                  <a:lnTo>
                    <a:pt x="5854396" y="431334"/>
                  </a:lnTo>
                  <a:lnTo>
                    <a:pt x="5741640" y="417831"/>
                  </a:lnTo>
                  <a:lnTo>
                    <a:pt x="5628885" y="406001"/>
                  </a:lnTo>
                  <a:lnTo>
                    <a:pt x="5516129" y="395791"/>
                  </a:lnTo>
                  <a:lnTo>
                    <a:pt x="5403374" y="387122"/>
                  </a:lnTo>
                  <a:lnTo>
                    <a:pt x="5290618" y="379896"/>
                  </a:lnTo>
                  <a:lnTo>
                    <a:pt x="5177863" y="373997"/>
                  </a:lnTo>
                  <a:lnTo>
                    <a:pt x="5065107" y="369303"/>
                  </a:lnTo>
                  <a:lnTo>
                    <a:pt x="4952352" y="365702"/>
                  </a:lnTo>
                  <a:lnTo>
                    <a:pt x="4839596" y="363103"/>
                  </a:lnTo>
                  <a:lnTo>
                    <a:pt x="4726841" y="361466"/>
                  </a:lnTo>
                  <a:lnTo>
                    <a:pt x="4614085" y="360813"/>
                  </a:lnTo>
                  <a:lnTo>
                    <a:pt x="4501330" y="361145"/>
                  </a:lnTo>
                  <a:lnTo>
                    <a:pt x="4388574" y="361414"/>
                  </a:lnTo>
                  <a:lnTo>
                    <a:pt x="4275819" y="361626"/>
                  </a:lnTo>
                  <a:lnTo>
                    <a:pt x="4163063" y="362121"/>
                  </a:lnTo>
                  <a:lnTo>
                    <a:pt x="4050307" y="363062"/>
                  </a:lnTo>
                  <a:lnTo>
                    <a:pt x="3937552" y="362807"/>
                  </a:lnTo>
                  <a:lnTo>
                    <a:pt x="3824796" y="360730"/>
                  </a:lnTo>
                  <a:lnTo>
                    <a:pt x="3712041" y="359060"/>
                  </a:lnTo>
                  <a:lnTo>
                    <a:pt x="3599285" y="358328"/>
                  </a:lnTo>
                  <a:lnTo>
                    <a:pt x="3486530" y="354845"/>
                  </a:lnTo>
                  <a:lnTo>
                    <a:pt x="3373774" y="351135"/>
                  </a:lnTo>
                  <a:lnTo>
                    <a:pt x="3261019" y="349481"/>
                  </a:lnTo>
                  <a:lnTo>
                    <a:pt x="3148263" y="349979"/>
                  </a:lnTo>
                  <a:lnTo>
                    <a:pt x="3035508" y="352890"/>
                  </a:lnTo>
                  <a:lnTo>
                    <a:pt x="2922752" y="357511"/>
                  </a:lnTo>
                  <a:lnTo>
                    <a:pt x="2809997" y="360768"/>
                  </a:lnTo>
                  <a:lnTo>
                    <a:pt x="2697241" y="360753"/>
                  </a:lnTo>
                  <a:lnTo>
                    <a:pt x="2584486" y="362339"/>
                  </a:lnTo>
                  <a:lnTo>
                    <a:pt x="2471730" y="364473"/>
                  </a:lnTo>
                  <a:lnTo>
                    <a:pt x="2358975" y="364327"/>
                  </a:lnTo>
                  <a:lnTo>
                    <a:pt x="2246219" y="359293"/>
                  </a:lnTo>
                  <a:lnTo>
                    <a:pt x="2133463" y="353192"/>
                  </a:lnTo>
                  <a:lnTo>
                    <a:pt x="2020708" y="346380"/>
                  </a:lnTo>
                  <a:lnTo>
                    <a:pt x="1907952" y="338086"/>
                  </a:lnTo>
                  <a:lnTo>
                    <a:pt x="1795197" y="327282"/>
                  </a:lnTo>
                  <a:lnTo>
                    <a:pt x="1682441" y="313898"/>
                  </a:lnTo>
                  <a:lnTo>
                    <a:pt x="1569686" y="298868"/>
                  </a:lnTo>
                  <a:lnTo>
                    <a:pt x="1456930" y="282332"/>
                  </a:lnTo>
                  <a:lnTo>
                    <a:pt x="1344175" y="264474"/>
                  </a:lnTo>
                  <a:lnTo>
                    <a:pt x="1231419" y="245503"/>
                  </a:lnTo>
                  <a:lnTo>
                    <a:pt x="1118664" y="225628"/>
                  </a:lnTo>
                  <a:lnTo>
                    <a:pt x="1005908" y="205028"/>
                  </a:lnTo>
                  <a:lnTo>
                    <a:pt x="893153" y="183846"/>
                  </a:lnTo>
                  <a:lnTo>
                    <a:pt x="780397" y="162175"/>
                  </a:lnTo>
                  <a:lnTo>
                    <a:pt x="667642" y="140068"/>
                  </a:lnTo>
                  <a:lnTo>
                    <a:pt x="554886" y="117542"/>
                  </a:lnTo>
                  <a:lnTo>
                    <a:pt x="442131" y="94592"/>
                  </a:lnTo>
                  <a:lnTo>
                    <a:pt x="329375" y="71196"/>
                  </a:lnTo>
                  <a:lnTo>
                    <a:pt x="216619" y="47326"/>
                  </a:lnTo>
                  <a:lnTo>
                    <a:pt x="103864" y="2295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533228"/>
              <a:ext cx="6145984" cy="540733"/>
            </a:xfrm>
            <a:custGeom>
              <a:avLst/>
              <a:pathLst>
                <a:path w="6145984" h="540733">
                  <a:moveTo>
                    <a:pt x="0" y="0"/>
                  </a:moveTo>
                  <a:lnTo>
                    <a:pt x="103864" y="43353"/>
                  </a:lnTo>
                  <a:lnTo>
                    <a:pt x="216619" y="88320"/>
                  </a:lnTo>
                  <a:lnTo>
                    <a:pt x="329375" y="131187"/>
                  </a:lnTo>
                  <a:lnTo>
                    <a:pt x="442131" y="171951"/>
                  </a:lnTo>
                  <a:lnTo>
                    <a:pt x="554886" y="210610"/>
                  </a:lnTo>
                  <a:lnTo>
                    <a:pt x="667642" y="247161"/>
                  </a:lnTo>
                  <a:lnTo>
                    <a:pt x="780397" y="281601"/>
                  </a:lnTo>
                  <a:lnTo>
                    <a:pt x="893153" y="313928"/>
                  </a:lnTo>
                  <a:lnTo>
                    <a:pt x="1005908" y="344139"/>
                  </a:lnTo>
                  <a:lnTo>
                    <a:pt x="1118664" y="372232"/>
                  </a:lnTo>
                  <a:lnTo>
                    <a:pt x="1231419" y="398203"/>
                  </a:lnTo>
                  <a:lnTo>
                    <a:pt x="1344175" y="422050"/>
                  </a:lnTo>
                  <a:lnTo>
                    <a:pt x="1456930" y="443771"/>
                  </a:lnTo>
                  <a:lnTo>
                    <a:pt x="1569686" y="463363"/>
                  </a:lnTo>
                  <a:lnTo>
                    <a:pt x="1682441" y="480822"/>
                  </a:lnTo>
                  <a:lnTo>
                    <a:pt x="1795197" y="496145"/>
                  </a:lnTo>
                  <a:lnTo>
                    <a:pt x="1907952" y="508768"/>
                  </a:lnTo>
                  <a:lnTo>
                    <a:pt x="2020708" y="518724"/>
                  </a:lnTo>
                  <a:lnTo>
                    <a:pt x="2133463" y="526681"/>
                  </a:lnTo>
                  <a:lnTo>
                    <a:pt x="2246219" y="533308"/>
                  </a:lnTo>
                  <a:lnTo>
                    <a:pt x="2358975" y="538642"/>
                  </a:lnTo>
                  <a:lnTo>
                    <a:pt x="2471730" y="539610"/>
                  </a:lnTo>
                  <a:lnTo>
                    <a:pt x="2584486" y="537772"/>
                  </a:lnTo>
                  <a:lnTo>
                    <a:pt x="2697241" y="535620"/>
                  </a:lnTo>
                  <a:lnTo>
                    <a:pt x="2809997" y="535270"/>
                  </a:lnTo>
                  <a:lnTo>
                    <a:pt x="2922752" y="532786"/>
                  </a:lnTo>
                  <a:lnTo>
                    <a:pt x="3035508" y="528338"/>
                  </a:lnTo>
                  <a:lnTo>
                    <a:pt x="3148263" y="524418"/>
                  </a:lnTo>
                  <a:lnTo>
                    <a:pt x="3261019" y="523511"/>
                  </a:lnTo>
                  <a:lnTo>
                    <a:pt x="3373774" y="526665"/>
                  </a:lnTo>
                  <a:lnTo>
                    <a:pt x="3486530" y="531470"/>
                  </a:lnTo>
                  <a:lnTo>
                    <a:pt x="3599285" y="535004"/>
                  </a:lnTo>
                  <a:lnTo>
                    <a:pt x="3712041" y="536347"/>
                  </a:lnTo>
                  <a:lnTo>
                    <a:pt x="3824796" y="538727"/>
                  </a:lnTo>
                  <a:lnTo>
                    <a:pt x="3937552" y="540733"/>
                  </a:lnTo>
                  <a:lnTo>
                    <a:pt x="4050307" y="540667"/>
                  </a:lnTo>
                  <a:lnTo>
                    <a:pt x="4163063" y="539334"/>
                  </a:lnTo>
                  <a:lnTo>
                    <a:pt x="4275819" y="537833"/>
                  </a:lnTo>
                  <a:lnTo>
                    <a:pt x="4388574" y="535959"/>
                  </a:lnTo>
                  <a:lnTo>
                    <a:pt x="4501330" y="533503"/>
                  </a:lnTo>
                  <a:lnTo>
                    <a:pt x="4614085" y="530526"/>
                  </a:lnTo>
                  <a:lnTo>
                    <a:pt x="4726841" y="527853"/>
                  </a:lnTo>
                  <a:lnTo>
                    <a:pt x="4839596" y="525551"/>
                  </a:lnTo>
                  <a:lnTo>
                    <a:pt x="4952352" y="523612"/>
                  </a:lnTo>
                  <a:lnTo>
                    <a:pt x="5065107" y="522027"/>
                  </a:lnTo>
                  <a:lnTo>
                    <a:pt x="5177863" y="520785"/>
                  </a:lnTo>
                  <a:lnTo>
                    <a:pt x="5290618" y="519877"/>
                  </a:lnTo>
                  <a:lnTo>
                    <a:pt x="5403374" y="519294"/>
                  </a:lnTo>
                  <a:lnTo>
                    <a:pt x="5516129" y="519026"/>
                  </a:lnTo>
                  <a:lnTo>
                    <a:pt x="5628885" y="519064"/>
                  </a:lnTo>
                  <a:lnTo>
                    <a:pt x="5741640" y="519398"/>
                  </a:lnTo>
                  <a:lnTo>
                    <a:pt x="5854396" y="520018"/>
                  </a:lnTo>
                  <a:lnTo>
                    <a:pt x="5967151" y="520916"/>
                  </a:lnTo>
                  <a:lnTo>
                    <a:pt x="6079907" y="522082"/>
                  </a:lnTo>
                  <a:lnTo>
                    <a:pt x="6145984" y="52291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588202"/>
              <a:ext cx="6145984" cy="772736"/>
            </a:xfrm>
            <a:custGeom>
              <a:avLst/>
              <a:pathLst>
                <a:path w="6145984" h="772736">
                  <a:moveTo>
                    <a:pt x="0" y="0"/>
                  </a:moveTo>
                  <a:lnTo>
                    <a:pt x="103864" y="44549"/>
                  </a:lnTo>
                  <a:lnTo>
                    <a:pt x="216619" y="89837"/>
                  </a:lnTo>
                  <a:lnTo>
                    <a:pt x="329375" y="131994"/>
                  </a:lnTo>
                  <a:lnTo>
                    <a:pt x="442131" y="170961"/>
                  </a:lnTo>
                  <a:lnTo>
                    <a:pt x="554886" y="206684"/>
                  </a:lnTo>
                  <a:lnTo>
                    <a:pt x="667642" y="239117"/>
                  </a:lnTo>
                  <a:lnTo>
                    <a:pt x="780397" y="268227"/>
                  </a:lnTo>
                  <a:lnTo>
                    <a:pt x="893153" y="294006"/>
                  </a:lnTo>
                  <a:lnTo>
                    <a:pt x="1005908" y="316479"/>
                  </a:lnTo>
                  <a:lnTo>
                    <a:pt x="1118664" y="335714"/>
                  </a:lnTo>
                  <a:lnTo>
                    <a:pt x="1231419" y="351823"/>
                  </a:lnTo>
                  <a:lnTo>
                    <a:pt x="1344175" y="364960"/>
                  </a:lnTo>
                  <a:lnTo>
                    <a:pt x="1456930" y="375301"/>
                  </a:lnTo>
                  <a:lnTo>
                    <a:pt x="1569686" y="383029"/>
                  </a:lnTo>
                  <a:lnTo>
                    <a:pt x="1682441" y="388299"/>
                  </a:lnTo>
                  <a:lnTo>
                    <a:pt x="1795197" y="391219"/>
                  </a:lnTo>
                  <a:lnTo>
                    <a:pt x="1907952" y="392022"/>
                  </a:lnTo>
                  <a:lnTo>
                    <a:pt x="2020708" y="391111"/>
                  </a:lnTo>
                  <a:lnTo>
                    <a:pt x="2133463" y="388886"/>
                  </a:lnTo>
                  <a:lnTo>
                    <a:pt x="2246219" y="385996"/>
                  </a:lnTo>
                  <a:lnTo>
                    <a:pt x="2358975" y="383102"/>
                  </a:lnTo>
                  <a:lnTo>
                    <a:pt x="2471730" y="378702"/>
                  </a:lnTo>
                  <a:lnTo>
                    <a:pt x="2584486" y="372832"/>
                  </a:lnTo>
                  <a:lnTo>
                    <a:pt x="2697241" y="366920"/>
                  </a:lnTo>
                  <a:lnTo>
                    <a:pt x="2809997" y="363446"/>
                  </a:lnTo>
                  <a:lnTo>
                    <a:pt x="2922752" y="359643"/>
                  </a:lnTo>
                  <a:lnTo>
                    <a:pt x="3035508" y="354246"/>
                  </a:lnTo>
                  <a:lnTo>
                    <a:pt x="3148263" y="349251"/>
                  </a:lnTo>
                  <a:lnTo>
                    <a:pt x="3261019" y="348936"/>
                  </a:lnTo>
                  <a:lnTo>
                    <a:pt x="3373774" y="354297"/>
                  </a:lnTo>
                  <a:lnTo>
                    <a:pt x="3486530" y="361205"/>
                  </a:lnTo>
                  <a:lnTo>
                    <a:pt x="3599285" y="367778"/>
                  </a:lnTo>
                  <a:lnTo>
                    <a:pt x="3712041" y="375518"/>
                  </a:lnTo>
                  <a:lnTo>
                    <a:pt x="3824796" y="385685"/>
                  </a:lnTo>
                  <a:lnTo>
                    <a:pt x="3937552" y="395791"/>
                  </a:lnTo>
                  <a:lnTo>
                    <a:pt x="4050307" y="404558"/>
                  </a:lnTo>
                  <a:lnTo>
                    <a:pt x="4163063" y="412796"/>
                  </a:lnTo>
                  <a:lnTo>
                    <a:pt x="4275819" y="420813"/>
                  </a:lnTo>
                  <a:lnTo>
                    <a:pt x="4388574" y="428107"/>
                  </a:lnTo>
                  <a:lnTo>
                    <a:pt x="4501330" y="434356"/>
                  </a:lnTo>
                  <a:lnTo>
                    <a:pt x="4614085" y="439348"/>
                  </a:lnTo>
                  <a:lnTo>
                    <a:pt x="4726841" y="443258"/>
                  </a:lnTo>
                  <a:lnTo>
                    <a:pt x="4839596" y="446204"/>
                  </a:lnTo>
                  <a:lnTo>
                    <a:pt x="4952352" y="448207"/>
                  </a:lnTo>
                  <a:lnTo>
                    <a:pt x="5065107" y="449219"/>
                  </a:lnTo>
                  <a:lnTo>
                    <a:pt x="5177863" y="449149"/>
                  </a:lnTo>
                  <a:lnTo>
                    <a:pt x="5290618" y="447881"/>
                  </a:lnTo>
                  <a:lnTo>
                    <a:pt x="5403374" y="445289"/>
                  </a:lnTo>
                  <a:lnTo>
                    <a:pt x="5516129" y="441256"/>
                  </a:lnTo>
                  <a:lnTo>
                    <a:pt x="5628885" y="435679"/>
                  </a:lnTo>
                  <a:lnTo>
                    <a:pt x="5741640" y="428478"/>
                  </a:lnTo>
                  <a:lnTo>
                    <a:pt x="5854396" y="419595"/>
                  </a:lnTo>
                  <a:lnTo>
                    <a:pt x="5967151" y="408991"/>
                  </a:lnTo>
                  <a:lnTo>
                    <a:pt x="6079907" y="396648"/>
                  </a:lnTo>
                  <a:lnTo>
                    <a:pt x="6145984" y="388392"/>
                  </a:lnTo>
                  <a:lnTo>
                    <a:pt x="6145984" y="772736"/>
                  </a:lnTo>
                  <a:lnTo>
                    <a:pt x="6079907" y="761073"/>
                  </a:lnTo>
                  <a:lnTo>
                    <a:pt x="5967151" y="742316"/>
                  </a:lnTo>
                  <a:lnTo>
                    <a:pt x="5854396" y="724688"/>
                  </a:lnTo>
                  <a:lnTo>
                    <a:pt x="5741640" y="708161"/>
                  </a:lnTo>
                  <a:lnTo>
                    <a:pt x="5628885" y="692688"/>
                  </a:lnTo>
                  <a:lnTo>
                    <a:pt x="5516129" y="678199"/>
                  </a:lnTo>
                  <a:lnTo>
                    <a:pt x="5403374" y="664604"/>
                  </a:lnTo>
                  <a:lnTo>
                    <a:pt x="5290618" y="651791"/>
                  </a:lnTo>
                  <a:lnTo>
                    <a:pt x="5177863" y="639633"/>
                  </a:lnTo>
                  <a:lnTo>
                    <a:pt x="5065107" y="627995"/>
                  </a:lnTo>
                  <a:lnTo>
                    <a:pt x="4952352" y="616751"/>
                  </a:lnTo>
                  <a:lnTo>
                    <a:pt x="4839596" y="605799"/>
                  </a:lnTo>
                  <a:lnTo>
                    <a:pt x="4726841" y="595082"/>
                  </a:lnTo>
                  <a:lnTo>
                    <a:pt x="4614085" y="584611"/>
                  </a:lnTo>
                  <a:lnTo>
                    <a:pt x="4501330" y="574403"/>
                  </a:lnTo>
                  <a:lnTo>
                    <a:pt x="4388574" y="563841"/>
                  </a:lnTo>
                  <a:lnTo>
                    <a:pt x="4275819" y="553266"/>
                  </a:lnTo>
                  <a:lnTo>
                    <a:pt x="4163063" y="543267"/>
                  </a:lnTo>
                  <a:lnTo>
                    <a:pt x="4050307" y="534255"/>
                  </a:lnTo>
                  <a:lnTo>
                    <a:pt x="3937552" y="524854"/>
                  </a:lnTo>
                  <a:lnTo>
                    <a:pt x="3824796" y="514609"/>
                  </a:lnTo>
                  <a:lnTo>
                    <a:pt x="3712041" y="505842"/>
                  </a:lnTo>
                  <a:lnTo>
                    <a:pt x="3599285" y="499308"/>
                  </a:lnTo>
                  <a:lnTo>
                    <a:pt x="3486530" y="492834"/>
                  </a:lnTo>
                  <a:lnTo>
                    <a:pt x="3373774" y="488087"/>
                  </a:lnTo>
                  <a:lnTo>
                    <a:pt x="3261019" y="485686"/>
                  </a:lnTo>
                  <a:lnTo>
                    <a:pt x="3148263" y="485194"/>
                  </a:lnTo>
                  <a:lnTo>
                    <a:pt x="3035508" y="488197"/>
                  </a:lnTo>
                  <a:lnTo>
                    <a:pt x="2922752" y="493934"/>
                  </a:lnTo>
                  <a:lnTo>
                    <a:pt x="2809997" y="499264"/>
                  </a:lnTo>
                  <a:lnTo>
                    <a:pt x="2697241" y="502018"/>
                  </a:lnTo>
                  <a:lnTo>
                    <a:pt x="2584486" y="506812"/>
                  </a:lnTo>
                  <a:lnTo>
                    <a:pt x="2471730" y="513267"/>
                  </a:lnTo>
                  <a:lnTo>
                    <a:pt x="2358975" y="519288"/>
                  </a:lnTo>
                  <a:lnTo>
                    <a:pt x="2246219" y="522773"/>
                  </a:lnTo>
                  <a:lnTo>
                    <a:pt x="2133463" y="526701"/>
                  </a:lnTo>
                  <a:lnTo>
                    <a:pt x="2020708" y="531186"/>
                  </a:lnTo>
                  <a:lnTo>
                    <a:pt x="1907952" y="535374"/>
                  </a:lnTo>
                  <a:lnTo>
                    <a:pt x="1795197" y="538158"/>
                  </a:lnTo>
                  <a:lnTo>
                    <a:pt x="1682441" y="539063"/>
                  </a:lnTo>
                  <a:lnTo>
                    <a:pt x="1569686" y="538586"/>
                  </a:lnTo>
                  <a:lnTo>
                    <a:pt x="1456930" y="536885"/>
                  </a:lnTo>
                  <a:lnTo>
                    <a:pt x="1344175" y="534163"/>
                  </a:lnTo>
                  <a:lnTo>
                    <a:pt x="1231419" y="530646"/>
                  </a:lnTo>
                  <a:lnTo>
                    <a:pt x="1118664" y="526560"/>
                  </a:lnTo>
                  <a:lnTo>
                    <a:pt x="1005908" y="522106"/>
                  </a:lnTo>
                  <a:lnTo>
                    <a:pt x="893153" y="517441"/>
                  </a:lnTo>
                  <a:lnTo>
                    <a:pt x="780397" y="512682"/>
                  </a:lnTo>
                  <a:lnTo>
                    <a:pt x="667642" y="507899"/>
                  </a:lnTo>
                  <a:lnTo>
                    <a:pt x="554886" y="503131"/>
                  </a:lnTo>
                  <a:lnTo>
                    <a:pt x="442131" y="498393"/>
                  </a:lnTo>
                  <a:lnTo>
                    <a:pt x="329375" y="493685"/>
                  </a:lnTo>
                  <a:lnTo>
                    <a:pt x="216619" y="489001"/>
                  </a:lnTo>
                  <a:lnTo>
                    <a:pt x="103864" y="484328"/>
                  </a:lnTo>
                  <a:lnTo>
                    <a:pt x="0" y="48002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88202"/>
              <a:ext cx="6145984" cy="449219"/>
            </a:xfrm>
            <a:custGeom>
              <a:avLst/>
              <a:pathLst>
                <a:path w="6145984" h="449219">
                  <a:moveTo>
                    <a:pt x="0" y="0"/>
                  </a:moveTo>
                  <a:lnTo>
                    <a:pt x="103864" y="44549"/>
                  </a:lnTo>
                  <a:lnTo>
                    <a:pt x="216619" y="89837"/>
                  </a:lnTo>
                  <a:lnTo>
                    <a:pt x="329375" y="131994"/>
                  </a:lnTo>
                  <a:lnTo>
                    <a:pt x="442131" y="170961"/>
                  </a:lnTo>
                  <a:lnTo>
                    <a:pt x="554886" y="206684"/>
                  </a:lnTo>
                  <a:lnTo>
                    <a:pt x="667642" y="239117"/>
                  </a:lnTo>
                  <a:lnTo>
                    <a:pt x="780397" y="268227"/>
                  </a:lnTo>
                  <a:lnTo>
                    <a:pt x="893153" y="294006"/>
                  </a:lnTo>
                  <a:lnTo>
                    <a:pt x="1005908" y="316479"/>
                  </a:lnTo>
                  <a:lnTo>
                    <a:pt x="1118664" y="335714"/>
                  </a:lnTo>
                  <a:lnTo>
                    <a:pt x="1231419" y="351823"/>
                  </a:lnTo>
                  <a:lnTo>
                    <a:pt x="1344175" y="364960"/>
                  </a:lnTo>
                  <a:lnTo>
                    <a:pt x="1456930" y="375301"/>
                  </a:lnTo>
                  <a:lnTo>
                    <a:pt x="1569686" y="383029"/>
                  </a:lnTo>
                  <a:lnTo>
                    <a:pt x="1682441" y="388299"/>
                  </a:lnTo>
                  <a:lnTo>
                    <a:pt x="1795197" y="391219"/>
                  </a:lnTo>
                  <a:lnTo>
                    <a:pt x="1907952" y="392022"/>
                  </a:lnTo>
                  <a:lnTo>
                    <a:pt x="2020708" y="391111"/>
                  </a:lnTo>
                  <a:lnTo>
                    <a:pt x="2133463" y="388886"/>
                  </a:lnTo>
                  <a:lnTo>
                    <a:pt x="2246219" y="385996"/>
                  </a:lnTo>
                  <a:lnTo>
                    <a:pt x="2358975" y="383102"/>
                  </a:lnTo>
                  <a:lnTo>
                    <a:pt x="2471730" y="378702"/>
                  </a:lnTo>
                  <a:lnTo>
                    <a:pt x="2584486" y="372832"/>
                  </a:lnTo>
                  <a:lnTo>
                    <a:pt x="2697241" y="366920"/>
                  </a:lnTo>
                  <a:lnTo>
                    <a:pt x="2809997" y="363446"/>
                  </a:lnTo>
                  <a:lnTo>
                    <a:pt x="2922752" y="359643"/>
                  </a:lnTo>
                  <a:lnTo>
                    <a:pt x="3035508" y="354246"/>
                  </a:lnTo>
                  <a:lnTo>
                    <a:pt x="3148263" y="349251"/>
                  </a:lnTo>
                  <a:lnTo>
                    <a:pt x="3261019" y="348936"/>
                  </a:lnTo>
                  <a:lnTo>
                    <a:pt x="3373774" y="354297"/>
                  </a:lnTo>
                  <a:lnTo>
                    <a:pt x="3486530" y="361205"/>
                  </a:lnTo>
                  <a:lnTo>
                    <a:pt x="3599285" y="367778"/>
                  </a:lnTo>
                  <a:lnTo>
                    <a:pt x="3712041" y="375518"/>
                  </a:lnTo>
                  <a:lnTo>
                    <a:pt x="3824796" y="385685"/>
                  </a:lnTo>
                  <a:lnTo>
                    <a:pt x="3937552" y="395791"/>
                  </a:lnTo>
                  <a:lnTo>
                    <a:pt x="4050307" y="404558"/>
                  </a:lnTo>
                  <a:lnTo>
                    <a:pt x="4163063" y="412796"/>
                  </a:lnTo>
                  <a:lnTo>
                    <a:pt x="4275819" y="420813"/>
                  </a:lnTo>
                  <a:lnTo>
                    <a:pt x="4388574" y="428107"/>
                  </a:lnTo>
                  <a:lnTo>
                    <a:pt x="4501330" y="434356"/>
                  </a:lnTo>
                  <a:lnTo>
                    <a:pt x="4614085" y="439348"/>
                  </a:lnTo>
                  <a:lnTo>
                    <a:pt x="4726841" y="443258"/>
                  </a:lnTo>
                  <a:lnTo>
                    <a:pt x="4839596" y="446204"/>
                  </a:lnTo>
                  <a:lnTo>
                    <a:pt x="4952352" y="448207"/>
                  </a:lnTo>
                  <a:lnTo>
                    <a:pt x="5065107" y="449219"/>
                  </a:lnTo>
                  <a:lnTo>
                    <a:pt x="5177863" y="449149"/>
                  </a:lnTo>
                  <a:lnTo>
                    <a:pt x="5290618" y="447881"/>
                  </a:lnTo>
                  <a:lnTo>
                    <a:pt x="5403374" y="445289"/>
                  </a:lnTo>
                  <a:lnTo>
                    <a:pt x="5516129" y="441256"/>
                  </a:lnTo>
                  <a:lnTo>
                    <a:pt x="5628885" y="435679"/>
                  </a:lnTo>
                  <a:lnTo>
                    <a:pt x="5741640" y="428478"/>
                  </a:lnTo>
                  <a:lnTo>
                    <a:pt x="5854396" y="419595"/>
                  </a:lnTo>
                  <a:lnTo>
                    <a:pt x="5967151" y="408991"/>
                  </a:lnTo>
                  <a:lnTo>
                    <a:pt x="6079907" y="396648"/>
                  </a:lnTo>
                  <a:lnTo>
                    <a:pt x="6145984" y="3883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068227"/>
              <a:ext cx="6145984" cy="292712"/>
            </a:xfrm>
            <a:custGeom>
              <a:avLst/>
              <a:pathLst>
                <a:path w="6145984" h="292712">
                  <a:moveTo>
                    <a:pt x="6145984" y="292712"/>
                  </a:moveTo>
                  <a:lnTo>
                    <a:pt x="6079907" y="281048"/>
                  </a:lnTo>
                  <a:lnTo>
                    <a:pt x="5967151" y="262291"/>
                  </a:lnTo>
                  <a:lnTo>
                    <a:pt x="5854396" y="244664"/>
                  </a:lnTo>
                  <a:lnTo>
                    <a:pt x="5741640" y="228137"/>
                  </a:lnTo>
                  <a:lnTo>
                    <a:pt x="5628885" y="212663"/>
                  </a:lnTo>
                  <a:lnTo>
                    <a:pt x="5516129" y="198174"/>
                  </a:lnTo>
                  <a:lnTo>
                    <a:pt x="5403374" y="184579"/>
                  </a:lnTo>
                  <a:lnTo>
                    <a:pt x="5290618" y="171766"/>
                  </a:lnTo>
                  <a:lnTo>
                    <a:pt x="5177863" y="159608"/>
                  </a:lnTo>
                  <a:lnTo>
                    <a:pt x="5065107" y="147970"/>
                  </a:lnTo>
                  <a:lnTo>
                    <a:pt x="4952352" y="136726"/>
                  </a:lnTo>
                  <a:lnTo>
                    <a:pt x="4839596" y="125774"/>
                  </a:lnTo>
                  <a:lnTo>
                    <a:pt x="4726841" y="115057"/>
                  </a:lnTo>
                  <a:lnTo>
                    <a:pt x="4614085" y="104587"/>
                  </a:lnTo>
                  <a:lnTo>
                    <a:pt x="4501330" y="94378"/>
                  </a:lnTo>
                  <a:lnTo>
                    <a:pt x="4388574" y="83816"/>
                  </a:lnTo>
                  <a:lnTo>
                    <a:pt x="4275819" y="73241"/>
                  </a:lnTo>
                  <a:lnTo>
                    <a:pt x="4163063" y="63242"/>
                  </a:lnTo>
                  <a:lnTo>
                    <a:pt x="4050307" y="54230"/>
                  </a:lnTo>
                  <a:lnTo>
                    <a:pt x="3937552" y="44830"/>
                  </a:lnTo>
                  <a:lnTo>
                    <a:pt x="3824796" y="34584"/>
                  </a:lnTo>
                  <a:lnTo>
                    <a:pt x="3712041" y="25817"/>
                  </a:lnTo>
                  <a:lnTo>
                    <a:pt x="3599285" y="19283"/>
                  </a:lnTo>
                  <a:lnTo>
                    <a:pt x="3486530" y="12810"/>
                  </a:lnTo>
                  <a:lnTo>
                    <a:pt x="3373774" y="8062"/>
                  </a:lnTo>
                  <a:lnTo>
                    <a:pt x="3261019" y="5661"/>
                  </a:lnTo>
                  <a:lnTo>
                    <a:pt x="3148263" y="5169"/>
                  </a:lnTo>
                  <a:lnTo>
                    <a:pt x="3035508" y="8172"/>
                  </a:lnTo>
                  <a:lnTo>
                    <a:pt x="2922752" y="13909"/>
                  </a:lnTo>
                  <a:lnTo>
                    <a:pt x="2809997" y="19239"/>
                  </a:lnTo>
                  <a:lnTo>
                    <a:pt x="2697241" y="21994"/>
                  </a:lnTo>
                  <a:lnTo>
                    <a:pt x="2584486" y="26788"/>
                  </a:lnTo>
                  <a:lnTo>
                    <a:pt x="2471730" y="33242"/>
                  </a:lnTo>
                  <a:lnTo>
                    <a:pt x="2358975" y="39263"/>
                  </a:lnTo>
                  <a:lnTo>
                    <a:pt x="2246219" y="42749"/>
                  </a:lnTo>
                  <a:lnTo>
                    <a:pt x="2133463" y="46677"/>
                  </a:lnTo>
                  <a:lnTo>
                    <a:pt x="2020708" y="51161"/>
                  </a:lnTo>
                  <a:lnTo>
                    <a:pt x="1907952" y="55349"/>
                  </a:lnTo>
                  <a:lnTo>
                    <a:pt x="1795197" y="58133"/>
                  </a:lnTo>
                  <a:lnTo>
                    <a:pt x="1682441" y="59038"/>
                  </a:lnTo>
                  <a:lnTo>
                    <a:pt x="1569686" y="58562"/>
                  </a:lnTo>
                  <a:lnTo>
                    <a:pt x="1456930" y="56860"/>
                  </a:lnTo>
                  <a:lnTo>
                    <a:pt x="1344175" y="54138"/>
                  </a:lnTo>
                  <a:lnTo>
                    <a:pt x="1231419" y="50621"/>
                  </a:lnTo>
                  <a:lnTo>
                    <a:pt x="1118664" y="46536"/>
                  </a:lnTo>
                  <a:lnTo>
                    <a:pt x="1005908" y="42081"/>
                  </a:lnTo>
                  <a:lnTo>
                    <a:pt x="893153" y="37417"/>
                  </a:lnTo>
                  <a:lnTo>
                    <a:pt x="780397" y="32657"/>
                  </a:lnTo>
                  <a:lnTo>
                    <a:pt x="667642" y="27874"/>
                  </a:lnTo>
                  <a:lnTo>
                    <a:pt x="554886" y="23106"/>
                  </a:lnTo>
                  <a:lnTo>
                    <a:pt x="442131" y="18368"/>
                  </a:lnTo>
                  <a:lnTo>
                    <a:pt x="329375" y="13661"/>
                  </a:lnTo>
                  <a:lnTo>
                    <a:pt x="216619" y="8976"/>
                  </a:lnTo>
                  <a:lnTo>
                    <a:pt x="103864" y="430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828214"/>
              <a:ext cx="6145984" cy="340552"/>
            </a:xfrm>
            <a:custGeom>
              <a:avLst/>
              <a:pathLst>
                <a:path w="6145984" h="340552">
                  <a:moveTo>
                    <a:pt x="0" y="0"/>
                  </a:moveTo>
                  <a:lnTo>
                    <a:pt x="103864" y="24426"/>
                  </a:lnTo>
                  <a:lnTo>
                    <a:pt x="216619" y="49407"/>
                  </a:lnTo>
                  <a:lnTo>
                    <a:pt x="329375" y="72827"/>
                  </a:lnTo>
                  <a:lnTo>
                    <a:pt x="442131" y="94665"/>
                  </a:lnTo>
                  <a:lnTo>
                    <a:pt x="554886" y="114895"/>
                  </a:lnTo>
                  <a:lnTo>
                    <a:pt x="667642" y="133495"/>
                  </a:lnTo>
                  <a:lnTo>
                    <a:pt x="780397" y="150442"/>
                  </a:lnTo>
                  <a:lnTo>
                    <a:pt x="893153" y="165711"/>
                  </a:lnTo>
                  <a:lnTo>
                    <a:pt x="1005908" y="179280"/>
                  </a:lnTo>
                  <a:lnTo>
                    <a:pt x="1118664" y="191125"/>
                  </a:lnTo>
                  <a:lnTo>
                    <a:pt x="1231419" y="201222"/>
                  </a:lnTo>
                  <a:lnTo>
                    <a:pt x="1344175" y="209549"/>
                  </a:lnTo>
                  <a:lnTo>
                    <a:pt x="1456930" y="216081"/>
                  </a:lnTo>
                  <a:lnTo>
                    <a:pt x="1569686" y="220795"/>
                  </a:lnTo>
                  <a:lnTo>
                    <a:pt x="1682441" y="223669"/>
                  </a:lnTo>
                  <a:lnTo>
                    <a:pt x="1795197" y="224676"/>
                  </a:lnTo>
                  <a:lnTo>
                    <a:pt x="1907952" y="223686"/>
                  </a:lnTo>
                  <a:lnTo>
                    <a:pt x="2020708" y="221136"/>
                  </a:lnTo>
                  <a:lnTo>
                    <a:pt x="2133463" y="217781"/>
                  </a:lnTo>
                  <a:lnTo>
                    <a:pt x="2246219" y="214372"/>
                  </a:lnTo>
                  <a:lnTo>
                    <a:pt x="2358975" y="211182"/>
                  </a:lnTo>
                  <a:lnTo>
                    <a:pt x="2471730" y="205972"/>
                  </a:lnTo>
                  <a:lnTo>
                    <a:pt x="2584486" y="199810"/>
                  </a:lnTo>
                  <a:lnTo>
                    <a:pt x="2697241" y="194457"/>
                  </a:lnTo>
                  <a:lnTo>
                    <a:pt x="2809997" y="191343"/>
                  </a:lnTo>
                  <a:lnTo>
                    <a:pt x="2922752" y="186776"/>
                  </a:lnTo>
                  <a:lnTo>
                    <a:pt x="3035508" y="181209"/>
                  </a:lnTo>
                  <a:lnTo>
                    <a:pt x="3148263" y="177210"/>
                  </a:lnTo>
                  <a:lnTo>
                    <a:pt x="3261019" y="177299"/>
                  </a:lnTo>
                  <a:lnTo>
                    <a:pt x="3373774" y="181180"/>
                  </a:lnTo>
                  <a:lnTo>
                    <a:pt x="3486530" y="187007"/>
                  </a:lnTo>
                  <a:lnTo>
                    <a:pt x="3599285" y="193531"/>
                  </a:lnTo>
                  <a:lnTo>
                    <a:pt x="3712041" y="200667"/>
                  </a:lnTo>
                  <a:lnTo>
                    <a:pt x="3824796" y="210134"/>
                  </a:lnTo>
                  <a:lnTo>
                    <a:pt x="3937552" y="220310"/>
                  </a:lnTo>
                  <a:lnTo>
                    <a:pt x="4050307" y="229394"/>
                  </a:lnTo>
                  <a:lnTo>
                    <a:pt x="4163063" y="238019"/>
                  </a:lnTo>
                  <a:lnTo>
                    <a:pt x="4275819" y="247027"/>
                  </a:lnTo>
                  <a:lnTo>
                    <a:pt x="4388574" y="255962"/>
                  </a:lnTo>
                  <a:lnTo>
                    <a:pt x="4501330" y="264367"/>
                  </a:lnTo>
                  <a:lnTo>
                    <a:pt x="4614085" y="271967"/>
                  </a:lnTo>
                  <a:lnTo>
                    <a:pt x="4726841" y="279158"/>
                  </a:lnTo>
                  <a:lnTo>
                    <a:pt x="4839596" y="285989"/>
                  </a:lnTo>
                  <a:lnTo>
                    <a:pt x="4952352" y="292466"/>
                  </a:lnTo>
                  <a:lnTo>
                    <a:pt x="5065107" y="298595"/>
                  </a:lnTo>
                  <a:lnTo>
                    <a:pt x="5177863" y="304379"/>
                  </a:lnTo>
                  <a:lnTo>
                    <a:pt x="5290618" y="309823"/>
                  </a:lnTo>
                  <a:lnTo>
                    <a:pt x="5403374" y="314934"/>
                  </a:lnTo>
                  <a:lnTo>
                    <a:pt x="5516129" y="319715"/>
                  </a:lnTo>
                  <a:lnTo>
                    <a:pt x="5628885" y="324171"/>
                  </a:lnTo>
                  <a:lnTo>
                    <a:pt x="5741640" y="328308"/>
                  </a:lnTo>
                  <a:lnTo>
                    <a:pt x="5854396" y="332129"/>
                  </a:lnTo>
                  <a:lnTo>
                    <a:pt x="5967151" y="335641"/>
                  </a:lnTo>
                  <a:lnTo>
                    <a:pt x="6079907" y="338848"/>
                  </a:lnTo>
                  <a:lnTo>
                    <a:pt x="6145984" y="3405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697422"/>
              <a:ext cx="6145984" cy="647468"/>
            </a:xfrm>
            <a:custGeom>
              <a:avLst/>
              <a:pathLst>
                <a:path w="6145984" h="647468">
                  <a:moveTo>
                    <a:pt x="0" y="0"/>
                  </a:moveTo>
                  <a:lnTo>
                    <a:pt x="103864" y="33541"/>
                  </a:lnTo>
                  <a:lnTo>
                    <a:pt x="216619" y="67621"/>
                  </a:lnTo>
                  <a:lnTo>
                    <a:pt x="329375" y="99315"/>
                  </a:lnTo>
                  <a:lnTo>
                    <a:pt x="442131" y="128569"/>
                  </a:lnTo>
                  <a:lnTo>
                    <a:pt x="554886" y="155332"/>
                  </a:lnTo>
                  <a:lnTo>
                    <a:pt x="667642" y="179562"/>
                  </a:lnTo>
                  <a:lnTo>
                    <a:pt x="780397" y="201229"/>
                  </a:lnTo>
                  <a:lnTo>
                    <a:pt x="893153" y="220326"/>
                  </a:lnTo>
                  <a:lnTo>
                    <a:pt x="1005908" y="236874"/>
                  </a:lnTo>
                  <a:lnTo>
                    <a:pt x="1118664" y="250937"/>
                  </a:lnTo>
                  <a:lnTo>
                    <a:pt x="1231419" y="262619"/>
                  </a:lnTo>
                  <a:lnTo>
                    <a:pt x="1344175" y="272061"/>
                  </a:lnTo>
                  <a:lnTo>
                    <a:pt x="1456930" y="279426"/>
                  </a:lnTo>
                  <a:lnTo>
                    <a:pt x="1569686" y="284883"/>
                  </a:lnTo>
                  <a:lnTo>
                    <a:pt x="1682441" y="288575"/>
                  </a:lnTo>
                  <a:lnTo>
                    <a:pt x="1795197" y="290604"/>
                  </a:lnTo>
                  <a:lnTo>
                    <a:pt x="1907952" y="291770"/>
                  </a:lnTo>
                  <a:lnTo>
                    <a:pt x="2020708" y="292588"/>
                  </a:lnTo>
                  <a:lnTo>
                    <a:pt x="2133463" y="292980"/>
                  </a:lnTo>
                  <a:lnTo>
                    <a:pt x="2246219" y="293099"/>
                  </a:lnTo>
                  <a:lnTo>
                    <a:pt x="2358975" y="293262"/>
                  </a:lnTo>
                  <a:lnTo>
                    <a:pt x="2471730" y="292664"/>
                  </a:lnTo>
                  <a:lnTo>
                    <a:pt x="2584486" y="291021"/>
                  </a:lnTo>
                  <a:lnTo>
                    <a:pt x="2697241" y="289129"/>
                  </a:lnTo>
                  <a:lnTo>
                    <a:pt x="2809997" y="288763"/>
                  </a:lnTo>
                  <a:lnTo>
                    <a:pt x="2922752" y="287195"/>
                  </a:lnTo>
                  <a:lnTo>
                    <a:pt x="3035508" y="283593"/>
                  </a:lnTo>
                  <a:lnTo>
                    <a:pt x="3148263" y="280174"/>
                  </a:lnTo>
                  <a:lnTo>
                    <a:pt x="3261019" y="281260"/>
                  </a:lnTo>
                  <a:lnTo>
                    <a:pt x="3373774" y="287875"/>
                  </a:lnTo>
                  <a:lnTo>
                    <a:pt x="3486530" y="295860"/>
                  </a:lnTo>
                  <a:lnTo>
                    <a:pt x="3599285" y="303100"/>
                  </a:lnTo>
                  <a:lnTo>
                    <a:pt x="3712041" y="310870"/>
                  </a:lnTo>
                  <a:lnTo>
                    <a:pt x="3824796" y="320774"/>
                  </a:lnTo>
                  <a:lnTo>
                    <a:pt x="3937552" y="330319"/>
                  </a:lnTo>
                  <a:lnTo>
                    <a:pt x="4050307" y="338093"/>
                  </a:lnTo>
                  <a:lnTo>
                    <a:pt x="4163063" y="344961"/>
                  </a:lnTo>
                  <a:lnTo>
                    <a:pt x="4275819" y="351387"/>
                  </a:lnTo>
                  <a:lnTo>
                    <a:pt x="4388574" y="356907"/>
                  </a:lnTo>
                  <a:lnTo>
                    <a:pt x="4501330" y="361223"/>
                  </a:lnTo>
                  <a:lnTo>
                    <a:pt x="4614085" y="364188"/>
                  </a:lnTo>
                  <a:lnTo>
                    <a:pt x="4726841" y="366129"/>
                  </a:lnTo>
                  <a:lnTo>
                    <a:pt x="4839596" y="367167"/>
                  </a:lnTo>
                  <a:lnTo>
                    <a:pt x="4952352" y="367317"/>
                  </a:lnTo>
                  <a:lnTo>
                    <a:pt x="5065107" y="366534"/>
                  </a:lnTo>
                  <a:lnTo>
                    <a:pt x="5177863" y="364730"/>
                  </a:lnTo>
                  <a:lnTo>
                    <a:pt x="5290618" y="361795"/>
                  </a:lnTo>
                  <a:lnTo>
                    <a:pt x="5403374" y="357611"/>
                  </a:lnTo>
                  <a:lnTo>
                    <a:pt x="5516129" y="352067"/>
                  </a:lnTo>
                  <a:lnTo>
                    <a:pt x="5628885" y="345064"/>
                  </a:lnTo>
                  <a:lnTo>
                    <a:pt x="5741640" y="336527"/>
                  </a:lnTo>
                  <a:lnTo>
                    <a:pt x="5854396" y="326398"/>
                  </a:lnTo>
                  <a:lnTo>
                    <a:pt x="5967151" y="314640"/>
                  </a:lnTo>
                  <a:lnTo>
                    <a:pt x="6079907" y="301232"/>
                  </a:lnTo>
                  <a:lnTo>
                    <a:pt x="6145984" y="292403"/>
                  </a:lnTo>
                  <a:lnTo>
                    <a:pt x="6145984" y="647468"/>
                  </a:lnTo>
                  <a:lnTo>
                    <a:pt x="6079907" y="637894"/>
                  </a:lnTo>
                  <a:lnTo>
                    <a:pt x="5967151" y="622571"/>
                  </a:lnTo>
                  <a:lnTo>
                    <a:pt x="5854396" y="608249"/>
                  </a:lnTo>
                  <a:lnTo>
                    <a:pt x="5741640" y="594904"/>
                  </a:lnTo>
                  <a:lnTo>
                    <a:pt x="5628885" y="582494"/>
                  </a:lnTo>
                  <a:lnTo>
                    <a:pt x="5516129" y="570959"/>
                  </a:lnTo>
                  <a:lnTo>
                    <a:pt x="5403374" y="560218"/>
                  </a:lnTo>
                  <a:lnTo>
                    <a:pt x="5290618" y="550171"/>
                  </a:lnTo>
                  <a:lnTo>
                    <a:pt x="5177863" y="540702"/>
                  </a:lnTo>
                  <a:lnTo>
                    <a:pt x="5065107" y="531690"/>
                  </a:lnTo>
                  <a:lnTo>
                    <a:pt x="4952352" y="523021"/>
                  </a:lnTo>
                  <a:lnTo>
                    <a:pt x="4839596" y="514603"/>
                  </a:lnTo>
                  <a:lnTo>
                    <a:pt x="4726841" y="506387"/>
                  </a:lnTo>
                  <a:lnTo>
                    <a:pt x="4614085" y="498385"/>
                  </a:lnTo>
                  <a:lnTo>
                    <a:pt x="4501330" y="490601"/>
                  </a:lnTo>
                  <a:lnTo>
                    <a:pt x="4388574" y="482300"/>
                  </a:lnTo>
                  <a:lnTo>
                    <a:pt x="4275819" y="473749"/>
                  </a:lnTo>
                  <a:lnTo>
                    <a:pt x="4163063" y="465493"/>
                  </a:lnTo>
                  <a:lnTo>
                    <a:pt x="4050307" y="457909"/>
                  </a:lnTo>
                  <a:lnTo>
                    <a:pt x="3937552" y="449551"/>
                  </a:lnTo>
                  <a:lnTo>
                    <a:pt x="3824796" y="439877"/>
                  </a:lnTo>
                  <a:lnTo>
                    <a:pt x="3712041" y="431265"/>
                  </a:lnTo>
                  <a:lnTo>
                    <a:pt x="3599285" y="424609"/>
                  </a:lnTo>
                  <a:lnTo>
                    <a:pt x="3486530" y="417462"/>
                  </a:lnTo>
                  <a:lnTo>
                    <a:pt x="3373774" y="411472"/>
                  </a:lnTo>
                  <a:lnTo>
                    <a:pt x="3261019" y="407591"/>
                  </a:lnTo>
                  <a:lnTo>
                    <a:pt x="3148263" y="405760"/>
                  </a:lnTo>
                  <a:lnTo>
                    <a:pt x="3035508" y="407339"/>
                  </a:lnTo>
                  <a:lnTo>
                    <a:pt x="2922752" y="411255"/>
                  </a:lnTo>
                  <a:lnTo>
                    <a:pt x="2809997" y="414234"/>
                  </a:lnTo>
                  <a:lnTo>
                    <a:pt x="2697241" y="413936"/>
                  </a:lnTo>
                  <a:lnTo>
                    <a:pt x="2584486" y="414795"/>
                  </a:lnTo>
                  <a:lnTo>
                    <a:pt x="2471730" y="416977"/>
                  </a:lnTo>
                  <a:lnTo>
                    <a:pt x="2358975" y="419073"/>
                  </a:lnTo>
                  <a:lnTo>
                    <a:pt x="2246219" y="419457"/>
                  </a:lnTo>
                  <a:lnTo>
                    <a:pt x="2133463" y="420296"/>
                  </a:lnTo>
                  <a:lnTo>
                    <a:pt x="2020708" y="421992"/>
                  </a:lnTo>
                  <a:lnTo>
                    <a:pt x="1907952" y="424202"/>
                  </a:lnTo>
                  <a:lnTo>
                    <a:pt x="1795197" y="426349"/>
                  </a:lnTo>
                  <a:lnTo>
                    <a:pt x="1682441" y="427853"/>
                  </a:lnTo>
                  <a:lnTo>
                    <a:pt x="1569686" y="428590"/>
                  </a:lnTo>
                  <a:lnTo>
                    <a:pt x="1456930" y="428700"/>
                  </a:lnTo>
                  <a:lnTo>
                    <a:pt x="1344175" y="428374"/>
                  </a:lnTo>
                  <a:lnTo>
                    <a:pt x="1231419" y="427819"/>
                  </a:lnTo>
                  <a:lnTo>
                    <a:pt x="1118664" y="427245"/>
                  </a:lnTo>
                  <a:lnTo>
                    <a:pt x="1005908" y="426836"/>
                  </a:lnTo>
                  <a:lnTo>
                    <a:pt x="893153" y="426740"/>
                  </a:lnTo>
                  <a:lnTo>
                    <a:pt x="780397" y="427061"/>
                  </a:lnTo>
                  <a:lnTo>
                    <a:pt x="667642" y="427868"/>
                  </a:lnTo>
                  <a:lnTo>
                    <a:pt x="554886" y="429195"/>
                  </a:lnTo>
                  <a:lnTo>
                    <a:pt x="442131" y="431056"/>
                  </a:lnTo>
                  <a:lnTo>
                    <a:pt x="329375" y="433452"/>
                  </a:lnTo>
                  <a:lnTo>
                    <a:pt x="216619" y="436376"/>
                  </a:lnTo>
                  <a:lnTo>
                    <a:pt x="103864" y="439817"/>
                  </a:lnTo>
                  <a:lnTo>
                    <a:pt x="0" y="44345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97422"/>
              <a:ext cx="6145984" cy="367317"/>
            </a:xfrm>
            <a:custGeom>
              <a:avLst/>
              <a:pathLst>
                <a:path w="6145984" h="367317">
                  <a:moveTo>
                    <a:pt x="0" y="0"/>
                  </a:moveTo>
                  <a:lnTo>
                    <a:pt x="103864" y="33541"/>
                  </a:lnTo>
                  <a:lnTo>
                    <a:pt x="216619" y="67621"/>
                  </a:lnTo>
                  <a:lnTo>
                    <a:pt x="329375" y="99315"/>
                  </a:lnTo>
                  <a:lnTo>
                    <a:pt x="442131" y="128569"/>
                  </a:lnTo>
                  <a:lnTo>
                    <a:pt x="554886" y="155332"/>
                  </a:lnTo>
                  <a:lnTo>
                    <a:pt x="667642" y="179562"/>
                  </a:lnTo>
                  <a:lnTo>
                    <a:pt x="780397" y="201229"/>
                  </a:lnTo>
                  <a:lnTo>
                    <a:pt x="893153" y="220326"/>
                  </a:lnTo>
                  <a:lnTo>
                    <a:pt x="1005908" y="236874"/>
                  </a:lnTo>
                  <a:lnTo>
                    <a:pt x="1118664" y="250937"/>
                  </a:lnTo>
                  <a:lnTo>
                    <a:pt x="1231419" y="262619"/>
                  </a:lnTo>
                  <a:lnTo>
                    <a:pt x="1344175" y="272061"/>
                  </a:lnTo>
                  <a:lnTo>
                    <a:pt x="1456930" y="279426"/>
                  </a:lnTo>
                  <a:lnTo>
                    <a:pt x="1569686" y="284883"/>
                  </a:lnTo>
                  <a:lnTo>
                    <a:pt x="1682441" y="288575"/>
                  </a:lnTo>
                  <a:lnTo>
                    <a:pt x="1795197" y="290604"/>
                  </a:lnTo>
                  <a:lnTo>
                    <a:pt x="1907952" y="291770"/>
                  </a:lnTo>
                  <a:lnTo>
                    <a:pt x="2020708" y="292588"/>
                  </a:lnTo>
                  <a:lnTo>
                    <a:pt x="2133463" y="292980"/>
                  </a:lnTo>
                  <a:lnTo>
                    <a:pt x="2246219" y="293099"/>
                  </a:lnTo>
                  <a:lnTo>
                    <a:pt x="2358975" y="293262"/>
                  </a:lnTo>
                  <a:lnTo>
                    <a:pt x="2471730" y="292664"/>
                  </a:lnTo>
                  <a:lnTo>
                    <a:pt x="2584486" y="291021"/>
                  </a:lnTo>
                  <a:lnTo>
                    <a:pt x="2697241" y="289129"/>
                  </a:lnTo>
                  <a:lnTo>
                    <a:pt x="2809997" y="288763"/>
                  </a:lnTo>
                  <a:lnTo>
                    <a:pt x="2922752" y="287195"/>
                  </a:lnTo>
                  <a:lnTo>
                    <a:pt x="3035508" y="283593"/>
                  </a:lnTo>
                  <a:lnTo>
                    <a:pt x="3148263" y="280174"/>
                  </a:lnTo>
                  <a:lnTo>
                    <a:pt x="3261019" y="281260"/>
                  </a:lnTo>
                  <a:lnTo>
                    <a:pt x="3373774" y="287875"/>
                  </a:lnTo>
                  <a:lnTo>
                    <a:pt x="3486530" y="295860"/>
                  </a:lnTo>
                  <a:lnTo>
                    <a:pt x="3599285" y="303100"/>
                  </a:lnTo>
                  <a:lnTo>
                    <a:pt x="3712041" y="310870"/>
                  </a:lnTo>
                  <a:lnTo>
                    <a:pt x="3824796" y="320774"/>
                  </a:lnTo>
                  <a:lnTo>
                    <a:pt x="3937552" y="330319"/>
                  </a:lnTo>
                  <a:lnTo>
                    <a:pt x="4050307" y="338093"/>
                  </a:lnTo>
                  <a:lnTo>
                    <a:pt x="4163063" y="344961"/>
                  </a:lnTo>
                  <a:lnTo>
                    <a:pt x="4275819" y="351387"/>
                  </a:lnTo>
                  <a:lnTo>
                    <a:pt x="4388574" y="356907"/>
                  </a:lnTo>
                  <a:lnTo>
                    <a:pt x="4501330" y="361223"/>
                  </a:lnTo>
                  <a:lnTo>
                    <a:pt x="4614085" y="364188"/>
                  </a:lnTo>
                  <a:lnTo>
                    <a:pt x="4726841" y="366129"/>
                  </a:lnTo>
                  <a:lnTo>
                    <a:pt x="4839596" y="367167"/>
                  </a:lnTo>
                  <a:lnTo>
                    <a:pt x="4952352" y="367317"/>
                  </a:lnTo>
                  <a:lnTo>
                    <a:pt x="5065107" y="366534"/>
                  </a:lnTo>
                  <a:lnTo>
                    <a:pt x="5177863" y="364730"/>
                  </a:lnTo>
                  <a:lnTo>
                    <a:pt x="5290618" y="361795"/>
                  </a:lnTo>
                  <a:lnTo>
                    <a:pt x="5403374" y="357611"/>
                  </a:lnTo>
                  <a:lnTo>
                    <a:pt x="5516129" y="352067"/>
                  </a:lnTo>
                  <a:lnTo>
                    <a:pt x="5628885" y="345064"/>
                  </a:lnTo>
                  <a:lnTo>
                    <a:pt x="5741640" y="336527"/>
                  </a:lnTo>
                  <a:lnTo>
                    <a:pt x="5854396" y="326398"/>
                  </a:lnTo>
                  <a:lnTo>
                    <a:pt x="5967151" y="314640"/>
                  </a:lnTo>
                  <a:lnTo>
                    <a:pt x="6079907" y="301232"/>
                  </a:lnTo>
                  <a:lnTo>
                    <a:pt x="6145984" y="2924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5103183"/>
              <a:ext cx="6145984" cy="241707"/>
            </a:xfrm>
            <a:custGeom>
              <a:avLst/>
              <a:pathLst>
                <a:path w="6145984" h="241707">
                  <a:moveTo>
                    <a:pt x="6145984" y="241707"/>
                  </a:moveTo>
                  <a:lnTo>
                    <a:pt x="6079907" y="232134"/>
                  </a:lnTo>
                  <a:lnTo>
                    <a:pt x="5967151" y="216811"/>
                  </a:lnTo>
                  <a:lnTo>
                    <a:pt x="5854396" y="202489"/>
                  </a:lnTo>
                  <a:lnTo>
                    <a:pt x="5741640" y="189143"/>
                  </a:lnTo>
                  <a:lnTo>
                    <a:pt x="5628885" y="176733"/>
                  </a:lnTo>
                  <a:lnTo>
                    <a:pt x="5516129" y="165198"/>
                  </a:lnTo>
                  <a:lnTo>
                    <a:pt x="5403374" y="154458"/>
                  </a:lnTo>
                  <a:lnTo>
                    <a:pt x="5290618" y="144411"/>
                  </a:lnTo>
                  <a:lnTo>
                    <a:pt x="5177863" y="134942"/>
                  </a:lnTo>
                  <a:lnTo>
                    <a:pt x="5065107" y="125930"/>
                  </a:lnTo>
                  <a:lnTo>
                    <a:pt x="4952352" y="117260"/>
                  </a:lnTo>
                  <a:lnTo>
                    <a:pt x="4839596" y="108843"/>
                  </a:lnTo>
                  <a:lnTo>
                    <a:pt x="4726841" y="100627"/>
                  </a:lnTo>
                  <a:lnTo>
                    <a:pt x="4614085" y="92625"/>
                  </a:lnTo>
                  <a:lnTo>
                    <a:pt x="4501330" y="84840"/>
                  </a:lnTo>
                  <a:lnTo>
                    <a:pt x="4388574" y="76539"/>
                  </a:lnTo>
                  <a:lnTo>
                    <a:pt x="4275819" y="67989"/>
                  </a:lnTo>
                  <a:lnTo>
                    <a:pt x="4163063" y="59732"/>
                  </a:lnTo>
                  <a:lnTo>
                    <a:pt x="4050307" y="52149"/>
                  </a:lnTo>
                  <a:lnTo>
                    <a:pt x="3937552" y="43790"/>
                  </a:lnTo>
                  <a:lnTo>
                    <a:pt x="3824796" y="34116"/>
                  </a:lnTo>
                  <a:lnTo>
                    <a:pt x="3712041" y="25505"/>
                  </a:lnTo>
                  <a:lnTo>
                    <a:pt x="3599285" y="18849"/>
                  </a:lnTo>
                  <a:lnTo>
                    <a:pt x="3486530" y="11702"/>
                  </a:lnTo>
                  <a:lnTo>
                    <a:pt x="3373774" y="5712"/>
                  </a:lnTo>
                  <a:lnTo>
                    <a:pt x="3261019" y="1831"/>
                  </a:lnTo>
                  <a:lnTo>
                    <a:pt x="3148263" y="0"/>
                  </a:lnTo>
                  <a:lnTo>
                    <a:pt x="3035508" y="1579"/>
                  </a:lnTo>
                  <a:lnTo>
                    <a:pt x="2922752" y="5495"/>
                  </a:lnTo>
                  <a:lnTo>
                    <a:pt x="2809997" y="8473"/>
                  </a:lnTo>
                  <a:lnTo>
                    <a:pt x="2697241" y="8176"/>
                  </a:lnTo>
                  <a:lnTo>
                    <a:pt x="2584486" y="9035"/>
                  </a:lnTo>
                  <a:lnTo>
                    <a:pt x="2471730" y="11217"/>
                  </a:lnTo>
                  <a:lnTo>
                    <a:pt x="2358975" y="13313"/>
                  </a:lnTo>
                  <a:lnTo>
                    <a:pt x="2246219" y="13697"/>
                  </a:lnTo>
                  <a:lnTo>
                    <a:pt x="2133463" y="14536"/>
                  </a:lnTo>
                  <a:lnTo>
                    <a:pt x="2020708" y="16232"/>
                  </a:lnTo>
                  <a:lnTo>
                    <a:pt x="1907952" y="18441"/>
                  </a:lnTo>
                  <a:lnTo>
                    <a:pt x="1795197" y="20589"/>
                  </a:lnTo>
                  <a:lnTo>
                    <a:pt x="1682441" y="22093"/>
                  </a:lnTo>
                  <a:lnTo>
                    <a:pt x="1569686" y="22829"/>
                  </a:lnTo>
                  <a:lnTo>
                    <a:pt x="1456930" y="22940"/>
                  </a:lnTo>
                  <a:lnTo>
                    <a:pt x="1344175" y="22613"/>
                  </a:lnTo>
                  <a:lnTo>
                    <a:pt x="1231419" y="22059"/>
                  </a:lnTo>
                  <a:lnTo>
                    <a:pt x="1118664" y="21484"/>
                  </a:lnTo>
                  <a:lnTo>
                    <a:pt x="1005908" y="21075"/>
                  </a:lnTo>
                  <a:lnTo>
                    <a:pt x="893153" y="20979"/>
                  </a:lnTo>
                  <a:lnTo>
                    <a:pt x="780397" y="21301"/>
                  </a:lnTo>
                  <a:lnTo>
                    <a:pt x="667642" y="22107"/>
                  </a:lnTo>
                  <a:lnTo>
                    <a:pt x="554886" y="23434"/>
                  </a:lnTo>
                  <a:lnTo>
                    <a:pt x="442131" y="25296"/>
                  </a:lnTo>
                  <a:lnTo>
                    <a:pt x="329375" y="27692"/>
                  </a:lnTo>
                  <a:lnTo>
                    <a:pt x="216619" y="30615"/>
                  </a:lnTo>
                  <a:lnTo>
                    <a:pt x="103864" y="34057"/>
                  </a:lnTo>
                  <a:lnTo>
                    <a:pt x="0" y="376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919150"/>
              <a:ext cx="6145984" cy="248207"/>
            </a:xfrm>
            <a:custGeom>
              <a:avLst/>
              <a:pathLst>
                <a:path w="6145984" h="248207">
                  <a:moveTo>
                    <a:pt x="0" y="0"/>
                  </a:moveTo>
                  <a:lnTo>
                    <a:pt x="103864" y="14951"/>
                  </a:lnTo>
                  <a:lnTo>
                    <a:pt x="216619" y="30271"/>
                  </a:lnTo>
                  <a:lnTo>
                    <a:pt x="329375" y="44656"/>
                  </a:lnTo>
                  <a:lnTo>
                    <a:pt x="442131" y="58084"/>
                  </a:lnTo>
                  <a:lnTo>
                    <a:pt x="554886" y="70535"/>
                  </a:lnTo>
                  <a:lnTo>
                    <a:pt x="667642" y="81987"/>
                  </a:lnTo>
                  <a:lnTo>
                    <a:pt x="780397" y="92417"/>
                  </a:lnTo>
                  <a:lnTo>
                    <a:pt x="893153" y="101805"/>
                  </a:lnTo>
                  <a:lnTo>
                    <a:pt x="1005908" y="110127"/>
                  </a:lnTo>
                  <a:lnTo>
                    <a:pt x="1118664" y="117363"/>
                  </a:lnTo>
                  <a:lnTo>
                    <a:pt x="1231419" y="123491"/>
                  </a:lnTo>
                  <a:lnTo>
                    <a:pt x="1344175" y="128489"/>
                  </a:lnTo>
                  <a:lnTo>
                    <a:pt x="1456930" y="132335"/>
                  </a:lnTo>
                  <a:lnTo>
                    <a:pt x="1569686" y="135008"/>
                  </a:lnTo>
                  <a:lnTo>
                    <a:pt x="1682441" y="136486"/>
                  </a:lnTo>
                  <a:lnTo>
                    <a:pt x="1795197" y="136748"/>
                  </a:lnTo>
                  <a:lnTo>
                    <a:pt x="1907952" y="136258"/>
                  </a:lnTo>
                  <a:lnTo>
                    <a:pt x="2020708" y="135562"/>
                  </a:lnTo>
                  <a:lnTo>
                    <a:pt x="2133463" y="134910"/>
                  </a:lnTo>
                  <a:lnTo>
                    <a:pt x="2246219" y="134550"/>
                  </a:lnTo>
                  <a:lnTo>
                    <a:pt x="2358975" y="134440"/>
                  </a:lnTo>
                  <a:lnTo>
                    <a:pt x="2471730" y="133093"/>
                  </a:lnTo>
                  <a:lnTo>
                    <a:pt x="2584486" y="131180"/>
                  </a:lnTo>
                  <a:lnTo>
                    <a:pt x="2697241" y="129805"/>
                  </a:lnTo>
                  <a:lnTo>
                    <a:pt x="2809997" y="129770"/>
                  </a:lnTo>
                  <a:lnTo>
                    <a:pt x="2922752" y="127497"/>
                  </a:lnTo>
                  <a:lnTo>
                    <a:pt x="3035508" y="123738"/>
                  </a:lnTo>
                  <a:lnTo>
                    <a:pt x="3148263" y="121239"/>
                  </a:lnTo>
                  <a:lnTo>
                    <a:pt x="3261019" y="122698"/>
                  </a:lnTo>
                  <a:lnTo>
                    <a:pt x="3373774" y="127946"/>
                  </a:lnTo>
                  <a:lnTo>
                    <a:pt x="3486530" y="134933"/>
                  </a:lnTo>
                  <a:lnTo>
                    <a:pt x="3599285" y="142127"/>
                  </a:lnTo>
                  <a:lnTo>
                    <a:pt x="3712041" y="149340"/>
                  </a:lnTo>
                  <a:lnTo>
                    <a:pt x="3824796" y="158597"/>
                  </a:lnTo>
                  <a:lnTo>
                    <a:pt x="3937552" y="168207"/>
                  </a:lnTo>
                  <a:lnTo>
                    <a:pt x="4050307" y="176273"/>
                  </a:lnTo>
                  <a:lnTo>
                    <a:pt x="4163063" y="183499"/>
                  </a:lnTo>
                  <a:lnTo>
                    <a:pt x="4275819" y="190840"/>
                  </a:lnTo>
                  <a:lnTo>
                    <a:pt x="4388574" y="197875"/>
                  </a:lnTo>
                  <a:lnTo>
                    <a:pt x="4501330" y="204184"/>
                  </a:lnTo>
                  <a:lnTo>
                    <a:pt x="4614085" y="209559"/>
                  </a:lnTo>
                  <a:lnTo>
                    <a:pt x="4726841" y="214530"/>
                  </a:lnTo>
                  <a:lnTo>
                    <a:pt x="4839596" y="219157"/>
                  </a:lnTo>
                  <a:lnTo>
                    <a:pt x="4952352" y="223441"/>
                  </a:lnTo>
                  <a:lnTo>
                    <a:pt x="5065107" y="227384"/>
                  </a:lnTo>
                  <a:lnTo>
                    <a:pt x="5177863" y="230988"/>
                  </a:lnTo>
                  <a:lnTo>
                    <a:pt x="5290618" y="234255"/>
                  </a:lnTo>
                  <a:lnTo>
                    <a:pt x="5403374" y="237187"/>
                  </a:lnTo>
                  <a:lnTo>
                    <a:pt x="5516129" y="239785"/>
                  </a:lnTo>
                  <a:lnTo>
                    <a:pt x="5628885" y="242051"/>
                  </a:lnTo>
                  <a:lnTo>
                    <a:pt x="5741640" y="243987"/>
                  </a:lnTo>
                  <a:lnTo>
                    <a:pt x="5854396" y="245596"/>
                  </a:lnTo>
                  <a:lnTo>
                    <a:pt x="5967151" y="246878"/>
                  </a:lnTo>
                  <a:lnTo>
                    <a:pt x="6079907" y="247835"/>
                  </a:lnTo>
                  <a:lnTo>
                    <a:pt x="6145984" y="24820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25930"/>
              <a:ext cx="6145984" cy="598333"/>
            </a:xfrm>
            <a:custGeom>
              <a:avLst/>
              <a:pathLst>
                <a:path w="6145984" h="598333">
                  <a:moveTo>
                    <a:pt x="0" y="0"/>
                  </a:moveTo>
                  <a:lnTo>
                    <a:pt x="103864" y="35593"/>
                  </a:lnTo>
                  <a:lnTo>
                    <a:pt x="216619" y="71732"/>
                  </a:lnTo>
                  <a:lnTo>
                    <a:pt x="329375" y="105316"/>
                  </a:lnTo>
                  <a:lnTo>
                    <a:pt x="442131" y="136294"/>
                  </a:lnTo>
                  <a:lnTo>
                    <a:pt x="554886" y="164614"/>
                  </a:lnTo>
                  <a:lnTo>
                    <a:pt x="667642" y="190234"/>
                  </a:lnTo>
                  <a:lnTo>
                    <a:pt x="780397" y="213124"/>
                  </a:lnTo>
                  <a:lnTo>
                    <a:pt x="893153" y="233273"/>
                  </a:lnTo>
                  <a:lnTo>
                    <a:pt x="1005908" y="250698"/>
                  </a:lnTo>
                  <a:lnTo>
                    <a:pt x="1118664" y="265454"/>
                  </a:lnTo>
                  <a:lnTo>
                    <a:pt x="1231419" y="277633"/>
                  </a:lnTo>
                  <a:lnTo>
                    <a:pt x="1344175" y="287360"/>
                  </a:lnTo>
                  <a:lnTo>
                    <a:pt x="1456930" y="294785"/>
                  </a:lnTo>
                  <a:lnTo>
                    <a:pt x="1569686" y="300057"/>
                  </a:lnTo>
                  <a:lnTo>
                    <a:pt x="1682441" y="303305"/>
                  </a:lnTo>
                  <a:lnTo>
                    <a:pt x="1795197" y="304618"/>
                  </a:lnTo>
                  <a:lnTo>
                    <a:pt x="1907952" y="304520"/>
                  </a:lnTo>
                  <a:lnTo>
                    <a:pt x="2020708" y="303510"/>
                  </a:lnTo>
                  <a:lnTo>
                    <a:pt x="2133463" y="301787"/>
                  </a:lnTo>
                  <a:lnTo>
                    <a:pt x="2246219" y="299765"/>
                  </a:lnTo>
                  <a:lnTo>
                    <a:pt x="2358975" y="297902"/>
                  </a:lnTo>
                  <a:lnTo>
                    <a:pt x="2471730" y="295043"/>
                  </a:lnTo>
                  <a:lnTo>
                    <a:pt x="2584486" y="291123"/>
                  </a:lnTo>
                  <a:lnTo>
                    <a:pt x="2697241" y="287212"/>
                  </a:lnTo>
                  <a:lnTo>
                    <a:pt x="2809997" y="285319"/>
                  </a:lnTo>
                  <a:lnTo>
                    <a:pt x="2922752" y="283633"/>
                  </a:lnTo>
                  <a:lnTo>
                    <a:pt x="3035508" y="280920"/>
                  </a:lnTo>
                  <a:lnTo>
                    <a:pt x="3148263" y="278410"/>
                  </a:lnTo>
                  <a:lnTo>
                    <a:pt x="3261019" y="279312"/>
                  </a:lnTo>
                  <a:lnTo>
                    <a:pt x="3373774" y="285486"/>
                  </a:lnTo>
                  <a:lnTo>
                    <a:pt x="3486530" y="293257"/>
                  </a:lnTo>
                  <a:lnTo>
                    <a:pt x="3599285" y="299958"/>
                  </a:lnTo>
                  <a:lnTo>
                    <a:pt x="3712041" y="306451"/>
                  </a:lnTo>
                  <a:lnTo>
                    <a:pt x="3824796" y="314920"/>
                  </a:lnTo>
                  <a:lnTo>
                    <a:pt x="3937552" y="323003"/>
                  </a:lnTo>
                  <a:lnTo>
                    <a:pt x="4050307" y="329272"/>
                  </a:lnTo>
                  <a:lnTo>
                    <a:pt x="4163063" y="334662"/>
                  </a:lnTo>
                  <a:lnTo>
                    <a:pt x="4275819" y="339685"/>
                  </a:lnTo>
                  <a:lnTo>
                    <a:pt x="4388574" y="343832"/>
                  </a:lnTo>
                  <a:lnTo>
                    <a:pt x="4501330" y="346746"/>
                  </a:lnTo>
                  <a:lnTo>
                    <a:pt x="4614085" y="348277"/>
                  </a:lnTo>
                  <a:lnTo>
                    <a:pt x="4726841" y="348913"/>
                  </a:lnTo>
                  <a:lnTo>
                    <a:pt x="4839596" y="348783"/>
                  </a:lnTo>
                  <a:lnTo>
                    <a:pt x="4952352" y="347902"/>
                  </a:lnTo>
                  <a:lnTo>
                    <a:pt x="5065107" y="346224"/>
                  </a:lnTo>
                  <a:lnTo>
                    <a:pt x="5177863" y="343668"/>
                  </a:lnTo>
                  <a:lnTo>
                    <a:pt x="5290618" y="340131"/>
                  </a:lnTo>
                  <a:lnTo>
                    <a:pt x="5403374" y="335504"/>
                  </a:lnTo>
                  <a:lnTo>
                    <a:pt x="5516129" y="329682"/>
                  </a:lnTo>
                  <a:lnTo>
                    <a:pt x="5628885" y="322574"/>
                  </a:lnTo>
                  <a:lnTo>
                    <a:pt x="5741640" y="314109"/>
                  </a:lnTo>
                  <a:lnTo>
                    <a:pt x="5854396" y="304232"/>
                  </a:lnTo>
                  <a:lnTo>
                    <a:pt x="5967151" y="292908"/>
                  </a:lnTo>
                  <a:lnTo>
                    <a:pt x="6079907" y="280116"/>
                  </a:lnTo>
                  <a:lnTo>
                    <a:pt x="6145984" y="271755"/>
                  </a:lnTo>
                  <a:lnTo>
                    <a:pt x="6145984" y="598333"/>
                  </a:lnTo>
                  <a:lnTo>
                    <a:pt x="6079907" y="589769"/>
                  </a:lnTo>
                  <a:lnTo>
                    <a:pt x="5967151" y="576134"/>
                  </a:lnTo>
                  <a:lnTo>
                    <a:pt x="5854396" y="563470"/>
                  </a:lnTo>
                  <a:lnTo>
                    <a:pt x="5741640" y="551756"/>
                  </a:lnTo>
                  <a:lnTo>
                    <a:pt x="5628885" y="540955"/>
                  </a:lnTo>
                  <a:lnTo>
                    <a:pt x="5516129" y="531012"/>
                  </a:lnTo>
                  <a:lnTo>
                    <a:pt x="5403374" y="521856"/>
                  </a:lnTo>
                  <a:lnTo>
                    <a:pt x="5290618" y="513394"/>
                  </a:lnTo>
                  <a:lnTo>
                    <a:pt x="5177863" y="505522"/>
                  </a:lnTo>
                  <a:lnTo>
                    <a:pt x="5065107" y="498130"/>
                  </a:lnTo>
                  <a:lnTo>
                    <a:pt x="4952352" y="491114"/>
                  </a:lnTo>
                  <a:lnTo>
                    <a:pt x="4839596" y="484391"/>
                  </a:lnTo>
                  <a:lnTo>
                    <a:pt x="4726841" y="477918"/>
                  </a:lnTo>
                  <a:lnTo>
                    <a:pt x="4614085" y="471707"/>
                  </a:lnTo>
                  <a:lnTo>
                    <a:pt x="4501330" y="465744"/>
                  </a:lnTo>
                  <a:lnTo>
                    <a:pt x="4388574" y="459165"/>
                  </a:lnTo>
                  <a:lnTo>
                    <a:pt x="4275819" y="452230"/>
                  </a:lnTo>
                  <a:lnTo>
                    <a:pt x="4163063" y="445524"/>
                  </a:lnTo>
                  <a:lnTo>
                    <a:pt x="4050307" y="439475"/>
                  </a:lnTo>
                  <a:lnTo>
                    <a:pt x="3937552" y="432668"/>
                  </a:lnTo>
                  <a:lnTo>
                    <a:pt x="3824796" y="424467"/>
                  </a:lnTo>
                  <a:lnTo>
                    <a:pt x="3712041" y="417188"/>
                  </a:lnTo>
                  <a:lnTo>
                    <a:pt x="3599285" y="411719"/>
                  </a:lnTo>
                  <a:lnTo>
                    <a:pt x="3486530" y="405103"/>
                  </a:lnTo>
                  <a:lnTo>
                    <a:pt x="3373774" y="399167"/>
                  </a:lnTo>
                  <a:lnTo>
                    <a:pt x="3261019" y="395508"/>
                  </a:lnTo>
                  <a:lnTo>
                    <a:pt x="3148263" y="393921"/>
                  </a:lnTo>
                  <a:lnTo>
                    <a:pt x="3035508" y="394738"/>
                  </a:lnTo>
                  <a:lnTo>
                    <a:pt x="2922752" y="397740"/>
                  </a:lnTo>
                  <a:lnTo>
                    <a:pt x="2809997" y="400723"/>
                  </a:lnTo>
                  <a:lnTo>
                    <a:pt x="2697241" y="402006"/>
                  </a:lnTo>
                  <a:lnTo>
                    <a:pt x="2584486" y="404967"/>
                  </a:lnTo>
                  <a:lnTo>
                    <a:pt x="2471730" y="409382"/>
                  </a:lnTo>
                  <a:lnTo>
                    <a:pt x="2358975" y="413619"/>
                  </a:lnTo>
                  <a:lnTo>
                    <a:pt x="2246219" y="415985"/>
                  </a:lnTo>
                  <a:lnTo>
                    <a:pt x="2133463" y="418889"/>
                  </a:lnTo>
                  <a:lnTo>
                    <a:pt x="2020708" y="422532"/>
                  </a:lnTo>
                  <a:lnTo>
                    <a:pt x="1907952" y="426327"/>
                  </a:lnTo>
                  <a:lnTo>
                    <a:pt x="1795197" y="429473"/>
                  </a:lnTo>
                  <a:lnTo>
                    <a:pt x="1682441" y="431409"/>
                  </a:lnTo>
                  <a:lnTo>
                    <a:pt x="1569686" y="432234"/>
                  </a:lnTo>
                  <a:lnTo>
                    <a:pt x="1456930" y="432083"/>
                  </a:lnTo>
                  <a:lnTo>
                    <a:pt x="1344175" y="431132"/>
                  </a:lnTo>
                  <a:lnTo>
                    <a:pt x="1231419" y="429579"/>
                  </a:lnTo>
                  <a:lnTo>
                    <a:pt x="1118664" y="427617"/>
                  </a:lnTo>
                  <a:lnTo>
                    <a:pt x="1005908" y="425419"/>
                  </a:lnTo>
                  <a:lnTo>
                    <a:pt x="893153" y="423126"/>
                  </a:lnTo>
                  <a:lnTo>
                    <a:pt x="780397" y="420838"/>
                  </a:lnTo>
                  <a:lnTo>
                    <a:pt x="667642" y="418619"/>
                  </a:lnTo>
                  <a:lnTo>
                    <a:pt x="554886" y="416505"/>
                  </a:lnTo>
                  <a:lnTo>
                    <a:pt x="442131" y="414513"/>
                  </a:lnTo>
                  <a:lnTo>
                    <a:pt x="329375" y="412646"/>
                  </a:lnTo>
                  <a:lnTo>
                    <a:pt x="216619" y="410902"/>
                  </a:lnTo>
                  <a:lnTo>
                    <a:pt x="103864" y="409274"/>
                  </a:lnTo>
                  <a:lnTo>
                    <a:pt x="0" y="40787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25930"/>
              <a:ext cx="6145984" cy="348913"/>
            </a:xfrm>
            <a:custGeom>
              <a:avLst/>
              <a:pathLst>
                <a:path w="6145984" h="348913">
                  <a:moveTo>
                    <a:pt x="0" y="0"/>
                  </a:moveTo>
                  <a:lnTo>
                    <a:pt x="103864" y="35593"/>
                  </a:lnTo>
                  <a:lnTo>
                    <a:pt x="216619" y="71732"/>
                  </a:lnTo>
                  <a:lnTo>
                    <a:pt x="329375" y="105316"/>
                  </a:lnTo>
                  <a:lnTo>
                    <a:pt x="442131" y="136294"/>
                  </a:lnTo>
                  <a:lnTo>
                    <a:pt x="554886" y="164614"/>
                  </a:lnTo>
                  <a:lnTo>
                    <a:pt x="667642" y="190234"/>
                  </a:lnTo>
                  <a:lnTo>
                    <a:pt x="780397" y="213124"/>
                  </a:lnTo>
                  <a:lnTo>
                    <a:pt x="893153" y="233273"/>
                  </a:lnTo>
                  <a:lnTo>
                    <a:pt x="1005908" y="250698"/>
                  </a:lnTo>
                  <a:lnTo>
                    <a:pt x="1118664" y="265454"/>
                  </a:lnTo>
                  <a:lnTo>
                    <a:pt x="1231419" y="277633"/>
                  </a:lnTo>
                  <a:lnTo>
                    <a:pt x="1344175" y="287360"/>
                  </a:lnTo>
                  <a:lnTo>
                    <a:pt x="1456930" y="294785"/>
                  </a:lnTo>
                  <a:lnTo>
                    <a:pt x="1569686" y="300057"/>
                  </a:lnTo>
                  <a:lnTo>
                    <a:pt x="1682441" y="303305"/>
                  </a:lnTo>
                  <a:lnTo>
                    <a:pt x="1795197" y="304618"/>
                  </a:lnTo>
                  <a:lnTo>
                    <a:pt x="1907952" y="304520"/>
                  </a:lnTo>
                  <a:lnTo>
                    <a:pt x="2020708" y="303510"/>
                  </a:lnTo>
                  <a:lnTo>
                    <a:pt x="2133463" y="301787"/>
                  </a:lnTo>
                  <a:lnTo>
                    <a:pt x="2246219" y="299765"/>
                  </a:lnTo>
                  <a:lnTo>
                    <a:pt x="2358975" y="297902"/>
                  </a:lnTo>
                  <a:lnTo>
                    <a:pt x="2471730" y="295043"/>
                  </a:lnTo>
                  <a:lnTo>
                    <a:pt x="2584486" y="291123"/>
                  </a:lnTo>
                  <a:lnTo>
                    <a:pt x="2697241" y="287212"/>
                  </a:lnTo>
                  <a:lnTo>
                    <a:pt x="2809997" y="285319"/>
                  </a:lnTo>
                  <a:lnTo>
                    <a:pt x="2922752" y="283633"/>
                  </a:lnTo>
                  <a:lnTo>
                    <a:pt x="3035508" y="280920"/>
                  </a:lnTo>
                  <a:lnTo>
                    <a:pt x="3148263" y="278410"/>
                  </a:lnTo>
                  <a:lnTo>
                    <a:pt x="3261019" y="279312"/>
                  </a:lnTo>
                  <a:lnTo>
                    <a:pt x="3373774" y="285486"/>
                  </a:lnTo>
                  <a:lnTo>
                    <a:pt x="3486530" y="293257"/>
                  </a:lnTo>
                  <a:lnTo>
                    <a:pt x="3599285" y="299958"/>
                  </a:lnTo>
                  <a:lnTo>
                    <a:pt x="3712041" y="306451"/>
                  </a:lnTo>
                  <a:lnTo>
                    <a:pt x="3824796" y="314920"/>
                  </a:lnTo>
                  <a:lnTo>
                    <a:pt x="3937552" y="323003"/>
                  </a:lnTo>
                  <a:lnTo>
                    <a:pt x="4050307" y="329272"/>
                  </a:lnTo>
                  <a:lnTo>
                    <a:pt x="4163063" y="334662"/>
                  </a:lnTo>
                  <a:lnTo>
                    <a:pt x="4275819" y="339685"/>
                  </a:lnTo>
                  <a:lnTo>
                    <a:pt x="4388574" y="343832"/>
                  </a:lnTo>
                  <a:lnTo>
                    <a:pt x="4501330" y="346746"/>
                  </a:lnTo>
                  <a:lnTo>
                    <a:pt x="4614085" y="348277"/>
                  </a:lnTo>
                  <a:lnTo>
                    <a:pt x="4726841" y="348913"/>
                  </a:lnTo>
                  <a:lnTo>
                    <a:pt x="4839596" y="348783"/>
                  </a:lnTo>
                  <a:lnTo>
                    <a:pt x="4952352" y="347902"/>
                  </a:lnTo>
                  <a:lnTo>
                    <a:pt x="5065107" y="346224"/>
                  </a:lnTo>
                  <a:lnTo>
                    <a:pt x="5177863" y="343668"/>
                  </a:lnTo>
                  <a:lnTo>
                    <a:pt x="5290618" y="340131"/>
                  </a:lnTo>
                  <a:lnTo>
                    <a:pt x="5403374" y="335504"/>
                  </a:lnTo>
                  <a:lnTo>
                    <a:pt x="5516129" y="329682"/>
                  </a:lnTo>
                  <a:lnTo>
                    <a:pt x="5628885" y="322574"/>
                  </a:lnTo>
                  <a:lnTo>
                    <a:pt x="5741640" y="314109"/>
                  </a:lnTo>
                  <a:lnTo>
                    <a:pt x="5854396" y="304232"/>
                  </a:lnTo>
                  <a:lnTo>
                    <a:pt x="5967151" y="292908"/>
                  </a:lnTo>
                  <a:lnTo>
                    <a:pt x="6079907" y="280116"/>
                  </a:lnTo>
                  <a:lnTo>
                    <a:pt x="6145984" y="27175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119851"/>
              <a:ext cx="6145984" cy="204412"/>
            </a:xfrm>
            <a:custGeom>
              <a:avLst/>
              <a:pathLst>
                <a:path w="6145984" h="204412">
                  <a:moveTo>
                    <a:pt x="6145984" y="204412"/>
                  </a:moveTo>
                  <a:lnTo>
                    <a:pt x="6079907" y="195848"/>
                  </a:lnTo>
                  <a:lnTo>
                    <a:pt x="5967151" y="182213"/>
                  </a:lnTo>
                  <a:lnTo>
                    <a:pt x="5854396" y="169549"/>
                  </a:lnTo>
                  <a:lnTo>
                    <a:pt x="5741640" y="157835"/>
                  </a:lnTo>
                  <a:lnTo>
                    <a:pt x="5628885" y="147034"/>
                  </a:lnTo>
                  <a:lnTo>
                    <a:pt x="5516129" y="137091"/>
                  </a:lnTo>
                  <a:lnTo>
                    <a:pt x="5403374" y="127935"/>
                  </a:lnTo>
                  <a:lnTo>
                    <a:pt x="5290618" y="119473"/>
                  </a:lnTo>
                  <a:lnTo>
                    <a:pt x="5177863" y="111601"/>
                  </a:lnTo>
                  <a:lnTo>
                    <a:pt x="5065107" y="104209"/>
                  </a:lnTo>
                  <a:lnTo>
                    <a:pt x="4952352" y="97192"/>
                  </a:lnTo>
                  <a:lnTo>
                    <a:pt x="4839596" y="90470"/>
                  </a:lnTo>
                  <a:lnTo>
                    <a:pt x="4726841" y="83997"/>
                  </a:lnTo>
                  <a:lnTo>
                    <a:pt x="4614085" y="77786"/>
                  </a:lnTo>
                  <a:lnTo>
                    <a:pt x="4501330" y="71823"/>
                  </a:lnTo>
                  <a:lnTo>
                    <a:pt x="4388574" y="65243"/>
                  </a:lnTo>
                  <a:lnTo>
                    <a:pt x="4275819" y="58309"/>
                  </a:lnTo>
                  <a:lnTo>
                    <a:pt x="4163063" y="51602"/>
                  </a:lnTo>
                  <a:lnTo>
                    <a:pt x="4050307" y="45554"/>
                  </a:lnTo>
                  <a:lnTo>
                    <a:pt x="3937552" y="38747"/>
                  </a:lnTo>
                  <a:lnTo>
                    <a:pt x="3824796" y="30546"/>
                  </a:lnTo>
                  <a:lnTo>
                    <a:pt x="3712041" y="23267"/>
                  </a:lnTo>
                  <a:lnTo>
                    <a:pt x="3599285" y="17798"/>
                  </a:lnTo>
                  <a:lnTo>
                    <a:pt x="3486530" y="11181"/>
                  </a:lnTo>
                  <a:lnTo>
                    <a:pt x="3373774" y="5245"/>
                  </a:lnTo>
                  <a:lnTo>
                    <a:pt x="3261019" y="1587"/>
                  </a:lnTo>
                  <a:lnTo>
                    <a:pt x="3148263" y="0"/>
                  </a:lnTo>
                  <a:lnTo>
                    <a:pt x="3035508" y="817"/>
                  </a:lnTo>
                  <a:lnTo>
                    <a:pt x="2922752" y="3819"/>
                  </a:lnTo>
                  <a:lnTo>
                    <a:pt x="2809997" y="6802"/>
                  </a:lnTo>
                  <a:lnTo>
                    <a:pt x="2697241" y="8085"/>
                  </a:lnTo>
                  <a:lnTo>
                    <a:pt x="2584486" y="11046"/>
                  </a:lnTo>
                  <a:lnTo>
                    <a:pt x="2471730" y="15461"/>
                  </a:lnTo>
                  <a:lnTo>
                    <a:pt x="2358975" y="19698"/>
                  </a:lnTo>
                  <a:lnTo>
                    <a:pt x="2246219" y="22064"/>
                  </a:lnTo>
                  <a:lnTo>
                    <a:pt x="2133463" y="24968"/>
                  </a:lnTo>
                  <a:lnTo>
                    <a:pt x="2020708" y="28611"/>
                  </a:lnTo>
                  <a:lnTo>
                    <a:pt x="1907952" y="32406"/>
                  </a:lnTo>
                  <a:lnTo>
                    <a:pt x="1795197" y="35552"/>
                  </a:lnTo>
                  <a:lnTo>
                    <a:pt x="1682441" y="37488"/>
                  </a:lnTo>
                  <a:lnTo>
                    <a:pt x="1569686" y="38313"/>
                  </a:lnTo>
                  <a:lnTo>
                    <a:pt x="1456930" y="38162"/>
                  </a:lnTo>
                  <a:lnTo>
                    <a:pt x="1344175" y="37211"/>
                  </a:lnTo>
                  <a:lnTo>
                    <a:pt x="1231419" y="35658"/>
                  </a:lnTo>
                  <a:lnTo>
                    <a:pt x="1118664" y="33695"/>
                  </a:lnTo>
                  <a:lnTo>
                    <a:pt x="1005908" y="31498"/>
                  </a:lnTo>
                  <a:lnTo>
                    <a:pt x="893153" y="29205"/>
                  </a:lnTo>
                  <a:lnTo>
                    <a:pt x="780397" y="26917"/>
                  </a:lnTo>
                  <a:lnTo>
                    <a:pt x="667642" y="24698"/>
                  </a:lnTo>
                  <a:lnTo>
                    <a:pt x="554886" y="22584"/>
                  </a:lnTo>
                  <a:lnTo>
                    <a:pt x="442131" y="20592"/>
                  </a:lnTo>
                  <a:lnTo>
                    <a:pt x="329375" y="18725"/>
                  </a:lnTo>
                  <a:lnTo>
                    <a:pt x="216619" y="16981"/>
                  </a:lnTo>
                  <a:lnTo>
                    <a:pt x="103864" y="15353"/>
                  </a:lnTo>
                  <a:lnTo>
                    <a:pt x="0" y="139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29868"/>
              <a:ext cx="6145984" cy="231105"/>
            </a:xfrm>
            <a:custGeom>
              <a:avLst/>
              <a:pathLst>
                <a:path w="6145984" h="231105">
                  <a:moveTo>
                    <a:pt x="0" y="0"/>
                  </a:moveTo>
                  <a:lnTo>
                    <a:pt x="103864" y="18495"/>
                  </a:lnTo>
                  <a:lnTo>
                    <a:pt x="216619" y="37378"/>
                  </a:lnTo>
                  <a:lnTo>
                    <a:pt x="329375" y="55042"/>
                  </a:lnTo>
                  <a:lnTo>
                    <a:pt x="442131" y="71464"/>
                  </a:lnTo>
                  <a:lnTo>
                    <a:pt x="554886" y="86621"/>
                  </a:lnTo>
                  <a:lnTo>
                    <a:pt x="667642" y="100488"/>
                  </a:lnTo>
                  <a:lnTo>
                    <a:pt x="780397" y="113042"/>
                  </a:lnTo>
                  <a:lnTo>
                    <a:pt x="893153" y="124261"/>
                  </a:lnTo>
                  <a:lnTo>
                    <a:pt x="1005908" y="134120"/>
                  </a:lnTo>
                  <a:lnTo>
                    <a:pt x="1118664" y="142596"/>
                  </a:lnTo>
                  <a:lnTo>
                    <a:pt x="1231419" y="149667"/>
                  </a:lnTo>
                  <a:lnTo>
                    <a:pt x="1344175" y="155307"/>
                  </a:lnTo>
                  <a:lnTo>
                    <a:pt x="1456930" y="159495"/>
                  </a:lnTo>
                  <a:lnTo>
                    <a:pt x="1569686" y="162207"/>
                  </a:lnTo>
                  <a:lnTo>
                    <a:pt x="1682441" y="163418"/>
                  </a:lnTo>
                  <a:lnTo>
                    <a:pt x="1795197" y="163107"/>
                  </a:lnTo>
                  <a:lnTo>
                    <a:pt x="1907952" y="161485"/>
                  </a:lnTo>
                  <a:lnTo>
                    <a:pt x="2020708" y="159082"/>
                  </a:lnTo>
                  <a:lnTo>
                    <a:pt x="2133463" y="156399"/>
                  </a:lnTo>
                  <a:lnTo>
                    <a:pt x="2246219" y="153936"/>
                  </a:lnTo>
                  <a:lnTo>
                    <a:pt x="2358975" y="151822"/>
                  </a:lnTo>
                  <a:lnTo>
                    <a:pt x="2471730" y="148274"/>
                  </a:lnTo>
                  <a:lnTo>
                    <a:pt x="2584486" y="144106"/>
                  </a:lnTo>
                  <a:lnTo>
                    <a:pt x="2697241" y="140670"/>
                  </a:lnTo>
                  <a:lnTo>
                    <a:pt x="2809997" y="139082"/>
                  </a:lnTo>
                  <a:lnTo>
                    <a:pt x="2922752" y="136747"/>
                  </a:lnTo>
                  <a:lnTo>
                    <a:pt x="3035508" y="133890"/>
                  </a:lnTo>
                  <a:lnTo>
                    <a:pt x="3148263" y="132227"/>
                  </a:lnTo>
                  <a:lnTo>
                    <a:pt x="3261019" y="133471"/>
                  </a:lnTo>
                  <a:lnTo>
                    <a:pt x="3373774" y="138387"/>
                  </a:lnTo>
                  <a:lnTo>
                    <a:pt x="3486530" y="145241"/>
                  </a:lnTo>
                  <a:lnTo>
                    <a:pt x="3599285" y="151899"/>
                  </a:lnTo>
                  <a:lnTo>
                    <a:pt x="3712041" y="157881"/>
                  </a:lnTo>
                  <a:lnTo>
                    <a:pt x="3824796" y="165755"/>
                  </a:lnTo>
                  <a:lnTo>
                    <a:pt x="3937552" y="173896"/>
                  </a:lnTo>
                  <a:lnTo>
                    <a:pt x="4050307" y="180435"/>
                  </a:lnTo>
                  <a:lnTo>
                    <a:pt x="4163063" y="186154"/>
                  </a:lnTo>
                  <a:lnTo>
                    <a:pt x="4275819" y="192019"/>
                  </a:lnTo>
                  <a:lnTo>
                    <a:pt x="4388574" y="197559"/>
                  </a:lnTo>
                  <a:lnTo>
                    <a:pt x="4501330" y="202306"/>
                  </a:lnTo>
                  <a:lnTo>
                    <a:pt x="4614085" y="206053"/>
                  </a:lnTo>
                  <a:lnTo>
                    <a:pt x="4726841" y="209477"/>
                  </a:lnTo>
                  <a:lnTo>
                    <a:pt x="4839596" y="212648"/>
                  </a:lnTo>
                  <a:lnTo>
                    <a:pt x="4952352" y="215569"/>
                  </a:lnTo>
                  <a:lnTo>
                    <a:pt x="5065107" y="218238"/>
                  </a:lnTo>
                  <a:lnTo>
                    <a:pt x="5177863" y="220656"/>
                  </a:lnTo>
                  <a:lnTo>
                    <a:pt x="5290618" y="222824"/>
                  </a:lnTo>
                  <a:lnTo>
                    <a:pt x="5403374" y="224741"/>
                  </a:lnTo>
                  <a:lnTo>
                    <a:pt x="5516129" y="226408"/>
                  </a:lnTo>
                  <a:lnTo>
                    <a:pt x="5628885" y="227826"/>
                  </a:lnTo>
                  <a:lnTo>
                    <a:pt x="5741640" y="228994"/>
                  </a:lnTo>
                  <a:lnTo>
                    <a:pt x="5854396" y="229912"/>
                  </a:lnTo>
                  <a:lnTo>
                    <a:pt x="5967151" y="230582"/>
                  </a:lnTo>
                  <a:lnTo>
                    <a:pt x="6079907" y="231004"/>
                  </a:lnTo>
                  <a:lnTo>
                    <a:pt x="6145984" y="23110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2026-10-16T11:13:04Z</dcterms:modified>
  <cp:category/>
</cp:coreProperties>
</file>