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gif" ContentType="image/gif"/>
  <Default Extension="png" ContentType="image/png"/>
  <Default Extension="svg" ContentType="image/svg+xml"/>
  <Default Extension="bmp" ContentType="image/bmp"/>
  <Default Extension="emf" ContentType="image/x-emf"/>
  <Default Extension="wmf" ContentType="image/x-wmf"/>
  <Default Extension="tiff" ContentType="image/tiff"/>
  <Default Extension="jpg" ContentType="application/octet-stream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</Types>
</file>

<file path=_rels/.rels><?xml version="1.0" encoding="UTF-8" standalone="yes"?>

<Relationships  xmlns="http://schemas.openxmlformats.org/package/2006/relationships">
<Relationship Id="rId3" Type="http://schemas.openxmlformats.org/package/2006/relationships/metadata/core-properties" Target="docProps/core.xml"/>
<Relationship Id="rId4" Type="http://schemas.openxmlformats.org/officeDocument/2006/relationships/extended-properties" Target="docProps/app.xml"/>
<Relationship Id="rId1" Type="http://schemas.openxmlformats.org/officeDocument/2006/relationships/officeDocument" Target="ppt/presentation.xml"/>
<Relationship Id="rId2" Type="http://schemas.openxmlformats.org/package/2006/relationships/metadata/thumbnail" Target="docProps/thumbnail.jpeg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</p:sldIdLst>
  <p:sldSz cx="9144000" cy="6858000" type="screen4x3"/>
  <p:notesSz cx="6858000" cy="9144000"/>
  <p:custDataLst>
    <p:tags r:id="rId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-1376" y="-1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
<Relationships  xmlns="http://schemas.openxmlformats.org/package/2006/relationships">
<Relationship Id="rId3" Type="http://schemas.openxmlformats.org/officeDocument/2006/relationships/tags" Target="tags/tag1.xml"/>
<Relationship Id="rId4" Type="http://schemas.openxmlformats.org/officeDocument/2006/relationships/presProps" Target="presProps.xml"/>
<Relationship Id="rId5" Type="http://schemas.openxmlformats.org/officeDocument/2006/relationships/viewProps" Target="viewProps.xml"/>
<Relationship Id="rId6" Type="http://schemas.openxmlformats.org/officeDocument/2006/relationships/theme" Target="theme/theme1.xml"/>
<Relationship Id="rId7" Type="http://schemas.openxmlformats.org/officeDocument/2006/relationships/tableStyles" Target="tableStyles.xml"/>
<Relationship Id="rId1" Type="http://schemas.openxmlformats.org/officeDocument/2006/relationships/slideMaster" Target="slideMasters/slideMaster1.xml"/>
<Relationship Id="rId2" Type="http://schemas.openxmlformats.org/officeDocument/2006/relationships/printerSettings" Target="printerSettings/printerSettings1.bin"/>
<Relationship Id="rId8" Type="http://schemas.openxmlformats.org/officeDocument/2006/relationships/slide" Target="slides/slide1.xml"/>
<Relationship Id="rId9" Type="http://schemas.openxmlformats.org/officeDocument/2006/relationships/slide" Target="slides/slide2.xml"/>
<Relationship Id="rId10" Type="http://schemas.openxmlformats.org/officeDocument/2006/relationships/slide" Target="slides/slide3.xml"/>
<Relationship Id="rId11" Type="http://schemas.openxmlformats.org/officeDocument/2006/relationships/slide" Target="slides/slide4.xml"/>
<Relationship Id="rId12" Type="http://schemas.openxmlformats.org/officeDocument/2006/relationships/slide" Target="slides/slide5.xml"/>
<Relationship Id="rId13" Type="http://schemas.openxmlformats.org/officeDocument/2006/relationships/slide" Target="slides/slide6.xml"/>
<Relationship Id="rId14" Type="http://schemas.openxmlformats.org/officeDocument/2006/relationships/slide" Target="slides/slide7.xml"/>
<Relationship Id="rId15" Type="http://schemas.openxmlformats.org/officeDocument/2006/relationships/slide" Target="slides/slide8.xml"/>
</Relationships>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48811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576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15455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83922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03491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58079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59960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823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_rels/slide2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_rels/slide3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_rels/slide4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_rels/slide5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_rels/slide6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_rels/slide7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_rels/slide8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"/>
          <p:cNvGrpSpPr/>
          <p:nvPr/>
        </p:nvGrpSpPr>
        <p:grpSpPr>
          <a:xfrm>
            <a:off x="457200" y="1097280"/>
            <a:ext cx="8229600" cy="4700016"/>
            <a:chOff x="457200" y="1097280"/>
            <a:chExt cx="8229600" cy="4700016"/>
          </a:xfrm>
        </p:grpSpPr>
        <p:sp>
          <p:nvSpPr>
            <p:cNvPr id="3" name="rc3"/>
            <p:cNvSpPr/>
            <p:nvPr/>
          </p:nvSpPr>
          <p:spPr>
            <a:xfrm>
              <a:off x="457200" y="1097280"/>
              <a:ext cx="8229600" cy="470001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941876" y="4753723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941876" y="3838649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941876" y="2923575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941876" y="2008500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1221239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281759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441395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601031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941876" y="5211260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941876" y="4296186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941876" y="3381112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941876" y="2466037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941876" y="1550963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2019419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361577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521213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pl20"/>
            <p:cNvSpPr/>
            <p:nvPr/>
          </p:nvSpPr>
          <p:spPr>
            <a:xfrm>
              <a:off x="680849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1" name="pg21"/>
            <p:cNvSpPr/>
            <p:nvPr/>
          </p:nvSpPr>
          <p:spPr>
            <a:xfrm>
              <a:off x="941876" y="2147748"/>
              <a:ext cx="6145984" cy="3246526"/>
            </a:xfrm>
            <a:custGeom>
              <a:avLst/>
              <a:pathLst>
                <a:path w="6145984" h="3246526">
                  <a:moveTo>
                    <a:pt x="0" y="0"/>
                  </a:moveTo>
                  <a:lnTo>
                    <a:pt x="103864" y="78349"/>
                  </a:lnTo>
                  <a:lnTo>
                    <a:pt x="216619" y="162343"/>
                  </a:lnTo>
                  <a:lnTo>
                    <a:pt x="329375" y="245241"/>
                  </a:lnTo>
                  <a:lnTo>
                    <a:pt x="442131" y="327009"/>
                  </a:lnTo>
                  <a:lnTo>
                    <a:pt x="554886" y="407618"/>
                  </a:lnTo>
                  <a:lnTo>
                    <a:pt x="667642" y="487055"/>
                  </a:lnTo>
                  <a:lnTo>
                    <a:pt x="780397" y="565336"/>
                  </a:lnTo>
                  <a:lnTo>
                    <a:pt x="893153" y="642522"/>
                  </a:lnTo>
                  <a:lnTo>
                    <a:pt x="1005908" y="718739"/>
                  </a:lnTo>
                  <a:lnTo>
                    <a:pt x="1118664" y="794193"/>
                  </a:lnTo>
                  <a:lnTo>
                    <a:pt x="1231419" y="869181"/>
                  </a:lnTo>
                  <a:lnTo>
                    <a:pt x="1344175" y="944075"/>
                  </a:lnTo>
                  <a:lnTo>
                    <a:pt x="1456930" y="1019296"/>
                  </a:lnTo>
                  <a:lnTo>
                    <a:pt x="1569686" y="1095271"/>
                  </a:lnTo>
                  <a:lnTo>
                    <a:pt x="1682441" y="1172379"/>
                  </a:lnTo>
                  <a:lnTo>
                    <a:pt x="1795197" y="1250918"/>
                  </a:lnTo>
                  <a:lnTo>
                    <a:pt x="1907952" y="1333775"/>
                  </a:lnTo>
                  <a:lnTo>
                    <a:pt x="2020708" y="1420665"/>
                  </a:lnTo>
                  <a:lnTo>
                    <a:pt x="2133463" y="1508209"/>
                  </a:lnTo>
                  <a:lnTo>
                    <a:pt x="2246219" y="1593518"/>
                  </a:lnTo>
                  <a:lnTo>
                    <a:pt x="2358975" y="1675927"/>
                  </a:lnTo>
                  <a:lnTo>
                    <a:pt x="2471730" y="1762537"/>
                  </a:lnTo>
                  <a:lnTo>
                    <a:pt x="2584486" y="1848853"/>
                  </a:lnTo>
                  <a:lnTo>
                    <a:pt x="2697241" y="1929940"/>
                  </a:lnTo>
                  <a:lnTo>
                    <a:pt x="2809997" y="2003929"/>
                  </a:lnTo>
                  <a:lnTo>
                    <a:pt x="2922752" y="2075929"/>
                  </a:lnTo>
                  <a:lnTo>
                    <a:pt x="3035508" y="2143818"/>
                  </a:lnTo>
                  <a:lnTo>
                    <a:pt x="3148263" y="2205554"/>
                  </a:lnTo>
                  <a:lnTo>
                    <a:pt x="3261019" y="2263528"/>
                  </a:lnTo>
                  <a:lnTo>
                    <a:pt x="3373774" y="2317801"/>
                  </a:lnTo>
                  <a:lnTo>
                    <a:pt x="3486530" y="2365852"/>
                  </a:lnTo>
                  <a:lnTo>
                    <a:pt x="3599285" y="2410217"/>
                  </a:lnTo>
                  <a:lnTo>
                    <a:pt x="3712041" y="2454998"/>
                  </a:lnTo>
                  <a:lnTo>
                    <a:pt x="3824796" y="2494988"/>
                  </a:lnTo>
                  <a:lnTo>
                    <a:pt x="3937552" y="2530741"/>
                  </a:lnTo>
                  <a:lnTo>
                    <a:pt x="4050307" y="2565888"/>
                  </a:lnTo>
                  <a:lnTo>
                    <a:pt x="4163063" y="2599238"/>
                  </a:lnTo>
                  <a:lnTo>
                    <a:pt x="4275819" y="2628129"/>
                  </a:lnTo>
                  <a:lnTo>
                    <a:pt x="4388574" y="2653149"/>
                  </a:lnTo>
                  <a:lnTo>
                    <a:pt x="4501330" y="2675235"/>
                  </a:lnTo>
                  <a:lnTo>
                    <a:pt x="4614085" y="2695047"/>
                  </a:lnTo>
                  <a:lnTo>
                    <a:pt x="4726841" y="2712014"/>
                  </a:lnTo>
                  <a:lnTo>
                    <a:pt x="4839596" y="2726230"/>
                  </a:lnTo>
                  <a:lnTo>
                    <a:pt x="4952352" y="2737714"/>
                  </a:lnTo>
                  <a:lnTo>
                    <a:pt x="5065107" y="2746360"/>
                  </a:lnTo>
                  <a:lnTo>
                    <a:pt x="5177863" y="2751971"/>
                  </a:lnTo>
                  <a:lnTo>
                    <a:pt x="5290618" y="2754304"/>
                  </a:lnTo>
                  <a:lnTo>
                    <a:pt x="5403374" y="2753101"/>
                  </a:lnTo>
                  <a:lnTo>
                    <a:pt x="5516129" y="2748115"/>
                  </a:lnTo>
                  <a:lnTo>
                    <a:pt x="5628885" y="2739132"/>
                  </a:lnTo>
                  <a:lnTo>
                    <a:pt x="5741640" y="2725978"/>
                  </a:lnTo>
                  <a:lnTo>
                    <a:pt x="5854396" y="2708521"/>
                  </a:lnTo>
                  <a:lnTo>
                    <a:pt x="5967151" y="2686671"/>
                  </a:lnTo>
                  <a:lnTo>
                    <a:pt x="6079907" y="2660372"/>
                  </a:lnTo>
                  <a:lnTo>
                    <a:pt x="6145984" y="2642337"/>
                  </a:lnTo>
                  <a:lnTo>
                    <a:pt x="6145984" y="3246526"/>
                  </a:lnTo>
                  <a:lnTo>
                    <a:pt x="5667888" y="3246526"/>
                  </a:lnTo>
                  <a:lnTo>
                    <a:pt x="5628885" y="3235916"/>
                  </a:lnTo>
                  <a:lnTo>
                    <a:pt x="5516129" y="3206113"/>
                  </a:lnTo>
                  <a:lnTo>
                    <a:pt x="5403374" y="3177024"/>
                  </a:lnTo>
                  <a:lnTo>
                    <a:pt x="5290618" y="3148451"/>
                  </a:lnTo>
                  <a:lnTo>
                    <a:pt x="5177863" y="3120165"/>
                  </a:lnTo>
                  <a:lnTo>
                    <a:pt x="5065107" y="3091924"/>
                  </a:lnTo>
                  <a:lnTo>
                    <a:pt x="4952352" y="3063501"/>
                  </a:lnTo>
                  <a:lnTo>
                    <a:pt x="4839596" y="3034717"/>
                  </a:lnTo>
                  <a:lnTo>
                    <a:pt x="4726841" y="3005482"/>
                  </a:lnTo>
                  <a:lnTo>
                    <a:pt x="4614085" y="2975832"/>
                  </a:lnTo>
                  <a:lnTo>
                    <a:pt x="4501330" y="2945938"/>
                  </a:lnTo>
                  <a:lnTo>
                    <a:pt x="4388574" y="2915515"/>
                  </a:lnTo>
                  <a:lnTo>
                    <a:pt x="4275819" y="2884153"/>
                  </a:lnTo>
                  <a:lnTo>
                    <a:pt x="4163063" y="2851432"/>
                  </a:lnTo>
                  <a:lnTo>
                    <a:pt x="4050307" y="2816584"/>
                  </a:lnTo>
                  <a:lnTo>
                    <a:pt x="3937552" y="2780213"/>
                  </a:lnTo>
                  <a:lnTo>
                    <a:pt x="3824796" y="2744192"/>
                  </a:lnTo>
                  <a:lnTo>
                    <a:pt x="3712041" y="2706907"/>
                  </a:lnTo>
                  <a:lnTo>
                    <a:pt x="3599285" y="2664457"/>
                  </a:lnTo>
                  <a:lnTo>
                    <a:pt x="3486530" y="2620284"/>
                  </a:lnTo>
                  <a:lnTo>
                    <a:pt x="3373774" y="2576409"/>
                  </a:lnTo>
                  <a:lnTo>
                    <a:pt x="3261019" y="2527856"/>
                  </a:lnTo>
                  <a:lnTo>
                    <a:pt x="3148263" y="2468323"/>
                  </a:lnTo>
                  <a:lnTo>
                    <a:pt x="3035508" y="2402739"/>
                  </a:lnTo>
                  <a:lnTo>
                    <a:pt x="2922752" y="2335506"/>
                  </a:lnTo>
                  <a:lnTo>
                    <a:pt x="2809997" y="2266457"/>
                  </a:lnTo>
                  <a:lnTo>
                    <a:pt x="2697241" y="2191079"/>
                  </a:lnTo>
                  <a:lnTo>
                    <a:pt x="2584486" y="2107830"/>
                  </a:lnTo>
                  <a:lnTo>
                    <a:pt x="2471730" y="2022642"/>
                  </a:lnTo>
                  <a:lnTo>
                    <a:pt x="2358975" y="1939167"/>
                  </a:lnTo>
                  <a:lnTo>
                    <a:pt x="2246219" y="1857901"/>
                  </a:lnTo>
                  <a:lnTo>
                    <a:pt x="2133463" y="1774599"/>
                  </a:lnTo>
                  <a:lnTo>
                    <a:pt x="2020708" y="1691421"/>
                  </a:lnTo>
                  <a:lnTo>
                    <a:pt x="1907952" y="1610866"/>
                  </a:lnTo>
                  <a:lnTo>
                    <a:pt x="1795197" y="1534943"/>
                  </a:lnTo>
                  <a:lnTo>
                    <a:pt x="1682441" y="1463798"/>
                  </a:lnTo>
                  <a:lnTo>
                    <a:pt x="1569686" y="1395955"/>
                  </a:lnTo>
                  <a:lnTo>
                    <a:pt x="1456930" y="1331629"/>
                  </a:lnTo>
                  <a:lnTo>
                    <a:pt x="1344175" y="1271135"/>
                  </a:lnTo>
                  <a:lnTo>
                    <a:pt x="1231419" y="1214836"/>
                  </a:lnTo>
                  <a:lnTo>
                    <a:pt x="1118664" y="1163089"/>
                  </a:lnTo>
                  <a:lnTo>
                    <a:pt x="1005908" y="1116203"/>
                  </a:lnTo>
                  <a:lnTo>
                    <a:pt x="893153" y="1074411"/>
                  </a:lnTo>
                  <a:lnTo>
                    <a:pt x="780397" y="1037854"/>
                  </a:lnTo>
                  <a:lnTo>
                    <a:pt x="667642" y="1006595"/>
                  </a:lnTo>
                  <a:lnTo>
                    <a:pt x="554886" y="980632"/>
                  </a:lnTo>
                  <a:lnTo>
                    <a:pt x="442131" y="959916"/>
                  </a:lnTo>
                  <a:lnTo>
                    <a:pt x="329375" y="944371"/>
                  </a:lnTo>
                  <a:lnTo>
                    <a:pt x="216619" y="933904"/>
                  </a:lnTo>
                  <a:lnTo>
                    <a:pt x="103864" y="928418"/>
                  </a:lnTo>
                  <a:lnTo>
                    <a:pt x="0" y="927861"/>
                  </a:lnTo>
                  <a:close/>
                </a:path>
              </a:pathLst>
            </a:cu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2" name="pl22"/>
            <p:cNvSpPr/>
            <p:nvPr/>
          </p:nvSpPr>
          <p:spPr>
            <a:xfrm>
              <a:off x="941876" y="2147748"/>
              <a:ext cx="6145984" cy="2754304"/>
            </a:xfrm>
            <a:custGeom>
              <a:avLst/>
              <a:pathLst>
                <a:path w="6145984" h="2754304">
                  <a:moveTo>
                    <a:pt x="0" y="0"/>
                  </a:moveTo>
                  <a:lnTo>
                    <a:pt x="103864" y="78349"/>
                  </a:lnTo>
                  <a:lnTo>
                    <a:pt x="216619" y="162343"/>
                  </a:lnTo>
                  <a:lnTo>
                    <a:pt x="329375" y="245241"/>
                  </a:lnTo>
                  <a:lnTo>
                    <a:pt x="442131" y="327009"/>
                  </a:lnTo>
                  <a:lnTo>
                    <a:pt x="554886" y="407618"/>
                  </a:lnTo>
                  <a:lnTo>
                    <a:pt x="667642" y="487055"/>
                  </a:lnTo>
                  <a:lnTo>
                    <a:pt x="780397" y="565336"/>
                  </a:lnTo>
                  <a:lnTo>
                    <a:pt x="893153" y="642522"/>
                  </a:lnTo>
                  <a:lnTo>
                    <a:pt x="1005908" y="718739"/>
                  </a:lnTo>
                  <a:lnTo>
                    <a:pt x="1118664" y="794193"/>
                  </a:lnTo>
                  <a:lnTo>
                    <a:pt x="1231419" y="869181"/>
                  </a:lnTo>
                  <a:lnTo>
                    <a:pt x="1344175" y="944075"/>
                  </a:lnTo>
                  <a:lnTo>
                    <a:pt x="1456930" y="1019296"/>
                  </a:lnTo>
                  <a:lnTo>
                    <a:pt x="1569686" y="1095271"/>
                  </a:lnTo>
                  <a:lnTo>
                    <a:pt x="1682441" y="1172379"/>
                  </a:lnTo>
                  <a:lnTo>
                    <a:pt x="1795197" y="1250918"/>
                  </a:lnTo>
                  <a:lnTo>
                    <a:pt x="1907952" y="1333775"/>
                  </a:lnTo>
                  <a:lnTo>
                    <a:pt x="2020708" y="1420665"/>
                  </a:lnTo>
                  <a:lnTo>
                    <a:pt x="2133463" y="1508209"/>
                  </a:lnTo>
                  <a:lnTo>
                    <a:pt x="2246219" y="1593518"/>
                  </a:lnTo>
                  <a:lnTo>
                    <a:pt x="2358975" y="1675927"/>
                  </a:lnTo>
                  <a:lnTo>
                    <a:pt x="2471730" y="1762537"/>
                  </a:lnTo>
                  <a:lnTo>
                    <a:pt x="2584486" y="1848853"/>
                  </a:lnTo>
                  <a:lnTo>
                    <a:pt x="2697241" y="1929940"/>
                  </a:lnTo>
                  <a:lnTo>
                    <a:pt x="2809997" y="2003929"/>
                  </a:lnTo>
                  <a:lnTo>
                    <a:pt x="2922752" y="2075929"/>
                  </a:lnTo>
                  <a:lnTo>
                    <a:pt x="3035508" y="2143818"/>
                  </a:lnTo>
                  <a:lnTo>
                    <a:pt x="3148263" y="2205554"/>
                  </a:lnTo>
                  <a:lnTo>
                    <a:pt x="3261019" y="2263528"/>
                  </a:lnTo>
                  <a:lnTo>
                    <a:pt x="3373774" y="2317801"/>
                  </a:lnTo>
                  <a:lnTo>
                    <a:pt x="3486530" y="2365852"/>
                  </a:lnTo>
                  <a:lnTo>
                    <a:pt x="3599285" y="2410217"/>
                  </a:lnTo>
                  <a:lnTo>
                    <a:pt x="3712041" y="2454998"/>
                  </a:lnTo>
                  <a:lnTo>
                    <a:pt x="3824796" y="2494988"/>
                  </a:lnTo>
                  <a:lnTo>
                    <a:pt x="3937552" y="2530741"/>
                  </a:lnTo>
                  <a:lnTo>
                    <a:pt x="4050307" y="2565888"/>
                  </a:lnTo>
                  <a:lnTo>
                    <a:pt x="4163063" y="2599238"/>
                  </a:lnTo>
                  <a:lnTo>
                    <a:pt x="4275819" y="2628129"/>
                  </a:lnTo>
                  <a:lnTo>
                    <a:pt x="4388574" y="2653149"/>
                  </a:lnTo>
                  <a:lnTo>
                    <a:pt x="4501330" y="2675235"/>
                  </a:lnTo>
                  <a:lnTo>
                    <a:pt x="4614085" y="2695047"/>
                  </a:lnTo>
                  <a:lnTo>
                    <a:pt x="4726841" y="2712014"/>
                  </a:lnTo>
                  <a:lnTo>
                    <a:pt x="4839596" y="2726230"/>
                  </a:lnTo>
                  <a:lnTo>
                    <a:pt x="4952352" y="2737714"/>
                  </a:lnTo>
                  <a:lnTo>
                    <a:pt x="5065107" y="2746360"/>
                  </a:lnTo>
                  <a:lnTo>
                    <a:pt x="5177863" y="2751971"/>
                  </a:lnTo>
                  <a:lnTo>
                    <a:pt x="5290618" y="2754304"/>
                  </a:lnTo>
                  <a:lnTo>
                    <a:pt x="5403374" y="2753101"/>
                  </a:lnTo>
                  <a:lnTo>
                    <a:pt x="5516129" y="2748115"/>
                  </a:lnTo>
                  <a:lnTo>
                    <a:pt x="5628885" y="2739132"/>
                  </a:lnTo>
                  <a:lnTo>
                    <a:pt x="5741640" y="2725978"/>
                  </a:lnTo>
                  <a:lnTo>
                    <a:pt x="5854396" y="2708521"/>
                  </a:lnTo>
                  <a:lnTo>
                    <a:pt x="5967151" y="2686671"/>
                  </a:lnTo>
                  <a:lnTo>
                    <a:pt x="6079907" y="2660372"/>
                  </a:lnTo>
                  <a:lnTo>
                    <a:pt x="6145984" y="2642337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3" name="pl23"/>
            <p:cNvSpPr/>
            <p:nvPr/>
          </p:nvSpPr>
          <p:spPr>
            <a:xfrm>
              <a:off x="941876" y="3075610"/>
              <a:ext cx="5667888" cy="2318665"/>
            </a:xfrm>
            <a:custGeom>
              <a:avLst/>
              <a:pathLst>
                <a:path w="5667888" h="2318665">
                  <a:moveTo>
                    <a:pt x="5667888" y="2318665"/>
                  </a:moveTo>
                  <a:lnTo>
                    <a:pt x="5628885" y="2308054"/>
                  </a:lnTo>
                  <a:lnTo>
                    <a:pt x="5516129" y="2278252"/>
                  </a:lnTo>
                  <a:lnTo>
                    <a:pt x="5403374" y="2249163"/>
                  </a:lnTo>
                  <a:lnTo>
                    <a:pt x="5290618" y="2220590"/>
                  </a:lnTo>
                  <a:lnTo>
                    <a:pt x="5177863" y="2192304"/>
                  </a:lnTo>
                  <a:lnTo>
                    <a:pt x="5065107" y="2164062"/>
                  </a:lnTo>
                  <a:lnTo>
                    <a:pt x="4952352" y="2135639"/>
                  </a:lnTo>
                  <a:lnTo>
                    <a:pt x="4839596" y="2106856"/>
                  </a:lnTo>
                  <a:lnTo>
                    <a:pt x="4726841" y="2077620"/>
                  </a:lnTo>
                  <a:lnTo>
                    <a:pt x="4614085" y="2047971"/>
                  </a:lnTo>
                  <a:lnTo>
                    <a:pt x="4501330" y="2018077"/>
                  </a:lnTo>
                  <a:lnTo>
                    <a:pt x="4388574" y="1987653"/>
                  </a:lnTo>
                  <a:lnTo>
                    <a:pt x="4275819" y="1956292"/>
                  </a:lnTo>
                  <a:lnTo>
                    <a:pt x="4163063" y="1923571"/>
                  </a:lnTo>
                  <a:lnTo>
                    <a:pt x="4050307" y="1888722"/>
                  </a:lnTo>
                  <a:lnTo>
                    <a:pt x="3937552" y="1852352"/>
                  </a:lnTo>
                  <a:lnTo>
                    <a:pt x="3824796" y="1816331"/>
                  </a:lnTo>
                  <a:lnTo>
                    <a:pt x="3712041" y="1779046"/>
                  </a:lnTo>
                  <a:lnTo>
                    <a:pt x="3599285" y="1736596"/>
                  </a:lnTo>
                  <a:lnTo>
                    <a:pt x="3486530" y="1692423"/>
                  </a:lnTo>
                  <a:lnTo>
                    <a:pt x="3373774" y="1648547"/>
                  </a:lnTo>
                  <a:lnTo>
                    <a:pt x="3261019" y="1599995"/>
                  </a:lnTo>
                  <a:lnTo>
                    <a:pt x="3148263" y="1540461"/>
                  </a:lnTo>
                  <a:lnTo>
                    <a:pt x="3035508" y="1474878"/>
                  </a:lnTo>
                  <a:lnTo>
                    <a:pt x="2922752" y="1407645"/>
                  </a:lnTo>
                  <a:lnTo>
                    <a:pt x="2809997" y="1338595"/>
                  </a:lnTo>
                  <a:lnTo>
                    <a:pt x="2697241" y="1263218"/>
                  </a:lnTo>
                  <a:lnTo>
                    <a:pt x="2584486" y="1179969"/>
                  </a:lnTo>
                  <a:lnTo>
                    <a:pt x="2471730" y="1094781"/>
                  </a:lnTo>
                  <a:lnTo>
                    <a:pt x="2358975" y="1011306"/>
                  </a:lnTo>
                  <a:lnTo>
                    <a:pt x="2246219" y="930040"/>
                  </a:lnTo>
                  <a:lnTo>
                    <a:pt x="2133463" y="846738"/>
                  </a:lnTo>
                  <a:lnTo>
                    <a:pt x="2020708" y="763560"/>
                  </a:lnTo>
                  <a:lnTo>
                    <a:pt x="1907952" y="683005"/>
                  </a:lnTo>
                  <a:lnTo>
                    <a:pt x="1795197" y="607082"/>
                  </a:lnTo>
                  <a:lnTo>
                    <a:pt x="1682441" y="535936"/>
                  </a:lnTo>
                  <a:lnTo>
                    <a:pt x="1569686" y="468094"/>
                  </a:lnTo>
                  <a:lnTo>
                    <a:pt x="1456930" y="403768"/>
                  </a:lnTo>
                  <a:lnTo>
                    <a:pt x="1344175" y="343274"/>
                  </a:lnTo>
                  <a:lnTo>
                    <a:pt x="1231419" y="286975"/>
                  </a:lnTo>
                  <a:lnTo>
                    <a:pt x="1118664" y="235228"/>
                  </a:lnTo>
                  <a:lnTo>
                    <a:pt x="1005908" y="188342"/>
                  </a:lnTo>
                  <a:lnTo>
                    <a:pt x="893153" y="146549"/>
                  </a:lnTo>
                  <a:lnTo>
                    <a:pt x="780397" y="109992"/>
                  </a:lnTo>
                  <a:lnTo>
                    <a:pt x="667642" y="78734"/>
                  </a:lnTo>
                  <a:lnTo>
                    <a:pt x="554886" y="52771"/>
                  </a:lnTo>
                  <a:lnTo>
                    <a:pt x="442131" y="32055"/>
                  </a:lnTo>
                  <a:lnTo>
                    <a:pt x="329375" y="16509"/>
                  </a:lnTo>
                  <a:lnTo>
                    <a:pt x="216619" y="6043"/>
                  </a:lnTo>
                  <a:lnTo>
                    <a:pt x="103864" y="556"/>
                  </a:lnTo>
                  <a:lnTo>
                    <a:pt x="0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4" name="pl24"/>
            <p:cNvSpPr/>
            <p:nvPr/>
          </p:nvSpPr>
          <p:spPr>
            <a:xfrm>
              <a:off x="941876" y="2611679"/>
              <a:ext cx="6145984" cy="2549865"/>
            </a:xfrm>
            <a:custGeom>
              <a:avLst/>
              <a:pathLst>
                <a:path w="6145984" h="2549865">
                  <a:moveTo>
                    <a:pt x="0" y="0"/>
                  </a:moveTo>
                  <a:lnTo>
                    <a:pt x="103864" y="39452"/>
                  </a:lnTo>
                  <a:lnTo>
                    <a:pt x="216619" y="84193"/>
                  </a:lnTo>
                  <a:lnTo>
                    <a:pt x="329375" y="130875"/>
                  </a:lnTo>
                  <a:lnTo>
                    <a:pt x="442131" y="179532"/>
                  </a:lnTo>
                  <a:lnTo>
                    <a:pt x="554886" y="230194"/>
                  </a:lnTo>
                  <a:lnTo>
                    <a:pt x="667642" y="282894"/>
                  </a:lnTo>
                  <a:lnTo>
                    <a:pt x="780397" y="337664"/>
                  </a:lnTo>
                  <a:lnTo>
                    <a:pt x="893153" y="394536"/>
                  </a:lnTo>
                  <a:lnTo>
                    <a:pt x="1005908" y="453540"/>
                  </a:lnTo>
                  <a:lnTo>
                    <a:pt x="1118664" y="514711"/>
                  </a:lnTo>
                  <a:lnTo>
                    <a:pt x="1231419" y="578078"/>
                  </a:lnTo>
                  <a:lnTo>
                    <a:pt x="1344175" y="643674"/>
                  </a:lnTo>
                  <a:lnTo>
                    <a:pt x="1456930" y="711532"/>
                  </a:lnTo>
                  <a:lnTo>
                    <a:pt x="1569686" y="781682"/>
                  </a:lnTo>
                  <a:lnTo>
                    <a:pt x="1682441" y="854158"/>
                  </a:lnTo>
                  <a:lnTo>
                    <a:pt x="1795197" y="929000"/>
                  </a:lnTo>
                  <a:lnTo>
                    <a:pt x="1907952" y="1008390"/>
                  </a:lnTo>
                  <a:lnTo>
                    <a:pt x="2020708" y="1092112"/>
                  </a:lnTo>
                  <a:lnTo>
                    <a:pt x="2133463" y="1177473"/>
                  </a:lnTo>
                  <a:lnTo>
                    <a:pt x="2246219" y="1261779"/>
                  </a:lnTo>
                  <a:lnTo>
                    <a:pt x="2358975" y="1343616"/>
                  </a:lnTo>
                  <a:lnTo>
                    <a:pt x="2471730" y="1428659"/>
                  </a:lnTo>
                  <a:lnTo>
                    <a:pt x="2584486" y="1514411"/>
                  </a:lnTo>
                  <a:lnTo>
                    <a:pt x="2697241" y="1596579"/>
                  </a:lnTo>
                  <a:lnTo>
                    <a:pt x="2809997" y="1671262"/>
                  </a:lnTo>
                  <a:lnTo>
                    <a:pt x="2922752" y="1741787"/>
                  </a:lnTo>
                  <a:lnTo>
                    <a:pt x="3035508" y="1809348"/>
                  </a:lnTo>
                  <a:lnTo>
                    <a:pt x="3148263" y="1873008"/>
                  </a:lnTo>
                  <a:lnTo>
                    <a:pt x="3261019" y="1931761"/>
                  </a:lnTo>
                  <a:lnTo>
                    <a:pt x="3373774" y="1983174"/>
                  </a:lnTo>
                  <a:lnTo>
                    <a:pt x="3486530" y="2029137"/>
                  </a:lnTo>
                  <a:lnTo>
                    <a:pt x="3599285" y="2073406"/>
                  </a:lnTo>
                  <a:lnTo>
                    <a:pt x="3712041" y="2117022"/>
                  </a:lnTo>
                  <a:lnTo>
                    <a:pt x="3824796" y="2155659"/>
                  </a:lnTo>
                  <a:lnTo>
                    <a:pt x="3937552" y="2191546"/>
                  </a:lnTo>
                  <a:lnTo>
                    <a:pt x="4050307" y="2227305"/>
                  </a:lnTo>
                  <a:lnTo>
                    <a:pt x="4163063" y="2261405"/>
                  </a:lnTo>
                  <a:lnTo>
                    <a:pt x="4275819" y="2292210"/>
                  </a:lnTo>
                  <a:lnTo>
                    <a:pt x="4388574" y="2320401"/>
                  </a:lnTo>
                  <a:lnTo>
                    <a:pt x="4501330" y="2346656"/>
                  </a:lnTo>
                  <a:lnTo>
                    <a:pt x="4614085" y="2371509"/>
                  </a:lnTo>
                  <a:lnTo>
                    <a:pt x="4726841" y="2394817"/>
                  </a:lnTo>
                  <a:lnTo>
                    <a:pt x="4839596" y="2416543"/>
                  </a:lnTo>
                  <a:lnTo>
                    <a:pt x="4952352" y="2436677"/>
                  </a:lnTo>
                  <a:lnTo>
                    <a:pt x="5065107" y="2455211"/>
                  </a:lnTo>
                  <a:lnTo>
                    <a:pt x="5177863" y="2472137"/>
                  </a:lnTo>
                  <a:lnTo>
                    <a:pt x="5290618" y="2487447"/>
                  </a:lnTo>
                  <a:lnTo>
                    <a:pt x="5403374" y="2501132"/>
                  </a:lnTo>
                  <a:lnTo>
                    <a:pt x="5516129" y="2513184"/>
                  </a:lnTo>
                  <a:lnTo>
                    <a:pt x="5628885" y="2523593"/>
                  </a:lnTo>
                  <a:lnTo>
                    <a:pt x="5741640" y="2532353"/>
                  </a:lnTo>
                  <a:lnTo>
                    <a:pt x="5854396" y="2539455"/>
                  </a:lnTo>
                  <a:lnTo>
                    <a:pt x="5967151" y="2544889"/>
                  </a:lnTo>
                  <a:lnTo>
                    <a:pt x="6079907" y="2548649"/>
                  </a:lnTo>
                  <a:lnTo>
                    <a:pt x="6145984" y="2549865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5" name="pg25"/>
            <p:cNvSpPr/>
            <p:nvPr/>
          </p:nvSpPr>
          <p:spPr>
            <a:xfrm>
              <a:off x="941876" y="1801829"/>
              <a:ext cx="6145984" cy="3592446"/>
            </a:xfrm>
            <a:custGeom>
              <a:avLst/>
              <a:pathLst>
                <a:path w="6145984" h="3592446">
                  <a:moveTo>
                    <a:pt x="0" y="0"/>
                  </a:moveTo>
                  <a:lnTo>
                    <a:pt x="103864" y="48955"/>
                  </a:lnTo>
                  <a:lnTo>
                    <a:pt x="216619" y="102870"/>
                  </a:lnTo>
                  <a:lnTo>
                    <a:pt x="329375" y="157499"/>
                  </a:lnTo>
                  <a:lnTo>
                    <a:pt x="442131" y="212786"/>
                  </a:lnTo>
                  <a:lnTo>
                    <a:pt x="554886" y="268683"/>
                  </a:lnTo>
                  <a:lnTo>
                    <a:pt x="667642" y="325156"/>
                  </a:lnTo>
                  <a:lnTo>
                    <a:pt x="780397" y="382205"/>
                  </a:lnTo>
                  <a:lnTo>
                    <a:pt x="893153" y="439879"/>
                  </a:lnTo>
                  <a:lnTo>
                    <a:pt x="1005908" y="498297"/>
                  </a:lnTo>
                  <a:lnTo>
                    <a:pt x="1118664" y="557668"/>
                  </a:lnTo>
                  <a:lnTo>
                    <a:pt x="1231419" y="618298"/>
                  </a:lnTo>
                  <a:lnTo>
                    <a:pt x="1344175" y="680575"/>
                  </a:lnTo>
                  <a:lnTo>
                    <a:pt x="1456930" y="744945"/>
                  </a:lnTo>
                  <a:lnTo>
                    <a:pt x="1569686" y="811855"/>
                  </a:lnTo>
                  <a:lnTo>
                    <a:pt x="1682441" y="881703"/>
                  </a:lnTo>
                  <a:lnTo>
                    <a:pt x="1795197" y="954795"/>
                  </a:lnTo>
                  <a:lnTo>
                    <a:pt x="1907952" y="1033776"/>
                  </a:lnTo>
                  <a:lnTo>
                    <a:pt x="2020708" y="1118480"/>
                  </a:lnTo>
                  <a:lnTo>
                    <a:pt x="2133463" y="1205969"/>
                  </a:lnTo>
                  <a:lnTo>
                    <a:pt x="2246219" y="1293843"/>
                  </a:lnTo>
                  <a:lnTo>
                    <a:pt x="2358975" y="1382763"/>
                  </a:lnTo>
                  <a:lnTo>
                    <a:pt x="2471730" y="1484259"/>
                  </a:lnTo>
                  <a:lnTo>
                    <a:pt x="2584486" y="1591364"/>
                  </a:lnTo>
                  <a:lnTo>
                    <a:pt x="2697241" y="1695609"/>
                  </a:lnTo>
                  <a:lnTo>
                    <a:pt x="2809997" y="1792948"/>
                  </a:lnTo>
                  <a:lnTo>
                    <a:pt x="2922752" y="1902082"/>
                  </a:lnTo>
                  <a:lnTo>
                    <a:pt x="3035508" y="2017062"/>
                  </a:lnTo>
                  <a:lnTo>
                    <a:pt x="3148263" y="2124737"/>
                  </a:lnTo>
                  <a:lnTo>
                    <a:pt x="3261019" y="2217461"/>
                  </a:lnTo>
                  <a:lnTo>
                    <a:pt x="3373774" y="2309555"/>
                  </a:lnTo>
                  <a:lnTo>
                    <a:pt x="3486530" y="2399014"/>
                  </a:lnTo>
                  <a:lnTo>
                    <a:pt x="3599285" y="2475950"/>
                  </a:lnTo>
                  <a:lnTo>
                    <a:pt x="3712041" y="2538543"/>
                  </a:lnTo>
                  <a:lnTo>
                    <a:pt x="3824796" y="2592267"/>
                  </a:lnTo>
                  <a:lnTo>
                    <a:pt x="3937552" y="2638564"/>
                  </a:lnTo>
                  <a:lnTo>
                    <a:pt x="4050307" y="2681391"/>
                  </a:lnTo>
                  <a:lnTo>
                    <a:pt x="4163063" y="2720274"/>
                  </a:lnTo>
                  <a:lnTo>
                    <a:pt x="4275819" y="2752994"/>
                  </a:lnTo>
                  <a:lnTo>
                    <a:pt x="4388574" y="2780363"/>
                  </a:lnTo>
                  <a:lnTo>
                    <a:pt x="4501330" y="2803572"/>
                  </a:lnTo>
                  <a:lnTo>
                    <a:pt x="4614085" y="2823771"/>
                  </a:lnTo>
                  <a:lnTo>
                    <a:pt x="4726841" y="2841343"/>
                  </a:lnTo>
                  <a:lnTo>
                    <a:pt x="4839596" y="2856448"/>
                  </a:lnTo>
                  <a:lnTo>
                    <a:pt x="4952352" y="2869082"/>
                  </a:lnTo>
                  <a:lnTo>
                    <a:pt x="5065107" y="2879102"/>
                  </a:lnTo>
                  <a:lnTo>
                    <a:pt x="5177863" y="2886268"/>
                  </a:lnTo>
                  <a:lnTo>
                    <a:pt x="5290618" y="2890288"/>
                  </a:lnTo>
                  <a:lnTo>
                    <a:pt x="5403374" y="2890853"/>
                  </a:lnTo>
                  <a:lnTo>
                    <a:pt x="5516129" y="2887667"/>
                  </a:lnTo>
                  <a:lnTo>
                    <a:pt x="5628885" y="2880471"/>
                  </a:lnTo>
                  <a:lnTo>
                    <a:pt x="5741640" y="2869047"/>
                  </a:lnTo>
                  <a:lnTo>
                    <a:pt x="5854396" y="2853227"/>
                  </a:lnTo>
                  <a:lnTo>
                    <a:pt x="5967151" y="2832885"/>
                  </a:lnTo>
                  <a:lnTo>
                    <a:pt x="6079907" y="2807935"/>
                  </a:lnTo>
                  <a:lnTo>
                    <a:pt x="6145984" y="2790580"/>
                  </a:lnTo>
                  <a:lnTo>
                    <a:pt x="6145984" y="3592446"/>
                  </a:lnTo>
                  <a:lnTo>
                    <a:pt x="6114838" y="3592446"/>
                  </a:lnTo>
                  <a:lnTo>
                    <a:pt x="6079907" y="3579331"/>
                  </a:lnTo>
                  <a:lnTo>
                    <a:pt x="5967151" y="3538448"/>
                  </a:lnTo>
                  <a:lnTo>
                    <a:pt x="5854396" y="3499032"/>
                  </a:lnTo>
                  <a:lnTo>
                    <a:pt x="5741640" y="3461066"/>
                  </a:lnTo>
                  <a:lnTo>
                    <a:pt x="5628885" y="3424493"/>
                  </a:lnTo>
                  <a:lnTo>
                    <a:pt x="5516129" y="3389216"/>
                  </a:lnTo>
                  <a:lnTo>
                    <a:pt x="5403374" y="3355086"/>
                  </a:lnTo>
                  <a:lnTo>
                    <a:pt x="5290618" y="3321914"/>
                  </a:lnTo>
                  <a:lnTo>
                    <a:pt x="5177863" y="3289473"/>
                  </a:lnTo>
                  <a:lnTo>
                    <a:pt x="5065107" y="3257525"/>
                  </a:lnTo>
                  <a:lnTo>
                    <a:pt x="4952352" y="3225847"/>
                  </a:lnTo>
                  <a:lnTo>
                    <a:pt x="4839596" y="3194269"/>
                  </a:lnTo>
                  <a:lnTo>
                    <a:pt x="4726841" y="3162717"/>
                  </a:lnTo>
                  <a:lnTo>
                    <a:pt x="4614085" y="3131257"/>
                  </a:lnTo>
                  <a:lnTo>
                    <a:pt x="4501330" y="3100016"/>
                  </a:lnTo>
                  <a:lnTo>
                    <a:pt x="4388574" y="3067676"/>
                  </a:lnTo>
                  <a:lnTo>
                    <a:pt x="4275819" y="3033364"/>
                  </a:lnTo>
                  <a:lnTo>
                    <a:pt x="4163063" y="2996449"/>
                  </a:lnTo>
                  <a:lnTo>
                    <a:pt x="4050307" y="2955925"/>
                  </a:lnTo>
                  <a:lnTo>
                    <a:pt x="3937552" y="2911758"/>
                  </a:lnTo>
                  <a:lnTo>
                    <a:pt x="3824796" y="2865168"/>
                  </a:lnTo>
                  <a:lnTo>
                    <a:pt x="3712041" y="2814406"/>
                  </a:lnTo>
                  <a:lnTo>
                    <a:pt x="3599285" y="2754365"/>
                  </a:lnTo>
                  <a:lnTo>
                    <a:pt x="3486530" y="2677640"/>
                  </a:lnTo>
                  <a:lnTo>
                    <a:pt x="3373774" y="2592753"/>
                  </a:lnTo>
                  <a:lnTo>
                    <a:pt x="3261019" y="2506924"/>
                  </a:lnTo>
                  <a:lnTo>
                    <a:pt x="3148263" y="2412492"/>
                  </a:lnTo>
                  <a:lnTo>
                    <a:pt x="3035508" y="2300603"/>
                  </a:lnTo>
                  <a:lnTo>
                    <a:pt x="2922752" y="2186343"/>
                  </a:lnTo>
                  <a:lnTo>
                    <a:pt x="2809997" y="2080439"/>
                  </a:lnTo>
                  <a:lnTo>
                    <a:pt x="2697241" y="1981579"/>
                  </a:lnTo>
                  <a:lnTo>
                    <a:pt x="2584486" y="1874967"/>
                  </a:lnTo>
                  <a:lnTo>
                    <a:pt x="2471730" y="1769097"/>
                  </a:lnTo>
                  <a:lnTo>
                    <a:pt x="2358975" y="1671034"/>
                  </a:lnTo>
                  <a:lnTo>
                    <a:pt x="2246219" y="1583367"/>
                  </a:lnTo>
                  <a:lnTo>
                    <a:pt x="2133463" y="1497690"/>
                  </a:lnTo>
                  <a:lnTo>
                    <a:pt x="2020708" y="1414982"/>
                  </a:lnTo>
                  <a:lnTo>
                    <a:pt x="1907952" y="1337216"/>
                  </a:lnTo>
                  <a:lnTo>
                    <a:pt x="1795197" y="1265828"/>
                  </a:lnTo>
                  <a:lnTo>
                    <a:pt x="1682441" y="1200833"/>
                  </a:lnTo>
                  <a:lnTo>
                    <a:pt x="1569686" y="1141131"/>
                  </a:lnTo>
                  <a:lnTo>
                    <a:pt x="1456930" y="1086977"/>
                  </a:lnTo>
                  <a:lnTo>
                    <a:pt x="1344175" y="1038735"/>
                  </a:lnTo>
                  <a:lnTo>
                    <a:pt x="1231419" y="996820"/>
                  </a:lnTo>
                  <a:lnTo>
                    <a:pt x="1118664" y="961642"/>
                  </a:lnTo>
                  <a:lnTo>
                    <a:pt x="1005908" y="933556"/>
                  </a:lnTo>
                  <a:lnTo>
                    <a:pt x="893153" y="912836"/>
                  </a:lnTo>
                  <a:lnTo>
                    <a:pt x="780397" y="899654"/>
                  </a:lnTo>
                  <a:lnTo>
                    <a:pt x="667642" y="894099"/>
                  </a:lnTo>
                  <a:lnTo>
                    <a:pt x="554886" y="896185"/>
                  </a:lnTo>
                  <a:lnTo>
                    <a:pt x="442131" y="905877"/>
                  </a:lnTo>
                  <a:lnTo>
                    <a:pt x="329375" y="923108"/>
                  </a:lnTo>
                  <a:lnTo>
                    <a:pt x="216619" y="947798"/>
                  </a:lnTo>
                  <a:lnTo>
                    <a:pt x="103864" y="979856"/>
                  </a:lnTo>
                  <a:lnTo>
                    <a:pt x="0" y="1016090"/>
                  </a:lnTo>
                  <a:close/>
                </a:path>
              </a:pathLst>
            </a:cu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6" name="pl26"/>
            <p:cNvSpPr/>
            <p:nvPr/>
          </p:nvSpPr>
          <p:spPr>
            <a:xfrm>
              <a:off x="941876" y="1801829"/>
              <a:ext cx="6145984" cy="2890853"/>
            </a:xfrm>
            <a:custGeom>
              <a:avLst/>
              <a:pathLst>
                <a:path w="6145984" h="2890853">
                  <a:moveTo>
                    <a:pt x="0" y="0"/>
                  </a:moveTo>
                  <a:lnTo>
                    <a:pt x="103864" y="48955"/>
                  </a:lnTo>
                  <a:lnTo>
                    <a:pt x="216619" y="102870"/>
                  </a:lnTo>
                  <a:lnTo>
                    <a:pt x="329375" y="157499"/>
                  </a:lnTo>
                  <a:lnTo>
                    <a:pt x="442131" y="212786"/>
                  </a:lnTo>
                  <a:lnTo>
                    <a:pt x="554886" y="268683"/>
                  </a:lnTo>
                  <a:lnTo>
                    <a:pt x="667642" y="325156"/>
                  </a:lnTo>
                  <a:lnTo>
                    <a:pt x="780397" y="382205"/>
                  </a:lnTo>
                  <a:lnTo>
                    <a:pt x="893153" y="439879"/>
                  </a:lnTo>
                  <a:lnTo>
                    <a:pt x="1005908" y="498297"/>
                  </a:lnTo>
                  <a:lnTo>
                    <a:pt x="1118664" y="557668"/>
                  </a:lnTo>
                  <a:lnTo>
                    <a:pt x="1231419" y="618298"/>
                  </a:lnTo>
                  <a:lnTo>
                    <a:pt x="1344175" y="680575"/>
                  </a:lnTo>
                  <a:lnTo>
                    <a:pt x="1456930" y="744945"/>
                  </a:lnTo>
                  <a:lnTo>
                    <a:pt x="1569686" y="811855"/>
                  </a:lnTo>
                  <a:lnTo>
                    <a:pt x="1682441" y="881703"/>
                  </a:lnTo>
                  <a:lnTo>
                    <a:pt x="1795197" y="954795"/>
                  </a:lnTo>
                  <a:lnTo>
                    <a:pt x="1907952" y="1033776"/>
                  </a:lnTo>
                  <a:lnTo>
                    <a:pt x="2020708" y="1118480"/>
                  </a:lnTo>
                  <a:lnTo>
                    <a:pt x="2133463" y="1205969"/>
                  </a:lnTo>
                  <a:lnTo>
                    <a:pt x="2246219" y="1293843"/>
                  </a:lnTo>
                  <a:lnTo>
                    <a:pt x="2358975" y="1382763"/>
                  </a:lnTo>
                  <a:lnTo>
                    <a:pt x="2471730" y="1484259"/>
                  </a:lnTo>
                  <a:lnTo>
                    <a:pt x="2584486" y="1591364"/>
                  </a:lnTo>
                  <a:lnTo>
                    <a:pt x="2697241" y="1695609"/>
                  </a:lnTo>
                  <a:lnTo>
                    <a:pt x="2809997" y="1792948"/>
                  </a:lnTo>
                  <a:lnTo>
                    <a:pt x="2922752" y="1902082"/>
                  </a:lnTo>
                  <a:lnTo>
                    <a:pt x="3035508" y="2017062"/>
                  </a:lnTo>
                  <a:lnTo>
                    <a:pt x="3148263" y="2124737"/>
                  </a:lnTo>
                  <a:lnTo>
                    <a:pt x="3261019" y="2217461"/>
                  </a:lnTo>
                  <a:lnTo>
                    <a:pt x="3373774" y="2309555"/>
                  </a:lnTo>
                  <a:lnTo>
                    <a:pt x="3486530" y="2399014"/>
                  </a:lnTo>
                  <a:lnTo>
                    <a:pt x="3599285" y="2475950"/>
                  </a:lnTo>
                  <a:lnTo>
                    <a:pt x="3712041" y="2538543"/>
                  </a:lnTo>
                  <a:lnTo>
                    <a:pt x="3824796" y="2592267"/>
                  </a:lnTo>
                  <a:lnTo>
                    <a:pt x="3937552" y="2638564"/>
                  </a:lnTo>
                  <a:lnTo>
                    <a:pt x="4050307" y="2681391"/>
                  </a:lnTo>
                  <a:lnTo>
                    <a:pt x="4163063" y="2720274"/>
                  </a:lnTo>
                  <a:lnTo>
                    <a:pt x="4275819" y="2752994"/>
                  </a:lnTo>
                  <a:lnTo>
                    <a:pt x="4388574" y="2780363"/>
                  </a:lnTo>
                  <a:lnTo>
                    <a:pt x="4501330" y="2803572"/>
                  </a:lnTo>
                  <a:lnTo>
                    <a:pt x="4614085" y="2823771"/>
                  </a:lnTo>
                  <a:lnTo>
                    <a:pt x="4726841" y="2841343"/>
                  </a:lnTo>
                  <a:lnTo>
                    <a:pt x="4839596" y="2856448"/>
                  </a:lnTo>
                  <a:lnTo>
                    <a:pt x="4952352" y="2869082"/>
                  </a:lnTo>
                  <a:lnTo>
                    <a:pt x="5065107" y="2879102"/>
                  </a:lnTo>
                  <a:lnTo>
                    <a:pt x="5177863" y="2886268"/>
                  </a:lnTo>
                  <a:lnTo>
                    <a:pt x="5290618" y="2890288"/>
                  </a:lnTo>
                  <a:lnTo>
                    <a:pt x="5403374" y="2890853"/>
                  </a:lnTo>
                  <a:lnTo>
                    <a:pt x="5516129" y="2887667"/>
                  </a:lnTo>
                  <a:lnTo>
                    <a:pt x="5628885" y="2880471"/>
                  </a:lnTo>
                  <a:lnTo>
                    <a:pt x="5741640" y="2869047"/>
                  </a:lnTo>
                  <a:lnTo>
                    <a:pt x="5854396" y="2853227"/>
                  </a:lnTo>
                  <a:lnTo>
                    <a:pt x="5967151" y="2832885"/>
                  </a:lnTo>
                  <a:lnTo>
                    <a:pt x="6079907" y="2807935"/>
                  </a:lnTo>
                  <a:lnTo>
                    <a:pt x="6145984" y="279058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7" name="pl27"/>
            <p:cNvSpPr/>
            <p:nvPr/>
          </p:nvSpPr>
          <p:spPr>
            <a:xfrm>
              <a:off x="941876" y="2695928"/>
              <a:ext cx="6114838" cy="2698346"/>
            </a:xfrm>
            <a:custGeom>
              <a:avLst/>
              <a:pathLst>
                <a:path w="6114838" h="2698346">
                  <a:moveTo>
                    <a:pt x="6114838" y="2698346"/>
                  </a:moveTo>
                  <a:lnTo>
                    <a:pt x="6079907" y="2685231"/>
                  </a:lnTo>
                  <a:lnTo>
                    <a:pt x="5967151" y="2644349"/>
                  </a:lnTo>
                  <a:lnTo>
                    <a:pt x="5854396" y="2604933"/>
                  </a:lnTo>
                  <a:lnTo>
                    <a:pt x="5741640" y="2566966"/>
                  </a:lnTo>
                  <a:lnTo>
                    <a:pt x="5628885" y="2530393"/>
                  </a:lnTo>
                  <a:lnTo>
                    <a:pt x="5516129" y="2495116"/>
                  </a:lnTo>
                  <a:lnTo>
                    <a:pt x="5403374" y="2460987"/>
                  </a:lnTo>
                  <a:lnTo>
                    <a:pt x="5290618" y="2427814"/>
                  </a:lnTo>
                  <a:lnTo>
                    <a:pt x="5177863" y="2395374"/>
                  </a:lnTo>
                  <a:lnTo>
                    <a:pt x="5065107" y="2363426"/>
                  </a:lnTo>
                  <a:lnTo>
                    <a:pt x="4952352" y="2331747"/>
                  </a:lnTo>
                  <a:lnTo>
                    <a:pt x="4839596" y="2300169"/>
                  </a:lnTo>
                  <a:lnTo>
                    <a:pt x="4726841" y="2268617"/>
                  </a:lnTo>
                  <a:lnTo>
                    <a:pt x="4614085" y="2237157"/>
                  </a:lnTo>
                  <a:lnTo>
                    <a:pt x="4501330" y="2205916"/>
                  </a:lnTo>
                  <a:lnTo>
                    <a:pt x="4388574" y="2173577"/>
                  </a:lnTo>
                  <a:lnTo>
                    <a:pt x="4275819" y="2139264"/>
                  </a:lnTo>
                  <a:lnTo>
                    <a:pt x="4163063" y="2102349"/>
                  </a:lnTo>
                  <a:lnTo>
                    <a:pt x="4050307" y="2061826"/>
                  </a:lnTo>
                  <a:lnTo>
                    <a:pt x="3937552" y="2017659"/>
                  </a:lnTo>
                  <a:lnTo>
                    <a:pt x="3824796" y="1971068"/>
                  </a:lnTo>
                  <a:lnTo>
                    <a:pt x="3712041" y="1920306"/>
                  </a:lnTo>
                  <a:lnTo>
                    <a:pt x="3599285" y="1860265"/>
                  </a:lnTo>
                  <a:lnTo>
                    <a:pt x="3486530" y="1783540"/>
                  </a:lnTo>
                  <a:lnTo>
                    <a:pt x="3373774" y="1698653"/>
                  </a:lnTo>
                  <a:lnTo>
                    <a:pt x="3261019" y="1612825"/>
                  </a:lnTo>
                  <a:lnTo>
                    <a:pt x="3148263" y="1518392"/>
                  </a:lnTo>
                  <a:lnTo>
                    <a:pt x="3035508" y="1406504"/>
                  </a:lnTo>
                  <a:lnTo>
                    <a:pt x="2922752" y="1292243"/>
                  </a:lnTo>
                  <a:lnTo>
                    <a:pt x="2809997" y="1186340"/>
                  </a:lnTo>
                  <a:lnTo>
                    <a:pt x="2697241" y="1087479"/>
                  </a:lnTo>
                  <a:lnTo>
                    <a:pt x="2584486" y="980867"/>
                  </a:lnTo>
                  <a:lnTo>
                    <a:pt x="2471730" y="874998"/>
                  </a:lnTo>
                  <a:lnTo>
                    <a:pt x="2358975" y="776935"/>
                  </a:lnTo>
                  <a:lnTo>
                    <a:pt x="2246219" y="689267"/>
                  </a:lnTo>
                  <a:lnTo>
                    <a:pt x="2133463" y="603590"/>
                  </a:lnTo>
                  <a:lnTo>
                    <a:pt x="2020708" y="520882"/>
                  </a:lnTo>
                  <a:lnTo>
                    <a:pt x="1907952" y="443116"/>
                  </a:lnTo>
                  <a:lnTo>
                    <a:pt x="1795197" y="371728"/>
                  </a:lnTo>
                  <a:lnTo>
                    <a:pt x="1682441" y="306733"/>
                  </a:lnTo>
                  <a:lnTo>
                    <a:pt x="1569686" y="247031"/>
                  </a:lnTo>
                  <a:lnTo>
                    <a:pt x="1456930" y="192878"/>
                  </a:lnTo>
                  <a:lnTo>
                    <a:pt x="1344175" y="144636"/>
                  </a:lnTo>
                  <a:lnTo>
                    <a:pt x="1231419" y="102721"/>
                  </a:lnTo>
                  <a:lnTo>
                    <a:pt x="1118664" y="67542"/>
                  </a:lnTo>
                  <a:lnTo>
                    <a:pt x="1005908" y="39457"/>
                  </a:lnTo>
                  <a:lnTo>
                    <a:pt x="893153" y="18736"/>
                  </a:lnTo>
                  <a:lnTo>
                    <a:pt x="780397" y="5555"/>
                  </a:lnTo>
                  <a:lnTo>
                    <a:pt x="667642" y="0"/>
                  </a:lnTo>
                  <a:lnTo>
                    <a:pt x="554886" y="2085"/>
                  </a:lnTo>
                  <a:lnTo>
                    <a:pt x="442131" y="11777"/>
                  </a:lnTo>
                  <a:lnTo>
                    <a:pt x="329375" y="29009"/>
                  </a:lnTo>
                  <a:lnTo>
                    <a:pt x="216619" y="53698"/>
                  </a:lnTo>
                  <a:lnTo>
                    <a:pt x="103864" y="85756"/>
                  </a:lnTo>
                  <a:lnTo>
                    <a:pt x="0" y="121991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8" name="pl28"/>
            <p:cNvSpPr/>
            <p:nvPr/>
          </p:nvSpPr>
          <p:spPr>
            <a:xfrm>
              <a:off x="941876" y="2309874"/>
              <a:ext cx="6145984" cy="2689315"/>
            </a:xfrm>
            <a:custGeom>
              <a:avLst/>
              <a:pathLst>
                <a:path w="6145984" h="2689315">
                  <a:moveTo>
                    <a:pt x="0" y="0"/>
                  </a:moveTo>
                  <a:lnTo>
                    <a:pt x="103864" y="6360"/>
                  </a:lnTo>
                  <a:lnTo>
                    <a:pt x="216619" y="17289"/>
                  </a:lnTo>
                  <a:lnTo>
                    <a:pt x="329375" y="32258"/>
                  </a:lnTo>
                  <a:lnTo>
                    <a:pt x="442131" y="51286"/>
                  </a:lnTo>
                  <a:lnTo>
                    <a:pt x="554886" y="74388"/>
                  </a:lnTo>
                  <a:lnTo>
                    <a:pt x="667642" y="101582"/>
                  </a:lnTo>
                  <a:lnTo>
                    <a:pt x="780397" y="132884"/>
                  </a:lnTo>
                  <a:lnTo>
                    <a:pt x="893153" y="168312"/>
                  </a:lnTo>
                  <a:lnTo>
                    <a:pt x="1005908" y="207881"/>
                  </a:lnTo>
                  <a:lnTo>
                    <a:pt x="1118664" y="251610"/>
                  </a:lnTo>
                  <a:lnTo>
                    <a:pt x="1231419" y="299513"/>
                  </a:lnTo>
                  <a:lnTo>
                    <a:pt x="1344175" y="351610"/>
                  </a:lnTo>
                  <a:lnTo>
                    <a:pt x="1456930" y="407916"/>
                  </a:lnTo>
                  <a:lnTo>
                    <a:pt x="1569686" y="468448"/>
                  </a:lnTo>
                  <a:lnTo>
                    <a:pt x="1682441" y="533223"/>
                  </a:lnTo>
                  <a:lnTo>
                    <a:pt x="1795197" y="602266"/>
                  </a:lnTo>
                  <a:lnTo>
                    <a:pt x="1907952" y="677450"/>
                  </a:lnTo>
                  <a:lnTo>
                    <a:pt x="2020708" y="758685"/>
                  </a:lnTo>
                  <a:lnTo>
                    <a:pt x="2133463" y="843784"/>
                  </a:lnTo>
                  <a:lnTo>
                    <a:pt x="2246219" y="930560"/>
                  </a:lnTo>
                  <a:lnTo>
                    <a:pt x="2358975" y="1018853"/>
                  </a:lnTo>
                  <a:lnTo>
                    <a:pt x="2471730" y="1118633"/>
                  </a:lnTo>
                  <a:lnTo>
                    <a:pt x="2584486" y="1225120"/>
                  </a:lnTo>
                  <a:lnTo>
                    <a:pt x="2697241" y="1330548"/>
                  </a:lnTo>
                  <a:lnTo>
                    <a:pt x="2809997" y="1428648"/>
                  </a:lnTo>
                  <a:lnTo>
                    <a:pt x="2922752" y="1536167"/>
                  </a:lnTo>
                  <a:lnTo>
                    <a:pt x="3035508" y="1650787"/>
                  </a:lnTo>
                  <a:lnTo>
                    <a:pt x="3148263" y="1760569"/>
                  </a:lnTo>
                  <a:lnTo>
                    <a:pt x="3261019" y="1854147"/>
                  </a:lnTo>
                  <a:lnTo>
                    <a:pt x="3373774" y="1943108"/>
                  </a:lnTo>
                  <a:lnTo>
                    <a:pt x="3486530" y="2030282"/>
                  </a:lnTo>
                  <a:lnTo>
                    <a:pt x="3599285" y="2107112"/>
                  </a:lnTo>
                  <a:lnTo>
                    <a:pt x="3712041" y="2168429"/>
                  </a:lnTo>
                  <a:lnTo>
                    <a:pt x="3824796" y="2220672"/>
                  </a:lnTo>
                  <a:lnTo>
                    <a:pt x="3937552" y="2267116"/>
                  </a:lnTo>
                  <a:lnTo>
                    <a:pt x="4050307" y="2310613"/>
                  </a:lnTo>
                  <a:lnTo>
                    <a:pt x="4163063" y="2350316"/>
                  </a:lnTo>
                  <a:lnTo>
                    <a:pt x="4275819" y="2385133"/>
                  </a:lnTo>
                  <a:lnTo>
                    <a:pt x="4388574" y="2415974"/>
                  </a:lnTo>
                  <a:lnTo>
                    <a:pt x="4501330" y="2443748"/>
                  </a:lnTo>
                  <a:lnTo>
                    <a:pt x="4614085" y="2469469"/>
                  </a:lnTo>
                  <a:lnTo>
                    <a:pt x="4726841" y="2493985"/>
                  </a:lnTo>
                  <a:lnTo>
                    <a:pt x="4839596" y="2517313"/>
                  </a:lnTo>
                  <a:lnTo>
                    <a:pt x="4952352" y="2539419"/>
                  </a:lnTo>
                  <a:lnTo>
                    <a:pt x="5065107" y="2560268"/>
                  </a:lnTo>
                  <a:lnTo>
                    <a:pt x="5177863" y="2579825"/>
                  </a:lnTo>
                  <a:lnTo>
                    <a:pt x="5290618" y="2598056"/>
                  </a:lnTo>
                  <a:lnTo>
                    <a:pt x="5403374" y="2614924"/>
                  </a:lnTo>
                  <a:lnTo>
                    <a:pt x="5516129" y="2630396"/>
                  </a:lnTo>
                  <a:lnTo>
                    <a:pt x="5628885" y="2644437"/>
                  </a:lnTo>
                  <a:lnTo>
                    <a:pt x="5741640" y="2657011"/>
                  </a:lnTo>
                  <a:lnTo>
                    <a:pt x="5854396" y="2668084"/>
                  </a:lnTo>
                  <a:lnTo>
                    <a:pt x="5967151" y="2677621"/>
                  </a:lnTo>
                  <a:lnTo>
                    <a:pt x="6079907" y="2685587"/>
                  </a:lnTo>
                  <a:lnTo>
                    <a:pt x="6145984" y="2689315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9" name="pg29"/>
            <p:cNvSpPr/>
            <p:nvPr/>
          </p:nvSpPr>
          <p:spPr>
            <a:xfrm>
              <a:off x="941876" y="4189567"/>
              <a:ext cx="6145984" cy="1204708"/>
            </a:xfrm>
            <a:custGeom>
              <a:avLst/>
              <a:pathLst>
                <a:path w="6145984" h="1204708">
                  <a:moveTo>
                    <a:pt x="0" y="0"/>
                  </a:moveTo>
                  <a:lnTo>
                    <a:pt x="103864" y="14057"/>
                  </a:lnTo>
                  <a:lnTo>
                    <a:pt x="216619" y="28364"/>
                  </a:lnTo>
                  <a:lnTo>
                    <a:pt x="329375" y="41657"/>
                  </a:lnTo>
                  <a:lnTo>
                    <a:pt x="442131" y="53875"/>
                  </a:lnTo>
                  <a:lnTo>
                    <a:pt x="554886" y="64961"/>
                  </a:lnTo>
                  <a:lnTo>
                    <a:pt x="667642" y="74872"/>
                  </a:lnTo>
                  <a:lnTo>
                    <a:pt x="780397" y="83589"/>
                  </a:lnTo>
                  <a:lnTo>
                    <a:pt x="893153" y="91130"/>
                  </a:lnTo>
                  <a:lnTo>
                    <a:pt x="1005908" y="97566"/>
                  </a:lnTo>
                  <a:lnTo>
                    <a:pt x="1118664" y="103039"/>
                  </a:lnTo>
                  <a:lnTo>
                    <a:pt x="1231419" y="107762"/>
                  </a:lnTo>
                  <a:lnTo>
                    <a:pt x="1344175" y="112012"/>
                  </a:lnTo>
                  <a:lnTo>
                    <a:pt x="1456930" y="116108"/>
                  </a:lnTo>
                  <a:lnTo>
                    <a:pt x="1569686" y="120374"/>
                  </a:lnTo>
                  <a:lnTo>
                    <a:pt x="1682441" y="125092"/>
                  </a:lnTo>
                  <a:lnTo>
                    <a:pt x="1795197" y="130465"/>
                  </a:lnTo>
                  <a:lnTo>
                    <a:pt x="1907952" y="136182"/>
                  </a:lnTo>
                  <a:lnTo>
                    <a:pt x="2020708" y="142172"/>
                  </a:lnTo>
                  <a:lnTo>
                    <a:pt x="2133463" y="148841"/>
                  </a:lnTo>
                  <a:lnTo>
                    <a:pt x="2246219" y="156999"/>
                  </a:lnTo>
                  <a:lnTo>
                    <a:pt x="2358975" y="167952"/>
                  </a:lnTo>
                  <a:lnTo>
                    <a:pt x="2471730" y="181704"/>
                  </a:lnTo>
                  <a:lnTo>
                    <a:pt x="2584486" y="196877"/>
                  </a:lnTo>
                  <a:lnTo>
                    <a:pt x="2697241" y="213605"/>
                  </a:lnTo>
                  <a:lnTo>
                    <a:pt x="2809997" y="234341"/>
                  </a:lnTo>
                  <a:lnTo>
                    <a:pt x="2922752" y="262168"/>
                  </a:lnTo>
                  <a:lnTo>
                    <a:pt x="3035508" y="293488"/>
                  </a:lnTo>
                  <a:lnTo>
                    <a:pt x="3148263" y="325796"/>
                  </a:lnTo>
                  <a:lnTo>
                    <a:pt x="3261019" y="360703"/>
                  </a:lnTo>
                  <a:lnTo>
                    <a:pt x="3373774" y="410565"/>
                  </a:lnTo>
                  <a:lnTo>
                    <a:pt x="3486530" y="467547"/>
                  </a:lnTo>
                  <a:lnTo>
                    <a:pt x="3599285" y="517704"/>
                  </a:lnTo>
                  <a:lnTo>
                    <a:pt x="3712041" y="559238"/>
                  </a:lnTo>
                  <a:lnTo>
                    <a:pt x="3824796" y="605270"/>
                  </a:lnTo>
                  <a:lnTo>
                    <a:pt x="3937552" y="648847"/>
                  </a:lnTo>
                  <a:lnTo>
                    <a:pt x="4050307" y="684015"/>
                  </a:lnTo>
                  <a:lnTo>
                    <a:pt x="4163063" y="714374"/>
                  </a:lnTo>
                  <a:lnTo>
                    <a:pt x="4275819" y="742852"/>
                  </a:lnTo>
                  <a:lnTo>
                    <a:pt x="4388574" y="767613"/>
                  </a:lnTo>
                  <a:lnTo>
                    <a:pt x="4501330" y="787109"/>
                  </a:lnTo>
                  <a:lnTo>
                    <a:pt x="4614085" y="800805"/>
                  </a:lnTo>
                  <a:lnTo>
                    <a:pt x="4726841" y="811343"/>
                  </a:lnTo>
                  <a:lnTo>
                    <a:pt x="4839596" y="819136"/>
                  </a:lnTo>
                  <a:lnTo>
                    <a:pt x="4952352" y="824201"/>
                  </a:lnTo>
                  <a:lnTo>
                    <a:pt x="5065107" y="826448"/>
                  </a:lnTo>
                  <a:lnTo>
                    <a:pt x="5177863" y="825715"/>
                  </a:lnTo>
                  <a:lnTo>
                    <a:pt x="5290618" y="821799"/>
                  </a:lnTo>
                  <a:lnTo>
                    <a:pt x="5403374" y="814485"/>
                  </a:lnTo>
                  <a:lnTo>
                    <a:pt x="5516129" y="803568"/>
                  </a:lnTo>
                  <a:lnTo>
                    <a:pt x="5628885" y="788869"/>
                  </a:lnTo>
                  <a:lnTo>
                    <a:pt x="5741640" y="770244"/>
                  </a:lnTo>
                  <a:lnTo>
                    <a:pt x="5854396" y="747583"/>
                  </a:lnTo>
                  <a:lnTo>
                    <a:pt x="5967151" y="720811"/>
                  </a:lnTo>
                  <a:lnTo>
                    <a:pt x="6079907" y="689883"/>
                  </a:lnTo>
                  <a:lnTo>
                    <a:pt x="6145984" y="669308"/>
                  </a:lnTo>
                  <a:lnTo>
                    <a:pt x="6145984" y="1204708"/>
                  </a:lnTo>
                  <a:lnTo>
                    <a:pt x="5640752" y="1204708"/>
                  </a:lnTo>
                  <a:lnTo>
                    <a:pt x="5628885" y="1202824"/>
                  </a:lnTo>
                  <a:lnTo>
                    <a:pt x="5516129" y="1185204"/>
                  </a:lnTo>
                  <a:lnTo>
                    <a:pt x="5403374" y="1167728"/>
                  </a:lnTo>
                  <a:lnTo>
                    <a:pt x="5290618" y="1150230"/>
                  </a:lnTo>
                  <a:lnTo>
                    <a:pt x="5177863" y="1132520"/>
                  </a:lnTo>
                  <a:lnTo>
                    <a:pt x="5065107" y="1114396"/>
                  </a:lnTo>
                  <a:lnTo>
                    <a:pt x="4952352" y="1095669"/>
                  </a:lnTo>
                  <a:lnTo>
                    <a:pt x="4839596" y="1076189"/>
                  </a:lnTo>
                  <a:lnTo>
                    <a:pt x="4726841" y="1055881"/>
                  </a:lnTo>
                  <a:lnTo>
                    <a:pt x="4614085" y="1034775"/>
                  </a:lnTo>
                  <a:lnTo>
                    <a:pt x="4501330" y="1012677"/>
                  </a:lnTo>
                  <a:lnTo>
                    <a:pt x="4388574" y="986234"/>
                  </a:lnTo>
                  <a:lnTo>
                    <a:pt x="4275819" y="956189"/>
                  </a:lnTo>
                  <a:lnTo>
                    <a:pt x="4163063" y="924519"/>
                  </a:lnTo>
                  <a:lnTo>
                    <a:pt x="4050307" y="892913"/>
                  </a:lnTo>
                  <a:lnTo>
                    <a:pt x="3937552" y="856725"/>
                  </a:lnTo>
                  <a:lnTo>
                    <a:pt x="3824796" y="812924"/>
                  </a:lnTo>
                  <a:lnTo>
                    <a:pt x="3712041" y="769146"/>
                  </a:lnTo>
                  <a:lnTo>
                    <a:pt x="3599285" y="729555"/>
                  </a:lnTo>
                  <a:lnTo>
                    <a:pt x="3486530" y="679557"/>
                  </a:lnTo>
                  <a:lnTo>
                    <a:pt x="3373774" y="626056"/>
                  </a:lnTo>
                  <a:lnTo>
                    <a:pt x="3261019" y="580960"/>
                  </a:lnTo>
                  <a:lnTo>
                    <a:pt x="3148263" y="544754"/>
                  </a:lnTo>
                  <a:lnTo>
                    <a:pt x="3035508" y="509239"/>
                  </a:lnTo>
                  <a:lnTo>
                    <a:pt x="2922752" y="478466"/>
                  </a:lnTo>
                  <a:lnTo>
                    <a:pt x="2809997" y="453097"/>
                  </a:lnTo>
                  <a:lnTo>
                    <a:pt x="2697241" y="431204"/>
                  </a:lnTo>
                  <a:lnTo>
                    <a:pt x="2584486" y="412675"/>
                  </a:lnTo>
                  <a:lnTo>
                    <a:pt x="2471730" y="398442"/>
                  </a:lnTo>
                  <a:lnTo>
                    <a:pt x="2358975" y="387302"/>
                  </a:lnTo>
                  <a:lnTo>
                    <a:pt x="2246219" y="377302"/>
                  </a:lnTo>
                  <a:lnTo>
                    <a:pt x="2133463" y="370816"/>
                  </a:lnTo>
                  <a:lnTo>
                    <a:pt x="2020708" y="367786"/>
                  </a:lnTo>
                  <a:lnTo>
                    <a:pt x="1907952" y="367074"/>
                  </a:lnTo>
                  <a:lnTo>
                    <a:pt x="1795197" y="367135"/>
                  </a:lnTo>
                  <a:lnTo>
                    <a:pt x="1682441" y="367922"/>
                  </a:lnTo>
                  <a:lnTo>
                    <a:pt x="1569686" y="370925"/>
                  </a:lnTo>
                  <a:lnTo>
                    <a:pt x="1456930" y="376366"/>
                  </a:lnTo>
                  <a:lnTo>
                    <a:pt x="1344175" y="384541"/>
                  </a:lnTo>
                  <a:lnTo>
                    <a:pt x="1231419" y="395786"/>
                  </a:lnTo>
                  <a:lnTo>
                    <a:pt x="1118664" y="410429"/>
                  </a:lnTo>
                  <a:lnTo>
                    <a:pt x="1005908" y="428762"/>
                  </a:lnTo>
                  <a:lnTo>
                    <a:pt x="893153" y="451010"/>
                  </a:lnTo>
                  <a:lnTo>
                    <a:pt x="780397" y="477324"/>
                  </a:lnTo>
                  <a:lnTo>
                    <a:pt x="667642" y="507790"/>
                  </a:lnTo>
                  <a:lnTo>
                    <a:pt x="554886" y="542437"/>
                  </a:lnTo>
                  <a:lnTo>
                    <a:pt x="442131" y="581258"/>
                  </a:lnTo>
                  <a:lnTo>
                    <a:pt x="329375" y="624221"/>
                  </a:lnTo>
                  <a:lnTo>
                    <a:pt x="216619" y="671283"/>
                  </a:lnTo>
                  <a:lnTo>
                    <a:pt x="103864" y="722394"/>
                  </a:lnTo>
                  <a:lnTo>
                    <a:pt x="0" y="773159"/>
                  </a:lnTo>
                  <a:close/>
                </a:path>
              </a:pathLst>
            </a:cu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0" name="pl30"/>
            <p:cNvSpPr/>
            <p:nvPr/>
          </p:nvSpPr>
          <p:spPr>
            <a:xfrm>
              <a:off x="941876" y="4189567"/>
              <a:ext cx="6145984" cy="826448"/>
            </a:xfrm>
            <a:custGeom>
              <a:avLst/>
              <a:pathLst>
                <a:path w="6145984" h="826448">
                  <a:moveTo>
                    <a:pt x="0" y="0"/>
                  </a:moveTo>
                  <a:lnTo>
                    <a:pt x="103864" y="14057"/>
                  </a:lnTo>
                  <a:lnTo>
                    <a:pt x="216619" y="28364"/>
                  </a:lnTo>
                  <a:lnTo>
                    <a:pt x="329375" y="41657"/>
                  </a:lnTo>
                  <a:lnTo>
                    <a:pt x="442131" y="53875"/>
                  </a:lnTo>
                  <a:lnTo>
                    <a:pt x="554886" y="64961"/>
                  </a:lnTo>
                  <a:lnTo>
                    <a:pt x="667642" y="74872"/>
                  </a:lnTo>
                  <a:lnTo>
                    <a:pt x="780397" y="83589"/>
                  </a:lnTo>
                  <a:lnTo>
                    <a:pt x="893153" y="91130"/>
                  </a:lnTo>
                  <a:lnTo>
                    <a:pt x="1005908" y="97566"/>
                  </a:lnTo>
                  <a:lnTo>
                    <a:pt x="1118664" y="103039"/>
                  </a:lnTo>
                  <a:lnTo>
                    <a:pt x="1231419" y="107762"/>
                  </a:lnTo>
                  <a:lnTo>
                    <a:pt x="1344175" y="112012"/>
                  </a:lnTo>
                  <a:lnTo>
                    <a:pt x="1456930" y="116108"/>
                  </a:lnTo>
                  <a:lnTo>
                    <a:pt x="1569686" y="120374"/>
                  </a:lnTo>
                  <a:lnTo>
                    <a:pt x="1682441" y="125092"/>
                  </a:lnTo>
                  <a:lnTo>
                    <a:pt x="1795197" y="130465"/>
                  </a:lnTo>
                  <a:lnTo>
                    <a:pt x="1907952" y="136182"/>
                  </a:lnTo>
                  <a:lnTo>
                    <a:pt x="2020708" y="142172"/>
                  </a:lnTo>
                  <a:lnTo>
                    <a:pt x="2133463" y="148841"/>
                  </a:lnTo>
                  <a:lnTo>
                    <a:pt x="2246219" y="156999"/>
                  </a:lnTo>
                  <a:lnTo>
                    <a:pt x="2358975" y="167952"/>
                  </a:lnTo>
                  <a:lnTo>
                    <a:pt x="2471730" y="181704"/>
                  </a:lnTo>
                  <a:lnTo>
                    <a:pt x="2584486" y="196877"/>
                  </a:lnTo>
                  <a:lnTo>
                    <a:pt x="2697241" y="213605"/>
                  </a:lnTo>
                  <a:lnTo>
                    <a:pt x="2809997" y="234341"/>
                  </a:lnTo>
                  <a:lnTo>
                    <a:pt x="2922752" y="262168"/>
                  </a:lnTo>
                  <a:lnTo>
                    <a:pt x="3035508" y="293488"/>
                  </a:lnTo>
                  <a:lnTo>
                    <a:pt x="3148263" y="325796"/>
                  </a:lnTo>
                  <a:lnTo>
                    <a:pt x="3261019" y="360703"/>
                  </a:lnTo>
                  <a:lnTo>
                    <a:pt x="3373774" y="410565"/>
                  </a:lnTo>
                  <a:lnTo>
                    <a:pt x="3486530" y="467547"/>
                  </a:lnTo>
                  <a:lnTo>
                    <a:pt x="3599285" y="517704"/>
                  </a:lnTo>
                  <a:lnTo>
                    <a:pt x="3712041" y="559238"/>
                  </a:lnTo>
                  <a:lnTo>
                    <a:pt x="3824796" y="605270"/>
                  </a:lnTo>
                  <a:lnTo>
                    <a:pt x="3937552" y="648847"/>
                  </a:lnTo>
                  <a:lnTo>
                    <a:pt x="4050307" y="684015"/>
                  </a:lnTo>
                  <a:lnTo>
                    <a:pt x="4163063" y="714374"/>
                  </a:lnTo>
                  <a:lnTo>
                    <a:pt x="4275819" y="742852"/>
                  </a:lnTo>
                  <a:lnTo>
                    <a:pt x="4388574" y="767613"/>
                  </a:lnTo>
                  <a:lnTo>
                    <a:pt x="4501330" y="787109"/>
                  </a:lnTo>
                  <a:lnTo>
                    <a:pt x="4614085" y="800805"/>
                  </a:lnTo>
                  <a:lnTo>
                    <a:pt x="4726841" y="811343"/>
                  </a:lnTo>
                  <a:lnTo>
                    <a:pt x="4839596" y="819136"/>
                  </a:lnTo>
                  <a:lnTo>
                    <a:pt x="4952352" y="824201"/>
                  </a:lnTo>
                  <a:lnTo>
                    <a:pt x="5065107" y="826448"/>
                  </a:lnTo>
                  <a:lnTo>
                    <a:pt x="5177863" y="825715"/>
                  </a:lnTo>
                  <a:lnTo>
                    <a:pt x="5290618" y="821799"/>
                  </a:lnTo>
                  <a:lnTo>
                    <a:pt x="5403374" y="814485"/>
                  </a:lnTo>
                  <a:lnTo>
                    <a:pt x="5516129" y="803568"/>
                  </a:lnTo>
                  <a:lnTo>
                    <a:pt x="5628885" y="788869"/>
                  </a:lnTo>
                  <a:lnTo>
                    <a:pt x="5741640" y="770244"/>
                  </a:lnTo>
                  <a:lnTo>
                    <a:pt x="5854396" y="747583"/>
                  </a:lnTo>
                  <a:lnTo>
                    <a:pt x="5967151" y="720811"/>
                  </a:lnTo>
                  <a:lnTo>
                    <a:pt x="6079907" y="689883"/>
                  </a:lnTo>
                  <a:lnTo>
                    <a:pt x="6145984" y="669308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1" name="pl31"/>
            <p:cNvSpPr/>
            <p:nvPr/>
          </p:nvSpPr>
          <p:spPr>
            <a:xfrm>
              <a:off x="941876" y="4556641"/>
              <a:ext cx="5640752" cy="837633"/>
            </a:xfrm>
            <a:custGeom>
              <a:avLst/>
              <a:pathLst>
                <a:path w="5640752" h="837633">
                  <a:moveTo>
                    <a:pt x="5640752" y="837633"/>
                  </a:moveTo>
                  <a:lnTo>
                    <a:pt x="5628885" y="835750"/>
                  </a:lnTo>
                  <a:lnTo>
                    <a:pt x="5516129" y="818130"/>
                  </a:lnTo>
                  <a:lnTo>
                    <a:pt x="5403374" y="800653"/>
                  </a:lnTo>
                  <a:lnTo>
                    <a:pt x="5290618" y="783156"/>
                  </a:lnTo>
                  <a:lnTo>
                    <a:pt x="5177863" y="765446"/>
                  </a:lnTo>
                  <a:lnTo>
                    <a:pt x="5065107" y="747322"/>
                  </a:lnTo>
                  <a:lnTo>
                    <a:pt x="4952352" y="728594"/>
                  </a:lnTo>
                  <a:lnTo>
                    <a:pt x="4839596" y="709115"/>
                  </a:lnTo>
                  <a:lnTo>
                    <a:pt x="4726841" y="688807"/>
                  </a:lnTo>
                  <a:lnTo>
                    <a:pt x="4614085" y="667701"/>
                  </a:lnTo>
                  <a:lnTo>
                    <a:pt x="4501330" y="645603"/>
                  </a:lnTo>
                  <a:lnTo>
                    <a:pt x="4388574" y="619160"/>
                  </a:lnTo>
                  <a:lnTo>
                    <a:pt x="4275819" y="589115"/>
                  </a:lnTo>
                  <a:lnTo>
                    <a:pt x="4163063" y="557445"/>
                  </a:lnTo>
                  <a:lnTo>
                    <a:pt x="4050307" y="525838"/>
                  </a:lnTo>
                  <a:lnTo>
                    <a:pt x="3937552" y="489650"/>
                  </a:lnTo>
                  <a:lnTo>
                    <a:pt x="3824796" y="445850"/>
                  </a:lnTo>
                  <a:lnTo>
                    <a:pt x="3712041" y="402072"/>
                  </a:lnTo>
                  <a:lnTo>
                    <a:pt x="3599285" y="362480"/>
                  </a:lnTo>
                  <a:lnTo>
                    <a:pt x="3486530" y="312483"/>
                  </a:lnTo>
                  <a:lnTo>
                    <a:pt x="3373774" y="258981"/>
                  </a:lnTo>
                  <a:lnTo>
                    <a:pt x="3261019" y="213886"/>
                  </a:lnTo>
                  <a:lnTo>
                    <a:pt x="3148263" y="177679"/>
                  </a:lnTo>
                  <a:lnTo>
                    <a:pt x="3035508" y="142165"/>
                  </a:lnTo>
                  <a:lnTo>
                    <a:pt x="2922752" y="111391"/>
                  </a:lnTo>
                  <a:lnTo>
                    <a:pt x="2809997" y="86023"/>
                  </a:lnTo>
                  <a:lnTo>
                    <a:pt x="2697241" y="64130"/>
                  </a:lnTo>
                  <a:lnTo>
                    <a:pt x="2584486" y="45600"/>
                  </a:lnTo>
                  <a:lnTo>
                    <a:pt x="2471730" y="31367"/>
                  </a:lnTo>
                  <a:lnTo>
                    <a:pt x="2358975" y="20228"/>
                  </a:lnTo>
                  <a:lnTo>
                    <a:pt x="2246219" y="10228"/>
                  </a:lnTo>
                  <a:lnTo>
                    <a:pt x="2133463" y="3741"/>
                  </a:lnTo>
                  <a:lnTo>
                    <a:pt x="2020708" y="711"/>
                  </a:lnTo>
                  <a:lnTo>
                    <a:pt x="1907952" y="0"/>
                  </a:lnTo>
                  <a:lnTo>
                    <a:pt x="1795197" y="60"/>
                  </a:lnTo>
                  <a:lnTo>
                    <a:pt x="1682441" y="848"/>
                  </a:lnTo>
                  <a:lnTo>
                    <a:pt x="1569686" y="3851"/>
                  </a:lnTo>
                  <a:lnTo>
                    <a:pt x="1456930" y="9292"/>
                  </a:lnTo>
                  <a:lnTo>
                    <a:pt x="1344175" y="17467"/>
                  </a:lnTo>
                  <a:lnTo>
                    <a:pt x="1231419" y="28711"/>
                  </a:lnTo>
                  <a:lnTo>
                    <a:pt x="1118664" y="43355"/>
                  </a:lnTo>
                  <a:lnTo>
                    <a:pt x="1005908" y="61688"/>
                  </a:lnTo>
                  <a:lnTo>
                    <a:pt x="893153" y="83935"/>
                  </a:lnTo>
                  <a:lnTo>
                    <a:pt x="780397" y="110250"/>
                  </a:lnTo>
                  <a:lnTo>
                    <a:pt x="667642" y="140715"/>
                  </a:lnTo>
                  <a:lnTo>
                    <a:pt x="554886" y="175363"/>
                  </a:lnTo>
                  <a:lnTo>
                    <a:pt x="442131" y="214183"/>
                  </a:lnTo>
                  <a:lnTo>
                    <a:pt x="329375" y="257147"/>
                  </a:lnTo>
                  <a:lnTo>
                    <a:pt x="216619" y="304208"/>
                  </a:lnTo>
                  <a:lnTo>
                    <a:pt x="103864" y="355319"/>
                  </a:lnTo>
                  <a:lnTo>
                    <a:pt x="0" y="406085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2" name="pl32"/>
            <p:cNvSpPr/>
            <p:nvPr/>
          </p:nvSpPr>
          <p:spPr>
            <a:xfrm>
              <a:off x="941876" y="4435217"/>
              <a:ext cx="6145984" cy="750197"/>
            </a:xfrm>
            <a:custGeom>
              <a:avLst/>
              <a:pathLst>
                <a:path w="6145984" h="750197">
                  <a:moveTo>
                    <a:pt x="0" y="140929"/>
                  </a:moveTo>
                  <a:lnTo>
                    <a:pt x="103864" y="122575"/>
                  </a:lnTo>
                  <a:lnTo>
                    <a:pt x="216619" y="104174"/>
                  </a:lnTo>
                  <a:lnTo>
                    <a:pt x="329375" y="87289"/>
                  </a:lnTo>
                  <a:lnTo>
                    <a:pt x="442131" y="71916"/>
                  </a:lnTo>
                  <a:lnTo>
                    <a:pt x="554886" y="58049"/>
                  </a:lnTo>
                  <a:lnTo>
                    <a:pt x="667642" y="45681"/>
                  </a:lnTo>
                  <a:lnTo>
                    <a:pt x="780397" y="34807"/>
                  </a:lnTo>
                  <a:lnTo>
                    <a:pt x="893153" y="25420"/>
                  </a:lnTo>
                  <a:lnTo>
                    <a:pt x="1005908" y="17514"/>
                  </a:lnTo>
                  <a:lnTo>
                    <a:pt x="1118664" y="11084"/>
                  </a:lnTo>
                  <a:lnTo>
                    <a:pt x="1231419" y="6124"/>
                  </a:lnTo>
                  <a:lnTo>
                    <a:pt x="1344175" y="2627"/>
                  </a:lnTo>
                  <a:lnTo>
                    <a:pt x="1456930" y="587"/>
                  </a:lnTo>
                  <a:lnTo>
                    <a:pt x="1569686" y="0"/>
                  </a:lnTo>
                  <a:lnTo>
                    <a:pt x="1682441" y="857"/>
                  </a:lnTo>
                  <a:lnTo>
                    <a:pt x="1795197" y="3150"/>
                  </a:lnTo>
                  <a:lnTo>
                    <a:pt x="1907952" y="5978"/>
                  </a:lnTo>
                  <a:lnTo>
                    <a:pt x="2020708" y="9329"/>
                  </a:lnTo>
                  <a:lnTo>
                    <a:pt x="2133463" y="14179"/>
                  </a:lnTo>
                  <a:lnTo>
                    <a:pt x="2246219" y="21501"/>
                  </a:lnTo>
                  <a:lnTo>
                    <a:pt x="2358975" y="31977"/>
                  </a:lnTo>
                  <a:lnTo>
                    <a:pt x="2471730" y="44423"/>
                  </a:lnTo>
                  <a:lnTo>
                    <a:pt x="2584486" y="59126"/>
                  </a:lnTo>
                  <a:lnTo>
                    <a:pt x="2697241" y="76755"/>
                  </a:lnTo>
                  <a:lnTo>
                    <a:pt x="2809997" y="98069"/>
                  </a:lnTo>
                  <a:lnTo>
                    <a:pt x="2922752" y="124667"/>
                  </a:lnTo>
                  <a:lnTo>
                    <a:pt x="3035508" y="155714"/>
                  </a:lnTo>
                  <a:lnTo>
                    <a:pt x="3148263" y="189625"/>
                  </a:lnTo>
                  <a:lnTo>
                    <a:pt x="3261019" y="225182"/>
                  </a:lnTo>
                  <a:lnTo>
                    <a:pt x="3373774" y="272661"/>
                  </a:lnTo>
                  <a:lnTo>
                    <a:pt x="3486530" y="327902"/>
                  </a:lnTo>
                  <a:lnTo>
                    <a:pt x="3599285" y="377980"/>
                  </a:lnTo>
                  <a:lnTo>
                    <a:pt x="3712041" y="418542"/>
                  </a:lnTo>
                  <a:lnTo>
                    <a:pt x="3824796" y="463448"/>
                  </a:lnTo>
                  <a:lnTo>
                    <a:pt x="3937552" y="507136"/>
                  </a:lnTo>
                  <a:lnTo>
                    <a:pt x="4050307" y="542814"/>
                  </a:lnTo>
                  <a:lnTo>
                    <a:pt x="4163063" y="573797"/>
                  </a:lnTo>
                  <a:lnTo>
                    <a:pt x="4275819" y="603871"/>
                  </a:lnTo>
                  <a:lnTo>
                    <a:pt x="4388574" y="631274"/>
                  </a:lnTo>
                  <a:lnTo>
                    <a:pt x="4501330" y="654243"/>
                  </a:lnTo>
                  <a:lnTo>
                    <a:pt x="4614085" y="672140"/>
                  </a:lnTo>
                  <a:lnTo>
                    <a:pt x="4726841" y="687962"/>
                  </a:lnTo>
                  <a:lnTo>
                    <a:pt x="4839596" y="702013"/>
                  </a:lnTo>
                  <a:lnTo>
                    <a:pt x="4952352" y="714285"/>
                  </a:lnTo>
                  <a:lnTo>
                    <a:pt x="5065107" y="724772"/>
                  </a:lnTo>
                  <a:lnTo>
                    <a:pt x="5177863" y="733468"/>
                  </a:lnTo>
                  <a:lnTo>
                    <a:pt x="5290618" y="740365"/>
                  </a:lnTo>
                  <a:lnTo>
                    <a:pt x="5403374" y="745457"/>
                  </a:lnTo>
                  <a:lnTo>
                    <a:pt x="5516129" y="748736"/>
                  </a:lnTo>
                  <a:lnTo>
                    <a:pt x="5628885" y="750197"/>
                  </a:lnTo>
                  <a:lnTo>
                    <a:pt x="5741640" y="749832"/>
                  </a:lnTo>
                  <a:lnTo>
                    <a:pt x="5854396" y="747635"/>
                  </a:lnTo>
                  <a:lnTo>
                    <a:pt x="5967151" y="743599"/>
                  </a:lnTo>
                  <a:lnTo>
                    <a:pt x="6079907" y="737717"/>
                  </a:lnTo>
                  <a:lnTo>
                    <a:pt x="6145984" y="733184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3" name="pg33"/>
            <p:cNvSpPr/>
            <p:nvPr/>
          </p:nvSpPr>
          <p:spPr>
            <a:xfrm>
              <a:off x="941876" y="4170089"/>
              <a:ext cx="6145984" cy="1224186"/>
            </a:xfrm>
            <a:custGeom>
              <a:avLst/>
              <a:pathLst>
                <a:path w="6145984" h="1224186">
                  <a:moveTo>
                    <a:pt x="0" y="0"/>
                  </a:moveTo>
                  <a:lnTo>
                    <a:pt x="103864" y="18808"/>
                  </a:lnTo>
                  <a:lnTo>
                    <a:pt x="216619" y="37978"/>
                  </a:lnTo>
                  <a:lnTo>
                    <a:pt x="329375" y="55841"/>
                  </a:lnTo>
                  <a:lnTo>
                    <a:pt x="442131" y="72341"/>
                  </a:lnTo>
                  <a:lnTo>
                    <a:pt x="554886" y="87424"/>
                  </a:lnTo>
                  <a:lnTo>
                    <a:pt x="667642" y="101051"/>
                  </a:lnTo>
                  <a:lnTo>
                    <a:pt x="780397" y="113206"/>
                  </a:lnTo>
                  <a:lnTo>
                    <a:pt x="893153" y="123910"/>
                  </a:lnTo>
                  <a:lnTo>
                    <a:pt x="1005908" y="133241"/>
                  </a:lnTo>
                  <a:lnTo>
                    <a:pt x="1118664" y="141342"/>
                  </a:lnTo>
                  <a:lnTo>
                    <a:pt x="1231419" y="148431"/>
                  </a:lnTo>
                  <a:lnTo>
                    <a:pt x="1344175" y="154790"/>
                  </a:lnTo>
                  <a:lnTo>
                    <a:pt x="1456930" y="160744"/>
                  </a:lnTo>
                  <a:lnTo>
                    <a:pt x="1569686" y="166620"/>
                  </a:lnTo>
                  <a:lnTo>
                    <a:pt x="1682441" y="172705"/>
                  </a:lnTo>
                  <a:lnTo>
                    <a:pt x="1795197" y="179207"/>
                  </a:lnTo>
                  <a:lnTo>
                    <a:pt x="1907952" y="185684"/>
                  </a:lnTo>
                  <a:lnTo>
                    <a:pt x="2020708" y="191995"/>
                  </a:lnTo>
                  <a:lnTo>
                    <a:pt x="2133463" y="198593"/>
                  </a:lnTo>
                  <a:lnTo>
                    <a:pt x="2246219" y="206336"/>
                  </a:lnTo>
                  <a:lnTo>
                    <a:pt x="2358975" y="216433"/>
                  </a:lnTo>
                  <a:lnTo>
                    <a:pt x="2471730" y="228081"/>
                  </a:lnTo>
                  <a:lnTo>
                    <a:pt x="2584486" y="240239"/>
                  </a:lnTo>
                  <a:lnTo>
                    <a:pt x="2697241" y="253600"/>
                  </a:lnTo>
                  <a:lnTo>
                    <a:pt x="2809997" y="271015"/>
                  </a:lnTo>
                  <a:lnTo>
                    <a:pt x="2922752" y="293538"/>
                  </a:lnTo>
                  <a:lnTo>
                    <a:pt x="3035508" y="318049"/>
                  </a:lnTo>
                  <a:lnTo>
                    <a:pt x="3148263" y="343665"/>
                  </a:lnTo>
                  <a:lnTo>
                    <a:pt x="3261019" y="373542"/>
                  </a:lnTo>
                  <a:lnTo>
                    <a:pt x="3373774" y="418181"/>
                  </a:lnTo>
                  <a:lnTo>
                    <a:pt x="3486530" y="469517"/>
                  </a:lnTo>
                  <a:lnTo>
                    <a:pt x="3599285" y="515182"/>
                  </a:lnTo>
                  <a:lnTo>
                    <a:pt x="3712041" y="554132"/>
                  </a:lnTo>
                  <a:lnTo>
                    <a:pt x="3824796" y="598078"/>
                  </a:lnTo>
                  <a:lnTo>
                    <a:pt x="3937552" y="640122"/>
                  </a:lnTo>
                  <a:lnTo>
                    <a:pt x="4050307" y="674487"/>
                  </a:lnTo>
                  <a:lnTo>
                    <a:pt x="4163063" y="704716"/>
                  </a:lnTo>
                  <a:lnTo>
                    <a:pt x="4275819" y="733559"/>
                  </a:lnTo>
                  <a:lnTo>
                    <a:pt x="4388574" y="759088"/>
                  </a:lnTo>
                  <a:lnTo>
                    <a:pt x="4501330" y="779662"/>
                  </a:lnTo>
                  <a:lnTo>
                    <a:pt x="4614085" y="794631"/>
                  </a:lnTo>
                  <a:lnTo>
                    <a:pt x="4726841" y="806499"/>
                  </a:lnTo>
                  <a:lnTo>
                    <a:pt x="4839596" y="815674"/>
                  </a:lnTo>
                  <a:lnTo>
                    <a:pt x="4952352" y="822179"/>
                  </a:lnTo>
                  <a:lnTo>
                    <a:pt x="5065107" y="825926"/>
                  </a:lnTo>
                  <a:lnTo>
                    <a:pt x="5177863" y="826758"/>
                  </a:lnTo>
                  <a:lnTo>
                    <a:pt x="5290618" y="824475"/>
                  </a:lnTo>
                  <a:lnTo>
                    <a:pt x="5403374" y="818866"/>
                  </a:lnTo>
                  <a:lnTo>
                    <a:pt x="5516129" y="809730"/>
                  </a:lnTo>
                  <a:lnTo>
                    <a:pt x="5628885" y="796892"/>
                  </a:lnTo>
                  <a:lnTo>
                    <a:pt x="5741640" y="780210"/>
                  </a:lnTo>
                  <a:lnTo>
                    <a:pt x="5854396" y="759579"/>
                  </a:lnTo>
                  <a:lnTo>
                    <a:pt x="5967151" y="734930"/>
                  </a:lnTo>
                  <a:lnTo>
                    <a:pt x="6079907" y="706219"/>
                  </a:lnTo>
                  <a:lnTo>
                    <a:pt x="6145984" y="687002"/>
                  </a:lnTo>
                  <a:lnTo>
                    <a:pt x="6145984" y="1224186"/>
                  </a:lnTo>
                  <a:lnTo>
                    <a:pt x="5696706" y="1224186"/>
                  </a:lnTo>
                  <a:lnTo>
                    <a:pt x="5628885" y="1212182"/>
                  </a:lnTo>
                  <a:lnTo>
                    <a:pt x="5516129" y="1192597"/>
                  </a:lnTo>
                  <a:lnTo>
                    <a:pt x="5403374" y="1173249"/>
                  </a:lnTo>
                  <a:lnTo>
                    <a:pt x="5290618" y="1153966"/>
                  </a:lnTo>
                  <a:lnTo>
                    <a:pt x="5177863" y="1134553"/>
                  </a:lnTo>
                  <a:lnTo>
                    <a:pt x="5065107" y="1114803"/>
                  </a:lnTo>
                  <a:lnTo>
                    <a:pt x="4952352" y="1094523"/>
                  </a:lnTo>
                  <a:lnTo>
                    <a:pt x="4839596" y="1073557"/>
                  </a:lnTo>
                  <a:lnTo>
                    <a:pt x="4726841" y="1051826"/>
                  </a:lnTo>
                  <a:lnTo>
                    <a:pt x="4614085" y="1029356"/>
                  </a:lnTo>
                  <a:lnTo>
                    <a:pt x="4501330" y="1005959"/>
                  </a:lnTo>
                  <a:lnTo>
                    <a:pt x="4388574" y="978415"/>
                  </a:lnTo>
                  <a:lnTo>
                    <a:pt x="4275819" y="947585"/>
                  </a:lnTo>
                  <a:lnTo>
                    <a:pt x="4163063" y="915540"/>
                  </a:lnTo>
                  <a:lnTo>
                    <a:pt x="4050307" y="884058"/>
                  </a:lnTo>
                  <a:lnTo>
                    <a:pt x="3937552" y="848671"/>
                  </a:lnTo>
                  <a:lnTo>
                    <a:pt x="3824796" y="806403"/>
                  </a:lnTo>
                  <a:lnTo>
                    <a:pt x="3712041" y="764718"/>
                  </a:lnTo>
                  <a:lnTo>
                    <a:pt x="3599285" y="727716"/>
                  </a:lnTo>
                  <a:lnTo>
                    <a:pt x="3486530" y="682212"/>
                  </a:lnTo>
                  <a:lnTo>
                    <a:pt x="3373774" y="634366"/>
                  </a:lnTo>
                  <a:lnTo>
                    <a:pt x="3261019" y="594510"/>
                  </a:lnTo>
                  <a:lnTo>
                    <a:pt x="3148263" y="563329"/>
                  </a:lnTo>
                  <a:lnTo>
                    <a:pt x="3035508" y="534496"/>
                  </a:lnTo>
                  <a:lnTo>
                    <a:pt x="2922752" y="510534"/>
                  </a:lnTo>
                  <a:lnTo>
                    <a:pt x="2809997" y="490478"/>
                  </a:lnTo>
                  <a:lnTo>
                    <a:pt x="2697241" y="471901"/>
                  </a:lnTo>
                  <a:lnTo>
                    <a:pt x="2584486" y="456733"/>
                  </a:lnTo>
                  <a:lnTo>
                    <a:pt x="2471730" y="445519"/>
                  </a:lnTo>
                  <a:lnTo>
                    <a:pt x="2358975" y="436490"/>
                  </a:lnTo>
                  <a:lnTo>
                    <a:pt x="2246219" y="427350"/>
                  </a:lnTo>
                  <a:lnTo>
                    <a:pt x="2133463" y="421284"/>
                  </a:lnTo>
                  <a:lnTo>
                    <a:pt x="2020708" y="418337"/>
                  </a:lnTo>
                  <a:lnTo>
                    <a:pt x="1907952" y="417321"/>
                  </a:lnTo>
                  <a:lnTo>
                    <a:pt x="1795197" y="416641"/>
                  </a:lnTo>
                  <a:lnTo>
                    <a:pt x="1682441" y="416319"/>
                  </a:lnTo>
                  <a:lnTo>
                    <a:pt x="1569686" y="417980"/>
                  </a:lnTo>
                  <a:lnTo>
                    <a:pt x="1456930" y="421842"/>
                  </a:lnTo>
                  <a:lnTo>
                    <a:pt x="1344175" y="428199"/>
                  </a:lnTo>
                  <a:lnTo>
                    <a:pt x="1231419" y="437384"/>
                  </a:lnTo>
                  <a:lnTo>
                    <a:pt x="1118664" y="449723"/>
                  </a:lnTo>
                  <a:lnTo>
                    <a:pt x="1005908" y="465505"/>
                  </a:lnTo>
                  <a:lnTo>
                    <a:pt x="893153" y="484951"/>
                  </a:lnTo>
                  <a:lnTo>
                    <a:pt x="780397" y="508211"/>
                  </a:lnTo>
                  <a:lnTo>
                    <a:pt x="667642" y="535365"/>
                  </a:lnTo>
                  <a:lnTo>
                    <a:pt x="554886" y="566441"/>
                  </a:lnTo>
                  <a:lnTo>
                    <a:pt x="442131" y="601426"/>
                  </a:lnTo>
                  <a:lnTo>
                    <a:pt x="329375" y="640285"/>
                  </a:lnTo>
                  <a:lnTo>
                    <a:pt x="216619" y="682971"/>
                  </a:lnTo>
                  <a:lnTo>
                    <a:pt x="103864" y="729430"/>
                  </a:lnTo>
                  <a:lnTo>
                    <a:pt x="0" y="775654"/>
                  </a:lnTo>
                  <a:close/>
                </a:path>
              </a:pathLst>
            </a:cu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4" name="pl34"/>
            <p:cNvSpPr/>
            <p:nvPr/>
          </p:nvSpPr>
          <p:spPr>
            <a:xfrm>
              <a:off x="941876" y="4170089"/>
              <a:ext cx="6145984" cy="826758"/>
            </a:xfrm>
            <a:custGeom>
              <a:avLst/>
              <a:pathLst>
                <a:path w="6145984" h="826758">
                  <a:moveTo>
                    <a:pt x="0" y="0"/>
                  </a:moveTo>
                  <a:lnTo>
                    <a:pt x="103864" y="18808"/>
                  </a:lnTo>
                  <a:lnTo>
                    <a:pt x="216619" y="37978"/>
                  </a:lnTo>
                  <a:lnTo>
                    <a:pt x="329375" y="55841"/>
                  </a:lnTo>
                  <a:lnTo>
                    <a:pt x="442131" y="72341"/>
                  </a:lnTo>
                  <a:lnTo>
                    <a:pt x="554886" y="87424"/>
                  </a:lnTo>
                  <a:lnTo>
                    <a:pt x="667642" y="101051"/>
                  </a:lnTo>
                  <a:lnTo>
                    <a:pt x="780397" y="113206"/>
                  </a:lnTo>
                  <a:lnTo>
                    <a:pt x="893153" y="123910"/>
                  </a:lnTo>
                  <a:lnTo>
                    <a:pt x="1005908" y="133241"/>
                  </a:lnTo>
                  <a:lnTo>
                    <a:pt x="1118664" y="141342"/>
                  </a:lnTo>
                  <a:lnTo>
                    <a:pt x="1231419" y="148431"/>
                  </a:lnTo>
                  <a:lnTo>
                    <a:pt x="1344175" y="154790"/>
                  </a:lnTo>
                  <a:lnTo>
                    <a:pt x="1456930" y="160744"/>
                  </a:lnTo>
                  <a:lnTo>
                    <a:pt x="1569686" y="166620"/>
                  </a:lnTo>
                  <a:lnTo>
                    <a:pt x="1682441" y="172705"/>
                  </a:lnTo>
                  <a:lnTo>
                    <a:pt x="1795197" y="179207"/>
                  </a:lnTo>
                  <a:lnTo>
                    <a:pt x="1907952" y="185684"/>
                  </a:lnTo>
                  <a:lnTo>
                    <a:pt x="2020708" y="191995"/>
                  </a:lnTo>
                  <a:lnTo>
                    <a:pt x="2133463" y="198593"/>
                  </a:lnTo>
                  <a:lnTo>
                    <a:pt x="2246219" y="206336"/>
                  </a:lnTo>
                  <a:lnTo>
                    <a:pt x="2358975" y="216433"/>
                  </a:lnTo>
                  <a:lnTo>
                    <a:pt x="2471730" y="228081"/>
                  </a:lnTo>
                  <a:lnTo>
                    <a:pt x="2584486" y="240239"/>
                  </a:lnTo>
                  <a:lnTo>
                    <a:pt x="2697241" y="253600"/>
                  </a:lnTo>
                  <a:lnTo>
                    <a:pt x="2809997" y="271015"/>
                  </a:lnTo>
                  <a:lnTo>
                    <a:pt x="2922752" y="293538"/>
                  </a:lnTo>
                  <a:lnTo>
                    <a:pt x="3035508" y="318049"/>
                  </a:lnTo>
                  <a:lnTo>
                    <a:pt x="3148263" y="343665"/>
                  </a:lnTo>
                  <a:lnTo>
                    <a:pt x="3261019" y="373542"/>
                  </a:lnTo>
                  <a:lnTo>
                    <a:pt x="3373774" y="418181"/>
                  </a:lnTo>
                  <a:lnTo>
                    <a:pt x="3486530" y="469517"/>
                  </a:lnTo>
                  <a:lnTo>
                    <a:pt x="3599285" y="515182"/>
                  </a:lnTo>
                  <a:lnTo>
                    <a:pt x="3712041" y="554132"/>
                  </a:lnTo>
                  <a:lnTo>
                    <a:pt x="3824796" y="598078"/>
                  </a:lnTo>
                  <a:lnTo>
                    <a:pt x="3937552" y="640122"/>
                  </a:lnTo>
                  <a:lnTo>
                    <a:pt x="4050307" y="674487"/>
                  </a:lnTo>
                  <a:lnTo>
                    <a:pt x="4163063" y="704716"/>
                  </a:lnTo>
                  <a:lnTo>
                    <a:pt x="4275819" y="733559"/>
                  </a:lnTo>
                  <a:lnTo>
                    <a:pt x="4388574" y="759088"/>
                  </a:lnTo>
                  <a:lnTo>
                    <a:pt x="4501330" y="779662"/>
                  </a:lnTo>
                  <a:lnTo>
                    <a:pt x="4614085" y="794631"/>
                  </a:lnTo>
                  <a:lnTo>
                    <a:pt x="4726841" y="806499"/>
                  </a:lnTo>
                  <a:lnTo>
                    <a:pt x="4839596" y="815674"/>
                  </a:lnTo>
                  <a:lnTo>
                    <a:pt x="4952352" y="822179"/>
                  </a:lnTo>
                  <a:lnTo>
                    <a:pt x="5065107" y="825926"/>
                  </a:lnTo>
                  <a:lnTo>
                    <a:pt x="5177863" y="826758"/>
                  </a:lnTo>
                  <a:lnTo>
                    <a:pt x="5290618" y="824475"/>
                  </a:lnTo>
                  <a:lnTo>
                    <a:pt x="5403374" y="818866"/>
                  </a:lnTo>
                  <a:lnTo>
                    <a:pt x="5516129" y="809730"/>
                  </a:lnTo>
                  <a:lnTo>
                    <a:pt x="5628885" y="796892"/>
                  </a:lnTo>
                  <a:lnTo>
                    <a:pt x="5741640" y="780210"/>
                  </a:lnTo>
                  <a:lnTo>
                    <a:pt x="5854396" y="759579"/>
                  </a:lnTo>
                  <a:lnTo>
                    <a:pt x="5967151" y="734930"/>
                  </a:lnTo>
                  <a:lnTo>
                    <a:pt x="6079907" y="706219"/>
                  </a:lnTo>
                  <a:lnTo>
                    <a:pt x="6145984" y="687002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5" name="pl35"/>
            <p:cNvSpPr/>
            <p:nvPr/>
          </p:nvSpPr>
          <p:spPr>
            <a:xfrm>
              <a:off x="941876" y="4586408"/>
              <a:ext cx="5696706" cy="807866"/>
            </a:xfrm>
            <a:custGeom>
              <a:avLst/>
              <a:pathLst>
                <a:path w="5696706" h="807866">
                  <a:moveTo>
                    <a:pt x="5696706" y="807866"/>
                  </a:moveTo>
                  <a:lnTo>
                    <a:pt x="5628885" y="795862"/>
                  </a:lnTo>
                  <a:lnTo>
                    <a:pt x="5516129" y="776278"/>
                  </a:lnTo>
                  <a:lnTo>
                    <a:pt x="5403374" y="756929"/>
                  </a:lnTo>
                  <a:lnTo>
                    <a:pt x="5290618" y="737646"/>
                  </a:lnTo>
                  <a:lnTo>
                    <a:pt x="5177863" y="718233"/>
                  </a:lnTo>
                  <a:lnTo>
                    <a:pt x="5065107" y="698483"/>
                  </a:lnTo>
                  <a:lnTo>
                    <a:pt x="4952352" y="678203"/>
                  </a:lnTo>
                  <a:lnTo>
                    <a:pt x="4839596" y="657237"/>
                  </a:lnTo>
                  <a:lnTo>
                    <a:pt x="4726841" y="635506"/>
                  </a:lnTo>
                  <a:lnTo>
                    <a:pt x="4614085" y="613036"/>
                  </a:lnTo>
                  <a:lnTo>
                    <a:pt x="4501330" y="589639"/>
                  </a:lnTo>
                  <a:lnTo>
                    <a:pt x="4388574" y="562095"/>
                  </a:lnTo>
                  <a:lnTo>
                    <a:pt x="4275819" y="531265"/>
                  </a:lnTo>
                  <a:lnTo>
                    <a:pt x="4163063" y="499220"/>
                  </a:lnTo>
                  <a:lnTo>
                    <a:pt x="4050307" y="467738"/>
                  </a:lnTo>
                  <a:lnTo>
                    <a:pt x="3937552" y="432351"/>
                  </a:lnTo>
                  <a:lnTo>
                    <a:pt x="3824796" y="390083"/>
                  </a:lnTo>
                  <a:lnTo>
                    <a:pt x="3712041" y="348398"/>
                  </a:lnTo>
                  <a:lnTo>
                    <a:pt x="3599285" y="311397"/>
                  </a:lnTo>
                  <a:lnTo>
                    <a:pt x="3486530" y="265893"/>
                  </a:lnTo>
                  <a:lnTo>
                    <a:pt x="3373774" y="218046"/>
                  </a:lnTo>
                  <a:lnTo>
                    <a:pt x="3261019" y="178190"/>
                  </a:lnTo>
                  <a:lnTo>
                    <a:pt x="3148263" y="147009"/>
                  </a:lnTo>
                  <a:lnTo>
                    <a:pt x="3035508" y="118176"/>
                  </a:lnTo>
                  <a:lnTo>
                    <a:pt x="2922752" y="94214"/>
                  </a:lnTo>
                  <a:lnTo>
                    <a:pt x="2809997" y="74158"/>
                  </a:lnTo>
                  <a:lnTo>
                    <a:pt x="2697241" y="55581"/>
                  </a:lnTo>
                  <a:lnTo>
                    <a:pt x="2584486" y="40413"/>
                  </a:lnTo>
                  <a:lnTo>
                    <a:pt x="2471730" y="29199"/>
                  </a:lnTo>
                  <a:lnTo>
                    <a:pt x="2358975" y="20171"/>
                  </a:lnTo>
                  <a:lnTo>
                    <a:pt x="2246219" y="11030"/>
                  </a:lnTo>
                  <a:lnTo>
                    <a:pt x="2133463" y="4964"/>
                  </a:lnTo>
                  <a:lnTo>
                    <a:pt x="2020708" y="2017"/>
                  </a:lnTo>
                  <a:lnTo>
                    <a:pt x="1907952" y="1001"/>
                  </a:lnTo>
                  <a:lnTo>
                    <a:pt x="1795197" y="321"/>
                  </a:lnTo>
                  <a:lnTo>
                    <a:pt x="1682441" y="0"/>
                  </a:lnTo>
                  <a:lnTo>
                    <a:pt x="1569686" y="1660"/>
                  </a:lnTo>
                  <a:lnTo>
                    <a:pt x="1456930" y="5522"/>
                  </a:lnTo>
                  <a:lnTo>
                    <a:pt x="1344175" y="11879"/>
                  </a:lnTo>
                  <a:lnTo>
                    <a:pt x="1231419" y="21064"/>
                  </a:lnTo>
                  <a:lnTo>
                    <a:pt x="1118664" y="33403"/>
                  </a:lnTo>
                  <a:lnTo>
                    <a:pt x="1005908" y="49185"/>
                  </a:lnTo>
                  <a:lnTo>
                    <a:pt x="893153" y="68631"/>
                  </a:lnTo>
                  <a:lnTo>
                    <a:pt x="780397" y="91891"/>
                  </a:lnTo>
                  <a:lnTo>
                    <a:pt x="667642" y="119046"/>
                  </a:lnTo>
                  <a:lnTo>
                    <a:pt x="554886" y="150121"/>
                  </a:lnTo>
                  <a:lnTo>
                    <a:pt x="442131" y="185106"/>
                  </a:lnTo>
                  <a:lnTo>
                    <a:pt x="329375" y="223965"/>
                  </a:lnTo>
                  <a:lnTo>
                    <a:pt x="216619" y="266651"/>
                  </a:lnTo>
                  <a:lnTo>
                    <a:pt x="103864" y="313111"/>
                  </a:lnTo>
                  <a:lnTo>
                    <a:pt x="0" y="359334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6" name="pl36"/>
            <p:cNvSpPr/>
            <p:nvPr/>
          </p:nvSpPr>
          <p:spPr>
            <a:xfrm>
              <a:off x="941876" y="4461382"/>
              <a:ext cx="6145984" cy="714881"/>
            </a:xfrm>
            <a:custGeom>
              <a:avLst/>
              <a:pathLst>
                <a:path w="6145984" h="714881">
                  <a:moveTo>
                    <a:pt x="0" y="96533"/>
                  </a:moveTo>
                  <a:lnTo>
                    <a:pt x="103864" y="82826"/>
                  </a:lnTo>
                  <a:lnTo>
                    <a:pt x="216619" y="69181"/>
                  </a:lnTo>
                  <a:lnTo>
                    <a:pt x="329375" y="56769"/>
                  </a:lnTo>
                  <a:lnTo>
                    <a:pt x="442131" y="45590"/>
                  </a:lnTo>
                  <a:lnTo>
                    <a:pt x="554886" y="35639"/>
                  </a:lnTo>
                  <a:lnTo>
                    <a:pt x="667642" y="26914"/>
                  </a:lnTo>
                  <a:lnTo>
                    <a:pt x="780397" y="19415"/>
                  </a:lnTo>
                  <a:lnTo>
                    <a:pt x="893153" y="13137"/>
                  </a:lnTo>
                  <a:lnTo>
                    <a:pt x="1005908" y="8079"/>
                  </a:lnTo>
                  <a:lnTo>
                    <a:pt x="1118664" y="4239"/>
                  </a:lnTo>
                  <a:lnTo>
                    <a:pt x="1231419" y="1614"/>
                  </a:lnTo>
                  <a:lnTo>
                    <a:pt x="1344175" y="201"/>
                  </a:lnTo>
                  <a:lnTo>
                    <a:pt x="1456930" y="0"/>
                  </a:lnTo>
                  <a:lnTo>
                    <a:pt x="1569686" y="1006"/>
                  </a:lnTo>
                  <a:lnTo>
                    <a:pt x="1682441" y="3219"/>
                  </a:lnTo>
                  <a:lnTo>
                    <a:pt x="1795197" y="6630"/>
                  </a:lnTo>
                  <a:lnTo>
                    <a:pt x="1907952" y="10209"/>
                  </a:lnTo>
                  <a:lnTo>
                    <a:pt x="2020708" y="13872"/>
                  </a:lnTo>
                  <a:lnTo>
                    <a:pt x="2133463" y="18645"/>
                  </a:lnTo>
                  <a:lnTo>
                    <a:pt x="2246219" y="25550"/>
                  </a:lnTo>
                  <a:lnTo>
                    <a:pt x="2358975" y="35168"/>
                  </a:lnTo>
                  <a:lnTo>
                    <a:pt x="2471730" y="45507"/>
                  </a:lnTo>
                  <a:lnTo>
                    <a:pt x="2584486" y="57192"/>
                  </a:lnTo>
                  <a:lnTo>
                    <a:pt x="2697241" y="71457"/>
                  </a:lnTo>
                  <a:lnTo>
                    <a:pt x="2809997" y="89453"/>
                  </a:lnTo>
                  <a:lnTo>
                    <a:pt x="2922752" y="110742"/>
                  </a:lnTo>
                  <a:lnTo>
                    <a:pt x="3035508" y="134979"/>
                  </a:lnTo>
                  <a:lnTo>
                    <a:pt x="3148263" y="162203"/>
                  </a:lnTo>
                  <a:lnTo>
                    <a:pt x="3261019" y="192732"/>
                  </a:lnTo>
                  <a:lnTo>
                    <a:pt x="3373774" y="234980"/>
                  </a:lnTo>
                  <a:lnTo>
                    <a:pt x="3486530" y="284571"/>
                  </a:lnTo>
                  <a:lnTo>
                    <a:pt x="3599285" y="330156"/>
                  </a:lnTo>
                  <a:lnTo>
                    <a:pt x="3712041" y="368131"/>
                  </a:lnTo>
                  <a:lnTo>
                    <a:pt x="3824796" y="410947"/>
                  </a:lnTo>
                  <a:lnTo>
                    <a:pt x="3937552" y="453103"/>
                  </a:lnTo>
                  <a:lnTo>
                    <a:pt x="4050307" y="487979"/>
                  </a:lnTo>
                  <a:lnTo>
                    <a:pt x="4163063" y="518834"/>
                  </a:lnTo>
                  <a:lnTo>
                    <a:pt x="4275819" y="549279"/>
                  </a:lnTo>
                  <a:lnTo>
                    <a:pt x="4388574" y="577458"/>
                  </a:lnTo>
                  <a:lnTo>
                    <a:pt x="4501330" y="601517"/>
                  </a:lnTo>
                  <a:lnTo>
                    <a:pt x="4614085" y="620700"/>
                  </a:lnTo>
                  <a:lnTo>
                    <a:pt x="4726841" y="637869"/>
                  </a:lnTo>
                  <a:lnTo>
                    <a:pt x="4839596" y="653322"/>
                  </a:lnTo>
                  <a:lnTo>
                    <a:pt x="4952352" y="667057"/>
                  </a:lnTo>
                  <a:lnTo>
                    <a:pt x="5065107" y="679071"/>
                  </a:lnTo>
                  <a:lnTo>
                    <a:pt x="5177863" y="689362"/>
                  </a:lnTo>
                  <a:lnTo>
                    <a:pt x="5290618" y="697927"/>
                  </a:lnTo>
                  <a:lnTo>
                    <a:pt x="5403374" y="704764"/>
                  </a:lnTo>
                  <a:lnTo>
                    <a:pt x="5516129" y="709870"/>
                  </a:lnTo>
                  <a:lnTo>
                    <a:pt x="5628885" y="713243"/>
                  </a:lnTo>
                  <a:lnTo>
                    <a:pt x="5741640" y="714881"/>
                  </a:lnTo>
                  <a:lnTo>
                    <a:pt x="5854396" y="714780"/>
                  </a:lnTo>
                  <a:lnTo>
                    <a:pt x="5967151" y="712939"/>
                  </a:lnTo>
                  <a:lnTo>
                    <a:pt x="6079907" y="709355"/>
                  </a:lnTo>
                  <a:lnTo>
                    <a:pt x="6145984" y="706232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7" name="pg37"/>
            <p:cNvSpPr/>
            <p:nvPr/>
          </p:nvSpPr>
          <p:spPr>
            <a:xfrm>
              <a:off x="941876" y="4162989"/>
              <a:ext cx="6145984" cy="1231286"/>
            </a:xfrm>
            <a:custGeom>
              <a:avLst/>
              <a:pathLst>
                <a:path w="6145984" h="1231286">
                  <a:moveTo>
                    <a:pt x="0" y="0"/>
                  </a:moveTo>
                  <a:lnTo>
                    <a:pt x="103864" y="21193"/>
                  </a:lnTo>
                  <a:lnTo>
                    <a:pt x="216619" y="43431"/>
                  </a:lnTo>
                  <a:lnTo>
                    <a:pt x="329375" y="64859"/>
                  </a:lnTo>
                  <a:lnTo>
                    <a:pt x="442131" y="85434"/>
                  </a:lnTo>
                  <a:lnTo>
                    <a:pt x="554886" y="105122"/>
                  </a:lnTo>
                  <a:lnTo>
                    <a:pt x="667642" y="123898"/>
                  </a:lnTo>
                  <a:lnTo>
                    <a:pt x="780397" y="141757"/>
                  </a:lnTo>
                  <a:lnTo>
                    <a:pt x="893153" y="158733"/>
                  </a:lnTo>
                  <a:lnTo>
                    <a:pt x="1005908" y="174906"/>
                  </a:lnTo>
                  <a:lnTo>
                    <a:pt x="1118664" y="190419"/>
                  </a:lnTo>
                  <a:lnTo>
                    <a:pt x="1231419" y="205483"/>
                  </a:lnTo>
                  <a:lnTo>
                    <a:pt x="1344175" y="220365"/>
                  </a:lnTo>
                  <a:lnTo>
                    <a:pt x="1456930" y="235372"/>
                  </a:lnTo>
                  <a:lnTo>
                    <a:pt x="1569686" y="250815"/>
                  </a:lnTo>
                  <a:lnTo>
                    <a:pt x="1682441" y="266966"/>
                  </a:lnTo>
                  <a:lnTo>
                    <a:pt x="1795197" y="284033"/>
                  </a:lnTo>
                  <a:lnTo>
                    <a:pt x="1907952" y="302835"/>
                  </a:lnTo>
                  <a:lnTo>
                    <a:pt x="2020708" y="323233"/>
                  </a:lnTo>
                  <a:lnTo>
                    <a:pt x="2133463" y="344269"/>
                  </a:lnTo>
                  <a:lnTo>
                    <a:pt x="2246219" y="365359"/>
                  </a:lnTo>
                  <a:lnTo>
                    <a:pt x="2358975" y="386943"/>
                  </a:lnTo>
                  <a:lnTo>
                    <a:pt x="2471730" y="411486"/>
                  </a:lnTo>
                  <a:lnTo>
                    <a:pt x="2584486" y="436631"/>
                  </a:lnTo>
                  <a:lnTo>
                    <a:pt x="2697241" y="460604"/>
                  </a:lnTo>
                  <a:lnTo>
                    <a:pt x="2809997" y="483730"/>
                  </a:lnTo>
                  <a:lnTo>
                    <a:pt x="2922752" y="507675"/>
                  </a:lnTo>
                  <a:lnTo>
                    <a:pt x="3035508" y="530705"/>
                  </a:lnTo>
                  <a:lnTo>
                    <a:pt x="3148263" y="552536"/>
                  </a:lnTo>
                  <a:lnTo>
                    <a:pt x="3261019" y="576398"/>
                  </a:lnTo>
                  <a:lnTo>
                    <a:pt x="3373774" y="607104"/>
                  </a:lnTo>
                  <a:lnTo>
                    <a:pt x="3486530" y="639405"/>
                  </a:lnTo>
                  <a:lnTo>
                    <a:pt x="3599285" y="668160"/>
                  </a:lnTo>
                  <a:lnTo>
                    <a:pt x="3712041" y="694480"/>
                  </a:lnTo>
                  <a:lnTo>
                    <a:pt x="3824796" y="722452"/>
                  </a:lnTo>
                  <a:lnTo>
                    <a:pt x="3937552" y="748397"/>
                  </a:lnTo>
                  <a:lnTo>
                    <a:pt x="4050307" y="770238"/>
                  </a:lnTo>
                  <a:lnTo>
                    <a:pt x="4163063" y="789460"/>
                  </a:lnTo>
                  <a:lnTo>
                    <a:pt x="4275819" y="806743"/>
                  </a:lnTo>
                  <a:lnTo>
                    <a:pt x="4388574" y="821265"/>
                  </a:lnTo>
                  <a:lnTo>
                    <a:pt x="4501330" y="832470"/>
                  </a:lnTo>
                  <a:lnTo>
                    <a:pt x="4614085" y="840246"/>
                  </a:lnTo>
                  <a:lnTo>
                    <a:pt x="4726841" y="845785"/>
                  </a:lnTo>
                  <a:lnTo>
                    <a:pt x="4839596" y="849335"/>
                  </a:lnTo>
                  <a:lnTo>
                    <a:pt x="4952352" y="850915"/>
                  </a:lnTo>
                  <a:lnTo>
                    <a:pt x="5065107" y="850444"/>
                  </a:lnTo>
                  <a:lnTo>
                    <a:pt x="5177863" y="847774"/>
                  </a:lnTo>
                  <a:lnTo>
                    <a:pt x="5290618" y="842723"/>
                  </a:lnTo>
                  <a:lnTo>
                    <a:pt x="5403374" y="835096"/>
                  </a:lnTo>
                  <a:lnTo>
                    <a:pt x="5516129" y="824706"/>
                  </a:lnTo>
                  <a:lnTo>
                    <a:pt x="5628885" y="811393"/>
                  </a:lnTo>
                  <a:lnTo>
                    <a:pt x="5741640" y="795026"/>
                  </a:lnTo>
                  <a:lnTo>
                    <a:pt x="5854396" y="775506"/>
                  </a:lnTo>
                  <a:lnTo>
                    <a:pt x="5967151" y="752767"/>
                  </a:lnTo>
                  <a:lnTo>
                    <a:pt x="6079907" y="726767"/>
                  </a:lnTo>
                  <a:lnTo>
                    <a:pt x="6145984" y="709609"/>
                  </a:lnTo>
                  <a:lnTo>
                    <a:pt x="6145984" y="1231286"/>
                  </a:lnTo>
                  <a:lnTo>
                    <a:pt x="5894905" y="1231286"/>
                  </a:lnTo>
                  <a:lnTo>
                    <a:pt x="5854396" y="1224528"/>
                  </a:lnTo>
                  <a:lnTo>
                    <a:pt x="5741640" y="1206650"/>
                  </a:lnTo>
                  <a:lnTo>
                    <a:pt x="5628885" y="1189646"/>
                  </a:lnTo>
                  <a:lnTo>
                    <a:pt x="5516129" y="1173428"/>
                  </a:lnTo>
                  <a:lnTo>
                    <a:pt x="5403374" y="1157873"/>
                  </a:lnTo>
                  <a:lnTo>
                    <a:pt x="5290618" y="1142829"/>
                  </a:lnTo>
                  <a:lnTo>
                    <a:pt x="5177863" y="1128119"/>
                  </a:lnTo>
                  <a:lnTo>
                    <a:pt x="5065107" y="1113557"/>
                  </a:lnTo>
                  <a:lnTo>
                    <a:pt x="4952352" y="1098970"/>
                  </a:lnTo>
                  <a:lnTo>
                    <a:pt x="4839596" y="1084219"/>
                  </a:lnTo>
                  <a:lnTo>
                    <a:pt x="4726841" y="1069232"/>
                  </a:lnTo>
                  <a:lnTo>
                    <a:pt x="4614085" y="1054037"/>
                  </a:lnTo>
                  <a:lnTo>
                    <a:pt x="4501330" y="1038584"/>
                  </a:lnTo>
                  <a:lnTo>
                    <a:pt x="4388574" y="1021031"/>
                  </a:lnTo>
                  <a:lnTo>
                    <a:pt x="4275819" y="1001681"/>
                  </a:lnTo>
                  <a:lnTo>
                    <a:pt x="4163063" y="981482"/>
                  </a:lnTo>
                  <a:lnTo>
                    <a:pt x="4050307" y="961119"/>
                  </a:lnTo>
                  <a:lnTo>
                    <a:pt x="3937552" y="938346"/>
                  </a:lnTo>
                  <a:lnTo>
                    <a:pt x="3824796" y="912197"/>
                  </a:lnTo>
                  <a:lnTo>
                    <a:pt x="3712041" y="886285"/>
                  </a:lnTo>
                  <a:lnTo>
                    <a:pt x="3599285" y="861740"/>
                  </a:lnTo>
                  <a:lnTo>
                    <a:pt x="3486530" y="833131"/>
                  </a:lnTo>
                  <a:lnTo>
                    <a:pt x="3373774" y="804008"/>
                  </a:lnTo>
                  <a:lnTo>
                    <a:pt x="3261019" y="777658"/>
                  </a:lnTo>
                  <a:lnTo>
                    <a:pt x="3148263" y="752609"/>
                  </a:lnTo>
                  <a:lnTo>
                    <a:pt x="3035508" y="727848"/>
                  </a:lnTo>
                  <a:lnTo>
                    <a:pt x="2922752" y="705318"/>
                  </a:lnTo>
                  <a:lnTo>
                    <a:pt x="2809997" y="683620"/>
                  </a:lnTo>
                  <a:lnTo>
                    <a:pt x="2697241" y="659436"/>
                  </a:lnTo>
                  <a:lnTo>
                    <a:pt x="2584486" y="633817"/>
                  </a:lnTo>
                  <a:lnTo>
                    <a:pt x="2471730" y="609531"/>
                  </a:lnTo>
                  <a:lnTo>
                    <a:pt x="2358975" y="587375"/>
                  </a:lnTo>
                  <a:lnTo>
                    <a:pt x="2246219" y="566662"/>
                  </a:lnTo>
                  <a:lnTo>
                    <a:pt x="2133463" y="547099"/>
                  </a:lnTo>
                  <a:lnTo>
                    <a:pt x="2020708" y="529388"/>
                  </a:lnTo>
                  <a:lnTo>
                    <a:pt x="1907952" y="513814"/>
                  </a:lnTo>
                  <a:lnTo>
                    <a:pt x="1795197" y="500290"/>
                  </a:lnTo>
                  <a:lnTo>
                    <a:pt x="1682441" y="488854"/>
                  </a:lnTo>
                  <a:lnTo>
                    <a:pt x="1569686" y="479757"/>
                  </a:lnTo>
                  <a:lnTo>
                    <a:pt x="1456930" y="473184"/>
                  </a:lnTo>
                  <a:lnTo>
                    <a:pt x="1344175" y="469390"/>
                  </a:lnTo>
                  <a:lnTo>
                    <a:pt x="1231419" y="468666"/>
                  </a:lnTo>
                  <a:lnTo>
                    <a:pt x="1118664" y="471298"/>
                  </a:lnTo>
                  <a:lnTo>
                    <a:pt x="1005908" y="477538"/>
                  </a:lnTo>
                  <a:lnTo>
                    <a:pt x="893153" y="487575"/>
                  </a:lnTo>
                  <a:lnTo>
                    <a:pt x="780397" y="501534"/>
                  </a:lnTo>
                  <a:lnTo>
                    <a:pt x="667642" y="519478"/>
                  </a:lnTo>
                  <a:lnTo>
                    <a:pt x="554886" y="541418"/>
                  </a:lnTo>
                  <a:lnTo>
                    <a:pt x="442131" y="567333"/>
                  </a:lnTo>
                  <a:lnTo>
                    <a:pt x="329375" y="597179"/>
                  </a:lnTo>
                  <a:lnTo>
                    <a:pt x="216619" y="630901"/>
                  </a:lnTo>
                  <a:lnTo>
                    <a:pt x="103864" y="668439"/>
                  </a:lnTo>
                  <a:lnTo>
                    <a:pt x="0" y="706477"/>
                  </a:lnTo>
                  <a:close/>
                </a:path>
              </a:pathLst>
            </a:cu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8" name="pl38"/>
            <p:cNvSpPr/>
            <p:nvPr/>
          </p:nvSpPr>
          <p:spPr>
            <a:xfrm>
              <a:off x="941876" y="4162989"/>
              <a:ext cx="6145984" cy="850915"/>
            </a:xfrm>
            <a:custGeom>
              <a:avLst/>
              <a:pathLst>
                <a:path w="6145984" h="850915">
                  <a:moveTo>
                    <a:pt x="0" y="0"/>
                  </a:moveTo>
                  <a:lnTo>
                    <a:pt x="103864" y="21193"/>
                  </a:lnTo>
                  <a:lnTo>
                    <a:pt x="216619" y="43431"/>
                  </a:lnTo>
                  <a:lnTo>
                    <a:pt x="329375" y="64859"/>
                  </a:lnTo>
                  <a:lnTo>
                    <a:pt x="442131" y="85434"/>
                  </a:lnTo>
                  <a:lnTo>
                    <a:pt x="554886" y="105122"/>
                  </a:lnTo>
                  <a:lnTo>
                    <a:pt x="667642" y="123898"/>
                  </a:lnTo>
                  <a:lnTo>
                    <a:pt x="780397" y="141757"/>
                  </a:lnTo>
                  <a:lnTo>
                    <a:pt x="893153" y="158733"/>
                  </a:lnTo>
                  <a:lnTo>
                    <a:pt x="1005908" y="174906"/>
                  </a:lnTo>
                  <a:lnTo>
                    <a:pt x="1118664" y="190419"/>
                  </a:lnTo>
                  <a:lnTo>
                    <a:pt x="1231419" y="205483"/>
                  </a:lnTo>
                  <a:lnTo>
                    <a:pt x="1344175" y="220365"/>
                  </a:lnTo>
                  <a:lnTo>
                    <a:pt x="1456930" y="235372"/>
                  </a:lnTo>
                  <a:lnTo>
                    <a:pt x="1569686" y="250815"/>
                  </a:lnTo>
                  <a:lnTo>
                    <a:pt x="1682441" y="266966"/>
                  </a:lnTo>
                  <a:lnTo>
                    <a:pt x="1795197" y="284033"/>
                  </a:lnTo>
                  <a:lnTo>
                    <a:pt x="1907952" y="302835"/>
                  </a:lnTo>
                  <a:lnTo>
                    <a:pt x="2020708" y="323233"/>
                  </a:lnTo>
                  <a:lnTo>
                    <a:pt x="2133463" y="344269"/>
                  </a:lnTo>
                  <a:lnTo>
                    <a:pt x="2246219" y="365359"/>
                  </a:lnTo>
                  <a:lnTo>
                    <a:pt x="2358975" y="386943"/>
                  </a:lnTo>
                  <a:lnTo>
                    <a:pt x="2471730" y="411486"/>
                  </a:lnTo>
                  <a:lnTo>
                    <a:pt x="2584486" y="436631"/>
                  </a:lnTo>
                  <a:lnTo>
                    <a:pt x="2697241" y="460604"/>
                  </a:lnTo>
                  <a:lnTo>
                    <a:pt x="2809997" y="483730"/>
                  </a:lnTo>
                  <a:lnTo>
                    <a:pt x="2922752" y="507675"/>
                  </a:lnTo>
                  <a:lnTo>
                    <a:pt x="3035508" y="530705"/>
                  </a:lnTo>
                  <a:lnTo>
                    <a:pt x="3148263" y="552536"/>
                  </a:lnTo>
                  <a:lnTo>
                    <a:pt x="3261019" y="576398"/>
                  </a:lnTo>
                  <a:lnTo>
                    <a:pt x="3373774" y="607104"/>
                  </a:lnTo>
                  <a:lnTo>
                    <a:pt x="3486530" y="639405"/>
                  </a:lnTo>
                  <a:lnTo>
                    <a:pt x="3599285" y="668160"/>
                  </a:lnTo>
                  <a:lnTo>
                    <a:pt x="3712041" y="694480"/>
                  </a:lnTo>
                  <a:lnTo>
                    <a:pt x="3824796" y="722452"/>
                  </a:lnTo>
                  <a:lnTo>
                    <a:pt x="3937552" y="748397"/>
                  </a:lnTo>
                  <a:lnTo>
                    <a:pt x="4050307" y="770238"/>
                  </a:lnTo>
                  <a:lnTo>
                    <a:pt x="4163063" y="789460"/>
                  </a:lnTo>
                  <a:lnTo>
                    <a:pt x="4275819" y="806743"/>
                  </a:lnTo>
                  <a:lnTo>
                    <a:pt x="4388574" y="821265"/>
                  </a:lnTo>
                  <a:lnTo>
                    <a:pt x="4501330" y="832470"/>
                  </a:lnTo>
                  <a:lnTo>
                    <a:pt x="4614085" y="840246"/>
                  </a:lnTo>
                  <a:lnTo>
                    <a:pt x="4726841" y="845785"/>
                  </a:lnTo>
                  <a:lnTo>
                    <a:pt x="4839596" y="849335"/>
                  </a:lnTo>
                  <a:lnTo>
                    <a:pt x="4952352" y="850915"/>
                  </a:lnTo>
                  <a:lnTo>
                    <a:pt x="5065107" y="850444"/>
                  </a:lnTo>
                  <a:lnTo>
                    <a:pt x="5177863" y="847774"/>
                  </a:lnTo>
                  <a:lnTo>
                    <a:pt x="5290618" y="842723"/>
                  </a:lnTo>
                  <a:lnTo>
                    <a:pt x="5403374" y="835096"/>
                  </a:lnTo>
                  <a:lnTo>
                    <a:pt x="5516129" y="824706"/>
                  </a:lnTo>
                  <a:lnTo>
                    <a:pt x="5628885" y="811393"/>
                  </a:lnTo>
                  <a:lnTo>
                    <a:pt x="5741640" y="795026"/>
                  </a:lnTo>
                  <a:lnTo>
                    <a:pt x="5854396" y="775506"/>
                  </a:lnTo>
                  <a:lnTo>
                    <a:pt x="5967151" y="752767"/>
                  </a:lnTo>
                  <a:lnTo>
                    <a:pt x="6079907" y="726767"/>
                  </a:lnTo>
                  <a:lnTo>
                    <a:pt x="6145984" y="709609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9" name="pl39"/>
            <p:cNvSpPr/>
            <p:nvPr/>
          </p:nvSpPr>
          <p:spPr>
            <a:xfrm>
              <a:off x="941876" y="4631655"/>
              <a:ext cx="5894905" cy="762619"/>
            </a:xfrm>
            <a:custGeom>
              <a:avLst/>
              <a:pathLst>
                <a:path w="5894905" h="762619">
                  <a:moveTo>
                    <a:pt x="5894905" y="762619"/>
                  </a:moveTo>
                  <a:lnTo>
                    <a:pt x="5854396" y="755862"/>
                  </a:lnTo>
                  <a:lnTo>
                    <a:pt x="5741640" y="737984"/>
                  </a:lnTo>
                  <a:lnTo>
                    <a:pt x="5628885" y="720980"/>
                  </a:lnTo>
                  <a:lnTo>
                    <a:pt x="5516129" y="704762"/>
                  </a:lnTo>
                  <a:lnTo>
                    <a:pt x="5403374" y="689207"/>
                  </a:lnTo>
                  <a:lnTo>
                    <a:pt x="5290618" y="674163"/>
                  </a:lnTo>
                  <a:lnTo>
                    <a:pt x="5177863" y="659453"/>
                  </a:lnTo>
                  <a:lnTo>
                    <a:pt x="5065107" y="644891"/>
                  </a:lnTo>
                  <a:lnTo>
                    <a:pt x="4952352" y="630304"/>
                  </a:lnTo>
                  <a:lnTo>
                    <a:pt x="4839596" y="615553"/>
                  </a:lnTo>
                  <a:lnTo>
                    <a:pt x="4726841" y="600566"/>
                  </a:lnTo>
                  <a:lnTo>
                    <a:pt x="4614085" y="585371"/>
                  </a:lnTo>
                  <a:lnTo>
                    <a:pt x="4501330" y="569918"/>
                  </a:lnTo>
                  <a:lnTo>
                    <a:pt x="4388574" y="552365"/>
                  </a:lnTo>
                  <a:lnTo>
                    <a:pt x="4275819" y="533015"/>
                  </a:lnTo>
                  <a:lnTo>
                    <a:pt x="4163063" y="512816"/>
                  </a:lnTo>
                  <a:lnTo>
                    <a:pt x="4050307" y="492453"/>
                  </a:lnTo>
                  <a:lnTo>
                    <a:pt x="3937552" y="469680"/>
                  </a:lnTo>
                  <a:lnTo>
                    <a:pt x="3824796" y="443531"/>
                  </a:lnTo>
                  <a:lnTo>
                    <a:pt x="3712041" y="417618"/>
                  </a:lnTo>
                  <a:lnTo>
                    <a:pt x="3599285" y="393074"/>
                  </a:lnTo>
                  <a:lnTo>
                    <a:pt x="3486530" y="364465"/>
                  </a:lnTo>
                  <a:lnTo>
                    <a:pt x="3373774" y="335342"/>
                  </a:lnTo>
                  <a:lnTo>
                    <a:pt x="3261019" y="308992"/>
                  </a:lnTo>
                  <a:lnTo>
                    <a:pt x="3148263" y="283943"/>
                  </a:lnTo>
                  <a:lnTo>
                    <a:pt x="3035508" y="259182"/>
                  </a:lnTo>
                  <a:lnTo>
                    <a:pt x="2922752" y="236652"/>
                  </a:lnTo>
                  <a:lnTo>
                    <a:pt x="2809997" y="214953"/>
                  </a:lnTo>
                  <a:lnTo>
                    <a:pt x="2697241" y="190770"/>
                  </a:lnTo>
                  <a:lnTo>
                    <a:pt x="2584486" y="165151"/>
                  </a:lnTo>
                  <a:lnTo>
                    <a:pt x="2471730" y="140865"/>
                  </a:lnTo>
                  <a:lnTo>
                    <a:pt x="2358975" y="118709"/>
                  </a:lnTo>
                  <a:lnTo>
                    <a:pt x="2246219" y="97996"/>
                  </a:lnTo>
                  <a:lnTo>
                    <a:pt x="2133463" y="78433"/>
                  </a:lnTo>
                  <a:lnTo>
                    <a:pt x="2020708" y="60722"/>
                  </a:lnTo>
                  <a:lnTo>
                    <a:pt x="1907952" y="45148"/>
                  </a:lnTo>
                  <a:lnTo>
                    <a:pt x="1795197" y="31624"/>
                  </a:lnTo>
                  <a:lnTo>
                    <a:pt x="1682441" y="20188"/>
                  </a:lnTo>
                  <a:lnTo>
                    <a:pt x="1569686" y="11091"/>
                  </a:lnTo>
                  <a:lnTo>
                    <a:pt x="1456930" y="4518"/>
                  </a:lnTo>
                  <a:lnTo>
                    <a:pt x="1344175" y="724"/>
                  </a:lnTo>
                  <a:lnTo>
                    <a:pt x="1231419" y="0"/>
                  </a:lnTo>
                  <a:lnTo>
                    <a:pt x="1118664" y="2632"/>
                  </a:lnTo>
                  <a:lnTo>
                    <a:pt x="1005908" y="8872"/>
                  </a:lnTo>
                  <a:lnTo>
                    <a:pt x="893153" y="18909"/>
                  </a:lnTo>
                  <a:lnTo>
                    <a:pt x="780397" y="32868"/>
                  </a:lnTo>
                  <a:lnTo>
                    <a:pt x="667642" y="50812"/>
                  </a:lnTo>
                  <a:lnTo>
                    <a:pt x="554886" y="72752"/>
                  </a:lnTo>
                  <a:lnTo>
                    <a:pt x="442131" y="98667"/>
                  </a:lnTo>
                  <a:lnTo>
                    <a:pt x="329375" y="128513"/>
                  </a:lnTo>
                  <a:lnTo>
                    <a:pt x="216619" y="162235"/>
                  </a:lnTo>
                  <a:lnTo>
                    <a:pt x="103864" y="199773"/>
                  </a:lnTo>
                  <a:lnTo>
                    <a:pt x="0" y="237811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40" name="pl40"/>
            <p:cNvSpPr/>
            <p:nvPr/>
          </p:nvSpPr>
          <p:spPr>
            <a:xfrm>
              <a:off x="941876" y="4484636"/>
              <a:ext cx="6145984" cy="679191"/>
            </a:xfrm>
            <a:custGeom>
              <a:avLst/>
              <a:pathLst>
                <a:path w="6145984" h="679191">
                  <a:moveTo>
                    <a:pt x="0" y="31592"/>
                  </a:moveTo>
                  <a:lnTo>
                    <a:pt x="103864" y="23170"/>
                  </a:lnTo>
                  <a:lnTo>
                    <a:pt x="216619" y="15520"/>
                  </a:lnTo>
                  <a:lnTo>
                    <a:pt x="329375" y="9372"/>
                  </a:lnTo>
                  <a:lnTo>
                    <a:pt x="442131" y="4737"/>
                  </a:lnTo>
                  <a:lnTo>
                    <a:pt x="554886" y="1624"/>
                  </a:lnTo>
                  <a:lnTo>
                    <a:pt x="667642" y="41"/>
                  </a:lnTo>
                  <a:lnTo>
                    <a:pt x="780397" y="0"/>
                  </a:lnTo>
                  <a:lnTo>
                    <a:pt x="893153" y="1508"/>
                  </a:lnTo>
                  <a:lnTo>
                    <a:pt x="1005908" y="4576"/>
                  </a:lnTo>
                  <a:lnTo>
                    <a:pt x="1118664" y="9212"/>
                  </a:lnTo>
                  <a:lnTo>
                    <a:pt x="1231419" y="15428"/>
                  </a:lnTo>
                  <a:lnTo>
                    <a:pt x="1344175" y="23231"/>
                  </a:lnTo>
                  <a:lnTo>
                    <a:pt x="1456930" y="32632"/>
                  </a:lnTo>
                  <a:lnTo>
                    <a:pt x="1569686" y="43640"/>
                  </a:lnTo>
                  <a:lnTo>
                    <a:pt x="1682441" y="56264"/>
                  </a:lnTo>
                  <a:lnTo>
                    <a:pt x="1795197" y="70515"/>
                  </a:lnTo>
                  <a:lnTo>
                    <a:pt x="1907952" y="86678"/>
                  </a:lnTo>
                  <a:lnTo>
                    <a:pt x="2020708" y="104664"/>
                  </a:lnTo>
                  <a:lnTo>
                    <a:pt x="2133463" y="124038"/>
                  </a:lnTo>
                  <a:lnTo>
                    <a:pt x="2246219" y="144364"/>
                  </a:lnTo>
                  <a:lnTo>
                    <a:pt x="2358975" y="165512"/>
                  </a:lnTo>
                  <a:lnTo>
                    <a:pt x="2471730" y="188862"/>
                  </a:lnTo>
                  <a:lnTo>
                    <a:pt x="2584486" y="213578"/>
                  </a:lnTo>
                  <a:lnTo>
                    <a:pt x="2697241" y="238374"/>
                  </a:lnTo>
                  <a:lnTo>
                    <a:pt x="2809997" y="262028"/>
                  </a:lnTo>
                  <a:lnTo>
                    <a:pt x="2922752" y="284850"/>
                  </a:lnTo>
                  <a:lnTo>
                    <a:pt x="3035508" y="307630"/>
                  </a:lnTo>
                  <a:lnTo>
                    <a:pt x="3148263" y="330926"/>
                  </a:lnTo>
                  <a:lnTo>
                    <a:pt x="3261019" y="355382"/>
                  </a:lnTo>
                  <a:lnTo>
                    <a:pt x="3373774" y="383910"/>
                  </a:lnTo>
                  <a:lnTo>
                    <a:pt x="3486530" y="414622"/>
                  </a:lnTo>
                  <a:lnTo>
                    <a:pt x="3599285" y="443304"/>
                  </a:lnTo>
                  <a:lnTo>
                    <a:pt x="3712041" y="468736"/>
                  </a:lnTo>
                  <a:lnTo>
                    <a:pt x="3824796" y="495679"/>
                  </a:lnTo>
                  <a:lnTo>
                    <a:pt x="3937552" y="521725"/>
                  </a:lnTo>
                  <a:lnTo>
                    <a:pt x="4050307" y="544032"/>
                  </a:lnTo>
                  <a:lnTo>
                    <a:pt x="4163063" y="563824"/>
                  </a:lnTo>
                  <a:lnTo>
                    <a:pt x="4275819" y="582565"/>
                  </a:lnTo>
                  <a:lnTo>
                    <a:pt x="4388574" y="599502"/>
                  </a:lnTo>
                  <a:lnTo>
                    <a:pt x="4501330" y="613881"/>
                  </a:lnTo>
                  <a:lnTo>
                    <a:pt x="4614085" y="625495"/>
                  </a:lnTo>
                  <a:lnTo>
                    <a:pt x="4726841" y="635862"/>
                  </a:lnTo>
                  <a:lnTo>
                    <a:pt x="4839596" y="645131"/>
                  </a:lnTo>
                  <a:lnTo>
                    <a:pt x="4952352" y="653296"/>
                  </a:lnTo>
                  <a:lnTo>
                    <a:pt x="5065107" y="660354"/>
                  </a:lnTo>
                  <a:lnTo>
                    <a:pt x="5177863" y="666300"/>
                  </a:lnTo>
                  <a:lnTo>
                    <a:pt x="5290618" y="671130"/>
                  </a:lnTo>
                  <a:lnTo>
                    <a:pt x="5403374" y="674838"/>
                  </a:lnTo>
                  <a:lnTo>
                    <a:pt x="5516129" y="677421"/>
                  </a:lnTo>
                  <a:lnTo>
                    <a:pt x="5628885" y="678873"/>
                  </a:lnTo>
                  <a:lnTo>
                    <a:pt x="5741640" y="679191"/>
                  </a:lnTo>
                  <a:lnTo>
                    <a:pt x="5854396" y="678370"/>
                  </a:lnTo>
                  <a:lnTo>
                    <a:pt x="5967151" y="676406"/>
                  </a:lnTo>
                  <a:lnTo>
                    <a:pt x="6079907" y="673293"/>
                  </a:lnTo>
                  <a:lnTo>
                    <a:pt x="6145984" y="670793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1" name="tx41"/>
            <p:cNvSpPr/>
            <p:nvPr/>
          </p:nvSpPr>
          <p:spPr>
            <a:xfrm>
              <a:off x="817066" y="5171210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42" name="tx42"/>
            <p:cNvSpPr/>
            <p:nvPr/>
          </p:nvSpPr>
          <p:spPr>
            <a:xfrm>
              <a:off x="754887" y="4256135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25</a:t>
              </a:r>
            </a:p>
          </p:txBody>
        </p:sp>
        <p:sp>
          <p:nvSpPr>
            <p:cNvPr id="43" name="tx43"/>
            <p:cNvSpPr/>
            <p:nvPr/>
          </p:nvSpPr>
          <p:spPr>
            <a:xfrm>
              <a:off x="754887" y="3341061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44" name="tx44"/>
            <p:cNvSpPr/>
            <p:nvPr/>
          </p:nvSpPr>
          <p:spPr>
            <a:xfrm>
              <a:off x="754887" y="2425987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75</a:t>
              </a:r>
            </a:p>
          </p:txBody>
        </p:sp>
        <p:sp>
          <p:nvSpPr>
            <p:cNvPr id="45" name="tx45"/>
            <p:cNvSpPr/>
            <p:nvPr/>
          </p:nvSpPr>
          <p:spPr>
            <a:xfrm>
              <a:off x="692708" y="1510912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100</a:t>
              </a:r>
            </a:p>
          </p:txBody>
        </p:sp>
        <p:sp>
          <p:nvSpPr>
            <p:cNvPr id="46" name="tx46"/>
            <p:cNvSpPr/>
            <p:nvPr/>
          </p:nvSpPr>
          <p:spPr>
            <a:xfrm>
              <a:off x="1938631" y="5456905"/>
              <a:ext cx="161574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-40</a:t>
              </a:r>
            </a:p>
          </p:txBody>
        </p:sp>
        <p:sp>
          <p:nvSpPr>
            <p:cNvPr id="47" name="tx47"/>
            <p:cNvSpPr/>
            <p:nvPr/>
          </p:nvSpPr>
          <p:spPr>
            <a:xfrm>
              <a:off x="3534991" y="5456905"/>
              <a:ext cx="161574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-20</a:t>
              </a:r>
            </a:p>
          </p:txBody>
        </p:sp>
        <p:sp>
          <p:nvSpPr>
            <p:cNvPr id="48" name="tx48"/>
            <p:cNvSpPr/>
            <p:nvPr/>
          </p:nvSpPr>
          <p:spPr>
            <a:xfrm>
              <a:off x="5181048" y="5456905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49" name="tx49"/>
            <p:cNvSpPr/>
            <p:nvPr/>
          </p:nvSpPr>
          <p:spPr>
            <a:xfrm>
              <a:off x="6746318" y="5456905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20</a:t>
              </a:r>
            </a:p>
          </p:txBody>
        </p:sp>
        <p:sp>
          <p:nvSpPr>
            <p:cNvPr id="50" name="tx50"/>
            <p:cNvSpPr/>
            <p:nvPr/>
          </p:nvSpPr>
          <p:spPr>
            <a:xfrm>
              <a:off x="1967252" y="5596581"/>
              <a:ext cx="4095231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 difference  (CKD-EPI Cys 2012 − Cr 2021, mL/min/1.73 m²)</a:t>
              </a:r>
            </a:p>
          </p:txBody>
        </p:sp>
        <p:sp>
          <p:nvSpPr>
            <p:cNvPr id="51" name="tx51"/>
            <p:cNvSpPr/>
            <p:nvPr/>
          </p:nvSpPr>
          <p:spPr>
            <a:xfrm rot="-5400000">
              <a:off x="169121" y="3331003"/>
              <a:ext cx="815553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% overdosed</a:t>
              </a:r>
            </a:p>
          </p:txBody>
        </p:sp>
        <p:sp>
          <p:nvSpPr>
            <p:cNvPr id="52" name="rc52"/>
            <p:cNvSpPr/>
            <p:nvPr/>
          </p:nvSpPr>
          <p:spPr>
            <a:xfrm>
              <a:off x="7296628" y="2832472"/>
              <a:ext cx="219455" cy="219456"/>
            </a:xfrm>
            <a:prstGeom prst="rect">
              <a:avLst/>
            </a:pr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3" name="pl53"/>
            <p:cNvSpPr/>
            <p:nvPr/>
          </p:nvSpPr>
          <p:spPr>
            <a:xfrm>
              <a:off x="7318573" y="2942200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4" name="rc54"/>
            <p:cNvSpPr/>
            <p:nvPr/>
          </p:nvSpPr>
          <p:spPr>
            <a:xfrm>
              <a:off x="7296628" y="3051928"/>
              <a:ext cx="219455" cy="219456"/>
            </a:xfrm>
            <a:prstGeom prst="rect">
              <a:avLst/>
            </a:pr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5" name="pl55"/>
            <p:cNvSpPr/>
            <p:nvPr/>
          </p:nvSpPr>
          <p:spPr>
            <a:xfrm>
              <a:off x="7318573" y="3161656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6" name="rc56"/>
            <p:cNvSpPr/>
            <p:nvPr/>
          </p:nvSpPr>
          <p:spPr>
            <a:xfrm>
              <a:off x="7296628" y="3271384"/>
              <a:ext cx="219455" cy="219456"/>
            </a:xfrm>
            <a:prstGeom prst="rect">
              <a:avLst/>
            </a:pr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7" name="pl57"/>
            <p:cNvSpPr/>
            <p:nvPr/>
          </p:nvSpPr>
          <p:spPr>
            <a:xfrm>
              <a:off x="7318573" y="3381112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8" name="rc58"/>
            <p:cNvSpPr/>
            <p:nvPr/>
          </p:nvSpPr>
          <p:spPr>
            <a:xfrm>
              <a:off x="7296628" y="3490840"/>
              <a:ext cx="219455" cy="219456"/>
            </a:xfrm>
            <a:prstGeom prst="rect">
              <a:avLst/>
            </a:pr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9" name="pl59"/>
            <p:cNvSpPr/>
            <p:nvPr/>
          </p:nvSpPr>
          <p:spPr>
            <a:xfrm>
              <a:off x="7318573" y="3600568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0" name="rc60"/>
            <p:cNvSpPr/>
            <p:nvPr/>
          </p:nvSpPr>
          <p:spPr>
            <a:xfrm>
              <a:off x="7296628" y="3710296"/>
              <a:ext cx="219455" cy="219456"/>
            </a:xfrm>
            <a:prstGeom prst="rect">
              <a:avLst/>
            </a:pr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61" name="pl61"/>
            <p:cNvSpPr/>
            <p:nvPr/>
          </p:nvSpPr>
          <p:spPr>
            <a:xfrm>
              <a:off x="7318573" y="3820024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2" name="tx62"/>
            <p:cNvSpPr/>
            <p:nvPr/>
          </p:nvSpPr>
          <p:spPr>
            <a:xfrm>
              <a:off x="7585673" y="2902149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(±20%)</a:t>
              </a:r>
            </a:p>
          </p:txBody>
        </p:sp>
        <p:sp>
          <p:nvSpPr>
            <p:cNvPr id="63" name="tx63"/>
            <p:cNvSpPr/>
            <p:nvPr/>
          </p:nvSpPr>
          <p:spPr>
            <a:xfrm>
              <a:off x="7585673" y="3121605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(±15%)</a:t>
              </a:r>
            </a:p>
          </p:txBody>
        </p:sp>
        <p:sp>
          <p:nvSpPr>
            <p:cNvPr id="64" name="tx64"/>
            <p:cNvSpPr/>
            <p:nvPr/>
          </p:nvSpPr>
          <p:spPr>
            <a:xfrm>
              <a:off x="7585673" y="3341061"/>
              <a:ext cx="42839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Cisplatin</a:t>
              </a:r>
            </a:p>
          </p:txBody>
        </p:sp>
        <p:sp>
          <p:nvSpPr>
            <p:cNvPr id="65" name="tx65"/>
            <p:cNvSpPr/>
            <p:nvPr/>
          </p:nvSpPr>
          <p:spPr>
            <a:xfrm>
              <a:off x="7585673" y="3560517"/>
              <a:ext cx="65224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Methotrexate</a:t>
              </a:r>
            </a:p>
          </p:txBody>
        </p:sp>
        <p:sp>
          <p:nvSpPr>
            <p:cNvPr id="66" name="tx66"/>
            <p:cNvSpPr/>
            <p:nvPr/>
          </p:nvSpPr>
          <p:spPr>
            <a:xfrm>
              <a:off x="7585673" y="3779973"/>
              <a:ext cx="51572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Melphalan</a:t>
              </a:r>
            </a:p>
          </p:txBody>
        </p:sp>
        <p:sp>
          <p:nvSpPr>
            <p:cNvPr id="67" name="tx67"/>
            <p:cNvSpPr/>
            <p:nvPr/>
          </p:nvSpPr>
          <p:spPr>
            <a:xfrm>
              <a:off x="941876" y="1166869"/>
              <a:ext cx="1545427" cy="100584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 b="1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eGFRcr · CKD-EPI 2021</a:t>
              </a: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"/>
          <p:cNvGrpSpPr/>
          <p:nvPr/>
        </p:nvGrpSpPr>
        <p:grpSpPr>
          <a:xfrm>
            <a:off x="457200" y="1097280"/>
            <a:ext cx="8229600" cy="4700016"/>
            <a:chOff x="457200" y="1097280"/>
            <a:chExt cx="8229600" cy="4700016"/>
          </a:xfrm>
        </p:grpSpPr>
        <p:sp>
          <p:nvSpPr>
            <p:cNvPr id="3" name="rc3"/>
            <p:cNvSpPr/>
            <p:nvPr/>
          </p:nvSpPr>
          <p:spPr>
            <a:xfrm>
              <a:off x="457200" y="1097280"/>
              <a:ext cx="8229600" cy="470001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941876" y="4753723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941876" y="3838649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941876" y="2923575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941876" y="2008500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1221239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281759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441395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601031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941876" y="5211260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941876" y="4296186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941876" y="3381112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941876" y="2466037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941876" y="1550963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2019419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361577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521213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pl20"/>
            <p:cNvSpPr/>
            <p:nvPr/>
          </p:nvSpPr>
          <p:spPr>
            <a:xfrm>
              <a:off x="680849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1" name="pg21"/>
            <p:cNvSpPr/>
            <p:nvPr/>
          </p:nvSpPr>
          <p:spPr>
            <a:xfrm>
              <a:off x="941876" y="3360900"/>
              <a:ext cx="6145984" cy="2015959"/>
            </a:xfrm>
            <a:custGeom>
              <a:avLst/>
              <a:pathLst>
                <a:path w="6145984" h="2015959">
                  <a:moveTo>
                    <a:pt x="0" y="0"/>
                  </a:moveTo>
                  <a:lnTo>
                    <a:pt x="103864" y="81407"/>
                  </a:lnTo>
                  <a:lnTo>
                    <a:pt x="216619" y="166979"/>
                  </a:lnTo>
                  <a:lnTo>
                    <a:pt x="329375" y="249714"/>
                  </a:lnTo>
                  <a:lnTo>
                    <a:pt x="442131" y="329581"/>
                  </a:lnTo>
                  <a:lnTo>
                    <a:pt x="554886" y="406551"/>
                  </a:lnTo>
                  <a:lnTo>
                    <a:pt x="667642" y="480607"/>
                  </a:lnTo>
                  <a:lnTo>
                    <a:pt x="780397" y="551751"/>
                  </a:lnTo>
                  <a:lnTo>
                    <a:pt x="893153" y="620020"/>
                  </a:lnTo>
                  <a:lnTo>
                    <a:pt x="1005908" y="685494"/>
                  </a:lnTo>
                  <a:lnTo>
                    <a:pt x="1118664" y="748313"/>
                  </a:lnTo>
                  <a:lnTo>
                    <a:pt x="1231419" y="808681"/>
                  </a:lnTo>
                  <a:lnTo>
                    <a:pt x="1344175" y="866853"/>
                  </a:lnTo>
                  <a:lnTo>
                    <a:pt x="1456930" y="923122"/>
                  </a:lnTo>
                  <a:lnTo>
                    <a:pt x="1569686" y="977784"/>
                  </a:lnTo>
                  <a:lnTo>
                    <a:pt x="1682441" y="1031102"/>
                  </a:lnTo>
                  <a:lnTo>
                    <a:pt x="1795197" y="1083277"/>
                  </a:lnTo>
                  <a:lnTo>
                    <a:pt x="1907952" y="1136128"/>
                  </a:lnTo>
                  <a:lnTo>
                    <a:pt x="2020708" y="1189669"/>
                  </a:lnTo>
                  <a:lnTo>
                    <a:pt x="2133463" y="1242064"/>
                  </a:lnTo>
                  <a:lnTo>
                    <a:pt x="2246219" y="1291823"/>
                  </a:lnTo>
                  <a:lnTo>
                    <a:pt x="2358975" y="1338363"/>
                  </a:lnTo>
                  <a:lnTo>
                    <a:pt x="2471730" y="1383182"/>
                  </a:lnTo>
                  <a:lnTo>
                    <a:pt x="2584486" y="1424353"/>
                  </a:lnTo>
                  <a:lnTo>
                    <a:pt x="2697241" y="1460633"/>
                  </a:lnTo>
                  <a:lnTo>
                    <a:pt x="2809997" y="1492427"/>
                  </a:lnTo>
                  <a:lnTo>
                    <a:pt x="2922752" y="1517218"/>
                  </a:lnTo>
                  <a:lnTo>
                    <a:pt x="3035508" y="1534610"/>
                  </a:lnTo>
                  <a:lnTo>
                    <a:pt x="3148263" y="1547732"/>
                  </a:lnTo>
                  <a:lnTo>
                    <a:pt x="3261019" y="1562697"/>
                  </a:lnTo>
                  <a:lnTo>
                    <a:pt x="3373774" y="1576356"/>
                  </a:lnTo>
                  <a:lnTo>
                    <a:pt x="3486530" y="1585250"/>
                  </a:lnTo>
                  <a:lnTo>
                    <a:pt x="3599285" y="1592876"/>
                  </a:lnTo>
                  <a:lnTo>
                    <a:pt x="3712041" y="1602978"/>
                  </a:lnTo>
                  <a:lnTo>
                    <a:pt x="3824796" y="1610442"/>
                  </a:lnTo>
                  <a:lnTo>
                    <a:pt x="3937552" y="1615822"/>
                  </a:lnTo>
                  <a:lnTo>
                    <a:pt x="4050307" y="1621988"/>
                  </a:lnTo>
                  <a:lnTo>
                    <a:pt x="4163063" y="1628330"/>
                  </a:lnTo>
                  <a:lnTo>
                    <a:pt x="4275819" y="1632754"/>
                  </a:lnTo>
                  <a:lnTo>
                    <a:pt x="4388574" y="1635343"/>
                  </a:lnTo>
                  <a:lnTo>
                    <a:pt x="4501330" y="1636427"/>
                  </a:lnTo>
                  <a:lnTo>
                    <a:pt x="4614085" y="1636297"/>
                  </a:lnTo>
                  <a:lnTo>
                    <a:pt x="4726841" y="1634922"/>
                  </a:lnTo>
                  <a:lnTo>
                    <a:pt x="4839596" y="1632410"/>
                  </a:lnTo>
                  <a:lnTo>
                    <a:pt x="4952352" y="1628778"/>
                  </a:lnTo>
                  <a:lnTo>
                    <a:pt x="5065107" y="1623948"/>
                  </a:lnTo>
                  <a:lnTo>
                    <a:pt x="5177863" y="1617783"/>
                  </a:lnTo>
                  <a:lnTo>
                    <a:pt x="5290618" y="1610110"/>
                  </a:lnTo>
                  <a:lnTo>
                    <a:pt x="5403374" y="1600746"/>
                  </a:lnTo>
                  <a:lnTo>
                    <a:pt x="5516129" y="1589516"/>
                  </a:lnTo>
                  <a:lnTo>
                    <a:pt x="5628885" y="1576268"/>
                  </a:lnTo>
                  <a:lnTo>
                    <a:pt x="5741640" y="1560879"/>
                  </a:lnTo>
                  <a:lnTo>
                    <a:pt x="5854396" y="1543257"/>
                  </a:lnTo>
                  <a:lnTo>
                    <a:pt x="5967151" y="1523337"/>
                  </a:lnTo>
                  <a:lnTo>
                    <a:pt x="6079907" y="1501082"/>
                  </a:lnTo>
                  <a:lnTo>
                    <a:pt x="6145984" y="1486659"/>
                  </a:lnTo>
                  <a:lnTo>
                    <a:pt x="6145984" y="2015959"/>
                  </a:lnTo>
                  <a:lnTo>
                    <a:pt x="6079907" y="2002950"/>
                  </a:lnTo>
                  <a:lnTo>
                    <a:pt x="5967151" y="1982375"/>
                  </a:lnTo>
                  <a:lnTo>
                    <a:pt x="5854396" y="1963416"/>
                  </a:lnTo>
                  <a:lnTo>
                    <a:pt x="5741640" y="1946045"/>
                  </a:lnTo>
                  <a:lnTo>
                    <a:pt x="5628885" y="1930207"/>
                  </a:lnTo>
                  <a:lnTo>
                    <a:pt x="5516129" y="1915822"/>
                  </a:lnTo>
                  <a:lnTo>
                    <a:pt x="5403374" y="1902775"/>
                  </a:lnTo>
                  <a:lnTo>
                    <a:pt x="5290618" y="1890925"/>
                  </a:lnTo>
                  <a:lnTo>
                    <a:pt x="5177863" y="1880107"/>
                  </a:lnTo>
                  <a:lnTo>
                    <a:pt x="5065107" y="1870149"/>
                  </a:lnTo>
                  <a:lnTo>
                    <a:pt x="4952352" y="1860888"/>
                  </a:lnTo>
                  <a:lnTo>
                    <a:pt x="4839596" y="1852196"/>
                  </a:lnTo>
                  <a:lnTo>
                    <a:pt x="4726841" y="1844006"/>
                  </a:lnTo>
                  <a:lnTo>
                    <a:pt x="4614085" y="1836346"/>
                  </a:lnTo>
                  <a:lnTo>
                    <a:pt x="4501330" y="1829292"/>
                  </a:lnTo>
                  <a:lnTo>
                    <a:pt x="4388574" y="1822268"/>
                  </a:lnTo>
                  <a:lnTo>
                    <a:pt x="4275819" y="1815161"/>
                  </a:lnTo>
                  <a:lnTo>
                    <a:pt x="4163063" y="1808008"/>
                  </a:lnTo>
                  <a:lnTo>
                    <a:pt x="4050307" y="1800599"/>
                  </a:lnTo>
                  <a:lnTo>
                    <a:pt x="3937552" y="1793562"/>
                  </a:lnTo>
                  <a:lnTo>
                    <a:pt x="3824796" y="1787990"/>
                  </a:lnTo>
                  <a:lnTo>
                    <a:pt x="3712041" y="1782453"/>
                  </a:lnTo>
                  <a:lnTo>
                    <a:pt x="3599285" y="1774012"/>
                  </a:lnTo>
                  <a:lnTo>
                    <a:pt x="3486530" y="1766524"/>
                  </a:lnTo>
                  <a:lnTo>
                    <a:pt x="3373774" y="1760604"/>
                  </a:lnTo>
                  <a:lnTo>
                    <a:pt x="3261019" y="1751020"/>
                  </a:lnTo>
                  <a:lnTo>
                    <a:pt x="3148263" y="1734945"/>
                  </a:lnTo>
                  <a:lnTo>
                    <a:pt x="3035508" y="1719081"/>
                  </a:lnTo>
                  <a:lnTo>
                    <a:pt x="2922752" y="1702157"/>
                  </a:lnTo>
                  <a:lnTo>
                    <a:pt x="2809997" y="1679468"/>
                  </a:lnTo>
                  <a:lnTo>
                    <a:pt x="2697241" y="1646684"/>
                  </a:lnTo>
                  <a:lnTo>
                    <a:pt x="2584486" y="1608865"/>
                  </a:lnTo>
                  <a:lnTo>
                    <a:pt x="2471730" y="1568497"/>
                  </a:lnTo>
                  <a:lnTo>
                    <a:pt x="2358975" y="1525911"/>
                  </a:lnTo>
                  <a:lnTo>
                    <a:pt x="2246219" y="1480185"/>
                  </a:lnTo>
                  <a:lnTo>
                    <a:pt x="2133463" y="1431856"/>
                  </a:lnTo>
                  <a:lnTo>
                    <a:pt x="2020708" y="1382573"/>
                  </a:lnTo>
                  <a:lnTo>
                    <a:pt x="1907952" y="1333545"/>
                  </a:lnTo>
                  <a:lnTo>
                    <a:pt x="1795197" y="1285634"/>
                  </a:lnTo>
                  <a:lnTo>
                    <a:pt x="1682441" y="1238726"/>
                  </a:lnTo>
                  <a:lnTo>
                    <a:pt x="1569686" y="1192010"/>
                  </a:lnTo>
                  <a:lnTo>
                    <a:pt x="1456930" y="1145647"/>
                  </a:lnTo>
                  <a:lnTo>
                    <a:pt x="1344175" y="1099870"/>
                  </a:lnTo>
                  <a:lnTo>
                    <a:pt x="1231419" y="1054946"/>
                  </a:lnTo>
                  <a:lnTo>
                    <a:pt x="1118664" y="1011137"/>
                  </a:lnTo>
                  <a:lnTo>
                    <a:pt x="1005908" y="968672"/>
                  </a:lnTo>
                  <a:lnTo>
                    <a:pt x="893153" y="927724"/>
                  </a:lnTo>
                  <a:lnTo>
                    <a:pt x="780397" y="888402"/>
                  </a:lnTo>
                  <a:lnTo>
                    <a:pt x="667642" y="850759"/>
                  </a:lnTo>
                  <a:lnTo>
                    <a:pt x="554886" y="814802"/>
                  </a:lnTo>
                  <a:lnTo>
                    <a:pt x="442131" y="780503"/>
                  </a:lnTo>
                  <a:lnTo>
                    <a:pt x="329375" y="747817"/>
                  </a:lnTo>
                  <a:lnTo>
                    <a:pt x="216619" y="716686"/>
                  </a:lnTo>
                  <a:lnTo>
                    <a:pt x="103864" y="687048"/>
                  </a:lnTo>
                  <a:lnTo>
                    <a:pt x="0" y="661065"/>
                  </a:lnTo>
                  <a:close/>
                </a:path>
              </a:pathLst>
            </a:cu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2" name="pl22"/>
            <p:cNvSpPr/>
            <p:nvPr/>
          </p:nvSpPr>
          <p:spPr>
            <a:xfrm>
              <a:off x="941876" y="3360900"/>
              <a:ext cx="6145984" cy="1636427"/>
            </a:xfrm>
            <a:custGeom>
              <a:avLst/>
              <a:pathLst>
                <a:path w="6145984" h="1636427">
                  <a:moveTo>
                    <a:pt x="0" y="0"/>
                  </a:moveTo>
                  <a:lnTo>
                    <a:pt x="103864" y="81407"/>
                  </a:lnTo>
                  <a:lnTo>
                    <a:pt x="216619" y="166979"/>
                  </a:lnTo>
                  <a:lnTo>
                    <a:pt x="329375" y="249714"/>
                  </a:lnTo>
                  <a:lnTo>
                    <a:pt x="442131" y="329581"/>
                  </a:lnTo>
                  <a:lnTo>
                    <a:pt x="554886" y="406551"/>
                  </a:lnTo>
                  <a:lnTo>
                    <a:pt x="667642" y="480607"/>
                  </a:lnTo>
                  <a:lnTo>
                    <a:pt x="780397" y="551751"/>
                  </a:lnTo>
                  <a:lnTo>
                    <a:pt x="893153" y="620020"/>
                  </a:lnTo>
                  <a:lnTo>
                    <a:pt x="1005908" y="685494"/>
                  </a:lnTo>
                  <a:lnTo>
                    <a:pt x="1118664" y="748313"/>
                  </a:lnTo>
                  <a:lnTo>
                    <a:pt x="1231419" y="808681"/>
                  </a:lnTo>
                  <a:lnTo>
                    <a:pt x="1344175" y="866853"/>
                  </a:lnTo>
                  <a:lnTo>
                    <a:pt x="1456930" y="923122"/>
                  </a:lnTo>
                  <a:lnTo>
                    <a:pt x="1569686" y="977784"/>
                  </a:lnTo>
                  <a:lnTo>
                    <a:pt x="1682441" y="1031102"/>
                  </a:lnTo>
                  <a:lnTo>
                    <a:pt x="1795197" y="1083277"/>
                  </a:lnTo>
                  <a:lnTo>
                    <a:pt x="1907952" y="1136128"/>
                  </a:lnTo>
                  <a:lnTo>
                    <a:pt x="2020708" y="1189669"/>
                  </a:lnTo>
                  <a:lnTo>
                    <a:pt x="2133463" y="1242064"/>
                  </a:lnTo>
                  <a:lnTo>
                    <a:pt x="2246219" y="1291823"/>
                  </a:lnTo>
                  <a:lnTo>
                    <a:pt x="2358975" y="1338363"/>
                  </a:lnTo>
                  <a:lnTo>
                    <a:pt x="2471730" y="1383182"/>
                  </a:lnTo>
                  <a:lnTo>
                    <a:pt x="2584486" y="1424353"/>
                  </a:lnTo>
                  <a:lnTo>
                    <a:pt x="2697241" y="1460633"/>
                  </a:lnTo>
                  <a:lnTo>
                    <a:pt x="2809997" y="1492427"/>
                  </a:lnTo>
                  <a:lnTo>
                    <a:pt x="2922752" y="1517218"/>
                  </a:lnTo>
                  <a:lnTo>
                    <a:pt x="3035508" y="1534610"/>
                  </a:lnTo>
                  <a:lnTo>
                    <a:pt x="3148263" y="1547732"/>
                  </a:lnTo>
                  <a:lnTo>
                    <a:pt x="3261019" y="1562697"/>
                  </a:lnTo>
                  <a:lnTo>
                    <a:pt x="3373774" y="1576356"/>
                  </a:lnTo>
                  <a:lnTo>
                    <a:pt x="3486530" y="1585250"/>
                  </a:lnTo>
                  <a:lnTo>
                    <a:pt x="3599285" y="1592876"/>
                  </a:lnTo>
                  <a:lnTo>
                    <a:pt x="3712041" y="1602978"/>
                  </a:lnTo>
                  <a:lnTo>
                    <a:pt x="3824796" y="1610442"/>
                  </a:lnTo>
                  <a:lnTo>
                    <a:pt x="3937552" y="1615822"/>
                  </a:lnTo>
                  <a:lnTo>
                    <a:pt x="4050307" y="1621988"/>
                  </a:lnTo>
                  <a:lnTo>
                    <a:pt x="4163063" y="1628330"/>
                  </a:lnTo>
                  <a:lnTo>
                    <a:pt x="4275819" y="1632754"/>
                  </a:lnTo>
                  <a:lnTo>
                    <a:pt x="4388574" y="1635343"/>
                  </a:lnTo>
                  <a:lnTo>
                    <a:pt x="4501330" y="1636427"/>
                  </a:lnTo>
                  <a:lnTo>
                    <a:pt x="4614085" y="1636297"/>
                  </a:lnTo>
                  <a:lnTo>
                    <a:pt x="4726841" y="1634922"/>
                  </a:lnTo>
                  <a:lnTo>
                    <a:pt x="4839596" y="1632410"/>
                  </a:lnTo>
                  <a:lnTo>
                    <a:pt x="4952352" y="1628778"/>
                  </a:lnTo>
                  <a:lnTo>
                    <a:pt x="5065107" y="1623948"/>
                  </a:lnTo>
                  <a:lnTo>
                    <a:pt x="5177863" y="1617783"/>
                  </a:lnTo>
                  <a:lnTo>
                    <a:pt x="5290618" y="1610110"/>
                  </a:lnTo>
                  <a:lnTo>
                    <a:pt x="5403374" y="1600746"/>
                  </a:lnTo>
                  <a:lnTo>
                    <a:pt x="5516129" y="1589516"/>
                  </a:lnTo>
                  <a:lnTo>
                    <a:pt x="5628885" y="1576268"/>
                  </a:lnTo>
                  <a:lnTo>
                    <a:pt x="5741640" y="1560879"/>
                  </a:lnTo>
                  <a:lnTo>
                    <a:pt x="5854396" y="1543257"/>
                  </a:lnTo>
                  <a:lnTo>
                    <a:pt x="5967151" y="1523337"/>
                  </a:lnTo>
                  <a:lnTo>
                    <a:pt x="6079907" y="1501082"/>
                  </a:lnTo>
                  <a:lnTo>
                    <a:pt x="6145984" y="1486659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3" name="pl23"/>
            <p:cNvSpPr/>
            <p:nvPr/>
          </p:nvSpPr>
          <p:spPr>
            <a:xfrm>
              <a:off x="941876" y="4021966"/>
              <a:ext cx="6145984" cy="1354894"/>
            </a:xfrm>
            <a:custGeom>
              <a:avLst/>
              <a:pathLst>
                <a:path w="6145984" h="1354894">
                  <a:moveTo>
                    <a:pt x="6145984" y="1354894"/>
                  </a:moveTo>
                  <a:lnTo>
                    <a:pt x="6079907" y="1341884"/>
                  </a:lnTo>
                  <a:lnTo>
                    <a:pt x="5967151" y="1321309"/>
                  </a:lnTo>
                  <a:lnTo>
                    <a:pt x="5854396" y="1302351"/>
                  </a:lnTo>
                  <a:lnTo>
                    <a:pt x="5741640" y="1284979"/>
                  </a:lnTo>
                  <a:lnTo>
                    <a:pt x="5628885" y="1269142"/>
                  </a:lnTo>
                  <a:lnTo>
                    <a:pt x="5516129" y="1254756"/>
                  </a:lnTo>
                  <a:lnTo>
                    <a:pt x="5403374" y="1241710"/>
                  </a:lnTo>
                  <a:lnTo>
                    <a:pt x="5290618" y="1229860"/>
                  </a:lnTo>
                  <a:lnTo>
                    <a:pt x="5177863" y="1219042"/>
                  </a:lnTo>
                  <a:lnTo>
                    <a:pt x="5065107" y="1209084"/>
                  </a:lnTo>
                  <a:lnTo>
                    <a:pt x="4952352" y="1199823"/>
                  </a:lnTo>
                  <a:lnTo>
                    <a:pt x="4839596" y="1191130"/>
                  </a:lnTo>
                  <a:lnTo>
                    <a:pt x="4726841" y="1182941"/>
                  </a:lnTo>
                  <a:lnTo>
                    <a:pt x="4614085" y="1175280"/>
                  </a:lnTo>
                  <a:lnTo>
                    <a:pt x="4501330" y="1168227"/>
                  </a:lnTo>
                  <a:lnTo>
                    <a:pt x="4388574" y="1161203"/>
                  </a:lnTo>
                  <a:lnTo>
                    <a:pt x="4275819" y="1154096"/>
                  </a:lnTo>
                  <a:lnTo>
                    <a:pt x="4163063" y="1146943"/>
                  </a:lnTo>
                  <a:lnTo>
                    <a:pt x="4050307" y="1139534"/>
                  </a:lnTo>
                  <a:lnTo>
                    <a:pt x="3937552" y="1132496"/>
                  </a:lnTo>
                  <a:lnTo>
                    <a:pt x="3824796" y="1126925"/>
                  </a:lnTo>
                  <a:lnTo>
                    <a:pt x="3712041" y="1121388"/>
                  </a:lnTo>
                  <a:lnTo>
                    <a:pt x="3599285" y="1112947"/>
                  </a:lnTo>
                  <a:lnTo>
                    <a:pt x="3486530" y="1105458"/>
                  </a:lnTo>
                  <a:lnTo>
                    <a:pt x="3373774" y="1099538"/>
                  </a:lnTo>
                  <a:lnTo>
                    <a:pt x="3261019" y="1089955"/>
                  </a:lnTo>
                  <a:lnTo>
                    <a:pt x="3148263" y="1073879"/>
                  </a:lnTo>
                  <a:lnTo>
                    <a:pt x="3035508" y="1058015"/>
                  </a:lnTo>
                  <a:lnTo>
                    <a:pt x="2922752" y="1041091"/>
                  </a:lnTo>
                  <a:lnTo>
                    <a:pt x="2809997" y="1018402"/>
                  </a:lnTo>
                  <a:lnTo>
                    <a:pt x="2697241" y="985618"/>
                  </a:lnTo>
                  <a:lnTo>
                    <a:pt x="2584486" y="947799"/>
                  </a:lnTo>
                  <a:lnTo>
                    <a:pt x="2471730" y="907431"/>
                  </a:lnTo>
                  <a:lnTo>
                    <a:pt x="2358975" y="864846"/>
                  </a:lnTo>
                  <a:lnTo>
                    <a:pt x="2246219" y="819120"/>
                  </a:lnTo>
                  <a:lnTo>
                    <a:pt x="2133463" y="770791"/>
                  </a:lnTo>
                  <a:lnTo>
                    <a:pt x="2020708" y="721507"/>
                  </a:lnTo>
                  <a:lnTo>
                    <a:pt x="1907952" y="672479"/>
                  </a:lnTo>
                  <a:lnTo>
                    <a:pt x="1795197" y="624569"/>
                  </a:lnTo>
                  <a:lnTo>
                    <a:pt x="1682441" y="577661"/>
                  </a:lnTo>
                  <a:lnTo>
                    <a:pt x="1569686" y="530945"/>
                  </a:lnTo>
                  <a:lnTo>
                    <a:pt x="1456930" y="484582"/>
                  </a:lnTo>
                  <a:lnTo>
                    <a:pt x="1344175" y="438805"/>
                  </a:lnTo>
                  <a:lnTo>
                    <a:pt x="1231419" y="393881"/>
                  </a:lnTo>
                  <a:lnTo>
                    <a:pt x="1118664" y="350072"/>
                  </a:lnTo>
                  <a:lnTo>
                    <a:pt x="1005908" y="307607"/>
                  </a:lnTo>
                  <a:lnTo>
                    <a:pt x="893153" y="266658"/>
                  </a:lnTo>
                  <a:lnTo>
                    <a:pt x="780397" y="227337"/>
                  </a:lnTo>
                  <a:lnTo>
                    <a:pt x="667642" y="189694"/>
                  </a:lnTo>
                  <a:lnTo>
                    <a:pt x="554886" y="153737"/>
                  </a:lnTo>
                  <a:lnTo>
                    <a:pt x="442131" y="119438"/>
                  </a:lnTo>
                  <a:lnTo>
                    <a:pt x="329375" y="86752"/>
                  </a:lnTo>
                  <a:lnTo>
                    <a:pt x="216619" y="55621"/>
                  </a:lnTo>
                  <a:lnTo>
                    <a:pt x="103864" y="25982"/>
                  </a:lnTo>
                  <a:lnTo>
                    <a:pt x="0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4" name="pl24"/>
            <p:cNvSpPr/>
            <p:nvPr/>
          </p:nvSpPr>
          <p:spPr>
            <a:xfrm>
              <a:off x="941876" y="3691433"/>
              <a:ext cx="6145984" cy="1422929"/>
            </a:xfrm>
            <a:custGeom>
              <a:avLst/>
              <a:pathLst>
                <a:path w="6145984" h="1422929">
                  <a:moveTo>
                    <a:pt x="0" y="0"/>
                  </a:moveTo>
                  <a:lnTo>
                    <a:pt x="103864" y="53694"/>
                  </a:lnTo>
                  <a:lnTo>
                    <a:pt x="216619" y="111300"/>
                  </a:lnTo>
                  <a:lnTo>
                    <a:pt x="329375" y="168233"/>
                  </a:lnTo>
                  <a:lnTo>
                    <a:pt x="442131" y="224510"/>
                  </a:lnTo>
                  <a:lnTo>
                    <a:pt x="554886" y="280144"/>
                  </a:lnTo>
                  <a:lnTo>
                    <a:pt x="667642" y="335150"/>
                  </a:lnTo>
                  <a:lnTo>
                    <a:pt x="780397" y="389544"/>
                  </a:lnTo>
                  <a:lnTo>
                    <a:pt x="893153" y="443339"/>
                  </a:lnTo>
                  <a:lnTo>
                    <a:pt x="1005908" y="496550"/>
                  </a:lnTo>
                  <a:lnTo>
                    <a:pt x="1118664" y="549193"/>
                  </a:lnTo>
                  <a:lnTo>
                    <a:pt x="1231419" y="601281"/>
                  </a:lnTo>
                  <a:lnTo>
                    <a:pt x="1344175" y="652829"/>
                  </a:lnTo>
                  <a:lnTo>
                    <a:pt x="1456930" y="703852"/>
                  </a:lnTo>
                  <a:lnTo>
                    <a:pt x="1569686" y="754365"/>
                  </a:lnTo>
                  <a:lnTo>
                    <a:pt x="1682441" y="804381"/>
                  </a:lnTo>
                  <a:lnTo>
                    <a:pt x="1795197" y="853923"/>
                  </a:lnTo>
                  <a:lnTo>
                    <a:pt x="1907952" y="904303"/>
                  </a:lnTo>
                  <a:lnTo>
                    <a:pt x="2020708" y="955588"/>
                  </a:lnTo>
                  <a:lnTo>
                    <a:pt x="2133463" y="1006427"/>
                  </a:lnTo>
                  <a:lnTo>
                    <a:pt x="2246219" y="1055471"/>
                  </a:lnTo>
                  <a:lnTo>
                    <a:pt x="2358975" y="1101604"/>
                  </a:lnTo>
                  <a:lnTo>
                    <a:pt x="2471730" y="1145306"/>
                  </a:lnTo>
                  <a:lnTo>
                    <a:pt x="2584486" y="1186076"/>
                  </a:lnTo>
                  <a:lnTo>
                    <a:pt x="2697241" y="1223125"/>
                  </a:lnTo>
                  <a:lnTo>
                    <a:pt x="2809997" y="1255414"/>
                  </a:lnTo>
                  <a:lnTo>
                    <a:pt x="2922752" y="1279155"/>
                  </a:lnTo>
                  <a:lnTo>
                    <a:pt x="3035508" y="1296313"/>
                  </a:lnTo>
                  <a:lnTo>
                    <a:pt x="3148263" y="1310806"/>
                  </a:lnTo>
                  <a:lnTo>
                    <a:pt x="3261019" y="1326326"/>
                  </a:lnTo>
                  <a:lnTo>
                    <a:pt x="3373774" y="1337947"/>
                  </a:lnTo>
                  <a:lnTo>
                    <a:pt x="3486530" y="1345354"/>
                  </a:lnTo>
                  <a:lnTo>
                    <a:pt x="3599285" y="1352912"/>
                  </a:lnTo>
                  <a:lnTo>
                    <a:pt x="3712041" y="1362183"/>
                  </a:lnTo>
                  <a:lnTo>
                    <a:pt x="3824796" y="1368683"/>
                  </a:lnTo>
                  <a:lnTo>
                    <a:pt x="3937552" y="1374159"/>
                  </a:lnTo>
                  <a:lnTo>
                    <a:pt x="4050307" y="1380761"/>
                  </a:lnTo>
                  <a:lnTo>
                    <a:pt x="4163063" y="1387636"/>
                  </a:lnTo>
                  <a:lnTo>
                    <a:pt x="4275819" y="1393425"/>
                  </a:lnTo>
                  <a:lnTo>
                    <a:pt x="4388574" y="1398273"/>
                  </a:lnTo>
                  <a:lnTo>
                    <a:pt x="4501330" y="1402327"/>
                  </a:lnTo>
                  <a:lnTo>
                    <a:pt x="4614085" y="1405789"/>
                  </a:lnTo>
                  <a:lnTo>
                    <a:pt x="4726841" y="1408932"/>
                  </a:lnTo>
                  <a:lnTo>
                    <a:pt x="4839596" y="1411770"/>
                  </a:lnTo>
                  <a:lnTo>
                    <a:pt x="4952352" y="1414300"/>
                  </a:lnTo>
                  <a:lnTo>
                    <a:pt x="5065107" y="1416516"/>
                  </a:lnTo>
                  <a:lnTo>
                    <a:pt x="5177863" y="1418413"/>
                  </a:lnTo>
                  <a:lnTo>
                    <a:pt x="5290618" y="1419985"/>
                  </a:lnTo>
                  <a:lnTo>
                    <a:pt x="5403374" y="1421228"/>
                  </a:lnTo>
                  <a:lnTo>
                    <a:pt x="5516129" y="1422136"/>
                  </a:lnTo>
                  <a:lnTo>
                    <a:pt x="5628885" y="1422705"/>
                  </a:lnTo>
                  <a:lnTo>
                    <a:pt x="5741640" y="1422929"/>
                  </a:lnTo>
                  <a:lnTo>
                    <a:pt x="5854396" y="1422804"/>
                  </a:lnTo>
                  <a:lnTo>
                    <a:pt x="5967151" y="1422323"/>
                  </a:lnTo>
                  <a:lnTo>
                    <a:pt x="6079907" y="1421483"/>
                  </a:lnTo>
                  <a:lnTo>
                    <a:pt x="6145984" y="1420777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5" name="pg25"/>
            <p:cNvSpPr/>
            <p:nvPr/>
          </p:nvSpPr>
          <p:spPr>
            <a:xfrm>
              <a:off x="941876" y="2472743"/>
              <a:ext cx="6145984" cy="2921532"/>
            </a:xfrm>
            <a:custGeom>
              <a:avLst/>
              <a:pathLst>
                <a:path w="6145984" h="2921532">
                  <a:moveTo>
                    <a:pt x="0" y="0"/>
                  </a:moveTo>
                  <a:lnTo>
                    <a:pt x="103864" y="120449"/>
                  </a:lnTo>
                  <a:lnTo>
                    <a:pt x="216619" y="246848"/>
                  </a:lnTo>
                  <a:lnTo>
                    <a:pt x="329375" y="368860"/>
                  </a:lnTo>
                  <a:lnTo>
                    <a:pt x="442131" y="486457"/>
                  </a:lnTo>
                  <a:lnTo>
                    <a:pt x="554886" y="599620"/>
                  </a:lnTo>
                  <a:lnTo>
                    <a:pt x="667642" y="708341"/>
                  </a:lnTo>
                  <a:lnTo>
                    <a:pt x="780397" y="812639"/>
                  </a:lnTo>
                  <a:lnTo>
                    <a:pt x="893153" y="912569"/>
                  </a:lnTo>
                  <a:lnTo>
                    <a:pt x="1005908" y="1008245"/>
                  </a:lnTo>
                  <a:lnTo>
                    <a:pt x="1118664" y="1099853"/>
                  </a:lnTo>
                  <a:lnTo>
                    <a:pt x="1231419" y="1187653"/>
                  </a:lnTo>
                  <a:lnTo>
                    <a:pt x="1344175" y="1271974"/>
                  </a:lnTo>
                  <a:lnTo>
                    <a:pt x="1456930" y="1353187"/>
                  </a:lnTo>
                  <a:lnTo>
                    <a:pt x="1569686" y="1431667"/>
                  </a:lnTo>
                  <a:lnTo>
                    <a:pt x="1682441" y="1507749"/>
                  </a:lnTo>
                  <a:lnTo>
                    <a:pt x="1795197" y="1581687"/>
                  </a:lnTo>
                  <a:lnTo>
                    <a:pt x="1907952" y="1653783"/>
                  </a:lnTo>
                  <a:lnTo>
                    <a:pt x="2020708" y="1723369"/>
                  </a:lnTo>
                  <a:lnTo>
                    <a:pt x="2133463" y="1789357"/>
                  </a:lnTo>
                  <a:lnTo>
                    <a:pt x="2246219" y="1851081"/>
                  </a:lnTo>
                  <a:lnTo>
                    <a:pt x="2358975" y="1908490"/>
                  </a:lnTo>
                  <a:lnTo>
                    <a:pt x="2471730" y="1961459"/>
                  </a:lnTo>
                  <a:lnTo>
                    <a:pt x="2584486" y="2009089"/>
                  </a:lnTo>
                  <a:lnTo>
                    <a:pt x="2697241" y="2052032"/>
                  </a:lnTo>
                  <a:lnTo>
                    <a:pt x="2809997" y="2093017"/>
                  </a:lnTo>
                  <a:lnTo>
                    <a:pt x="2922752" y="2130775"/>
                  </a:lnTo>
                  <a:lnTo>
                    <a:pt x="3035508" y="2162902"/>
                  </a:lnTo>
                  <a:lnTo>
                    <a:pt x="3148263" y="2190537"/>
                  </a:lnTo>
                  <a:lnTo>
                    <a:pt x="3261019" y="2218617"/>
                  </a:lnTo>
                  <a:lnTo>
                    <a:pt x="3373774" y="2246547"/>
                  </a:lnTo>
                  <a:lnTo>
                    <a:pt x="3486530" y="2270413"/>
                  </a:lnTo>
                  <a:lnTo>
                    <a:pt x="3599285" y="2291715"/>
                  </a:lnTo>
                  <a:lnTo>
                    <a:pt x="3712041" y="2313860"/>
                  </a:lnTo>
                  <a:lnTo>
                    <a:pt x="3824796" y="2333261"/>
                  </a:lnTo>
                  <a:lnTo>
                    <a:pt x="3937552" y="2350077"/>
                  </a:lnTo>
                  <a:lnTo>
                    <a:pt x="4050307" y="2367073"/>
                  </a:lnTo>
                  <a:lnTo>
                    <a:pt x="4163063" y="2383816"/>
                  </a:lnTo>
                  <a:lnTo>
                    <a:pt x="4275819" y="2398180"/>
                  </a:lnTo>
                  <a:lnTo>
                    <a:pt x="4388574" y="2410149"/>
                  </a:lnTo>
                  <a:lnTo>
                    <a:pt x="4501330" y="2420007"/>
                  </a:lnTo>
                  <a:lnTo>
                    <a:pt x="4614085" y="2428019"/>
                  </a:lnTo>
                  <a:lnTo>
                    <a:pt x="4726841" y="2434170"/>
                  </a:lnTo>
                  <a:lnTo>
                    <a:pt x="4839596" y="2438601"/>
                  </a:lnTo>
                  <a:lnTo>
                    <a:pt x="4952352" y="2441332"/>
                  </a:lnTo>
                  <a:lnTo>
                    <a:pt x="5065107" y="2442271"/>
                  </a:lnTo>
                  <a:lnTo>
                    <a:pt x="5177863" y="2441252"/>
                  </a:lnTo>
                  <a:lnTo>
                    <a:pt x="5290618" y="2438065"/>
                  </a:lnTo>
                  <a:lnTo>
                    <a:pt x="5403374" y="2432488"/>
                  </a:lnTo>
                  <a:lnTo>
                    <a:pt x="5516129" y="2424309"/>
                  </a:lnTo>
                  <a:lnTo>
                    <a:pt x="5628885" y="2413344"/>
                  </a:lnTo>
                  <a:lnTo>
                    <a:pt x="5741640" y="2399443"/>
                  </a:lnTo>
                  <a:lnTo>
                    <a:pt x="5854396" y="2382497"/>
                  </a:lnTo>
                  <a:lnTo>
                    <a:pt x="5967151" y="2362428"/>
                  </a:lnTo>
                  <a:lnTo>
                    <a:pt x="6079907" y="2339192"/>
                  </a:lnTo>
                  <a:lnTo>
                    <a:pt x="6145984" y="2323705"/>
                  </a:lnTo>
                  <a:lnTo>
                    <a:pt x="6145984" y="2921532"/>
                  </a:lnTo>
                  <a:lnTo>
                    <a:pt x="5957976" y="2921532"/>
                  </a:lnTo>
                  <a:lnTo>
                    <a:pt x="5854396" y="2896293"/>
                  </a:lnTo>
                  <a:lnTo>
                    <a:pt x="5741640" y="2870447"/>
                  </a:lnTo>
                  <a:lnTo>
                    <a:pt x="5628885" y="2846162"/>
                  </a:lnTo>
                  <a:lnTo>
                    <a:pt x="5516129" y="2823335"/>
                  </a:lnTo>
                  <a:lnTo>
                    <a:pt x="5403374" y="2801827"/>
                  </a:lnTo>
                  <a:lnTo>
                    <a:pt x="5290618" y="2781462"/>
                  </a:lnTo>
                  <a:lnTo>
                    <a:pt x="5177863" y="2762038"/>
                  </a:lnTo>
                  <a:lnTo>
                    <a:pt x="5065107" y="2743341"/>
                  </a:lnTo>
                  <a:lnTo>
                    <a:pt x="4952352" y="2725170"/>
                  </a:lnTo>
                  <a:lnTo>
                    <a:pt x="4839596" y="2707368"/>
                  </a:lnTo>
                  <a:lnTo>
                    <a:pt x="4726841" y="2689852"/>
                  </a:lnTo>
                  <a:lnTo>
                    <a:pt x="4614085" y="2672651"/>
                  </a:lnTo>
                  <a:lnTo>
                    <a:pt x="4501330" y="2655855"/>
                  </a:lnTo>
                  <a:lnTo>
                    <a:pt x="4388574" y="2638732"/>
                  </a:lnTo>
                  <a:lnTo>
                    <a:pt x="4275819" y="2621239"/>
                  </a:lnTo>
                  <a:lnTo>
                    <a:pt x="4163063" y="2603538"/>
                  </a:lnTo>
                  <a:lnTo>
                    <a:pt x="4050307" y="2585490"/>
                  </a:lnTo>
                  <a:lnTo>
                    <a:pt x="3937552" y="2567428"/>
                  </a:lnTo>
                  <a:lnTo>
                    <a:pt x="3824796" y="2550378"/>
                  </a:lnTo>
                  <a:lnTo>
                    <a:pt x="3712041" y="2533333"/>
                  </a:lnTo>
                  <a:lnTo>
                    <a:pt x="3599285" y="2513219"/>
                  </a:lnTo>
                  <a:lnTo>
                    <a:pt x="3486530" y="2492085"/>
                  </a:lnTo>
                  <a:lnTo>
                    <a:pt x="3373774" y="2471856"/>
                  </a:lnTo>
                  <a:lnTo>
                    <a:pt x="3261019" y="2448911"/>
                  </a:lnTo>
                  <a:lnTo>
                    <a:pt x="3148263" y="2419472"/>
                  </a:lnTo>
                  <a:lnTo>
                    <a:pt x="3035508" y="2388484"/>
                  </a:lnTo>
                  <a:lnTo>
                    <a:pt x="2922752" y="2356930"/>
                  </a:lnTo>
                  <a:lnTo>
                    <a:pt x="2809997" y="2321742"/>
                  </a:lnTo>
                  <a:lnTo>
                    <a:pt x="2697241" y="2279547"/>
                  </a:lnTo>
                  <a:lnTo>
                    <a:pt x="2584486" y="2234721"/>
                  </a:lnTo>
                  <a:lnTo>
                    <a:pt x="2471730" y="2188074"/>
                  </a:lnTo>
                  <a:lnTo>
                    <a:pt x="2358975" y="2137836"/>
                  </a:lnTo>
                  <a:lnTo>
                    <a:pt x="2246219" y="2081423"/>
                  </a:lnTo>
                  <a:lnTo>
                    <a:pt x="2133463" y="2021446"/>
                  </a:lnTo>
                  <a:lnTo>
                    <a:pt x="2020708" y="1959264"/>
                  </a:lnTo>
                  <a:lnTo>
                    <a:pt x="1907952" y="1895197"/>
                  </a:lnTo>
                  <a:lnTo>
                    <a:pt x="1795197" y="1829141"/>
                  </a:lnTo>
                  <a:lnTo>
                    <a:pt x="1682441" y="1761645"/>
                  </a:lnTo>
                  <a:lnTo>
                    <a:pt x="1569686" y="1693635"/>
                  </a:lnTo>
                  <a:lnTo>
                    <a:pt x="1456930" y="1625304"/>
                  </a:lnTo>
                  <a:lnTo>
                    <a:pt x="1344175" y="1556922"/>
                  </a:lnTo>
                  <a:lnTo>
                    <a:pt x="1231419" y="1488802"/>
                  </a:lnTo>
                  <a:lnTo>
                    <a:pt x="1118664" y="1421250"/>
                  </a:lnTo>
                  <a:lnTo>
                    <a:pt x="1005908" y="1354533"/>
                  </a:lnTo>
                  <a:lnTo>
                    <a:pt x="893153" y="1288848"/>
                  </a:lnTo>
                  <a:lnTo>
                    <a:pt x="780397" y="1224316"/>
                  </a:lnTo>
                  <a:lnTo>
                    <a:pt x="667642" y="1160986"/>
                  </a:lnTo>
                  <a:lnTo>
                    <a:pt x="554886" y="1098854"/>
                  </a:lnTo>
                  <a:lnTo>
                    <a:pt x="442131" y="1037872"/>
                  </a:lnTo>
                  <a:lnTo>
                    <a:pt x="329375" y="977970"/>
                  </a:lnTo>
                  <a:lnTo>
                    <a:pt x="216619" y="919064"/>
                  </a:lnTo>
                  <a:lnTo>
                    <a:pt x="103864" y="861064"/>
                  </a:lnTo>
                  <a:lnTo>
                    <a:pt x="0" y="808391"/>
                  </a:lnTo>
                  <a:close/>
                </a:path>
              </a:pathLst>
            </a:cu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6" name="pl26"/>
            <p:cNvSpPr/>
            <p:nvPr/>
          </p:nvSpPr>
          <p:spPr>
            <a:xfrm>
              <a:off x="941876" y="2472743"/>
              <a:ext cx="6145984" cy="2442271"/>
            </a:xfrm>
            <a:custGeom>
              <a:avLst/>
              <a:pathLst>
                <a:path w="6145984" h="2442271">
                  <a:moveTo>
                    <a:pt x="0" y="0"/>
                  </a:moveTo>
                  <a:lnTo>
                    <a:pt x="103864" y="120449"/>
                  </a:lnTo>
                  <a:lnTo>
                    <a:pt x="216619" y="246848"/>
                  </a:lnTo>
                  <a:lnTo>
                    <a:pt x="329375" y="368860"/>
                  </a:lnTo>
                  <a:lnTo>
                    <a:pt x="442131" y="486457"/>
                  </a:lnTo>
                  <a:lnTo>
                    <a:pt x="554886" y="599620"/>
                  </a:lnTo>
                  <a:lnTo>
                    <a:pt x="667642" y="708341"/>
                  </a:lnTo>
                  <a:lnTo>
                    <a:pt x="780397" y="812639"/>
                  </a:lnTo>
                  <a:lnTo>
                    <a:pt x="893153" y="912569"/>
                  </a:lnTo>
                  <a:lnTo>
                    <a:pt x="1005908" y="1008245"/>
                  </a:lnTo>
                  <a:lnTo>
                    <a:pt x="1118664" y="1099853"/>
                  </a:lnTo>
                  <a:lnTo>
                    <a:pt x="1231419" y="1187653"/>
                  </a:lnTo>
                  <a:lnTo>
                    <a:pt x="1344175" y="1271974"/>
                  </a:lnTo>
                  <a:lnTo>
                    <a:pt x="1456930" y="1353187"/>
                  </a:lnTo>
                  <a:lnTo>
                    <a:pt x="1569686" y="1431667"/>
                  </a:lnTo>
                  <a:lnTo>
                    <a:pt x="1682441" y="1507749"/>
                  </a:lnTo>
                  <a:lnTo>
                    <a:pt x="1795197" y="1581687"/>
                  </a:lnTo>
                  <a:lnTo>
                    <a:pt x="1907952" y="1653783"/>
                  </a:lnTo>
                  <a:lnTo>
                    <a:pt x="2020708" y="1723369"/>
                  </a:lnTo>
                  <a:lnTo>
                    <a:pt x="2133463" y="1789357"/>
                  </a:lnTo>
                  <a:lnTo>
                    <a:pt x="2246219" y="1851081"/>
                  </a:lnTo>
                  <a:lnTo>
                    <a:pt x="2358975" y="1908490"/>
                  </a:lnTo>
                  <a:lnTo>
                    <a:pt x="2471730" y="1961459"/>
                  </a:lnTo>
                  <a:lnTo>
                    <a:pt x="2584486" y="2009089"/>
                  </a:lnTo>
                  <a:lnTo>
                    <a:pt x="2697241" y="2052032"/>
                  </a:lnTo>
                  <a:lnTo>
                    <a:pt x="2809997" y="2093017"/>
                  </a:lnTo>
                  <a:lnTo>
                    <a:pt x="2922752" y="2130775"/>
                  </a:lnTo>
                  <a:lnTo>
                    <a:pt x="3035508" y="2162902"/>
                  </a:lnTo>
                  <a:lnTo>
                    <a:pt x="3148263" y="2190537"/>
                  </a:lnTo>
                  <a:lnTo>
                    <a:pt x="3261019" y="2218617"/>
                  </a:lnTo>
                  <a:lnTo>
                    <a:pt x="3373774" y="2246547"/>
                  </a:lnTo>
                  <a:lnTo>
                    <a:pt x="3486530" y="2270413"/>
                  </a:lnTo>
                  <a:lnTo>
                    <a:pt x="3599285" y="2291715"/>
                  </a:lnTo>
                  <a:lnTo>
                    <a:pt x="3712041" y="2313860"/>
                  </a:lnTo>
                  <a:lnTo>
                    <a:pt x="3824796" y="2333261"/>
                  </a:lnTo>
                  <a:lnTo>
                    <a:pt x="3937552" y="2350077"/>
                  </a:lnTo>
                  <a:lnTo>
                    <a:pt x="4050307" y="2367073"/>
                  </a:lnTo>
                  <a:lnTo>
                    <a:pt x="4163063" y="2383816"/>
                  </a:lnTo>
                  <a:lnTo>
                    <a:pt x="4275819" y="2398180"/>
                  </a:lnTo>
                  <a:lnTo>
                    <a:pt x="4388574" y="2410149"/>
                  </a:lnTo>
                  <a:lnTo>
                    <a:pt x="4501330" y="2420007"/>
                  </a:lnTo>
                  <a:lnTo>
                    <a:pt x="4614085" y="2428019"/>
                  </a:lnTo>
                  <a:lnTo>
                    <a:pt x="4726841" y="2434170"/>
                  </a:lnTo>
                  <a:lnTo>
                    <a:pt x="4839596" y="2438601"/>
                  </a:lnTo>
                  <a:lnTo>
                    <a:pt x="4952352" y="2441332"/>
                  </a:lnTo>
                  <a:lnTo>
                    <a:pt x="5065107" y="2442271"/>
                  </a:lnTo>
                  <a:lnTo>
                    <a:pt x="5177863" y="2441252"/>
                  </a:lnTo>
                  <a:lnTo>
                    <a:pt x="5290618" y="2438065"/>
                  </a:lnTo>
                  <a:lnTo>
                    <a:pt x="5403374" y="2432488"/>
                  </a:lnTo>
                  <a:lnTo>
                    <a:pt x="5516129" y="2424309"/>
                  </a:lnTo>
                  <a:lnTo>
                    <a:pt x="5628885" y="2413344"/>
                  </a:lnTo>
                  <a:lnTo>
                    <a:pt x="5741640" y="2399443"/>
                  </a:lnTo>
                  <a:lnTo>
                    <a:pt x="5854396" y="2382497"/>
                  </a:lnTo>
                  <a:lnTo>
                    <a:pt x="5967151" y="2362428"/>
                  </a:lnTo>
                  <a:lnTo>
                    <a:pt x="6079907" y="2339192"/>
                  </a:lnTo>
                  <a:lnTo>
                    <a:pt x="6145984" y="2323705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7" name="pl27"/>
            <p:cNvSpPr/>
            <p:nvPr/>
          </p:nvSpPr>
          <p:spPr>
            <a:xfrm>
              <a:off x="941876" y="3281134"/>
              <a:ext cx="5957976" cy="2113140"/>
            </a:xfrm>
            <a:custGeom>
              <a:avLst/>
              <a:pathLst>
                <a:path w="5957976" h="2113140">
                  <a:moveTo>
                    <a:pt x="5957976" y="2113140"/>
                  </a:moveTo>
                  <a:lnTo>
                    <a:pt x="5854396" y="2087902"/>
                  </a:lnTo>
                  <a:lnTo>
                    <a:pt x="5741640" y="2062056"/>
                  </a:lnTo>
                  <a:lnTo>
                    <a:pt x="5628885" y="2037771"/>
                  </a:lnTo>
                  <a:lnTo>
                    <a:pt x="5516129" y="2014944"/>
                  </a:lnTo>
                  <a:lnTo>
                    <a:pt x="5403374" y="1993436"/>
                  </a:lnTo>
                  <a:lnTo>
                    <a:pt x="5290618" y="1973071"/>
                  </a:lnTo>
                  <a:lnTo>
                    <a:pt x="5177863" y="1953647"/>
                  </a:lnTo>
                  <a:lnTo>
                    <a:pt x="5065107" y="1934949"/>
                  </a:lnTo>
                  <a:lnTo>
                    <a:pt x="4952352" y="1916779"/>
                  </a:lnTo>
                  <a:lnTo>
                    <a:pt x="4839596" y="1898977"/>
                  </a:lnTo>
                  <a:lnTo>
                    <a:pt x="4726841" y="1881461"/>
                  </a:lnTo>
                  <a:lnTo>
                    <a:pt x="4614085" y="1864260"/>
                  </a:lnTo>
                  <a:lnTo>
                    <a:pt x="4501330" y="1847464"/>
                  </a:lnTo>
                  <a:lnTo>
                    <a:pt x="4388574" y="1830341"/>
                  </a:lnTo>
                  <a:lnTo>
                    <a:pt x="4275819" y="1812848"/>
                  </a:lnTo>
                  <a:lnTo>
                    <a:pt x="4163063" y="1795147"/>
                  </a:lnTo>
                  <a:lnTo>
                    <a:pt x="4050307" y="1777099"/>
                  </a:lnTo>
                  <a:lnTo>
                    <a:pt x="3937552" y="1759037"/>
                  </a:lnTo>
                  <a:lnTo>
                    <a:pt x="3824796" y="1741987"/>
                  </a:lnTo>
                  <a:lnTo>
                    <a:pt x="3712041" y="1724942"/>
                  </a:lnTo>
                  <a:lnTo>
                    <a:pt x="3599285" y="1704828"/>
                  </a:lnTo>
                  <a:lnTo>
                    <a:pt x="3486530" y="1683694"/>
                  </a:lnTo>
                  <a:lnTo>
                    <a:pt x="3373774" y="1663465"/>
                  </a:lnTo>
                  <a:lnTo>
                    <a:pt x="3261019" y="1640520"/>
                  </a:lnTo>
                  <a:lnTo>
                    <a:pt x="3148263" y="1611081"/>
                  </a:lnTo>
                  <a:lnTo>
                    <a:pt x="3035508" y="1580093"/>
                  </a:lnTo>
                  <a:lnTo>
                    <a:pt x="2922752" y="1548539"/>
                  </a:lnTo>
                  <a:lnTo>
                    <a:pt x="2809997" y="1513351"/>
                  </a:lnTo>
                  <a:lnTo>
                    <a:pt x="2697241" y="1471156"/>
                  </a:lnTo>
                  <a:lnTo>
                    <a:pt x="2584486" y="1426330"/>
                  </a:lnTo>
                  <a:lnTo>
                    <a:pt x="2471730" y="1379683"/>
                  </a:lnTo>
                  <a:lnTo>
                    <a:pt x="2358975" y="1329445"/>
                  </a:lnTo>
                  <a:lnTo>
                    <a:pt x="2246219" y="1273032"/>
                  </a:lnTo>
                  <a:lnTo>
                    <a:pt x="2133463" y="1213055"/>
                  </a:lnTo>
                  <a:lnTo>
                    <a:pt x="2020708" y="1150873"/>
                  </a:lnTo>
                  <a:lnTo>
                    <a:pt x="1907952" y="1086806"/>
                  </a:lnTo>
                  <a:lnTo>
                    <a:pt x="1795197" y="1020750"/>
                  </a:lnTo>
                  <a:lnTo>
                    <a:pt x="1682441" y="953254"/>
                  </a:lnTo>
                  <a:lnTo>
                    <a:pt x="1569686" y="885244"/>
                  </a:lnTo>
                  <a:lnTo>
                    <a:pt x="1456930" y="816913"/>
                  </a:lnTo>
                  <a:lnTo>
                    <a:pt x="1344175" y="748531"/>
                  </a:lnTo>
                  <a:lnTo>
                    <a:pt x="1231419" y="680411"/>
                  </a:lnTo>
                  <a:lnTo>
                    <a:pt x="1118664" y="612859"/>
                  </a:lnTo>
                  <a:lnTo>
                    <a:pt x="1005908" y="546142"/>
                  </a:lnTo>
                  <a:lnTo>
                    <a:pt x="893153" y="480457"/>
                  </a:lnTo>
                  <a:lnTo>
                    <a:pt x="780397" y="415925"/>
                  </a:lnTo>
                  <a:lnTo>
                    <a:pt x="667642" y="352595"/>
                  </a:lnTo>
                  <a:lnTo>
                    <a:pt x="554886" y="290463"/>
                  </a:lnTo>
                  <a:lnTo>
                    <a:pt x="442131" y="229481"/>
                  </a:lnTo>
                  <a:lnTo>
                    <a:pt x="329375" y="169579"/>
                  </a:lnTo>
                  <a:lnTo>
                    <a:pt x="216619" y="110673"/>
                  </a:lnTo>
                  <a:lnTo>
                    <a:pt x="103864" y="52673"/>
                  </a:lnTo>
                  <a:lnTo>
                    <a:pt x="0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8" name="pl28"/>
            <p:cNvSpPr/>
            <p:nvPr/>
          </p:nvSpPr>
          <p:spPr>
            <a:xfrm>
              <a:off x="941876" y="2876939"/>
              <a:ext cx="6145984" cy="2243140"/>
            </a:xfrm>
            <a:custGeom>
              <a:avLst/>
              <a:pathLst>
                <a:path w="6145984" h="2243140">
                  <a:moveTo>
                    <a:pt x="0" y="0"/>
                  </a:moveTo>
                  <a:lnTo>
                    <a:pt x="103864" y="86561"/>
                  </a:lnTo>
                  <a:lnTo>
                    <a:pt x="216619" y="178761"/>
                  </a:lnTo>
                  <a:lnTo>
                    <a:pt x="329375" y="269219"/>
                  </a:lnTo>
                  <a:lnTo>
                    <a:pt x="442131" y="357969"/>
                  </a:lnTo>
                  <a:lnTo>
                    <a:pt x="554886" y="445041"/>
                  </a:lnTo>
                  <a:lnTo>
                    <a:pt x="667642" y="530468"/>
                  </a:lnTo>
                  <a:lnTo>
                    <a:pt x="780397" y="614282"/>
                  </a:lnTo>
                  <a:lnTo>
                    <a:pt x="893153" y="696513"/>
                  </a:lnTo>
                  <a:lnTo>
                    <a:pt x="1005908" y="777194"/>
                  </a:lnTo>
                  <a:lnTo>
                    <a:pt x="1118664" y="856356"/>
                  </a:lnTo>
                  <a:lnTo>
                    <a:pt x="1231419" y="934032"/>
                  </a:lnTo>
                  <a:lnTo>
                    <a:pt x="1344175" y="1010253"/>
                  </a:lnTo>
                  <a:lnTo>
                    <a:pt x="1456930" y="1085050"/>
                  </a:lnTo>
                  <a:lnTo>
                    <a:pt x="1569686" y="1158456"/>
                  </a:lnTo>
                  <a:lnTo>
                    <a:pt x="1682441" y="1230502"/>
                  </a:lnTo>
                  <a:lnTo>
                    <a:pt x="1795197" y="1301219"/>
                  </a:lnTo>
                  <a:lnTo>
                    <a:pt x="1907952" y="1370294"/>
                  </a:lnTo>
                  <a:lnTo>
                    <a:pt x="2020708" y="1437121"/>
                  </a:lnTo>
                  <a:lnTo>
                    <a:pt x="2133463" y="1501206"/>
                  </a:lnTo>
                  <a:lnTo>
                    <a:pt x="2246219" y="1562057"/>
                  </a:lnTo>
                  <a:lnTo>
                    <a:pt x="2358975" y="1618967"/>
                  </a:lnTo>
                  <a:lnTo>
                    <a:pt x="2471730" y="1670571"/>
                  </a:lnTo>
                  <a:lnTo>
                    <a:pt x="2584486" y="1717710"/>
                  </a:lnTo>
                  <a:lnTo>
                    <a:pt x="2697241" y="1761594"/>
                  </a:lnTo>
                  <a:lnTo>
                    <a:pt x="2809997" y="1803184"/>
                  </a:lnTo>
                  <a:lnTo>
                    <a:pt x="2922752" y="1839657"/>
                  </a:lnTo>
                  <a:lnTo>
                    <a:pt x="3035508" y="1871498"/>
                  </a:lnTo>
                  <a:lnTo>
                    <a:pt x="3148263" y="1900809"/>
                  </a:lnTo>
                  <a:lnTo>
                    <a:pt x="3261019" y="1929569"/>
                  </a:lnTo>
                  <a:lnTo>
                    <a:pt x="3373774" y="1955006"/>
                  </a:lnTo>
                  <a:lnTo>
                    <a:pt x="3486530" y="1977053"/>
                  </a:lnTo>
                  <a:lnTo>
                    <a:pt x="3599285" y="1998272"/>
                  </a:lnTo>
                  <a:lnTo>
                    <a:pt x="3712041" y="2019401"/>
                  </a:lnTo>
                  <a:lnTo>
                    <a:pt x="3824796" y="2037624"/>
                  </a:lnTo>
                  <a:lnTo>
                    <a:pt x="3937552" y="2054557"/>
                  </a:lnTo>
                  <a:lnTo>
                    <a:pt x="4050307" y="2072086"/>
                  </a:lnTo>
                  <a:lnTo>
                    <a:pt x="4163063" y="2089482"/>
                  </a:lnTo>
                  <a:lnTo>
                    <a:pt x="4275819" y="2105514"/>
                  </a:lnTo>
                  <a:lnTo>
                    <a:pt x="4388574" y="2120245"/>
                  </a:lnTo>
                  <a:lnTo>
                    <a:pt x="4501330" y="2133736"/>
                  </a:lnTo>
                  <a:lnTo>
                    <a:pt x="4614085" y="2146140"/>
                  </a:lnTo>
                  <a:lnTo>
                    <a:pt x="4726841" y="2157815"/>
                  </a:lnTo>
                  <a:lnTo>
                    <a:pt x="4839596" y="2168789"/>
                  </a:lnTo>
                  <a:lnTo>
                    <a:pt x="4952352" y="2179055"/>
                  </a:lnTo>
                  <a:lnTo>
                    <a:pt x="5065107" y="2188610"/>
                  </a:lnTo>
                  <a:lnTo>
                    <a:pt x="5177863" y="2197449"/>
                  </a:lnTo>
                  <a:lnTo>
                    <a:pt x="5290618" y="2205568"/>
                  </a:lnTo>
                  <a:lnTo>
                    <a:pt x="5403374" y="2212962"/>
                  </a:lnTo>
                  <a:lnTo>
                    <a:pt x="5516129" y="2219626"/>
                  </a:lnTo>
                  <a:lnTo>
                    <a:pt x="5628885" y="2225557"/>
                  </a:lnTo>
                  <a:lnTo>
                    <a:pt x="5741640" y="2230750"/>
                  </a:lnTo>
                  <a:lnTo>
                    <a:pt x="5854396" y="2235200"/>
                  </a:lnTo>
                  <a:lnTo>
                    <a:pt x="5967151" y="2238902"/>
                  </a:lnTo>
                  <a:lnTo>
                    <a:pt x="6079907" y="2241853"/>
                  </a:lnTo>
                  <a:lnTo>
                    <a:pt x="6145984" y="2243140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9" name="pg29"/>
            <p:cNvSpPr/>
            <p:nvPr/>
          </p:nvSpPr>
          <p:spPr>
            <a:xfrm>
              <a:off x="941876" y="4165930"/>
              <a:ext cx="6145984" cy="1228345"/>
            </a:xfrm>
            <a:custGeom>
              <a:avLst/>
              <a:pathLst>
                <a:path w="6145984" h="1228345">
                  <a:moveTo>
                    <a:pt x="0" y="0"/>
                  </a:moveTo>
                  <a:lnTo>
                    <a:pt x="103864" y="20284"/>
                  </a:lnTo>
                  <a:lnTo>
                    <a:pt x="216619" y="41738"/>
                  </a:lnTo>
                  <a:lnTo>
                    <a:pt x="329375" y="62588"/>
                  </a:lnTo>
                  <a:lnTo>
                    <a:pt x="442131" y="82795"/>
                  </a:lnTo>
                  <a:lnTo>
                    <a:pt x="554886" y="102325"/>
                  </a:lnTo>
                  <a:lnTo>
                    <a:pt x="667642" y="121156"/>
                  </a:lnTo>
                  <a:lnTo>
                    <a:pt x="780397" y="139284"/>
                  </a:lnTo>
                  <a:lnTo>
                    <a:pt x="893153" y="156743"/>
                  </a:lnTo>
                  <a:lnTo>
                    <a:pt x="1005908" y="173611"/>
                  </a:lnTo>
                  <a:lnTo>
                    <a:pt x="1118664" y="190026"/>
                  </a:lnTo>
                  <a:lnTo>
                    <a:pt x="1231419" y="206192"/>
                  </a:lnTo>
                  <a:lnTo>
                    <a:pt x="1344175" y="222369"/>
                  </a:lnTo>
                  <a:lnTo>
                    <a:pt x="1456930" y="238854"/>
                  </a:lnTo>
                  <a:lnTo>
                    <a:pt x="1569686" y="255944"/>
                  </a:lnTo>
                  <a:lnTo>
                    <a:pt x="1682441" y="273905"/>
                  </a:lnTo>
                  <a:lnTo>
                    <a:pt x="1795197" y="292936"/>
                  </a:lnTo>
                  <a:lnTo>
                    <a:pt x="1907952" y="313593"/>
                  </a:lnTo>
                  <a:lnTo>
                    <a:pt x="2020708" y="335691"/>
                  </a:lnTo>
                  <a:lnTo>
                    <a:pt x="2133463" y="358503"/>
                  </a:lnTo>
                  <a:lnTo>
                    <a:pt x="2246219" y="381660"/>
                  </a:lnTo>
                  <a:lnTo>
                    <a:pt x="2358975" y="405708"/>
                  </a:lnTo>
                  <a:lnTo>
                    <a:pt x="2471730" y="432675"/>
                  </a:lnTo>
                  <a:lnTo>
                    <a:pt x="2584486" y="460254"/>
                  </a:lnTo>
                  <a:lnTo>
                    <a:pt x="2697241" y="486793"/>
                  </a:lnTo>
                  <a:lnTo>
                    <a:pt x="2809997" y="512647"/>
                  </a:lnTo>
                  <a:lnTo>
                    <a:pt x="2922752" y="539246"/>
                  </a:lnTo>
                  <a:lnTo>
                    <a:pt x="3035508" y="564840"/>
                  </a:lnTo>
                  <a:lnTo>
                    <a:pt x="3148263" y="589144"/>
                  </a:lnTo>
                  <a:lnTo>
                    <a:pt x="3261019" y="615306"/>
                  </a:lnTo>
                  <a:lnTo>
                    <a:pt x="3373774" y="649366"/>
                  </a:lnTo>
                  <a:lnTo>
                    <a:pt x="3486530" y="685488"/>
                  </a:lnTo>
                  <a:lnTo>
                    <a:pt x="3599285" y="716753"/>
                  </a:lnTo>
                  <a:lnTo>
                    <a:pt x="3712041" y="743411"/>
                  </a:lnTo>
                  <a:lnTo>
                    <a:pt x="3824796" y="771348"/>
                  </a:lnTo>
                  <a:lnTo>
                    <a:pt x="3937552" y="796728"/>
                  </a:lnTo>
                  <a:lnTo>
                    <a:pt x="4050307" y="817102"/>
                  </a:lnTo>
                  <a:lnTo>
                    <a:pt x="4163063" y="834360"/>
                  </a:lnTo>
                  <a:lnTo>
                    <a:pt x="4275819" y="849529"/>
                  </a:lnTo>
                  <a:lnTo>
                    <a:pt x="4388574" y="861638"/>
                  </a:lnTo>
                  <a:lnTo>
                    <a:pt x="4501330" y="869972"/>
                  </a:lnTo>
                  <a:lnTo>
                    <a:pt x="4614085" y="874421"/>
                  </a:lnTo>
                  <a:lnTo>
                    <a:pt x="4726841" y="876649"/>
                  </a:lnTo>
                  <a:lnTo>
                    <a:pt x="4839596" y="876941"/>
                  </a:lnTo>
                  <a:lnTo>
                    <a:pt x="4952352" y="875310"/>
                  </a:lnTo>
                  <a:lnTo>
                    <a:pt x="5065107" y="871672"/>
                  </a:lnTo>
                  <a:lnTo>
                    <a:pt x="5177863" y="865881"/>
                  </a:lnTo>
                  <a:lnTo>
                    <a:pt x="5290618" y="857755"/>
                  </a:lnTo>
                  <a:lnTo>
                    <a:pt x="5403374" y="847101"/>
                  </a:lnTo>
                  <a:lnTo>
                    <a:pt x="5516129" y="833736"/>
                  </a:lnTo>
                  <a:lnTo>
                    <a:pt x="5628885" y="817498"/>
                  </a:lnTo>
                  <a:lnTo>
                    <a:pt x="5741640" y="798256"/>
                  </a:lnTo>
                  <a:lnTo>
                    <a:pt x="5854396" y="775910"/>
                  </a:lnTo>
                  <a:lnTo>
                    <a:pt x="5967151" y="750392"/>
                  </a:lnTo>
                  <a:lnTo>
                    <a:pt x="6079907" y="721657"/>
                  </a:lnTo>
                  <a:lnTo>
                    <a:pt x="6145984" y="702918"/>
                  </a:lnTo>
                  <a:lnTo>
                    <a:pt x="6145984" y="1228345"/>
                  </a:lnTo>
                  <a:lnTo>
                    <a:pt x="6006485" y="1228345"/>
                  </a:lnTo>
                  <a:lnTo>
                    <a:pt x="5967151" y="1222987"/>
                  </a:lnTo>
                  <a:lnTo>
                    <a:pt x="5854396" y="1208478"/>
                  </a:lnTo>
                  <a:lnTo>
                    <a:pt x="5741640" y="1194796"/>
                  </a:lnTo>
                  <a:lnTo>
                    <a:pt x="5628885" y="1181889"/>
                  </a:lnTo>
                  <a:lnTo>
                    <a:pt x="5516129" y="1169678"/>
                  </a:lnTo>
                  <a:lnTo>
                    <a:pt x="5403374" y="1158050"/>
                  </a:lnTo>
                  <a:lnTo>
                    <a:pt x="5290618" y="1146863"/>
                  </a:lnTo>
                  <a:lnTo>
                    <a:pt x="5177863" y="1135952"/>
                  </a:lnTo>
                  <a:lnTo>
                    <a:pt x="5065107" y="1125144"/>
                  </a:lnTo>
                  <a:lnTo>
                    <a:pt x="4952352" y="1114275"/>
                  </a:lnTo>
                  <a:lnTo>
                    <a:pt x="4839596" y="1103217"/>
                  </a:lnTo>
                  <a:lnTo>
                    <a:pt x="4726841" y="1091908"/>
                  </a:lnTo>
                  <a:lnTo>
                    <a:pt x="4614085" y="1080378"/>
                  </a:lnTo>
                  <a:lnTo>
                    <a:pt x="4501330" y="1068534"/>
                  </a:lnTo>
                  <a:lnTo>
                    <a:pt x="4388574" y="1054084"/>
                  </a:lnTo>
                  <a:lnTo>
                    <a:pt x="4275819" y="1037323"/>
                  </a:lnTo>
                  <a:lnTo>
                    <a:pt x="4163063" y="1019345"/>
                  </a:lnTo>
                  <a:lnTo>
                    <a:pt x="4050307" y="1000988"/>
                  </a:lnTo>
                  <a:lnTo>
                    <a:pt x="3937552" y="979717"/>
                  </a:lnTo>
                  <a:lnTo>
                    <a:pt x="3824796" y="954140"/>
                  </a:lnTo>
                  <a:lnTo>
                    <a:pt x="3712041" y="928187"/>
                  </a:lnTo>
                  <a:lnTo>
                    <a:pt x="3599285" y="903239"/>
                  </a:lnTo>
                  <a:lnTo>
                    <a:pt x="3486530" y="872115"/>
                  </a:lnTo>
                  <a:lnTo>
                    <a:pt x="3373774" y="839056"/>
                  </a:lnTo>
                  <a:lnTo>
                    <a:pt x="3261019" y="809192"/>
                  </a:lnTo>
                  <a:lnTo>
                    <a:pt x="3148263" y="781885"/>
                  </a:lnTo>
                  <a:lnTo>
                    <a:pt x="3035508" y="754759"/>
                  </a:lnTo>
                  <a:lnTo>
                    <a:pt x="2922752" y="729647"/>
                  </a:lnTo>
                  <a:lnTo>
                    <a:pt x="2809997" y="705212"/>
                  </a:lnTo>
                  <a:lnTo>
                    <a:pt x="2697241" y="678339"/>
                  </a:lnTo>
                  <a:lnTo>
                    <a:pt x="2584486" y="650215"/>
                  </a:lnTo>
                  <a:lnTo>
                    <a:pt x="2471730" y="623463"/>
                  </a:lnTo>
                  <a:lnTo>
                    <a:pt x="2358975" y="598796"/>
                  </a:lnTo>
                  <a:lnTo>
                    <a:pt x="2246219" y="575586"/>
                  </a:lnTo>
                  <a:lnTo>
                    <a:pt x="2133463" y="553900"/>
                  </a:lnTo>
                  <a:lnTo>
                    <a:pt x="2020708" y="534291"/>
                  </a:lnTo>
                  <a:lnTo>
                    <a:pt x="1907952" y="516840"/>
                  </a:lnTo>
                  <a:lnTo>
                    <a:pt x="1795197" y="501269"/>
                  </a:lnTo>
                  <a:lnTo>
                    <a:pt x="1682441" y="487662"/>
                  </a:lnTo>
                  <a:lnTo>
                    <a:pt x="1569686" y="476496"/>
                  </a:lnTo>
                  <a:lnTo>
                    <a:pt x="1456930" y="467951"/>
                  </a:lnTo>
                  <a:lnTo>
                    <a:pt x="1344175" y="462269"/>
                  </a:lnTo>
                  <a:lnTo>
                    <a:pt x="1231419" y="459731"/>
                  </a:lnTo>
                  <a:lnTo>
                    <a:pt x="1118664" y="460612"/>
                  </a:lnTo>
                  <a:lnTo>
                    <a:pt x="1005908" y="465152"/>
                  </a:lnTo>
                  <a:lnTo>
                    <a:pt x="893153" y="473535"/>
                  </a:lnTo>
                  <a:lnTo>
                    <a:pt x="780397" y="485877"/>
                  </a:lnTo>
                  <a:lnTo>
                    <a:pt x="667642" y="502240"/>
                  </a:lnTo>
                  <a:lnTo>
                    <a:pt x="554886" y="522633"/>
                  </a:lnTo>
                  <a:lnTo>
                    <a:pt x="442131" y="547034"/>
                  </a:lnTo>
                  <a:lnTo>
                    <a:pt x="329375" y="575401"/>
                  </a:lnTo>
                  <a:lnTo>
                    <a:pt x="216619" y="607680"/>
                  </a:lnTo>
                  <a:lnTo>
                    <a:pt x="103864" y="643811"/>
                  </a:lnTo>
                  <a:lnTo>
                    <a:pt x="0" y="680588"/>
                  </a:lnTo>
                  <a:close/>
                </a:path>
              </a:pathLst>
            </a:cu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0" name="pl30"/>
            <p:cNvSpPr/>
            <p:nvPr/>
          </p:nvSpPr>
          <p:spPr>
            <a:xfrm>
              <a:off x="941876" y="4165930"/>
              <a:ext cx="6145984" cy="876941"/>
            </a:xfrm>
            <a:custGeom>
              <a:avLst/>
              <a:pathLst>
                <a:path w="6145984" h="876941">
                  <a:moveTo>
                    <a:pt x="0" y="0"/>
                  </a:moveTo>
                  <a:lnTo>
                    <a:pt x="103864" y="20284"/>
                  </a:lnTo>
                  <a:lnTo>
                    <a:pt x="216619" y="41738"/>
                  </a:lnTo>
                  <a:lnTo>
                    <a:pt x="329375" y="62588"/>
                  </a:lnTo>
                  <a:lnTo>
                    <a:pt x="442131" y="82795"/>
                  </a:lnTo>
                  <a:lnTo>
                    <a:pt x="554886" y="102325"/>
                  </a:lnTo>
                  <a:lnTo>
                    <a:pt x="667642" y="121156"/>
                  </a:lnTo>
                  <a:lnTo>
                    <a:pt x="780397" y="139284"/>
                  </a:lnTo>
                  <a:lnTo>
                    <a:pt x="893153" y="156743"/>
                  </a:lnTo>
                  <a:lnTo>
                    <a:pt x="1005908" y="173611"/>
                  </a:lnTo>
                  <a:lnTo>
                    <a:pt x="1118664" y="190026"/>
                  </a:lnTo>
                  <a:lnTo>
                    <a:pt x="1231419" y="206192"/>
                  </a:lnTo>
                  <a:lnTo>
                    <a:pt x="1344175" y="222369"/>
                  </a:lnTo>
                  <a:lnTo>
                    <a:pt x="1456930" y="238854"/>
                  </a:lnTo>
                  <a:lnTo>
                    <a:pt x="1569686" y="255944"/>
                  </a:lnTo>
                  <a:lnTo>
                    <a:pt x="1682441" y="273905"/>
                  </a:lnTo>
                  <a:lnTo>
                    <a:pt x="1795197" y="292936"/>
                  </a:lnTo>
                  <a:lnTo>
                    <a:pt x="1907952" y="313593"/>
                  </a:lnTo>
                  <a:lnTo>
                    <a:pt x="2020708" y="335691"/>
                  </a:lnTo>
                  <a:lnTo>
                    <a:pt x="2133463" y="358503"/>
                  </a:lnTo>
                  <a:lnTo>
                    <a:pt x="2246219" y="381660"/>
                  </a:lnTo>
                  <a:lnTo>
                    <a:pt x="2358975" y="405708"/>
                  </a:lnTo>
                  <a:lnTo>
                    <a:pt x="2471730" y="432675"/>
                  </a:lnTo>
                  <a:lnTo>
                    <a:pt x="2584486" y="460254"/>
                  </a:lnTo>
                  <a:lnTo>
                    <a:pt x="2697241" y="486793"/>
                  </a:lnTo>
                  <a:lnTo>
                    <a:pt x="2809997" y="512647"/>
                  </a:lnTo>
                  <a:lnTo>
                    <a:pt x="2922752" y="539246"/>
                  </a:lnTo>
                  <a:lnTo>
                    <a:pt x="3035508" y="564840"/>
                  </a:lnTo>
                  <a:lnTo>
                    <a:pt x="3148263" y="589144"/>
                  </a:lnTo>
                  <a:lnTo>
                    <a:pt x="3261019" y="615306"/>
                  </a:lnTo>
                  <a:lnTo>
                    <a:pt x="3373774" y="649366"/>
                  </a:lnTo>
                  <a:lnTo>
                    <a:pt x="3486530" y="685488"/>
                  </a:lnTo>
                  <a:lnTo>
                    <a:pt x="3599285" y="716753"/>
                  </a:lnTo>
                  <a:lnTo>
                    <a:pt x="3712041" y="743411"/>
                  </a:lnTo>
                  <a:lnTo>
                    <a:pt x="3824796" y="771348"/>
                  </a:lnTo>
                  <a:lnTo>
                    <a:pt x="3937552" y="796728"/>
                  </a:lnTo>
                  <a:lnTo>
                    <a:pt x="4050307" y="817102"/>
                  </a:lnTo>
                  <a:lnTo>
                    <a:pt x="4163063" y="834360"/>
                  </a:lnTo>
                  <a:lnTo>
                    <a:pt x="4275819" y="849529"/>
                  </a:lnTo>
                  <a:lnTo>
                    <a:pt x="4388574" y="861638"/>
                  </a:lnTo>
                  <a:lnTo>
                    <a:pt x="4501330" y="869972"/>
                  </a:lnTo>
                  <a:lnTo>
                    <a:pt x="4614085" y="874421"/>
                  </a:lnTo>
                  <a:lnTo>
                    <a:pt x="4726841" y="876649"/>
                  </a:lnTo>
                  <a:lnTo>
                    <a:pt x="4839596" y="876941"/>
                  </a:lnTo>
                  <a:lnTo>
                    <a:pt x="4952352" y="875310"/>
                  </a:lnTo>
                  <a:lnTo>
                    <a:pt x="5065107" y="871672"/>
                  </a:lnTo>
                  <a:lnTo>
                    <a:pt x="5177863" y="865881"/>
                  </a:lnTo>
                  <a:lnTo>
                    <a:pt x="5290618" y="857755"/>
                  </a:lnTo>
                  <a:lnTo>
                    <a:pt x="5403374" y="847101"/>
                  </a:lnTo>
                  <a:lnTo>
                    <a:pt x="5516129" y="833736"/>
                  </a:lnTo>
                  <a:lnTo>
                    <a:pt x="5628885" y="817498"/>
                  </a:lnTo>
                  <a:lnTo>
                    <a:pt x="5741640" y="798256"/>
                  </a:lnTo>
                  <a:lnTo>
                    <a:pt x="5854396" y="775910"/>
                  </a:lnTo>
                  <a:lnTo>
                    <a:pt x="5967151" y="750392"/>
                  </a:lnTo>
                  <a:lnTo>
                    <a:pt x="6079907" y="721657"/>
                  </a:lnTo>
                  <a:lnTo>
                    <a:pt x="6145984" y="702918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1" name="pl31"/>
            <p:cNvSpPr/>
            <p:nvPr/>
          </p:nvSpPr>
          <p:spPr>
            <a:xfrm>
              <a:off x="941876" y="4625661"/>
              <a:ext cx="6006485" cy="768613"/>
            </a:xfrm>
            <a:custGeom>
              <a:avLst/>
              <a:pathLst>
                <a:path w="6006485" h="768613">
                  <a:moveTo>
                    <a:pt x="6006485" y="768613"/>
                  </a:moveTo>
                  <a:lnTo>
                    <a:pt x="5967151" y="763255"/>
                  </a:lnTo>
                  <a:lnTo>
                    <a:pt x="5854396" y="748747"/>
                  </a:lnTo>
                  <a:lnTo>
                    <a:pt x="5741640" y="735065"/>
                  </a:lnTo>
                  <a:lnTo>
                    <a:pt x="5628885" y="722158"/>
                  </a:lnTo>
                  <a:lnTo>
                    <a:pt x="5516129" y="709947"/>
                  </a:lnTo>
                  <a:lnTo>
                    <a:pt x="5403374" y="698319"/>
                  </a:lnTo>
                  <a:lnTo>
                    <a:pt x="5290618" y="687132"/>
                  </a:lnTo>
                  <a:lnTo>
                    <a:pt x="5177863" y="676221"/>
                  </a:lnTo>
                  <a:lnTo>
                    <a:pt x="5065107" y="665412"/>
                  </a:lnTo>
                  <a:lnTo>
                    <a:pt x="4952352" y="654543"/>
                  </a:lnTo>
                  <a:lnTo>
                    <a:pt x="4839596" y="643486"/>
                  </a:lnTo>
                  <a:lnTo>
                    <a:pt x="4726841" y="632177"/>
                  </a:lnTo>
                  <a:lnTo>
                    <a:pt x="4614085" y="620646"/>
                  </a:lnTo>
                  <a:lnTo>
                    <a:pt x="4501330" y="608802"/>
                  </a:lnTo>
                  <a:lnTo>
                    <a:pt x="4388574" y="594352"/>
                  </a:lnTo>
                  <a:lnTo>
                    <a:pt x="4275819" y="577592"/>
                  </a:lnTo>
                  <a:lnTo>
                    <a:pt x="4163063" y="559613"/>
                  </a:lnTo>
                  <a:lnTo>
                    <a:pt x="4050307" y="541256"/>
                  </a:lnTo>
                  <a:lnTo>
                    <a:pt x="3937552" y="519985"/>
                  </a:lnTo>
                  <a:lnTo>
                    <a:pt x="3824796" y="494409"/>
                  </a:lnTo>
                  <a:lnTo>
                    <a:pt x="3712041" y="468455"/>
                  </a:lnTo>
                  <a:lnTo>
                    <a:pt x="3599285" y="443507"/>
                  </a:lnTo>
                  <a:lnTo>
                    <a:pt x="3486530" y="412383"/>
                  </a:lnTo>
                  <a:lnTo>
                    <a:pt x="3373774" y="379324"/>
                  </a:lnTo>
                  <a:lnTo>
                    <a:pt x="3261019" y="349460"/>
                  </a:lnTo>
                  <a:lnTo>
                    <a:pt x="3148263" y="322154"/>
                  </a:lnTo>
                  <a:lnTo>
                    <a:pt x="3035508" y="295027"/>
                  </a:lnTo>
                  <a:lnTo>
                    <a:pt x="2922752" y="269915"/>
                  </a:lnTo>
                  <a:lnTo>
                    <a:pt x="2809997" y="245480"/>
                  </a:lnTo>
                  <a:lnTo>
                    <a:pt x="2697241" y="218608"/>
                  </a:lnTo>
                  <a:lnTo>
                    <a:pt x="2584486" y="190483"/>
                  </a:lnTo>
                  <a:lnTo>
                    <a:pt x="2471730" y="163731"/>
                  </a:lnTo>
                  <a:lnTo>
                    <a:pt x="2358975" y="139064"/>
                  </a:lnTo>
                  <a:lnTo>
                    <a:pt x="2246219" y="115854"/>
                  </a:lnTo>
                  <a:lnTo>
                    <a:pt x="2133463" y="94169"/>
                  </a:lnTo>
                  <a:lnTo>
                    <a:pt x="2020708" y="74560"/>
                  </a:lnTo>
                  <a:lnTo>
                    <a:pt x="1907952" y="57109"/>
                  </a:lnTo>
                  <a:lnTo>
                    <a:pt x="1795197" y="41538"/>
                  </a:lnTo>
                  <a:lnTo>
                    <a:pt x="1682441" y="27930"/>
                  </a:lnTo>
                  <a:lnTo>
                    <a:pt x="1569686" y="16765"/>
                  </a:lnTo>
                  <a:lnTo>
                    <a:pt x="1456930" y="8219"/>
                  </a:lnTo>
                  <a:lnTo>
                    <a:pt x="1344175" y="2538"/>
                  </a:lnTo>
                  <a:lnTo>
                    <a:pt x="1231419" y="0"/>
                  </a:lnTo>
                  <a:lnTo>
                    <a:pt x="1118664" y="881"/>
                  </a:lnTo>
                  <a:lnTo>
                    <a:pt x="1005908" y="5421"/>
                  </a:lnTo>
                  <a:lnTo>
                    <a:pt x="893153" y="13803"/>
                  </a:lnTo>
                  <a:lnTo>
                    <a:pt x="780397" y="26146"/>
                  </a:lnTo>
                  <a:lnTo>
                    <a:pt x="667642" y="42508"/>
                  </a:lnTo>
                  <a:lnTo>
                    <a:pt x="554886" y="62901"/>
                  </a:lnTo>
                  <a:lnTo>
                    <a:pt x="442131" y="87303"/>
                  </a:lnTo>
                  <a:lnTo>
                    <a:pt x="329375" y="115670"/>
                  </a:lnTo>
                  <a:lnTo>
                    <a:pt x="216619" y="147948"/>
                  </a:lnTo>
                  <a:lnTo>
                    <a:pt x="103864" y="184080"/>
                  </a:lnTo>
                  <a:lnTo>
                    <a:pt x="0" y="220857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2" name="pl32"/>
            <p:cNvSpPr/>
            <p:nvPr/>
          </p:nvSpPr>
          <p:spPr>
            <a:xfrm>
              <a:off x="941876" y="4477628"/>
              <a:ext cx="6145984" cy="690877"/>
            </a:xfrm>
            <a:custGeom>
              <a:avLst/>
              <a:pathLst>
                <a:path w="6145984" h="690877">
                  <a:moveTo>
                    <a:pt x="0" y="28596"/>
                  </a:moveTo>
                  <a:lnTo>
                    <a:pt x="103864" y="20349"/>
                  </a:lnTo>
                  <a:lnTo>
                    <a:pt x="216619" y="13011"/>
                  </a:lnTo>
                  <a:lnTo>
                    <a:pt x="329375" y="7297"/>
                  </a:lnTo>
                  <a:lnTo>
                    <a:pt x="442131" y="3216"/>
                  </a:lnTo>
                  <a:lnTo>
                    <a:pt x="554886" y="781"/>
                  </a:lnTo>
                  <a:lnTo>
                    <a:pt x="667642" y="0"/>
                  </a:lnTo>
                  <a:lnTo>
                    <a:pt x="780397" y="883"/>
                  </a:lnTo>
                  <a:lnTo>
                    <a:pt x="893153" y="3441"/>
                  </a:lnTo>
                  <a:lnTo>
                    <a:pt x="1005908" y="7683"/>
                  </a:lnTo>
                  <a:lnTo>
                    <a:pt x="1118664" y="13621"/>
                  </a:lnTo>
                  <a:lnTo>
                    <a:pt x="1231419" y="21263"/>
                  </a:lnTo>
                  <a:lnTo>
                    <a:pt x="1344175" y="30621"/>
                  </a:lnTo>
                  <a:lnTo>
                    <a:pt x="1456930" y="41704"/>
                  </a:lnTo>
                  <a:lnTo>
                    <a:pt x="1569686" y="54522"/>
                  </a:lnTo>
                  <a:lnTo>
                    <a:pt x="1682441" y="69085"/>
                  </a:lnTo>
                  <a:lnTo>
                    <a:pt x="1795197" y="85405"/>
                  </a:lnTo>
                  <a:lnTo>
                    <a:pt x="1907952" y="103518"/>
                  </a:lnTo>
                  <a:lnTo>
                    <a:pt x="2020708" y="123293"/>
                  </a:lnTo>
                  <a:lnTo>
                    <a:pt x="2133463" y="144503"/>
                  </a:lnTo>
                  <a:lnTo>
                    <a:pt x="2246219" y="166925"/>
                  </a:lnTo>
                  <a:lnTo>
                    <a:pt x="2358975" y="190554"/>
                  </a:lnTo>
                  <a:lnTo>
                    <a:pt x="2471730" y="216371"/>
                  </a:lnTo>
                  <a:lnTo>
                    <a:pt x="2584486" y="243536"/>
                  </a:lnTo>
                  <a:lnTo>
                    <a:pt x="2697241" y="270868"/>
                  </a:lnTo>
                  <a:lnTo>
                    <a:pt x="2809997" y="297231"/>
                  </a:lnTo>
                  <a:lnTo>
                    <a:pt x="2922752" y="322748"/>
                  </a:lnTo>
                  <a:lnTo>
                    <a:pt x="3035508" y="348101"/>
                  </a:lnTo>
                  <a:lnTo>
                    <a:pt x="3148263" y="373816"/>
                  </a:lnTo>
                  <a:lnTo>
                    <a:pt x="3261019" y="400551"/>
                  </a:lnTo>
                  <a:lnTo>
                    <a:pt x="3373774" y="432513"/>
                  </a:lnTo>
                  <a:lnTo>
                    <a:pt x="3486530" y="467103"/>
                  </a:lnTo>
                  <a:lnTo>
                    <a:pt x="3599285" y="498298"/>
                  </a:lnTo>
                  <a:lnTo>
                    <a:pt x="3712041" y="524101"/>
                  </a:lnTo>
                  <a:lnTo>
                    <a:pt x="3824796" y="551046"/>
                  </a:lnTo>
                  <a:lnTo>
                    <a:pt x="3937552" y="576525"/>
                  </a:lnTo>
                  <a:lnTo>
                    <a:pt x="4050307" y="597347"/>
                  </a:lnTo>
                  <a:lnTo>
                    <a:pt x="4163063" y="615154"/>
                  </a:lnTo>
                  <a:lnTo>
                    <a:pt x="4275819" y="631728"/>
                  </a:lnTo>
                  <a:lnTo>
                    <a:pt x="4388574" y="646163"/>
                  </a:lnTo>
                  <a:lnTo>
                    <a:pt x="4501330" y="657555"/>
                  </a:lnTo>
                  <a:lnTo>
                    <a:pt x="4614085" y="665701"/>
                  </a:lnTo>
                  <a:lnTo>
                    <a:pt x="4726841" y="672580"/>
                  </a:lnTo>
                  <a:lnTo>
                    <a:pt x="4839596" y="678381"/>
                  </a:lnTo>
                  <a:lnTo>
                    <a:pt x="4952352" y="683094"/>
                  </a:lnTo>
                  <a:lnTo>
                    <a:pt x="5065107" y="686710"/>
                  </a:lnTo>
                  <a:lnTo>
                    <a:pt x="5177863" y="689218"/>
                  </a:lnTo>
                  <a:lnTo>
                    <a:pt x="5290618" y="690611"/>
                  </a:lnTo>
                  <a:lnTo>
                    <a:pt x="5403374" y="690877"/>
                  </a:lnTo>
                  <a:lnTo>
                    <a:pt x="5516129" y="690009"/>
                  </a:lnTo>
                  <a:lnTo>
                    <a:pt x="5628885" y="687995"/>
                  </a:lnTo>
                  <a:lnTo>
                    <a:pt x="5741640" y="684828"/>
                  </a:lnTo>
                  <a:lnTo>
                    <a:pt x="5854396" y="680496"/>
                  </a:lnTo>
                  <a:lnTo>
                    <a:pt x="5967151" y="674991"/>
                  </a:lnTo>
                  <a:lnTo>
                    <a:pt x="6079907" y="668304"/>
                  </a:lnTo>
                  <a:lnTo>
                    <a:pt x="6145984" y="663686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3" name="pg33"/>
            <p:cNvSpPr/>
            <p:nvPr/>
          </p:nvSpPr>
          <p:spPr>
            <a:xfrm>
              <a:off x="941876" y="4158962"/>
              <a:ext cx="6145984" cy="1235312"/>
            </a:xfrm>
            <a:custGeom>
              <a:avLst/>
              <a:pathLst>
                <a:path w="6145984" h="1235312">
                  <a:moveTo>
                    <a:pt x="0" y="0"/>
                  </a:moveTo>
                  <a:lnTo>
                    <a:pt x="103864" y="24856"/>
                  </a:lnTo>
                  <a:lnTo>
                    <a:pt x="216619" y="51041"/>
                  </a:lnTo>
                  <a:lnTo>
                    <a:pt x="329375" y="76393"/>
                  </a:lnTo>
                  <a:lnTo>
                    <a:pt x="442131" y="100879"/>
                  </a:lnTo>
                  <a:lnTo>
                    <a:pt x="554886" y="124471"/>
                  </a:lnTo>
                  <a:lnTo>
                    <a:pt x="667642" y="147151"/>
                  </a:lnTo>
                  <a:lnTo>
                    <a:pt x="780397" y="168921"/>
                  </a:lnTo>
                  <a:lnTo>
                    <a:pt x="893153" y="189816"/>
                  </a:lnTo>
                  <a:lnTo>
                    <a:pt x="1005908" y="209918"/>
                  </a:lnTo>
                  <a:lnTo>
                    <a:pt x="1118664" y="229366"/>
                  </a:lnTo>
                  <a:lnTo>
                    <a:pt x="1231419" y="248362"/>
                  </a:lnTo>
                  <a:lnTo>
                    <a:pt x="1344175" y="267163"/>
                  </a:lnTo>
                  <a:lnTo>
                    <a:pt x="1456930" y="286063"/>
                  </a:lnTo>
                  <a:lnTo>
                    <a:pt x="1569686" y="305357"/>
                  </a:lnTo>
                  <a:lnTo>
                    <a:pt x="1682441" y="325306"/>
                  </a:lnTo>
                  <a:lnTo>
                    <a:pt x="1795197" y="346109"/>
                  </a:lnTo>
                  <a:lnTo>
                    <a:pt x="1907952" y="368300"/>
                  </a:lnTo>
                  <a:lnTo>
                    <a:pt x="2020708" y="391635"/>
                  </a:lnTo>
                  <a:lnTo>
                    <a:pt x="2133463" y="415321"/>
                  </a:lnTo>
                  <a:lnTo>
                    <a:pt x="2246219" y="438915"/>
                  </a:lnTo>
                  <a:lnTo>
                    <a:pt x="2358975" y="462728"/>
                  </a:lnTo>
                  <a:lnTo>
                    <a:pt x="2471730" y="487956"/>
                  </a:lnTo>
                  <a:lnTo>
                    <a:pt x="2584486" y="512801"/>
                  </a:lnTo>
                  <a:lnTo>
                    <a:pt x="2697241" y="536321"/>
                  </a:lnTo>
                  <a:lnTo>
                    <a:pt x="2809997" y="559367"/>
                  </a:lnTo>
                  <a:lnTo>
                    <a:pt x="2922752" y="581435"/>
                  </a:lnTo>
                  <a:lnTo>
                    <a:pt x="3035508" y="601230"/>
                  </a:lnTo>
                  <a:lnTo>
                    <a:pt x="3148263" y="619958"/>
                  </a:lnTo>
                  <a:lnTo>
                    <a:pt x="3261019" y="642093"/>
                  </a:lnTo>
                  <a:lnTo>
                    <a:pt x="3373774" y="671927"/>
                  </a:lnTo>
                  <a:lnTo>
                    <a:pt x="3486530" y="703515"/>
                  </a:lnTo>
                  <a:lnTo>
                    <a:pt x="3599285" y="731396"/>
                  </a:lnTo>
                  <a:lnTo>
                    <a:pt x="3712041" y="756458"/>
                  </a:lnTo>
                  <a:lnTo>
                    <a:pt x="3824796" y="783306"/>
                  </a:lnTo>
                  <a:lnTo>
                    <a:pt x="3937552" y="808058"/>
                  </a:lnTo>
                  <a:lnTo>
                    <a:pt x="4050307" y="828266"/>
                  </a:lnTo>
                  <a:lnTo>
                    <a:pt x="4163063" y="845684"/>
                  </a:lnTo>
                  <a:lnTo>
                    <a:pt x="4275819" y="861259"/>
                  </a:lnTo>
                  <a:lnTo>
                    <a:pt x="4388574" y="874017"/>
                  </a:lnTo>
                  <a:lnTo>
                    <a:pt x="4501330" y="883235"/>
                  </a:lnTo>
                  <a:lnTo>
                    <a:pt x="4614085" y="888740"/>
                  </a:lnTo>
                  <a:lnTo>
                    <a:pt x="4726841" y="892018"/>
                  </a:lnTo>
                  <a:lnTo>
                    <a:pt x="4839596" y="893338"/>
                  </a:lnTo>
                  <a:lnTo>
                    <a:pt x="4952352" y="892714"/>
                  </a:lnTo>
                  <a:lnTo>
                    <a:pt x="5065107" y="890070"/>
                  </a:lnTo>
                  <a:lnTo>
                    <a:pt x="5177863" y="885267"/>
                  </a:lnTo>
                  <a:lnTo>
                    <a:pt x="5290618" y="878131"/>
                  </a:lnTo>
                  <a:lnTo>
                    <a:pt x="5403374" y="868477"/>
                  </a:lnTo>
                  <a:lnTo>
                    <a:pt x="5516129" y="856131"/>
                  </a:lnTo>
                  <a:lnTo>
                    <a:pt x="5628885" y="840940"/>
                  </a:lnTo>
                  <a:lnTo>
                    <a:pt x="5741640" y="822778"/>
                  </a:lnTo>
                  <a:lnTo>
                    <a:pt x="5854396" y="801553"/>
                  </a:lnTo>
                  <a:lnTo>
                    <a:pt x="5967151" y="777202"/>
                  </a:lnTo>
                  <a:lnTo>
                    <a:pt x="6079907" y="749683"/>
                  </a:lnTo>
                  <a:lnTo>
                    <a:pt x="6145984" y="731689"/>
                  </a:lnTo>
                  <a:lnTo>
                    <a:pt x="6145984" y="1235312"/>
                  </a:lnTo>
                  <a:lnTo>
                    <a:pt x="5953009" y="1235312"/>
                  </a:lnTo>
                  <a:lnTo>
                    <a:pt x="5854396" y="1222541"/>
                  </a:lnTo>
                  <a:lnTo>
                    <a:pt x="5741640" y="1208703"/>
                  </a:lnTo>
                  <a:lnTo>
                    <a:pt x="5628885" y="1195576"/>
                  </a:lnTo>
                  <a:lnTo>
                    <a:pt x="5516129" y="1183080"/>
                  </a:lnTo>
                  <a:lnTo>
                    <a:pt x="5403374" y="1171102"/>
                  </a:lnTo>
                  <a:lnTo>
                    <a:pt x="5290618" y="1159499"/>
                  </a:lnTo>
                  <a:lnTo>
                    <a:pt x="5177863" y="1148108"/>
                  </a:lnTo>
                  <a:lnTo>
                    <a:pt x="5065107" y="1136756"/>
                  </a:lnTo>
                  <a:lnTo>
                    <a:pt x="4952352" y="1125282"/>
                  </a:lnTo>
                  <a:lnTo>
                    <a:pt x="4839596" y="1113556"/>
                  </a:lnTo>
                  <a:lnTo>
                    <a:pt x="4726841" y="1101515"/>
                  </a:lnTo>
                  <a:lnTo>
                    <a:pt x="4614085" y="1089183"/>
                  </a:lnTo>
                  <a:lnTo>
                    <a:pt x="4501330" y="1076480"/>
                  </a:lnTo>
                  <a:lnTo>
                    <a:pt x="4388574" y="1061311"/>
                  </a:lnTo>
                  <a:lnTo>
                    <a:pt x="4275819" y="1044026"/>
                  </a:lnTo>
                  <a:lnTo>
                    <a:pt x="4163063" y="1025717"/>
                  </a:lnTo>
                  <a:lnTo>
                    <a:pt x="4050307" y="1007229"/>
                  </a:lnTo>
                  <a:lnTo>
                    <a:pt x="3937552" y="986148"/>
                  </a:lnTo>
                  <a:lnTo>
                    <a:pt x="3824796" y="961205"/>
                  </a:lnTo>
                  <a:lnTo>
                    <a:pt x="3712041" y="936287"/>
                  </a:lnTo>
                  <a:lnTo>
                    <a:pt x="3599285" y="912889"/>
                  </a:lnTo>
                  <a:lnTo>
                    <a:pt x="3486530" y="885145"/>
                  </a:lnTo>
                  <a:lnTo>
                    <a:pt x="3373774" y="856538"/>
                  </a:lnTo>
                  <a:lnTo>
                    <a:pt x="3261019" y="830788"/>
                  </a:lnTo>
                  <a:lnTo>
                    <a:pt x="3148263" y="807540"/>
                  </a:lnTo>
                  <a:lnTo>
                    <a:pt x="3035508" y="786065"/>
                  </a:lnTo>
                  <a:lnTo>
                    <a:pt x="2922752" y="766739"/>
                  </a:lnTo>
                  <a:lnTo>
                    <a:pt x="2809997" y="746777"/>
                  </a:lnTo>
                  <a:lnTo>
                    <a:pt x="2697241" y="722739"/>
                  </a:lnTo>
                  <a:lnTo>
                    <a:pt x="2584486" y="697675"/>
                  </a:lnTo>
                  <a:lnTo>
                    <a:pt x="2471730" y="673636"/>
                  </a:lnTo>
                  <a:lnTo>
                    <a:pt x="2358975" y="650646"/>
                  </a:lnTo>
                  <a:lnTo>
                    <a:pt x="2246219" y="627649"/>
                  </a:lnTo>
                  <a:lnTo>
                    <a:pt x="2133463" y="605487"/>
                  </a:lnTo>
                  <a:lnTo>
                    <a:pt x="2020708" y="584919"/>
                  </a:lnTo>
                  <a:lnTo>
                    <a:pt x="1907952" y="566107"/>
                  </a:lnTo>
                  <a:lnTo>
                    <a:pt x="1795197" y="548865"/>
                  </a:lnTo>
                  <a:lnTo>
                    <a:pt x="1682441" y="533340"/>
                  </a:lnTo>
                  <a:lnTo>
                    <a:pt x="1569686" y="520005"/>
                  </a:lnTo>
                  <a:lnTo>
                    <a:pt x="1456930" y="509027"/>
                  </a:lnTo>
                  <a:lnTo>
                    <a:pt x="1344175" y="500641"/>
                  </a:lnTo>
                  <a:lnTo>
                    <a:pt x="1231419" y="495113"/>
                  </a:lnTo>
                  <a:lnTo>
                    <a:pt x="1118664" y="492708"/>
                  </a:lnTo>
                  <a:lnTo>
                    <a:pt x="1005908" y="493654"/>
                  </a:lnTo>
                  <a:lnTo>
                    <a:pt x="893153" y="498127"/>
                  </a:lnTo>
                  <a:lnTo>
                    <a:pt x="780397" y="506235"/>
                  </a:lnTo>
                  <a:lnTo>
                    <a:pt x="667642" y="518033"/>
                  </a:lnTo>
                  <a:lnTo>
                    <a:pt x="554886" y="533527"/>
                  </a:lnTo>
                  <a:lnTo>
                    <a:pt x="442131" y="552690"/>
                  </a:lnTo>
                  <a:lnTo>
                    <a:pt x="329375" y="575478"/>
                  </a:lnTo>
                  <a:lnTo>
                    <a:pt x="216619" y="601832"/>
                  </a:lnTo>
                  <a:lnTo>
                    <a:pt x="103864" y="631691"/>
                  </a:lnTo>
                  <a:lnTo>
                    <a:pt x="0" y="662368"/>
                  </a:lnTo>
                  <a:close/>
                </a:path>
              </a:pathLst>
            </a:cu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4" name="pl34"/>
            <p:cNvSpPr/>
            <p:nvPr/>
          </p:nvSpPr>
          <p:spPr>
            <a:xfrm>
              <a:off x="941876" y="4158962"/>
              <a:ext cx="6145984" cy="893338"/>
            </a:xfrm>
            <a:custGeom>
              <a:avLst/>
              <a:pathLst>
                <a:path w="6145984" h="893338">
                  <a:moveTo>
                    <a:pt x="0" y="0"/>
                  </a:moveTo>
                  <a:lnTo>
                    <a:pt x="103864" y="24856"/>
                  </a:lnTo>
                  <a:lnTo>
                    <a:pt x="216619" y="51041"/>
                  </a:lnTo>
                  <a:lnTo>
                    <a:pt x="329375" y="76393"/>
                  </a:lnTo>
                  <a:lnTo>
                    <a:pt x="442131" y="100879"/>
                  </a:lnTo>
                  <a:lnTo>
                    <a:pt x="554886" y="124471"/>
                  </a:lnTo>
                  <a:lnTo>
                    <a:pt x="667642" y="147151"/>
                  </a:lnTo>
                  <a:lnTo>
                    <a:pt x="780397" y="168921"/>
                  </a:lnTo>
                  <a:lnTo>
                    <a:pt x="893153" y="189816"/>
                  </a:lnTo>
                  <a:lnTo>
                    <a:pt x="1005908" y="209918"/>
                  </a:lnTo>
                  <a:lnTo>
                    <a:pt x="1118664" y="229366"/>
                  </a:lnTo>
                  <a:lnTo>
                    <a:pt x="1231419" y="248362"/>
                  </a:lnTo>
                  <a:lnTo>
                    <a:pt x="1344175" y="267163"/>
                  </a:lnTo>
                  <a:lnTo>
                    <a:pt x="1456930" y="286063"/>
                  </a:lnTo>
                  <a:lnTo>
                    <a:pt x="1569686" y="305357"/>
                  </a:lnTo>
                  <a:lnTo>
                    <a:pt x="1682441" y="325306"/>
                  </a:lnTo>
                  <a:lnTo>
                    <a:pt x="1795197" y="346109"/>
                  </a:lnTo>
                  <a:lnTo>
                    <a:pt x="1907952" y="368300"/>
                  </a:lnTo>
                  <a:lnTo>
                    <a:pt x="2020708" y="391635"/>
                  </a:lnTo>
                  <a:lnTo>
                    <a:pt x="2133463" y="415321"/>
                  </a:lnTo>
                  <a:lnTo>
                    <a:pt x="2246219" y="438915"/>
                  </a:lnTo>
                  <a:lnTo>
                    <a:pt x="2358975" y="462728"/>
                  </a:lnTo>
                  <a:lnTo>
                    <a:pt x="2471730" y="487956"/>
                  </a:lnTo>
                  <a:lnTo>
                    <a:pt x="2584486" y="512801"/>
                  </a:lnTo>
                  <a:lnTo>
                    <a:pt x="2697241" y="536321"/>
                  </a:lnTo>
                  <a:lnTo>
                    <a:pt x="2809997" y="559367"/>
                  </a:lnTo>
                  <a:lnTo>
                    <a:pt x="2922752" y="581435"/>
                  </a:lnTo>
                  <a:lnTo>
                    <a:pt x="3035508" y="601230"/>
                  </a:lnTo>
                  <a:lnTo>
                    <a:pt x="3148263" y="619958"/>
                  </a:lnTo>
                  <a:lnTo>
                    <a:pt x="3261019" y="642093"/>
                  </a:lnTo>
                  <a:lnTo>
                    <a:pt x="3373774" y="671927"/>
                  </a:lnTo>
                  <a:lnTo>
                    <a:pt x="3486530" y="703515"/>
                  </a:lnTo>
                  <a:lnTo>
                    <a:pt x="3599285" y="731396"/>
                  </a:lnTo>
                  <a:lnTo>
                    <a:pt x="3712041" y="756458"/>
                  </a:lnTo>
                  <a:lnTo>
                    <a:pt x="3824796" y="783306"/>
                  </a:lnTo>
                  <a:lnTo>
                    <a:pt x="3937552" y="808058"/>
                  </a:lnTo>
                  <a:lnTo>
                    <a:pt x="4050307" y="828266"/>
                  </a:lnTo>
                  <a:lnTo>
                    <a:pt x="4163063" y="845684"/>
                  </a:lnTo>
                  <a:lnTo>
                    <a:pt x="4275819" y="861259"/>
                  </a:lnTo>
                  <a:lnTo>
                    <a:pt x="4388574" y="874017"/>
                  </a:lnTo>
                  <a:lnTo>
                    <a:pt x="4501330" y="883235"/>
                  </a:lnTo>
                  <a:lnTo>
                    <a:pt x="4614085" y="888740"/>
                  </a:lnTo>
                  <a:lnTo>
                    <a:pt x="4726841" y="892018"/>
                  </a:lnTo>
                  <a:lnTo>
                    <a:pt x="4839596" y="893338"/>
                  </a:lnTo>
                  <a:lnTo>
                    <a:pt x="4952352" y="892714"/>
                  </a:lnTo>
                  <a:lnTo>
                    <a:pt x="5065107" y="890070"/>
                  </a:lnTo>
                  <a:lnTo>
                    <a:pt x="5177863" y="885267"/>
                  </a:lnTo>
                  <a:lnTo>
                    <a:pt x="5290618" y="878131"/>
                  </a:lnTo>
                  <a:lnTo>
                    <a:pt x="5403374" y="868477"/>
                  </a:lnTo>
                  <a:lnTo>
                    <a:pt x="5516129" y="856131"/>
                  </a:lnTo>
                  <a:lnTo>
                    <a:pt x="5628885" y="840940"/>
                  </a:lnTo>
                  <a:lnTo>
                    <a:pt x="5741640" y="822778"/>
                  </a:lnTo>
                  <a:lnTo>
                    <a:pt x="5854396" y="801553"/>
                  </a:lnTo>
                  <a:lnTo>
                    <a:pt x="5967151" y="777202"/>
                  </a:lnTo>
                  <a:lnTo>
                    <a:pt x="6079907" y="749683"/>
                  </a:lnTo>
                  <a:lnTo>
                    <a:pt x="6145984" y="731689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5" name="pl35"/>
            <p:cNvSpPr/>
            <p:nvPr/>
          </p:nvSpPr>
          <p:spPr>
            <a:xfrm>
              <a:off x="941876" y="4651671"/>
              <a:ext cx="5953009" cy="742604"/>
            </a:xfrm>
            <a:custGeom>
              <a:avLst/>
              <a:pathLst>
                <a:path w="5953009" h="742604">
                  <a:moveTo>
                    <a:pt x="5953009" y="742604"/>
                  </a:moveTo>
                  <a:lnTo>
                    <a:pt x="5854396" y="729833"/>
                  </a:lnTo>
                  <a:lnTo>
                    <a:pt x="5741640" y="715994"/>
                  </a:lnTo>
                  <a:lnTo>
                    <a:pt x="5628885" y="702868"/>
                  </a:lnTo>
                  <a:lnTo>
                    <a:pt x="5516129" y="690372"/>
                  </a:lnTo>
                  <a:lnTo>
                    <a:pt x="5403374" y="678393"/>
                  </a:lnTo>
                  <a:lnTo>
                    <a:pt x="5290618" y="666791"/>
                  </a:lnTo>
                  <a:lnTo>
                    <a:pt x="5177863" y="655400"/>
                  </a:lnTo>
                  <a:lnTo>
                    <a:pt x="5065107" y="644048"/>
                  </a:lnTo>
                  <a:lnTo>
                    <a:pt x="4952352" y="632573"/>
                  </a:lnTo>
                  <a:lnTo>
                    <a:pt x="4839596" y="620848"/>
                  </a:lnTo>
                  <a:lnTo>
                    <a:pt x="4726841" y="608806"/>
                  </a:lnTo>
                  <a:lnTo>
                    <a:pt x="4614085" y="596475"/>
                  </a:lnTo>
                  <a:lnTo>
                    <a:pt x="4501330" y="583772"/>
                  </a:lnTo>
                  <a:lnTo>
                    <a:pt x="4388574" y="568603"/>
                  </a:lnTo>
                  <a:lnTo>
                    <a:pt x="4275819" y="551318"/>
                  </a:lnTo>
                  <a:lnTo>
                    <a:pt x="4163063" y="533009"/>
                  </a:lnTo>
                  <a:lnTo>
                    <a:pt x="4050307" y="514521"/>
                  </a:lnTo>
                  <a:lnTo>
                    <a:pt x="3937552" y="493439"/>
                  </a:lnTo>
                  <a:lnTo>
                    <a:pt x="3824796" y="468496"/>
                  </a:lnTo>
                  <a:lnTo>
                    <a:pt x="3712041" y="443579"/>
                  </a:lnTo>
                  <a:lnTo>
                    <a:pt x="3599285" y="420181"/>
                  </a:lnTo>
                  <a:lnTo>
                    <a:pt x="3486530" y="392437"/>
                  </a:lnTo>
                  <a:lnTo>
                    <a:pt x="3373774" y="363830"/>
                  </a:lnTo>
                  <a:lnTo>
                    <a:pt x="3261019" y="338080"/>
                  </a:lnTo>
                  <a:lnTo>
                    <a:pt x="3148263" y="314832"/>
                  </a:lnTo>
                  <a:lnTo>
                    <a:pt x="3035508" y="293356"/>
                  </a:lnTo>
                  <a:lnTo>
                    <a:pt x="2922752" y="274030"/>
                  </a:lnTo>
                  <a:lnTo>
                    <a:pt x="2809997" y="254069"/>
                  </a:lnTo>
                  <a:lnTo>
                    <a:pt x="2697241" y="230031"/>
                  </a:lnTo>
                  <a:lnTo>
                    <a:pt x="2584486" y="204967"/>
                  </a:lnTo>
                  <a:lnTo>
                    <a:pt x="2471730" y="180928"/>
                  </a:lnTo>
                  <a:lnTo>
                    <a:pt x="2358975" y="157938"/>
                  </a:lnTo>
                  <a:lnTo>
                    <a:pt x="2246219" y="134941"/>
                  </a:lnTo>
                  <a:lnTo>
                    <a:pt x="2133463" y="112779"/>
                  </a:lnTo>
                  <a:lnTo>
                    <a:pt x="2020708" y="92210"/>
                  </a:lnTo>
                  <a:lnTo>
                    <a:pt x="1907952" y="73398"/>
                  </a:lnTo>
                  <a:lnTo>
                    <a:pt x="1795197" y="56156"/>
                  </a:lnTo>
                  <a:lnTo>
                    <a:pt x="1682441" y="40632"/>
                  </a:lnTo>
                  <a:lnTo>
                    <a:pt x="1569686" y="27297"/>
                  </a:lnTo>
                  <a:lnTo>
                    <a:pt x="1456930" y="16319"/>
                  </a:lnTo>
                  <a:lnTo>
                    <a:pt x="1344175" y="7932"/>
                  </a:lnTo>
                  <a:lnTo>
                    <a:pt x="1231419" y="2405"/>
                  </a:lnTo>
                  <a:lnTo>
                    <a:pt x="1118664" y="0"/>
                  </a:lnTo>
                  <a:lnTo>
                    <a:pt x="1005908" y="946"/>
                  </a:lnTo>
                  <a:lnTo>
                    <a:pt x="893153" y="5418"/>
                  </a:lnTo>
                  <a:lnTo>
                    <a:pt x="780397" y="13527"/>
                  </a:lnTo>
                  <a:lnTo>
                    <a:pt x="667642" y="25325"/>
                  </a:lnTo>
                  <a:lnTo>
                    <a:pt x="554886" y="40818"/>
                  </a:lnTo>
                  <a:lnTo>
                    <a:pt x="442131" y="59982"/>
                  </a:lnTo>
                  <a:lnTo>
                    <a:pt x="329375" y="82769"/>
                  </a:lnTo>
                  <a:lnTo>
                    <a:pt x="216619" y="109123"/>
                  </a:lnTo>
                  <a:lnTo>
                    <a:pt x="103864" y="138983"/>
                  </a:lnTo>
                  <a:lnTo>
                    <a:pt x="0" y="16966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6" name="pl36"/>
            <p:cNvSpPr/>
            <p:nvPr/>
          </p:nvSpPr>
          <p:spPr>
            <a:xfrm>
              <a:off x="941876" y="4484898"/>
              <a:ext cx="6145984" cy="693853"/>
            </a:xfrm>
            <a:custGeom>
              <a:avLst/>
              <a:pathLst>
                <a:path w="6145984" h="693853">
                  <a:moveTo>
                    <a:pt x="0" y="5248"/>
                  </a:moveTo>
                  <a:lnTo>
                    <a:pt x="103864" y="2338"/>
                  </a:lnTo>
                  <a:lnTo>
                    <a:pt x="216619" y="500"/>
                  </a:lnTo>
                  <a:lnTo>
                    <a:pt x="329375" y="0"/>
                  </a:lnTo>
                  <a:lnTo>
                    <a:pt x="442131" y="849"/>
                  </a:lnTo>
                  <a:lnTo>
                    <a:pt x="554886" y="3063"/>
                  </a:lnTo>
                  <a:lnTo>
                    <a:pt x="667642" y="6656"/>
                  </a:lnTo>
                  <a:lnTo>
                    <a:pt x="780397" y="11642"/>
                  </a:lnTo>
                  <a:lnTo>
                    <a:pt x="893153" y="18035"/>
                  </a:lnTo>
                  <a:lnTo>
                    <a:pt x="1005908" y="25850"/>
                  </a:lnTo>
                  <a:lnTo>
                    <a:pt x="1118664" y="35101"/>
                  </a:lnTo>
                  <a:lnTo>
                    <a:pt x="1231419" y="45801"/>
                  </a:lnTo>
                  <a:lnTo>
                    <a:pt x="1344175" y="57966"/>
                  </a:lnTo>
                  <a:lnTo>
                    <a:pt x="1456930" y="71609"/>
                  </a:lnTo>
                  <a:lnTo>
                    <a:pt x="1569686" y="86745"/>
                  </a:lnTo>
                  <a:lnTo>
                    <a:pt x="1682441" y="103387"/>
                  </a:lnTo>
                  <a:lnTo>
                    <a:pt x="1795197" y="121551"/>
                  </a:lnTo>
                  <a:lnTo>
                    <a:pt x="1907952" y="141268"/>
                  </a:lnTo>
                  <a:lnTo>
                    <a:pt x="2020708" y="162341"/>
                  </a:lnTo>
                  <a:lnTo>
                    <a:pt x="2133463" y="184468"/>
                  </a:lnTo>
                  <a:lnTo>
                    <a:pt x="2246219" y="207346"/>
                  </a:lnTo>
                  <a:lnTo>
                    <a:pt x="2358975" y="230751"/>
                  </a:lnTo>
                  <a:lnTo>
                    <a:pt x="2471730" y="254860"/>
                  </a:lnTo>
                  <a:lnTo>
                    <a:pt x="2584486" y="279302"/>
                  </a:lnTo>
                  <a:lnTo>
                    <a:pt x="2697241" y="303594"/>
                  </a:lnTo>
                  <a:lnTo>
                    <a:pt x="2809997" y="327136"/>
                  </a:lnTo>
                  <a:lnTo>
                    <a:pt x="2922752" y="348151"/>
                  </a:lnTo>
                  <a:lnTo>
                    <a:pt x="3035508" y="367711"/>
                  </a:lnTo>
                  <a:lnTo>
                    <a:pt x="3148263" y="387813"/>
                  </a:lnTo>
                  <a:lnTo>
                    <a:pt x="3261019" y="410505"/>
                  </a:lnTo>
                  <a:lnTo>
                    <a:pt x="3373774" y="438297"/>
                  </a:lnTo>
                  <a:lnTo>
                    <a:pt x="3486530" y="468394"/>
                  </a:lnTo>
                  <a:lnTo>
                    <a:pt x="3599285" y="496207"/>
                  </a:lnTo>
                  <a:lnTo>
                    <a:pt x="3712041" y="520437"/>
                  </a:lnTo>
                  <a:lnTo>
                    <a:pt x="3824796" y="546319"/>
                  </a:lnTo>
                  <a:lnTo>
                    <a:pt x="3937552" y="571167"/>
                  </a:lnTo>
                  <a:lnTo>
                    <a:pt x="4050307" y="591811"/>
                  </a:lnTo>
                  <a:lnTo>
                    <a:pt x="4163063" y="609765"/>
                  </a:lnTo>
                  <a:lnTo>
                    <a:pt x="4275819" y="626707"/>
                  </a:lnTo>
                  <a:lnTo>
                    <a:pt x="4388574" y="641728"/>
                  </a:lnTo>
                  <a:lnTo>
                    <a:pt x="4501330" y="653922"/>
                  </a:lnTo>
                  <a:lnTo>
                    <a:pt x="4614085" y="663026"/>
                  </a:lnTo>
                  <a:lnTo>
                    <a:pt x="4726841" y="670830"/>
                  </a:lnTo>
                  <a:lnTo>
                    <a:pt x="4839596" y="677511"/>
                  </a:lnTo>
                  <a:lnTo>
                    <a:pt x="4952352" y="683062"/>
                  </a:lnTo>
                  <a:lnTo>
                    <a:pt x="5065107" y="687477"/>
                  </a:lnTo>
                  <a:lnTo>
                    <a:pt x="5177863" y="690751"/>
                  </a:lnTo>
                  <a:lnTo>
                    <a:pt x="5290618" y="692879"/>
                  </a:lnTo>
                  <a:lnTo>
                    <a:pt x="5403374" y="693853"/>
                  </a:lnTo>
                  <a:lnTo>
                    <a:pt x="5516129" y="693670"/>
                  </a:lnTo>
                  <a:lnTo>
                    <a:pt x="5628885" y="692322"/>
                  </a:lnTo>
                  <a:lnTo>
                    <a:pt x="5741640" y="689804"/>
                  </a:lnTo>
                  <a:lnTo>
                    <a:pt x="5854396" y="686111"/>
                  </a:lnTo>
                  <a:lnTo>
                    <a:pt x="5967151" y="681237"/>
                  </a:lnTo>
                  <a:lnTo>
                    <a:pt x="6079907" y="675175"/>
                  </a:lnTo>
                  <a:lnTo>
                    <a:pt x="6145984" y="670924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7" name="pg37"/>
            <p:cNvSpPr/>
            <p:nvPr/>
          </p:nvSpPr>
          <p:spPr>
            <a:xfrm>
              <a:off x="941876" y="4142766"/>
              <a:ext cx="6145984" cy="1235694"/>
            </a:xfrm>
            <a:custGeom>
              <a:avLst/>
              <a:pathLst>
                <a:path w="6145984" h="1235694">
                  <a:moveTo>
                    <a:pt x="0" y="0"/>
                  </a:moveTo>
                  <a:lnTo>
                    <a:pt x="103864" y="31902"/>
                  </a:lnTo>
                  <a:lnTo>
                    <a:pt x="216619" y="65711"/>
                  </a:lnTo>
                  <a:lnTo>
                    <a:pt x="329375" y="98677"/>
                  </a:lnTo>
                  <a:lnTo>
                    <a:pt x="442131" y="130785"/>
                  </a:lnTo>
                  <a:lnTo>
                    <a:pt x="554886" y="162022"/>
                  </a:lnTo>
                  <a:lnTo>
                    <a:pt x="667642" y="192386"/>
                  </a:lnTo>
                  <a:lnTo>
                    <a:pt x="780397" y="221890"/>
                  </a:lnTo>
                  <a:lnTo>
                    <a:pt x="893153" y="250581"/>
                  </a:lnTo>
                  <a:lnTo>
                    <a:pt x="1005908" y="278545"/>
                  </a:lnTo>
                  <a:lnTo>
                    <a:pt x="1118664" y="305920"/>
                  </a:lnTo>
                  <a:lnTo>
                    <a:pt x="1231419" y="332902"/>
                  </a:lnTo>
                  <a:lnTo>
                    <a:pt x="1344175" y="359736"/>
                  </a:lnTo>
                  <a:lnTo>
                    <a:pt x="1456930" y="386698"/>
                  </a:lnTo>
                  <a:lnTo>
                    <a:pt x="1569686" y="414067"/>
                  </a:lnTo>
                  <a:lnTo>
                    <a:pt x="1682441" y="442094"/>
                  </a:lnTo>
                  <a:lnTo>
                    <a:pt x="1795197" y="470970"/>
                  </a:lnTo>
                  <a:lnTo>
                    <a:pt x="1907952" y="501687"/>
                  </a:lnTo>
                  <a:lnTo>
                    <a:pt x="2020708" y="533894"/>
                  </a:lnTo>
                  <a:lnTo>
                    <a:pt x="2133463" y="566138"/>
                  </a:lnTo>
                  <a:lnTo>
                    <a:pt x="2246219" y="597281"/>
                  </a:lnTo>
                  <a:lnTo>
                    <a:pt x="2358975" y="627045"/>
                  </a:lnTo>
                  <a:lnTo>
                    <a:pt x="2471730" y="657103"/>
                  </a:lnTo>
                  <a:lnTo>
                    <a:pt x="2584486" y="685551"/>
                  </a:lnTo>
                  <a:lnTo>
                    <a:pt x="2697241" y="711023"/>
                  </a:lnTo>
                  <a:lnTo>
                    <a:pt x="2809997" y="733618"/>
                  </a:lnTo>
                  <a:lnTo>
                    <a:pt x="2922752" y="750617"/>
                  </a:lnTo>
                  <a:lnTo>
                    <a:pt x="3035508" y="762036"/>
                  </a:lnTo>
                  <a:lnTo>
                    <a:pt x="3148263" y="771303"/>
                  </a:lnTo>
                  <a:lnTo>
                    <a:pt x="3261019" y="784605"/>
                  </a:lnTo>
                  <a:lnTo>
                    <a:pt x="3373774" y="801478"/>
                  </a:lnTo>
                  <a:lnTo>
                    <a:pt x="3486530" y="817073"/>
                  </a:lnTo>
                  <a:lnTo>
                    <a:pt x="3599285" y="830916"/>
                  </a:lnTo>
                  <a:lnTo>
                    <a:pt x="3712041" y="845425"/>
                  </a:lnTo>
                  <a:lnTo>
                    <a:pt x="3824796" y="860150"/>
                  </a:lnTo>
                  <a:lnTo>
                    <a:pt x="3937552" y="873158"/>
                  </a:lnTo>
                  <a:lnTo>
                    <a:pt x="4050307" y="884207"/>
                  </a:lnTo>
                  <a:lnTo>
                    <a:pt x="4163063" y="893901"/>
                  </a:lnTo>
                  <a:lnTo>
                    <a:pt x="4275819" y="901932"/>
                  </a:lnTo>
                  <a:lnTo>
                    <a:pt x="4388574" y="907864"/>
                  </a:lnTo>
                  <a:lnTo>
                    <a:pt x="4501330" y="911483"/>
                  </a:lnTo>
                  <a:lnTo>
                    <a:pt x="4614085" y="912824"/>
                  </a:lnTo>
                  <a:lnTo>
                    <a:pt x="4726841" y="912576"/>
                  </a:lnTo>
                  <a:lnTo>
                    <a:pt x="4839596" y="910914"/>
                  </a:lnTo>
                  <a:lnTo>
                    <a:pt x="4952352" y="907854"/>
                  </a:lnTo>
                  <a:lnTo>
                    <a:pt x="5065107" y="903327"/>
                  </a:lnTo>
                  <a:lnTo>
                    <a:pt x="5177863" y="897208"/>
                  </a:lnTo>
                  <a:lnTo>
                    <a:pt x="5290618" y="889343"/>
                  </a:lnTo>
                  <a:lnTo>
                    <a:pt x="5403374" y="879566"/>
                  </a:lnTo>
                  <a:lnTo>
                    <a:pt x="5516129" y="867722"/>
                  </a:lnTo>
                  <a:lnTo>
                    <a:pt x="5628885" y="853672"/>
                  </a:lnTo>
                  <a:lnTo>
                    <a:pt x="5741640" y="837306"/>
                  </a:lnTo>
                  <a:lnTo>
                    <a:pt x="5854396" y="818543"/>
                  </a:lnTo>
                  <a:lnTo>
                    <a:pt x="5967151" y="797323"/>
                  </a:lnTo>
                  <a:lnTo>
                    <a:pt x="6079907" y="773614"/>
                  </a:lnTo>
                  <a:lnTo>
                    <a:pt x="6145984" y="758251"/>
                  </a:lnTo>
                  <a:lnTo>
                    <a:pt x="6145984" y="1235694"/>
                  </a:lnTo>
                  <a:lnTo>
                    <a:pt x="6079907" y="1226312"/>
                  </a:lnTo>
                  <a:lnTo>
                    <a:pt x="5967151" y="1211387"/>
                  </a:lnTo>
                  <a:lnTo>
                    <a:pt x="5854396" y="1197537"/>
                  </a:lnTo>
                  <a:lnTo>
                    <a:pt x="5741640" y="1184736"/>
                  </a:lnTo>
                  <a:lnTo>
                    <a:pt x="5628885" y="1172934"/>
                  </a:lnTo>
                  <a:lnTo>
                    <a:pt x="5516129" y="1162058"/>
                  </a:lnTo>
                  <a:lnTo>
                    <a:pt x="5403374" y="1152004"/>
                  </a:lnTo>
                  <a:lnTo>
                    <a:pt x="5290618" y="1142645"/>
                  </a:lnTo>
                  <a:lnTo>
                    <a:pt x="5177863" y="1133831"/>
                  </a:lnTo>
                  <a:lnTo>
                    <a:pt x="5065107" y="1125406"/>
                  </a:lnTo>
                  <a:lnTo>
                    <a:pt x="4952352" y="1117223"/>
                  </a:lnTo>
                  <a:lnTo>
                    <a:pt x="4839596" y="1109167"/>
                  </a:lnTo>
                  <a:lnTo>
                    <a:pt x="4726841" y="1101176"/>
                  </a:lnTo>
                  <a:lnTo>
                    <a:pt x="4614085" y="1093273"/>
                  </a:lnTo>
                  <a:lnTo>
                    <a:pt x="4501330" y="1085453"/>
                  </a:lnTo>
                  <a:lnTo>
                    <a:pt x="4388574" y="1076476"/>
                  </a:lnTo>
                  <a:lnTo>
                    <a:pt x="4275819" y="1066468"/>
                  </a:lnTo>
                  <a:lnTo>
                    <a:pt x="4163063" y="1055975"/>
                  </a:lnTo>
                  <a:lnTo>
                    <a:pt x="4050307" y="1045319"/>
                  </a:lnTo>
                  <a:lnTo>
                    <a:pt x="3937552" y="1033483"/>
                  </a:lnTo>
                  <a:lnTo>
                    <a:pt x="3824796" y="1020304"/>
                  </a:lnTo>
                  <a:lnTo>
                    <a:pt x="3712041" y="1007317"/>
                  </a:lnTo>
                  <a:lnTo>
                    <a:pt x="3599285" y="994305"/>
                  </a:lnTo>
                  <a:lnTo>
                    <a:pt x="3486530" y="980586"/>
                  </a:lnTo>
                  <a:lnTo>
                    <a:pt x="3373774" y="967674"/>
                  </a:lnTo>
                  <a:lnTo>
                    <a:pt x="3261019" y="954478"/>
                  </a:lnTo>
                  <a:lnTo>
                    <a:pt x="3148263" y="940174"/>
                  </a:lnTo>
                  <a:lnTo>
                    <a:pt x="3035508" y="928434"/>
                  </a:lnTo>
                  <a:lnTo>
                    <a:pt x="2922752" y="917437"/>
                  </a:lnTo>
                  <a:lnTo>
                    <a:pt x="2809997" y="902334"/>
                  </a:lnTo>
                  <a:lnTo>
                    <a:pt x="2697241" y="878846"/>
                  </a:lnTo>
                  <a:lnTo>
                    <a:pt x="2584486" y="851985"/>
                  </a:lnTo>
                  <a:lnTo>
                    <a:pt x="2471730" y="824262"/>
                  </a:lnTo>
                  <a:lnTo>
                    <a:pt x="2358975" y="796218"/>
                  </a:lnTo>
                  <a:lnTo>
                    <a:pt x="2246219" y="767190"/>
                  </a:lnTo>
                  <a:lnTo>
                    <a:pt x="2133463" y="737336"/>
                  </a:lnTo>
                  <a:lnTo>
                    <a:pt x="2020708" y="707898"/>
                  </a:lnTo>
                  <a:lnTo>
                    <a:pt x="1907952" y="679763"/>
                  </a:lnTo>
                  <a:lnTo>
                    <a:pt x="1795197" y="653501"/>
                  </a:lnTo>
                  <a:lnTo>
                    <a:pt x="1682441" y="629376"/>
                  </a:lnTo>
                  <a:lnTo>
                    <a:pt x="1569686" y="607305"/>
                  </a:lnTo>
                  <a:lnTo>
                    <a:pt x="1456930" y="587421"/>
                  </a:lnTo>
                  <a:lnTo>
                    <a:pt x="1344175" y="569924"/>
                  </a:lnTo>
                  <a:lnTo>
                    <a:pt x="1231419" y="555041"/>
                  </a:lnTo>
                  <a:lnTo>
                    <a:pt x="1118664" y="542995"/>
                  </a:lnTo>
                  <a:lnTo>
                    <a:pt x="1005908" y="533980"/>
                  </a:lnTo>
                  <a:lnTo>
                    <a:pt x="893153" y="528139"/>
                  </a:lnTo>
                  <a:lnTo>
                    <a:pt x="780397" y="525558"/>
                  </a:lnTo>
                  <a:lnTo>
                    <a:pt x="667642" y="526273"/>
                  </a:lnTo>
                  <a:lnTo>
                    <a:pt x="554886" y="530276"/>
                  </a:lnTo>
                  <a:lnTo>
                    <a:pt x="442131" y="537529"/>
                  </a:lnTo>
                  <a:lnTo>
                    <a:pt x="329375" y="547980"/>
                  </a:lnTo>
                  <a:lnTo>
                    <a:pt x="216619" y="561562"/>
                  </a:lnTo>
                  <a:lnTo>
                    <a:pt x="103864" y="578207"/>
                  </a:lnTo>
                  <a:lnTo>
                    <a:pt x="0" y="596298"/>
                  </a:lnTo>
                  <a:close/>
                </a:path>
              </a:pathLst>
            </a:cu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8" name="pl38"/>
            <p:cNvSpPr/>
            <p:nvPr/>
          </p:nvSpPr>
          <p:spPr>
            <a:xfrm>
              <a:off x="941876" y="4142766"/>
              <a:ext cx="6145984" cy="912824"/>
            </a:xfrm>
            <a:custGeom>
              <a:avLst/>
              <a:pathLst>
                <a:path w="6145984" h="912824">
                  <a:moveTo>
                    <a:pt x="0" y="0"/>
                  </a:moveTo>
                  <a:lnTo>
                    <a:pt x="103864" y="31902"/>
                  </a:lnTo>
                  <a:lnTo>
                    <a:pt x="216619" y="65711"/>
                  </a:lnTo>
                  <a:lnTo>
                    <a:pt x="329375" y="98677"/>
                  </a:lnTo>
                  <a:lnTo>
                    <a:pt x="442131" y="130785"/>
                  </a:lnTo>
                  <a:lnTo>
                    <a:pt x="554886" y="162022"/>
                  </a:lnTo>
                  <a:lnTo>
                    <a:pt x="667642" y="192386"/>
                  </a:lnTo>
                  <a:lnTo>
                    <a:pt x="780397" y="221890"/>
                  </a:lnTo>
                  <a:lnTo>
                    <a:pt x="893153" y="250581"/>
                  </a:lnTo>
                  <a:lnTo>
                    <a:pt x="1005908" y="278545"/>
                  </a:lnTo>
                  <a:lnTo>
                    <a:pt x="1118664" y="305920"/>
                  </a:lnTo>
                  <a:lnTo>
                    <a:pt x="1231419" y="332902"/>
                  </a:lnTo>
                  <a:lnTo>
                    <a:pt x="1344175" y="359736"/>
                  </a:lnTo>
                  <a:lnTo>
                    <a:pt x="1456930" y="386698"/>
                  </a:lnTo>
                  <a:lnTo>
                    <a:pt x="1569686" y="414067"/>
                  </a:lnTo>
                  <a:lnTo>
                    <a:pt x="1682441" y="442094"/>
                  </a:lnTo>
                  <a:lnTo>
                    <a:pt x="1795197" y="470970"/>
                  </a:lnTo>
                  <a:lnTo>
                    <a:pt x="1907952" y="501687"/>
                  </a:lnTo>
                  <a:lnTo>
                    <a:pt x="2020708" y="533894"/>
                  </a:lnTo>
                  <a:lnTo>
                    <a:pt x="2133463" y="566138"/>
                  </a:lnTo>
                  <a:lnTo>
                    <a:pt x="2246219" y="597281"/>
                  </a:lnTo>
                  <a:lnTo>
                    <a:pt x="2358975" y="627045"/>
                  </a:lnTo>
                  <a:lnTo>
                    <a:pt x="2471730" y="657103"/>
                  </a:lnTo>
                  <a:lnTo>
                    <a:pt x="2584486" y="685551"/>
                  </a:lnTo>
                  <a:lnTo>
                    <a:pt x="2697241" y="711023"/>
                  </a:lnTo>
                  <a:lnTo>
                    <a:pt x="2809997" y="733618"/>
                  </a:lnTo>
                  <a:lnTo>
                    <a:pt x="2922752" y="750617"/>
                  </a:lnTo>
                  <a:lnTo>
                    <a:pt x="3035508" y="762036"/>
                  </a:lnTo>
                  <a:lnTo>
                    <a:pt x="3148263" y="771303"/>
                  </a:lnTo>
                  <a:lnTo>
                    <a:pt x="3261019" y="784605"/>
                  </a:lnTo>
                  <a:lnTo>
                    <a:pt x="3373774" y="801478"/>
                  </a:lnTo>
                  <a:lnTo>
                    <a:pt x="3486530" y="817073"/>
                  </a:lnTo>
                  <a:lnTo>
                    <a:pt x="3599285" y="830916"/>
                  </a:lnTo>
                  <a:lnTo>
                    <a:pt x="3712041" y="845425"/>
                  </a:lnTo>
                  <a:lnTo>
                    <a:pt x="3824796" y="860150"/>
                  </a:lnTo>
                  <a:lnTo>
                    <a:pt x="3937552" y="873158"/>
                  </a:lnTo>
                  <a:lnTo>
                    <a:pt x="4050307" y="884207"/>
                  </a:lnTo>
                  <a:lnTo>
                    <a:pt x="4163063" y="893901"/>
                  </a:lnTo>
                  <a:lnTo>
                    <a:pt x="4275819" y="901932"/>
                  </a:lnTo>
                  <a:lnTo>
                    <a:pt x="4388574" y="907864"/>
                  </a:lnTo>
                  <a:lnTo>
                    <a:pt x="4501330" y="911483"/>
                  </a:lnTo>
                  <a:lnTo>
                    <a:pt x="4614085" y="912824"/>
                  </a:lnTo>
                  <a:lnTo>
                    <a:pt x="4726841" y="912576"/>
                  </a:lnTo>
                  <a:lnTo>
                    <a:pt x="4839596" y="910914"/>
                  </a:lnTo>
                  <a:lnTo>
                    <a:pt x="4952352" y="907854"/>
                  </a:lnTo>
                  <a:lnTo>
                    <a:pt x="5065107" y="903327"/>
                  </a:lnTo>
                  <a:lnTo>
                    <a:pt x="5177863" y="897208"/>
                  </a:lnTo>
                  <a:lnTo>
                    <a:pt x="5290618" y="889343"/>
                  </a:lnTo>
                  <a:lnTo>
                    <a:pt x="5403374" y="879566"/>
                  </a:lnTo>
                  <a:lnTo>
                    <a:pt x="5516129" y="867722"/>
                  </a:lnTo>
                  <a:lnTo>
                    <a:pt x="5628885" y="853672"/>
                  </a:lnTo>
                  <a:lnTo>
                    <a:pt x="5741640" y="837306"/>
                  </a:lnTo>
                  <a:lnTo>
                    <a:pt x="5854396" y="818543"/>
                  </a:lnTo>
                  <a:lnTo>
                    <a:pt x="5967151" y="797323"/>
                  </a:lnTo>
                  <a:lnTo>
                    <a:pt x="6079907" y="773614"/>
                  </a:lnTo>
                  <a:lnTo>
                    <a:pt x="6145984" y="758251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9" name="pl39"/>
            <p:cNvSpPr/>
            <p:nvPr/>
          </p:nvSpPr>
          <p:spPr>
            <a:xfrm>
              <a:off x="941876" y="4668324"/>
              <a:ext cx="6145984" cy="710135"/>
            </a:xfrm>
            <a:custGeom>
              <a:avLst/>
              <a:pathLst>
                <a:path w="6145984" h="710135">
                  <a:moveTo>
                    <a:pt x="6145984" y="710135"/>
                  </a:moveTo>
                  <a:lnTo>
                    <a:pt x="6079907" y="700753"/>
                  </a:lnTo>
                  <a:lnTo>
                    <a:pt x="5967151" y="685829"/>
                  </a:lnTo>
                  <a:lnTo>
                    <a:pt x="5854396" y="671979"/>
                  </a:lnTo>
                  <a:lnTo>
                    <a:pt x="5741640" y="659177"/>
                  </a:lnTo>
                  <a:lnTo>
                    <a:pt x="5628885" y="647376"/>
                  </a:lnTo>
                  <a:lnTo>
                    <a:pt x="5516129" y="636499"/>
                  </a:lnTo>
                  <a:lnTo>
                    <a:pt x="5403374" y="626446"/>
                  </a:lnTo>
                  <a:lnTo>
                    <a:pt x="5290618" y="617086"/>
                  </a:lnTo>
                  <a:lnTo>
                    <a:pt x="5177863" y="608272"/>
                  </a:lnTo>
                  <a:lnTo>
                    <a:pt x="5065107" y="599848"/>
                  </a:lnTo>
                  <a:lnTo>
                    <a:pt x="4952352" y="591665"/>
                  </a:lnTo>
                  <a:lnTo>
                    <a:pt x="4839596" y="583608"/>
                  </a:lnTo>
                  <a:lnTo>
                    <a:pt x="4726841" y="575617"/>
                  </a:lnTo>
                  <a:lnTo>
                    <a:pt x="4614085" y="567714"/>
                  </a:lnTo>
                  <a:lnTo>
                    <a:pt x="4501330" y="559894"/>
                  </a:lnTo>
                  <a:lnTo>
                    <a:pt x="4388574" y="550917"/>
                  </a:lnTo>
                  <a:lnTo>
                    <a:pt x="4275819" y="540910"/>
                  </a:lnTo>
                  <a:lnTo>
                    <a:pt x="4163063" y="530417"/>
                  </a:lnTo>
                  <a:lnTo>
                    <a:pt x="4050307" y="519760"/>
                  </a:lnTo>
                  <a:lnTo>
                    <a:pt x="3937552" y="507925"/>
                  </a:lnTo>
                  <a:lnTo>
                    <a:pt x="3824796" y="494745"/>
                  </a:lnTo>
                  <a:lnTo>
                    <a:pt x="3712041" y="481758"/>
                  </a:lnTo>
                  <a:lnTo>
                    <a:pt x="3599285" y="468746"/>
                  </a:lnTo>
                  <a:lnTo>
                    <a:pt x="3486530" y="455027"/>
                  </a:lnTo>
                  <a:lnTo>
                    <a:pt x="3373774" y="442115"/>
                  </a:lnTo>
                  <a:lnTo>
                    <a:pt x="3261019" y="428919"/>
                  </a:lnTo>
                  <a:lnTo>
                    <a:pt x="3148263" y="414615"/>
                  </a:lnTo>
                  <a:lnTo>
                    <a:pt x="3035508" y="402875"/>
                  </a:lnTo>
                  <a:lnTo>
                    <a:pt x="2922752" y="391878"/>
                  </a:lnTo>
                  <a:lnTo>
                    <a:pt x="2809997" y="376775"/>
                  </a:lnTo>
                  <a:lnTo>
                    <a:pt x="2697241" y="353287"/>
                  </a:lnTo>
                  <a:lnTo>
                    <a:pt x="2584486" y="326426"/>
                  </a:lnTo>
                  <a:lnTo>
                    <a:pt x="2471730" y="298703"/>
                  </a:lnTo>
                  <a:lnTo>
                    <a:pt x="2358975" y="270660"/>
                  </a:lnTo>
                  <a:lnTo>
                    <a:pt x="2246219" y="241631"/>
                  </a:lnTo>
                  <a:lnTo>
                    <a:pt x="2133463" y="211777"/>
                  </a:lnTo>
                  <a:lnTo>
                    <a:pt x="2020708" y="182339"/>
                  </a:lnTo>
                  <a:lnTo>
                    <a:pt x="1907952" y="154204"/>
                  </a:lnTo>
                  <a:lnTo>
                    <a:pt x="1795197" y="127942"/>
                  </a:lnTo>
                  <a:lnTo>
                    <a:pt x="1682441" y="103818"/>
                  </a:lnTo>
                  <a:lnTo>
                    <a:pt x="1569686" y="81746"/>
                  </a:lnTo>
                  <a:lnTo>
                    <a:pt x="1456930" y="61863"/>
                  </a:lnTo>
                  <a:lnTo>
                    <a:pt x="1344175" y="44366"/>
                  </a:lnTo>
                  <a:lnTo>
                    <a:pt x="1231419" y="29482"/>
                  </a:lnTo>
                  <a:lnTo>
                    <a:pt x="1118664" y="17436"/>
                  </a:lnTo>
                  <a:lnTo>
                    <a:pt x="1005908" y="8421"/>
                  </a:lnTo>
                  <a:lnTo>
                    <a:pt x="893153" y="2580"/>
                  </a:lnTo>
                  <a:lnTo>
                    <a:pt x="780397" y="0"/>
                  </a:lnTo>
                  <a:lnTo>
                    <a:pt x="667642" y="714"/>
                  </a:lnTo>
                  <a:lnTo>
                    <a:pt x="554886" y="4717"/>
                  </a:lnTo>
                  <a:lnTo>
                    <a:pt x="442131" y="11971"/>
                  </a:lnTo>
                  <a:lnTo>
                    <a:pt x="329375" y="22421"/>
                  </a:lnTo>
                  <a:lnTo>
                    <a:pt x="216619" y="36003"/>
                  </a:lnTo>
                  <a:lnTo>
                    <a:pt x="103864" y="52648"/>
                  </a:lnTo>
                  <a:lnTo>
                    <a:pt x="0" y="7074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40" name="pl40"/>
            <p:cNvSpPr/>
            <p:nvPr/>
          </p:nvSpPr>
          <p:spPr>
            <a:xfrm>
              <a:off x="941876" y="4440915"/>
              <a:ext cx="6145984" cy="717844"/>
            </a:xfrm>
            <a:custGeom>
              <a:avLst/>
              <a:pathLst>
                <a:path w="6145984" h="717844">
                  <a:moveTo>
                    <a:pt x="0" y="0"/>
                  </a:moveTo>
                  <a:lnTo>
                    <a:pt x="103864" y="6905"/>
                  </a:lnTo>
                  <a:lnTo>
                    <a:pt x="216619" y="15487"/>
                  </a:lnTo>
                  <a:lnTo>
                    <a:pt x="329375" y="25179"/>
                  </a:lnTo>
                  <a:lnTo>
                    <a:pt x="442131" y="36008"/>
                  </a:lnTo>
                  <a:lnTo>
                    <a:pt x="554886" y="48000"/>
                  </a:lnTo>
                  <a:lnTo>
                    <a:pt x="667642" y="61180"/>
                  </a:lnTo>
                  <a:lnTo>
                    <a:pt x="780397" y="75575"/>
                  </a:lnTo>
                  <a:lnTo>
                    <a:pt x="893153" y="91211"/>
                  </a:lnTo>
                  <a:lnTo>
                    <a:pt x="1005908" y="108113"/>
                  </a:lnTo>
                  <a:lnTo>
                    <a:pt x="1118664" y="126308"/>
                  </a:lnTo>
                  <a:lnTo>
                    <a:pt x="1231419" y="145822"/>
                  </a:lnTo>
                  <a:lnTo>
                    <a:pt x="1344175" y="166681"/>
                  </a:lnTo>
                  <a:lnTo>
                    <a:pt x="1456930" y="188910"/>
                  </a:lnTo>
                  <a:lnTo>
                    <a:pt x="1569686" y="212537"/>
                  </a:lnTo>
                  <a:lnTo>
                    <a:pt x="1682441" y="237586"/>
                  </a:lnTo>
                  <a:lnTo>
                    <a:pt x="1795197" y="264086"/>
                  </a:lnTo>
                  <a:lnTo>
                    <a:pt x="1907952" y="292576"/>
                  </a:lnTo>
                  <a:lnTo>
                    <a:pt x="2020708" y="322747"/>
                  </a:lnTo>
                  <a:lnTo>
                    <a:pt x="2133463" y="353587"/>
                  </a:lnTo>
                  <a:lnTo>
                    <a:pt x="2246219" y="384086"/>
                  </a:lnTo>
                  <a:lnTo>
                    <a:pt x="2358975" y="413482"/>
                  </a:lnTo>
                  <a:lnTo>
                    <a:pt x="2471730" y="442533"/>
                  </a:lnTo>
                  <a:lnTo>
                    <a:pt x="2584486" y="470618"/>
                  </a:lnTo>
                  <a:lnTo>
                    <a:pt x="2697241" y="496785"/>
                  </a:lnTo>
                  <a:lnTo>
                    <a:pt x="2809997" y="519827"/>
                  </a:lnTo>
                  <a:lnTo>
                    <a:pt x="2922752" y="535878"/>
                  </a:lnTo>
                  <a:lnTo>
                    <a:pt x="3035508" y="547086"/>
                  </a:lnTo>
                  <a:lnTo>
                    <a:pt x="3148263" y="557589"/>
                  </a:lnTo>
                  <a:lnTo>
                    <a:pt x="3261019" y="571392"/>
                  </a:lnTo>
                  <a:lnTo>
                    <a:pt x="3373774" y="586427"/>
                  </a:lnTo>
                  <a:lnTo>
                    <a:pt x="3486530" y="600680"/>
                  </a:lnTo>
                  <a:lnTo>
                    <a:pt x="3599285" y="614461"/>
                  </a:lnTo>
                  <a:lnTo>
                    <a:pt x="3712041" y="628221"/>
                  </a:lnTo>
                  <a:lnTo>
                    <a:pt x="3824796" y="642078"/>
                  </a:lnTo>
                  <a:lnTo>
                    <a:pt x="3937552" y="655171"/>
                  </a:lnTo>
                  <a:lnTo>
                    <a:pt x="4050307" y="666613"/>
                  </a:lnTo>
                  <a:lnTo>
                    <a:pt x="4163063" y="676789"/>
                  </a:lnTo>
                  <a:lnTo>
                    <a:pt x="4275819" y="686051"/>
                  </a:lnTo>
                  <a:lnTo>
                    <a:pt x="4388574" y="694020"/>
                  </a:lnTo>
                  <a:lnTo>
                    <a:pt x="4501330" y="700319"/>
                  </a:lnTo>
                  <a:lnTo>
                    <a:pt x="4614085" y="704899"/>
                  </a:lnTo>
                  <a:lnTo>
                    <a:pt x="4726841" y="708726"/>
                  </a:lnTo>
                  <a:lnTo>
                    <a:pt x="4839596" y="711891"/>
                  </a:lnTo>
                  <a:lnTo>
                    <a:pt x="4952352" y="714389"/>
                  </a:lnTo>
                  <a:lnTo>
                    <a:pt x="5065107" y="716217"/>
                  </a:lnTo>
                  <a:lnTo>
                    <a:pt x="5177863" y="717370"/>
                  </a:lnTo>
                  <a:lnTo>
                    <a:pt x="5290618" y="717844"/>
                  </a:lnTo>
                  <a:lnTo>
                    <a:pt x="5403374" y="717636"/>
                  </a:lnTo>
                  <a:lnTo>
                    <a:pt x="5516129" y="716740"/>
                  </a:lnTo>
                  <a:lnTo>
                    <a:pt x="5628885" y="715154"/>
                  </a:lnTo>
                  <a:lnTo>
                    <a:pt x="5741640" y="712872"/>
                  </a:lnTo>
                  <a:lnTo>
                    <a:pt x="5854396" y="709891"/>
                  </a:lnTo>
                  <a:lnTo>
                    <a:pt x="5967151" y="706206"/>
                  </a:lnTo>
                  <a:lnTo>
                    <a:pt x="6079907" y="701814"/>
                  </a:lnTo>
                  <a:lnTo>
                    <a:pt x="6145984" y="698823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1" name="tx41"/>
            <p:cNvSpPr/>
            <p:nvPr/>
          </p:nvSpPr>
          <p:spPr>
            <a:xfrm>
              <a:off x="817066" y="5171210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42" name="tx42"/>
            <p:cNvSpPr/>
            <p:nvPr/>
          </p:nvSpPr>
          <p:spPr>
            <a:xfrm>
              <a:off x="754887" y="4256135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25</a:t>
              </a:r>
            </a:p>
          </p:txBody>
        </p:sp>
        <p:sp>
          <p:nvSpPr>
            <p:cNvPr id="43" name="tx43"/>
            <p:cNvSpPr/>
            <p:nvPr/>
          </p:nvSpPr>
          <p:spPr>
            <a:xfrm>
              <a:off x="754887" y="3341061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44" name="tx44"/>
            <p:cNvSpPr/>
            <p:nvPr/>
          </p:nvSpPr>
          <p:spPr>
            <a:xfrm>
              <a:off x="754887" y="2425987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75</a:t>
              </a:r>
            </a:p>
          </p:txBody>
        </p:sp>
        <p:sp>
          <p:nvSpPr>
            <p:cNvPr id="45" name="tx45"/>
            <p:cNvSpPr/>
            <p:nvPr/>
          </p:nvSpPr>
          <p:spPr>
            <a:xfrm>
              <a:off x="692708" y="1510912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100</a:t>
              </a:r>
            </a:p>
          </p:txBody>
        </p:sp>
        <p:sp>
          <p:nvSpPr>
            <p:cNvPr id="46" name="tx46"/>
            <p:cNvSpPr/>
            <p:nvPr/>
          </p:nvSpPr>
          <p:spPr>
            <a:xfrm>
              <a:off x="1938631" y="5456905"/>
              <a:ext cx="161574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-40</a:t>
              </a:r>
            </a:p>
          </p:txBody>
        </p:sp>
        <p:sp>
          <p:nvSpPr>
            <p:cNvPr id="47" name="tx47"/>
            <p:cNvSpPr/>
            <p:nvPr/>
          </p:nvSpPr>
          <p:spPr>
            <a:xfrm>
              <a:off x="3534991" y="5456905"/>
              <a:ext cx="161574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-20</a:t>
              </a:r>
            </a:p>
          </p:txBody>
        </p:sp>
        <p:sp>
          <p:nvSpPr>
            <p:cNvPr id="48" name="tx48"/>
            <p:cNvSpPr/>
            <p:nvPr/>
          </p:nvSpPr>
          <p:spPr>
            <a:xfrm>
              <a:off x="5181048" y="5456905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49" name="tx49"/>
            <p:cNvSpPr/>
            <p:nvPr/>
          </p:nvSpPr>
          <p:spPr>
            <a:xfrm>
              <a:off x="6746318" y="5456905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20</a:t>
              </a:r>
            </a:p>
          </p:txBody>
        </p:sp>
        <p:sp>
          <p:nvSpPr>
            <p:cNvPr id="50" name="tx50"/>
            <p:cNvSpPr/>
            <p:nvPr/>
          </p:nvSpPr>
          <p:spPr>
            <a:xfrm>
              <a:off x="1967252" y="5596581"/>
              <a:ext cx="4095231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 difference  (CKD-EPI Cys 2012 − Cr 2021, mL/min/1.73 m²)</a:t>
              </a:r>
            </a:p>
          </p:txBody>
        </p:sp>
        <p:sp>
          <p:nvSpPr>
            <p:cNvPr id="51" name="tx51"/>
            <p:cNvSpPr/>
            <p:nvPr/>
          </p:nvSpPr>
          <p:spPr>
            <a:xfrm rot="-5400000">
              <a:off x="169121" y="3331003"/>
              <a:ext cx="815553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% overdosed</a:t>
              </a:r>
            </a:p>
          </p:txBody>
        </p:sp>
        <p:sp>
          <p:nvSpPr>
            <p:cNvPr id="52" name="rc52"/>
            <p:cNvSpPr/>
            <p:nvPr/>
          </p:nvSpPr>
          <p:spPr>
            <a:xfrm>
              <a:off x="7296628" y="2832472"/>
              <a:ext cx="219455" cy="219456"/>
            </a:xfrm>
            <a:prstGeom prst="rect">
              <a:avLst/>
            </a:pr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3" name="pl53"/>
            <p:cNvSpPr/>
            <p:nvPr/>
          </p:nvSpPr>
          <p:spPr>
            <a:xfrm>
              <a:off x="7318573" y="2942200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4" name="rc54"/>
            <p:cNvSpPr/>
            <p:nvPr/>
          </p:nvSpPr>
          <p:spPr>
            <a:xfrm>
              <a:off x="7296628" y="3051928"/>
              <a:ext cx="219455" cy="219456"/>
            </a:xfrm>
            <a:prstGeom prst="rect">
              <a:avLst/>
            </a:pr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5" name="pl55"/>
            <p:cNvSpPr/>
            <p:nvPr/>
          </p:nvSpPr>
          <p:spPr>
            <a:xfrm>
              <a:off x="7318573" y="3161656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6" name="rc56"/>
            <p:cNvSpPr/>
            <p:nvPr/>
          </p:nvSpPr>
          <p:spPr>
            <a:xfrm>
              <a:off x="7296628" y="3271384"/>
              <a:ext cx="219455" cy="219456"/>
            </a:xfrm>
            <a:prstGeom prst="rect">
              <a:avLst/>
            </a:pr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7" name="pl57"/>
            <p:cNvSpPr/>
            <p:nvPr/>
          </p:nvSpPr>
          <p:spPr>
            <a:xfrm>
              <a:off x="7318573" y="3381112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8" name="rc58"/>
            <p:cNvSpPr/>
            <p:nvPr/>
          </p:nvSpPr>
          <p:spPr>
            <a:xfrm>
              <a:off x="7296628" y="3490840"/>
              <a:ext cx="219455" cy="219456"/>
            </a:xfrm>
            <a:prstGeom prst="rect">
              <a:avLst/>
            </a:pr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9" name="pl59"/>
            <p:cNvSpPr/>
            <p:nvPr/>
          </p:nvSpPr>
          <p:spPr>
            <a:xfrm>
              <a:off x="7318573" y="3600568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0" name="rc60"/>
            <p:cNvSpPr/>
            <p:nvPr/>
          </p:nvSpPr>
          <p:spPr>
            <a:xfrm>
              <a:off x="7296628" y="3710296"/>
              <a:ext cx="219455" cy="219456"/>
            </a:xfrm>
            <a:prstGeom prst="rect">
              <a:avLst/>
            </a:pr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61" name="pl61"/>
            <p:cNvSpPr/>
            <p:nvPr/>
          </p:nvSpPr>
          <p:spPr>
            <a:xfrm>
              <a:off x="7318573" y="3820024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2" name="tx62"/>
            <p:cNvSpPr/>
            <p:nvPr/>
          </p:nvSpPr>
          <p:spPr>
            <a:xfrm>
              <a:off x="7585673" y="2902149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(±20%)</a:t>
              </a:r>
            </a:p>
          </p:txBody>
        </p:sp>
        <p:sp>
          <p:nvSpPr>
            <p:cNvPr id="63" name="tx63"/>
            <p:cNvSpPr/>
            <p:nvPr/>
          </p:nvSpPr>
          <p:spPr>
            <a:xfrm>
              <a:off x="7585673" y="3121605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(±15%)</a:t>
              </a:r>
            </a:p>
          </p:txBody>
        </p:sp>
        <p:sp>
          <p:nvSpPr>
            <p:cNvPr id="64" name="tx64"/>
            <p:cNvSpPr/>
            <p:nvPr/>
          </p:nvSpPr>
          <p:spPr>
            <a:xfrm>
              <a:off x="7585673" y="3341061"/>
              <a:ext cx="42839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Cisplatin</a:t>
              </a:r>
            </a:p>
          </p:txBody>
        </p:sp>
        <p:sp>
          <p:nvSpPr>
            <p:cNvPr id="65" name="tx65"/>
            <p:cNvSpPr/>
            <p:nvPr/>
          </p:nvSpPr>
          <p:spPr>
            <a:xfrm>
              <a:off x="7585673" y="3560517"/>
              <a:ext cx="65224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Methotrexate</a:t>
              </a:r>
            </a:p>
          </p:txBody>
        </p:sp>
        <p:sp>
          <p:nvSpPr>
            <p:cNvPr id="66" name="tx66"/>
            <p:cNvSpPr/>
            <p:nvPr/>
          </p:nvSpPr>
          <p:spPr>
            <a:xfrm>
              <a:off x="7585673" y="3779973"/>
              <a:ext cx="51572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Melphalan</a:t>
              </a:r>
            </a:p>
          </p:txBody>
        </p:sp>
        <p:sp>
          <p:nvSpPr>
            <p:cNvPr id="67" name="tx67"/>
            <p:cNvSpPr/>
            <p:nvPr/>
          </p:nvSpPr>
          <p:spPr>
            <a:xfrm>
              <a:off x="941876" y="1166869"/>
              <a:ext cx="1351300" cy="100584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 b="1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eGFRcr · EKFC 2021</a:t>
              </a: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"/>
          <p:cNvGrpSpPr/>
          <p:nvPr/>
        </p:nvGrpSpPr>
        <p:grpSpPr>
          <a:xfrm>
            <a:off x="457200" y="1097280"/>
            <a:ext cx="8229600" cy="4700016"/>
            <a:chOff x="457200" y="1097280"/>
            <a:chExt cx="8229600" cy="4700016"/>
          </a:xfrm>
        </p:grpSpPr>
        <p:sp>
          <p:nvSpPr>
            <p:cNvPr id="3" name="rc3"/>
            <p:cNvSpPr/>
            <p:nvPr/>
          </p:nvSpPr>
          <p:spPr>
            <a:xfrm>
              <a:off x="457200" y="1097280"/>
              <a:ext cx="8229600" cy="470001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941876" y="4753723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941876" y="3838649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941876" y="2923575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941876" y="2008500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1221239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281759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441395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601031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941876" y="5211260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941876" y="4296186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941876" y="3381112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941876" y="2466037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941876" y="1550963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2019419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361577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521213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pl20"/>
            <p:cNvSpPr/>
            <p:nvPr/>
          </p:nvSpPr>
          <p:spPr>
            <a:xfrm>
              <a:off x="680849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1" name="pg21"/>
            <p:cNvSpPr/>
            <p:nvPr/>
          </p:nvSpPr>
          <p:spPr>
            <a:xfrm>
              <a:off x="941876" y="3620078"/>
              <a:ext cx="6145984" cy="1774197"/>
            </a:xfrm>
            <a:custGeom>
              <a:avLst/>
              <a:pathLst>
                <a:path w="6145984" h="1774197">
                  <a:moveTo>
                    <a:pt x="0" y="1327446"/>
                  </a:moveTo>
                  <a:lnTo>
                    <a:pt x="103864" y="1350599"/>
                  </a:lnTo>
                  <a:lnTo>
                    <a:pt x="216619" y="1373687"/>
                  </a:lnTo>
                  <a:lnTo>
                    <a:pt x="329375" y="1394692"/>
                  </a:lnTo>
                  <a:lnTo>
                    <a:pt x="442131" y="1413581"/>
                  </a:lnTo>
                  <a:lnTo>
                    <a:pt x="554886" y="1430322"/>
                  </a:lnTo>
                  <a:lnTo>
                    <a:pt x="667642" y="1444893"/>
                  </a:lnTo>
                  <a:lnTo>
                    <a:pt x="780397" y="1457287"/>
                  </a:lnTo>
                  <a:lnTo>
                    <a:pt x="893153" y="1467524"/>
                  </a:lnTo>
                  <a:lnTo>
                    <a:pt x="1005908" y="1475659"/>
                  </a:lnTo>
                  <a:lnTo>
                    <a:pt x="1118664" y="1481793"/>
                  </a:lnTo>
                  <a:lnTo>
                    <a:pt x="1231419" y="1486077"/>
                  </a:lnTo>
                  <a:lnTo>
                    <a:pt x="1344175" y="1488706"/>
                  </a:lnTo>
                  <a:lnTo>
                    <a:pt x="1456930" y="1489901"/>
                  </a:lnTo>
                  <a:lnTo>
                    <a:pt x="1569686" y="1489887"/>
                  </a:lnTo>
                  <a:lnTo>
                    <a:pt x="1682441" y="1488862"/>
                  </a:lnTo>
                  <a:lnTo>
                    <a:pt x="1795197" y="1486975"/>
                  </a:lnTo>
                  <a:lnTo>
                    <a:pt x="1907952" y="1485237"/>
                  </a:lnTo>
                  <a:lnTo>
                    <a:pt x="2020708" y="1483669"/>
                  </a:lnTo>
                  <a:lnTo>
                    <a:pt x="2133463" y="1481290"/>
                  </a:lnTo>
                  <a:lnTo>
                    <a:pt x="2246219" y="1477396"/>
                  </a:lnTo>
                  <a:lnTo>
                    <a:pt x="2358975" y="1472224"/>
                  </a:lnTo>
                  <a:lnTo>
                    <a:pt x="2471730" y="1468546"/>
                  </a:lnTo>
                  <a:lnTo>
                    <a:pt x="2584486" y="1464367"/>
                  </a:lnTo>
                  <a:lnTo>
                    <a:pt x="2697241" y="1457860"/>
                  </a:lnTo>
                  <a:lnTo>
                    <a:pt x="2809997" y="1448920"/>
                  </a:lnTo>
                  <a:lnTo>
                    <a:pt x="2922752" y="1440848"/>
                  </a:lnTo>
                  <a:lnTo>
                    <a:pt x="3035508" y="1431734"/>
                  </a:lnTo>
                  <a:lnTo>
                    <a:pt x="3148263" y="1419566"/>
                  </a:lnTo>
                  <a:lnTo>
                    <a:pt x="3261019" y="1405002"/>
                  </a:lnTo>
                  <a:lnTo>
                    <a:pt x="3373774" y="1392853"/>
                  </a:lnTo>
                  <a:lnTo>
                    <a:pt x="3486530" y="1379788"/>
                  </a:lnTo>
                  <a:lnTo>
                    <a:pt x="3599285" y="1361200"/>
                  </a:lnTo>
                  <a:lnTo>
                    <a:pt x="3712041" y="1336295"/>
                  </a:lnTo>
                  <a:lnTo>
                    <a:pt x="3824796" y="1307419"/>
                  </a:lnTo>
                  <a:lnTo>
                    <a:pt x="3937552" y="1275716"/>
                  </a:lnTo>
                  <a:lnTo>
                    <a:pt x="4050307" y="1243677"/>
                  </a:lnTo>
                  <a:lnTo>
                    <a:pt x="4163063" y="1211244"/>
                  </a:lnTo>
                  <a:lnTo>
                    <a:pt x="4275819" y="1175896"/>
                  </a:lnTo>
                  <a:lnTo>
                    <a:pt x="4388574" y="1136234"/>
                  </a:lnTo>
                  <a:lnTo>
                    <a:pt x="4501330" y="1091051"/>
                  </a:lnTo>
                  <a:lnTo>
                    <a:pt x="4614085" y="1040003"/>
                  </a:lnTo>
                  <a:lnTo>
                    <a:pt x="4726841" y="985400"/>
                  </a:lnTo>
                  <a:lnTo>
                    <a:pt x="4839596" y="927584"/>
                  </a:lnTo>
                  <a:lnTo>
                    <a:pt x="4952352" y="866577"/>
                  </a:lnTo>
                  <a:lnTo>
                    <a:pt x="5065107" y="802329"/>
                  </a:lnTo>
                  <a:lnTo>
                    <a:pt x="5177863" y="734742"/>
                  </a:lnTo>
                  <a:lnTo>
                    <a:pt x="5290618" y="663691"/>
                  </a:lnTo>
                  <a:lnTo>
                    <a:pt x="5403374" y="589042"/>
                  </a:lnTo>
                  <a:lnTo>
                    <a:pt x="5516129" y="510668"/>
                  </a:lnTo>
                  <a:lnTo>
                    <a:pt x="5628885" y="428460"/>
                  </a:lnTo>
                  <a:lnTo>
                    <a:pt x="5741640" y="342331"/>
                  </a:lnTo>
                  <a:lnTo>
                    <a:pt x="5854396" y="252218"/>
                  </a:lnTo>
                  <a:lnTo>
                    <a:pt x="5967151" y="158083"/>
                  </a:lnTo>
                  <a:lnTo>
                    <a:pt x="6079907" y="59905"/>
                  </a:lnTo>
                  <a:lnTo>
                    <a:pt x="6145984" y="0"/>
                  </a:lnTo>
                  <a:lnTo>
                    <a:pt x="6145984" y="417642"/>
                  </a:lnTo>
                  <a:lnTo>
                    <a:pt x="6079907" y="455903"/>
                  </a:lnTo>
                  <a:lnTo>
                    <a:pt x="5967151" y="520285"/>
                  </a:lnTo>
                  <a:lnTo>
                    <a:pt x="5854396" y="583744"/>
                  </a:lnTo>
                  <a:lnTo>
                    <a:pt x="5741640" y="646244"/>
                  </a:lnTo>
                  <a:lnTo>
                    <a:pt x="5628885" y="707735"/>
                  </a:lnTo>
                  <a:lnTo>
                    <a:pt x="5516129" y="768139"/>
                  </a:lnTo>
                  <a:lnTo>
                    <a:pt x="5403374" y="827358"/>
                  </a:lnTo>
                  <a:lnTo>
                    <a:pt x="5290618" y="885267"/>
                  </a:lnTo>
                  <a:lnTo>
                    <a:pt x="5177863" y="941728"/>
                  </a:lnTo>
                  <a:lnTo>
                    <a:pt x="5065107" y="996593"/>
                  </a:lnTo>
                  <a:lnTo>
                    <a:pt x="4952352" y="1049722"/>
                  </a:lnTo>
                  <a:lnTo>
                    <a:pt x="4839596" y="1101005"/>
                  </a:lnTo>
                  <a:lnTo>
                    <a:pt x="4726841" y="1150378"/>
                  </a:lnTo>
                  <a:lnTo>
                    <a:pt x="4614085" y="1197851"/>
                  </a:lnTo>
                  <a:lnTo>
                    <a:pt x="4501330" y="1243231"/>
                  </a:lnTo>
                  <a:lnTo>
                    <a:pt x="4388574" y="1283726"/>
                  </a:lnTo>
                  <a:lnTo>
                    <a:pt x="4275819" y="1319825"/>
                  </a:lnTo>
                  <a:lnTo>
                    <a:pt x="4163063" y="1353019"/>
                  </a:lnTo>
                  <a:lnTo>
                    <a:pt x="4050307" y="1384610"/>
                  </a:lnTo>
                  <a:lnTo>
                    <a:pt x="3937552" y="1415960"/>
                  </a:lnTo>
                  <a:lnTo>
                    <a:pt x="3824796" y="1447513"/>
                  </a:lnTo>
                  <a:lnTo>
                    <a:pt x="3712041" y="1477910"/>
                  </a:lnTo>
                  <a:lnTo>
                    <a:pt x="3599285" y="1504125"/>
                  </a:lnTo>
                  <a:lnTo>
                    <a:pt x="3486530" y="1522821"/>
                  </a:lnTo>
                  <a:lnTo>
                    <a:pt x="3373774" y="1538234"/>
                  </a:lnTo>
                  <a:lnTo>
                    <a:pt x="3261019" y="1553599"/>
                  </a:lnTo>
                  <a:lnTo>
                    <a:pt x="3148263" y="1567286"/>
                  </a:lnTo>
                  <a:lnTo>
                    <a:pt x="3035508" y="1577290"/>
                  </a:lnTo>
                  <a:lnTo>
                    <a:pt x="2922752" y="1586774"/>
                  </a:lnTo>
                  <a:lnTo>
                    <a:pt x="2809997" y="1596505"/>
                  </a:lnTo>
                  <a:lnTo>
                    <a:pt x="2697241" y="1604663"/>
                  </a:lnTo>
                  <a:lnTo>
                    <a:pt x="2584486" y="1609955"/>
                  </a:lnTo>
                  <a:lnTo>
                    <a:pt x="2471730" y="1614768"/>
                  </a:lnTo>
                  <a:lnTo>
                    <a:pt x="2358975" y="1620209"/>
                  </a:lnTo>
                  <a:lnTo>
                    <a:pt x="2246219" y="1626023"/>
                  </a:lnTo>
                  <a:lnTo>
                    <a:pt x="2133463" y="1631045"/>
                  </a:lnTo>
                  <a:lnTo>
                    <a:pt x="2020708" y="1635879"/>
                  </a:lnTo>
                  <a:lnTo>
                    <a:pt x="1907952" y="1641009"/>
                  </a:lnTo>
                  <a:lnTo>
                    <a:pt x="1795197" y="1646644"/>
                  </a:lnTo>
                  <a:lnTo>
                    <a:pt x="1682441" y="1652688"/>
                  </a:lnTo>
                  <a:lnTo>
                    <a:pt x="1569686" y="1658922"/>
                  </a:lnTo>
                  <a:lnTo>
                    <a:pt x="1456930" y="1665484"/>
                  </a:lnTo>
                  <a:lnTo>
                    <a:pt x="1344175" y="1672568"/>
                  </a:lnTo>
                  <a:lnTo>
                    <a:pt x="1231419" y="1680393"/>
                  </a:lnTo>
                  <a:lnTo>
                    <a:pt x="1118664" y="1689174"/>
                  </a:lnTo>
                  <a:lnTo>
                    <a:pt x="1005908" y="1699100"/>
                  </a:lnTo>
                  <a:lnTo>
                    <a:pt x="893153" y="1710317"/>
                  </a:lnTo>
                  <a:lnTo>
                    <a:pt x="780397" y="1722921"/>
                  </a:lnTo>
                  <a:lnTo>
                    <a:pt x="667642" y="1736961"/>
                  </a:lnTo>
                  <a:lnTo>
                    <a:pt x="554886" y="1752451"/>
                  </a:lnTo>
                  <a:lnTo>
                    <a:pt x="442131" y="1769380"/>
                  </a:lnTo>
                  <a:lnTo>
                    <a:pt x="412515" y="1774197"/>
                  </a:lnTo>
                  <a:close/>
                </a:path>
              </a:pathLst>
            </a:cu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2" name="pl22"/>
            <p:cNvSpPr/>
            <p:nvPr/>
          </p:nvSpPr>
          <p:spPr>
            <a:xfrm>
              <a:off x="941876" y="3620078"/>
              <a:ext cx="6145984" cy="1489901"/>
            </a:xfrm>
            <a:custGeom>
              <a:avLst/>
              <a:pathLst>
                <a:path w="6145984" h="1489901">
                  <a:moveTo>
                    <a:pt x="0" y="1327446"/>
                  </a:moveTo>
                  <a:lnTo>
                    <a:pt x="103864" y="1350599"/>
                  </a:lnTo>
                  <a:lnTo>
                    <a:pt x="216619" y="1373687"/>
                  </a:lnTo>
                  <a:lnTo>
                    <a:pt x="329375" y="1394692"/>
                  </a:lnTo>
                  <a:lnTo>
                    <a:pt x="442131" y="1413581"/>
                  </a:lnTo>
                  <a:lnTo>
                    <a:pt x="554886" y="1430322"/>
                  </a:lnTo>
                  <a:lnTo>
                    <a:pt x="667642" y="1444893"/>
                  </a:lnTo>
                  <a:lnTo>
                    <a:pt x="780397" y="1457287"/>
                  </a:lnTo>
                  <a:lnTo>
                    <a:pt x="893153" y="1467524"/>
                  </a:lnTo>
                  <a:lnTo>
                    <a:pt x="1005908" y="1475659"/>
                  </a:lnTo>
                  <a:lnTo>
                    <a:pt x="1118664" y="1481793"/>
                  </a:lnTo>
                  <a:lnTo>
                    <a:pt x="1231419" y="1486077"/>
                  </a:lnTo>
                  <a:lnTo>
                    <a:pt x="1344175" y="1488706"/>
                  </a:lnTo>
                  <a:lnTo>
                    <a:pt x="1456930" y="1489901"/>
                  </a:lnTo>
                  <a:lnTo>
                    <a:pt x="1569686" y="1489887"/>
                  </a:lnTo>
                  <a:lnTo>
                    <a:pt x="1682441" y="1488862"/>
                  </a:lnTo>
                  <a:lnTo>
                    <a:pt x="1795197" y="1486975"/>
                  </a:lnTo>
                  <a:lnTo>
                    <a:pt x="1907952" y="1485237"/>
                  </a:lnTo>
                  <a:lnTo>
                    <a:pt x="2020708" y="1483669"/>
                  </a:lnTo>
                  <a:lnTo>
                    <a:pt x="2133463" y="1481290"/>
                  </a:lnTo>
                  <a:lnTo>
                    <a:pt x="2246219" y="1477396"/>
                  </a:lnTo>
                  <a:lnTo>
                    <a:pt x="2358975" y="1472224"/>
                  </a:lnTo>
                  <a:lnTo>
                    <a:pt x="2471730" y="1468546"/>
                  </a:lnTo>
                  <a:lnTo>
                    <a:pt x="2584486" y="1464367"/>
                  </a:lnTo>
                  <a:lnTo>
                    <a:pt x="2697241" y="1457860"/>
                  </a:lnTo>
                  <a:lnTo>
                    <a:pt x="2809997" y="1448920"/>
                  </a:lnTo>
                  <a:lnTo>
                    <a:pt x="2922752" y="1440848"/>
                  </a:lnTo>
                  <a:lnTo>
                    <a:pt x="3035508" y="1431734"/>
                  </a:lnTo>
                  <a:lnTo>
                    <a:pt x="3148263" y="1419566"/>
                  </a:lnTo>
                  <a:lnTo>
                    <a:pt x="3261019" y="1405002"/>
                  </a:lnTo>
                  <a:lnTo>
                    <a:pt x="3373774" y="1392853"/>
                  </a:lnTo>
                  <a:lnTo>
                    <a:pt x="3486530" y="1379788"/>
                  </a:lnTo>
                  <a:lnTo>
                    <a:pt x="3599285" y="1361200"/>
                  </a:lnTo>
                  <a:lnTo>
                    <a:pt x="3712041" y="1336295"/>
                  </a:lnTo>
                  <a:lnTo>
                    <a:pt x="3824796" y="1307419"/>
                  </a:lnTo>
                  <a:lnTo>
                    <a:pt x="3937552" y="1275716"/>
                  </a:lnTo>
                  <a:lnTo>
                    <a:pt x="4050307" y="1243677"/>
                  </a:lnTo>
                  <a:lnTo>
                    <a:pt x="4163063" y="1211244"/>
                  </a:lnTo>
                  <a:lnTo>
                    <a:pt x="4275819" y="1175896"/>
                  </a:lnTo>
                  <a:lnTo>
                    <a:pt x="4388574" y="1136234"/>
                  </a:lnTo>
                  <a:lnTo>
                    <a:pt x="4501330" y="1091051"/>
                  </a:lnTo>
                  <a:lnTo>
                    <a:pt x="4614085" y="1040003"/>
                  </a:lnTo>
                  <a:lnTo>
                    <a:pt x="4726841" y="985400"/>
                  </a:lnTo>
                  <a:lnTo>
                    <a:pt x="4839596" y="927584"/>
                  </a:lnTo>
                  <a:lnTo>
                    <a:pt x="4952352" y="866577"/>
                  </a:lnTo>
                  <a:lnTo>
                    <a:pt x="5065107" y="802329"/>
                  </a:lnTo>
                  <a:lnTo>
                    <a:pt x="5177863" y="734742"/>
                  </a:lnTo>
                  <a:lnTo>
                    <a:pt x="5290618" y="663691"/>
                  </a:lnTo>
                  <a:lnTo>
                    <a:pt x="5403374" y="589042"/>
                  </a:lnTo>
                  <a:lnTo>
                    <a:pt x="5516129" y="510668"/>
                  </a:lnTo>
                  <a:lnTo>
                    <a:pt x="5628885" y="428460"/>
                  </a:lnTo>
                  <a:lnTo>
                    <a:pt x="5741640" y="342331"/>
                  </a:lnTo>
                  <a:lnTo>
                    <a:pt x="5854396" y="252218"/>
                  </a:lnTo>
                  <a:lnTo>
                    <a:pt x="5967151" y="158083"/>
                  </a:lnTo>
                  <a:lnTo>
                    <a:pt x="6079907" y="59905"/>
                  </a:lnTo>
                  <a:lnTo>
                    <a:pt x="6145984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3" name="pl23"/>
            <p:cNvSpPr/>
            <p:nvPr/>
          </p:nvSpPr>
          <p:spPr>
            <a:xfrm>
              <a:off x="1354391" y="4037721"/>
              <a:ext cx="5733469" cy="1356554"/>
            </a:xfrm>
            <a:custGeom>
              <a:avLst/>
              <a:pathLst>
                <a:path w="5733469" h="1356554">
                  <a:moveTo>
                    <a:pt x="5733469" y="0"/>
                  </a:moveTo>
                  <a:lnTo>
                    <a:pt x="5667392" y="38260"/>
                  </a:lnTo>
                  <a:lnTo>
                    <a:pt x="5554636" y="102643"/>
                  </a:lnTo>
                  <a:lnTo>
                    <a:pt x="5441881" y="166101"/>
                  </a:lnTo>
                  <a:lnTo>
                    <a:pt x="5329125" y="228602"/>
                  </a:lnTo>
                  <a:lnTo>
                    <a:pt x="5216370" y="290092"/>
                  </a:lnTo>
                  <a:lnTo>
                    <a:pt x="5103614" y="350496"/>
                  </a:lnTo>
                  <a:lnTo>
                    <a:pt x="4990858" y="409715"/>
                  </a:lnTo>
                  <a:lnTo>
                    <a:pt x="4878103" y="467625"/>
                  </a:lnTo>
                  <a:lnTo>
                    <a:pt x="4765347" y="524085"/>
                  </a:lnTo>
                  <a:lnTo>
                    <a:pt x="4652592" y="578950"/>
                  </a:lnTo>
                  <a:lnTo>
                    <a:pt x="4539836" y="632080"/>
                  </a:lnTo>
                  <a:lnTo>
                    <a:pt x="4427081" y="683362"/>
                  </a:lnTo>
                  <a:lnTo>
                    <a:pt x="4314325" y="732735"/>
                  </a:lnTo>
                  <a:lnTo>
                    <a:pt x="4201570" y="780208"/>
                  </a:lnTo>
                  <a:lnTo>
                    <a:pt x="4088814" y="825589"/>
                  </a:lnTo>
                  <a:lnTo>
                    <a:pt x="3976059" y="866084"/>
                  </a:lnTo>
                  <a:lnTo>
                    <a:pt x="3863303" y="902182"/>
                  </a:lnTo>
                  <a:lnTo>
                    <a:pt x="3750548" y="935377"/>
                  </a:lnTo>
                  <a:lnTo>
                    <a:pt x="3637792" y="966967"/>
                  </a:lnTo>
                  <a:lnTo>
                    <a:pt x="3525037" y="998318"/>
                  </a:lnTo>
                  <a:lnTo>
                    <a:pt x="3412281" y="1029870"/>
                  </a:lnTo>
                  <a:lnTo>
                    <a:pt x="3299526" y="1060267"/>
                  </a:lnTo>
                  <a:lnTo>
                    <a:pt x="3186770" y="1086482"/>
                  </a:lnTo>
                  <a:lnTo>
                    <a:pt x="3074014" y="1105178"/>
                  </a:lnTo>
                  <a:lnTo>
                    <a:pt x="2961259" y="1120591"/>
                  </a:lnTo>
                  <a:lnTo>
                    <a:pt x="2848503" y="1135956"/>
                  </a:lnTo>
                  <a:lnTo>
                    <a:pt x="2735748" y="1149643"/>
                  </a:lnTo>
                  <a:lnTo>
                    <a:pt x="2622992" y="1159647"/>
                  </a:lnTo>
                  <a:lnTo>
                    <a:pt x="2510237" y="1169131"/>
                  </a:lnTo>
                  <a:lnTo>
                    <a:pt x="2397481" y="1178862"/>
                  </a:lnTo>
                  <a:lnTo>
                    <a:pt x="2284726" y="1187020"/>
                  </a:lnTo>
                  <a:lnTo>
                    <a:pt x="2171970" y="1192312"/>
                  </a:lnTo>
                  <a:lnTo>
                    <a:pt x="2059215" y="1197125"/>
                  </a:lnTo>
                  <a:lnTo>
                    <a:pt x="1946459" y="1202566"/>
                  </a:lnTo>
                  <a:lnTo>
                    <a:pt x="1833704" y="1208380"/>
                  </a:lnTo>
                  <a:lnTo>
                    <a:pt x="1720948" y="1213402"/>
                  </a:lnTo>
                  <a:lnTo>
                    <a:pt x="1608193" y="1218236"/>
                  </a:lnTo>
                  <a:lnTo>
                    <a:pt x="1495437" y="1223366"/>
                  </a:lnTo>
                  <a:lnTo>
                    <a:pt x="1382682" y="1229001"/>
                  </a:lnTo>
                  <a:lnTo>
                    <a:pt x="1269926" y="1235045"/>
                  </a:lnTo>
                  <a:lnTo>
                    <a:pt x="1157170" y="1241279"/>
                  </a:lnTo>
                  <a:lnTo>
                    <a:pt x="1044415" y="1247841"/>
                  </a:lnTo>
                  <a:lnTo>
                    <a:pt x="931659" y="1254925"/>
                  </a:lnTo>
                  <a:lnTo>
                    <a:pt x="818904" y="1262750"/>
                  </a:lnTo>
                  <a:lnTo>
                    <a:pt x="706148" y="1271531"/>
                  </a:lnTo>
                  <a:lnTo>
                    <a:pt x="593393" y="1281457"/>
                  </a:lnTo>
                  <a:lnTo>
                    <a:pt x="480637" y="1292674"/>
                  </a:lnTo>
                  <a:lnTo>
                    <a:pt x="367882" y="1305278"/>
                  </a:lnTo>
                  <a:lnTo>
                    <a:pt x="255126" y="1319318"/>
                  </a:lnTo>
                  <a:lnTo>
                    <a:pt x="142371" y="1334808"/>
                  </a:lnTo>
                  <a:lnTo>
                    <a:pt x="29615" y="1351737"/>
                  </a:lnTo>
                  <a:lnTo>
                    <a:pt x="0" y="1356554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4" name="pl24"/>
            <p:cNvSpPr/>
            <p:nvPr/>
          </p:nvSpPr>
          <p:spPr>
            <a:xfrm>
              <a:off x="941876" y="3828899"/>
              <a:ext cx="6145984" cy="1382659"/>
            </a:xfrm>
            <a:custGeom>
              <a:avLst/>
              <a:pathLst>
                <a:path w="6145984" h="1382659">
                  <a:moveTo>
                    <a:pt x="0" y="1379430"/>
                  </a:moveTo>
                  <a:lnTo>
                    <a:pt x="103864" y="1380718"/>
                  </a:lnTo>
                  <a:lnTo>
                    <a:pt x="216619" y="1381738"/>
                  </a:lnTo>
                  <a:lnTo>
                    <a:pt x="329375" y="1382384"/>
                  </a:lnTo>
                  <a:lnTo>
                    <a:pt x="442131" y="1382659"/>
                  </a:lnTo>
                  <a:lnTo>
                    <a:pt x="554886" y="1382565"/>
                  </a:lnTo>
                  <a:lnTo>
                    <a:pt x="667642" y="1382105"/>
                  </a:lnTo>
                  <a:lnTo>
                    <a:pt x="780397" y="1381282"/>
                  </a:lnTo>
                  <a:lnTo>
                    <a:pt x="893153" y="1380099"/>
                  </a:lnTo>
                  <a:lnTo>
                    <a:pt x="1005908" y="1378558"/>
                  </a:lnTo>
                  <a:lnTo>
                    <a:pt x="1118664" y="1376662"/>
                  </a:lnTo>
                  <a:lnTo>
                    <a:pt x="1231419" y="1374414"/>
                  </a:lnTo>
                  <a:lnTo>
                    <a:pt x="1344175" y="1371816"/>
                  </a:lnTo>
                  <a:lnTo>
                    <a:pt x="1456930" y="1368871"/>
                  </a:lnTo>
                  <a:lnTo>
                    <a:pt x="1569686" y="1365583"/>
                  </a:lnTo>
                  <a:lnTo>
                    <a:pt x="1682441" y="1361953"/>
                  </a:lnTo>
                  <a:lnTo>
                    <a:pt x="1795197" y="1357988"/>
                  </a:lnTo>
                  <a:lnTo>
                    <a:pt x="1907952" y="1354302"/>
                  </a:lnTo>
                  <a:lnTo>
                    <a:pt x="2020708" y="1350952"/>
                  </a:lnTo>
                  <a:lnTo>
                    <a:pt x="2133463" y="1347346"/>
                  </a:lnTo>
                  <a:lnTo>
                    <a:pt x="2246219" y="1342888"/>
                  </a:lnTo>
                  <a:lnTo>
                    <a:pt x="2358975" y="1337395"/>
                  </a:lnTo>
                  <a:lnTo>
                    <a:pt x="2471730" y="1332836"/>
                  </a:lnTo>
                  <a:lnTo>
                    <a:pt x="2584486" y="1328339"/>
                  </a:lnTo>
                  <a:lnTo>
                    <a:pt x="2697241" y="1322440"/>
                  </a:lnTo>
                  <a:lnTo>
                    <a:pt x="2809997" y="1313891"/>
                  </a:lnTo>
                  <a:lnTo>
                    <a:pt x="2922752" y="1304990"/>
                  </a:lnTo>
                  <a:lnTo>
                    <a:pt x="3035508" y="1295690"/>
                  </a:lnTo>
                  <a:lnTo>
                    <a:pt x="3148263" y="1284605"/>
                  </a:lnTo>
                  <a:lnTo>
                    <a:pt x="3261019" y="1270479"/>
                  </a:lnTo>
                  <a:lnTo>
                    <a:pt x="3373774" y="1256722"/>
                  </a:lnTo>
                  <a:lnTo>
                    <a:pt x="3486530" y="1242483"/>
                  </a:lnTo>
                  <a:lnTo>
                    <a:pt x="3599285" y="1223841"/>
                  </a:lnTo>
                  <a:lnTo>
                    <a:pt x="3712041" y="1198281"/>
                  </a:lnTo>
                  <a:lnTo>
                    <a:pt x="3824796" y="1168644"/>
                  </a:lnTo>
                  <a:lnTo>
                    <a:pt x="3937552" y="1137017"/>
                  </a:lnTo>
                  <a:lnTo>
                    <a:pt x="4050307" y="1105322"/>
                  </a:lnTo>
                  <a:lnTo>
                    <a:pt x="4163063" y="1073310"/>
                  </a:lnTo>
                  <a:lnTo>
                    <a:pt x="4275819" y="1039039"/>
                  </a:lnTo>
                  <a:lnTo>
                    <a:pt x="4388574" y="1001159"/>
                  </a:lnTo>
                  <a:lnTo>
                    <a:pt x="4501330" y="958320"/>
                  </a:lnTo>
                  <a:lnTo>
                    <a:pt x="4614085" y="910105"/>
                  </a:lnTo>
                  <a:lnTo>
                    <a:pt x="4726841" y="859068"/>
                  </a:lnTo>
                  <a:lnTo>
                    <a:pt x="4839596" y="805473"/>
                  </a:lnTo>
                  <a:lnTo>
                    <a:pt x="4952352" y="749328"/>
                  </a:lnTo>
                  <a:lnTo>
                    <a:pt x="5065107" y="690639"/>
                  </a:lnTo>
                  <a:lnTo>
                    <a:pt x="5177863" y="629414"/>
                  </a:lnTo>
                  <a:lnTo>
                    <a:pt x="5290618" y="565658"/>
                  </a:lnTo>
                  <a:lnTo>
                    <a:pt x="5403374" y="499379"/>
                  </a:lnTo>
                  <a:lnTo>
                    <a:pt x="5516129" y="430582"/>
                  </a:lnTo>
                  <a:lnTo>
                    <a:pt x="5628885" y="359276"/>
                  </a:lnTo>
                  <a:lnTo>
                    <a:pt x="5741640" y="285466"/>
                  </a:lnTo>
                  <a:lnTo>
                    <a:pt x="5854396" y="209160"/>
                  </a:lnTo>
                  <a:lnTo>
                    <a:pt x="5967151" y="130363"/>
                  </a:lnTo>
                  <a:lnTo>
                    <a:pt x="6079907" y="49083"/>
                  </a:lnTo>
                  <a:lnTo>
                    <a:pt x="6145984" y="0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5" name="pg25"/>
            <p:cNvSpPr/>
            <p:nvPr/>
          </p:nvSpPr>
          <p:spPr>
            <a:xfrm>
              <a:off x="941876" y="2902381"/>
              <a:ext cx="6145984" cy="2491894"/>
            </a:xfrm>
            <a:custGeom>
              <a:avLst/>
              <a:pathLst>
                <a:path w="6145984" h="2491894">
                  <a:moveTo>
                    <a:pt x="0" y="1955728"/>
                  </a:moveTo>
                  <a:lnTo>
                    <a:pt x="103864" y="1991797"/>
                  </a:lnTo>
                  <a:lnTo>
                    <a:pt x="216619" y="2027589"/>
                  </a:lnTo>
                  <a:lnTo>
                    <a:pt x="329375" y="2059974"/>
                  </a:lnTo>
                  <a:lnTo>
                    <a:pt x="442131" y="2088911"/>
                  </a:lnTo>
                  <a:lnTo>
                    <a:pt x="554886" y="2114364"/>
                  </a:lnTo>
                  <a:lnTo>
                    <a:pt x="667642" y="2136306"/>
                  </a:lnTo>
                  <a:lnTo>
                    <a:pt x="780397" y="2154733"/>
                  </a:lnTo>
                  <a:lnTo>
                    <a:pt x="893153" y="2169672"/>
                  </a:lnTo>
                  <a:lnTo>
                    <a:pt x="1005908" y="2181199"/>
                  </a:lnTo>
                  <a:lnTo>
                    <a:pt x="1118664" y="2189447"/>
                  </a:lnTo>
                  <a:lnTo>
                    <a:pt x="1231419" y="2194614"/>
                  </a:lnTo>
                  <a:lnTo>
                    <a:pt x="1344175" y="2196954"/>
                  </a:lnTo>
                  <a:lnTo>
                    <a:pt x="1456930" y="2196756"/>
                  </a:lnTo>
                  <a:lnTo>
                    <a:pt x="1569686" y="2194313"/>
                  </a:lnTo>
                  <a:lnTo>
                    <a:pt x="1682441" y="2189884"/>
                  </a:lnTo>
                  <a:lnTo>
                    <a:pt x="1795197" y="2183663"/>
                  </a:lnTo>
                  <a:lnTo>
                    <a:pt x="1907952" y="2176558"/>
                  </a:lnTo>
                  <a:lnTo>
                    <a:pt x="2020708" y="2168479"/>
                  </a:lnTo>
                  <a:lnTo>
                    <a:pt x="2133463" y="2158440"/>
                  </a:lnTo>
                  <a:lnTo>
                    <a:pt x="2246219" y="2145811"/>
                  </a:lnTo>
                  <a:lnTo>
                    <a:pt x="2358975" y="2130828"/>
                  </a:lnTo>
                  <a:lnTo>
                    <a:pt x="2471730" y="2115286"/>
                  </a:lnTo>
                  <a:lnTo>
                    <a:pt x="2584486" y="2097445"/>
                  </a:lnTo>
                  <a:lnTo>
                    <a:pt x="2697241" y="2076302"/>
                  </a:lnTo>
                  <a:lnTo>
                    <a:pt x="2809997" y="2052817"/>
                  </a:lnTo>
                  <a:lnTo>
                    <a:pt x="2922752" y="2028367"/>
                  </a:lnTo>
                  <a:lnTo>
                    <a:pt x="3035508" y="2000829"/>
                  </a:lnTo>
                  <a:lnTo>
                    <a:pt x="3148263" y="1969593"/>
                  </a:lnTo>
                  <a:lnTo>
                    <a:pt x="3261019" y="1937392"/>
                  </a:lnTo>
                  <a:lnTo>
                    <a:pt x="3373774" y="1908419"/>
                  </a:lnTo>
                  <a:lnTo>
                    <a:pt x="3486530" y="1877949"/>
                  </a:lnTo>
                  <a:lnTo>
                    <a:pt x="3599285" y="1841575"/>
                  </a:lnTo>
                  <a:lnTo>
                    <a:pt x="3712041" y="1798900"/>
                  </a:lnTo>
                  <a:lnTo>
                    <a:pt x="3824796" y="1751429"/>
                  </a:lnTo>
                  <a:lnTo>
                    <a:pt x="3937552" y="1700928"/>
                  </a:lnTo>
                  <a:lnTo>
                    <a:pt x="4050307" y="1651028"/>
                  </a:lnTo>
                  <a:lnTo>
                    <a:pt x="4163063" y="1601391"/>
                  </a:lnTo>
                  <a:lnTo>
                    <a:pt x="4275819" y="1548925"/>
                  </a:lnTo>
                  <a:lnTo>
                    <a:pt x="4388574" y="1492525"/>
                  </a:lnTo>
                  <a:lnTo>
                    <a:pt x="4501330" y="1431342"/>
                  </a:lnTo>
                  <a:lnTo>
                    <a:pt x="4614085" y="1364876"/>
                  </a:lnTo>
                  <a:lnTo>
                    <a:pt x="4726841" y="1293833"/>
                  </a:lnTo>
                  <a:lnTo>
                    <a:pt x="4839596" y="1218439"/>
                  </a:lnTo>
                  <a:lnTo>
                    <a:pt x="4952352" y="1138732"/>
                  </a:lnTo>
                  <a:lnTo>
                    <a:pt x="5065107" y="1054656"/>
                  </a:lnTo>
                  <a:lnTo>
                    <a:pt x="5177863" y="966091"/>
                  </a:lnTo>
                  <a:lnTo>
                    <a:pt x="5290618" y="872883"/>
                  </a:lnTo>
                  <a:lnTo>
                    <a:pt x="5403374" y="774865"/>
                  </a:lnTo>
                  <a:lnTo>
                    <a:pt x="5516129" y="671882"/>
                  </a:lnTo>
                  <a:lnTo>
                    <a:pt x="5628885" y="563800"/>
                  </a:lnTo>
                  <a:lnTo>
                    <a:pt x="5741640" y="450515"/>
                  </a:lnTo>
                  <a:lnTo>
                    <a:pt x="5854396" y="331953"/>
                  </a:lnTo>
                  <a:lnTo>
                    <a:pt x="5967151" y="208072"/>
                  </a:lnTo>
                  <a:lnTo>
                    <a:pt x="6079907" y="78852"/>
                  </a:lnTo>
                  <a:lnTo>
                    <a:pt x="6145984" y="0"/>
                  </a:lnTo>
                  <a:lnTo>
                    <a:pt x="6145984" y="538705"/>
                  </a:lnTo>
                  <a:lnTo>
                    <a:pt x="6079907" y="589638"/>
                  </a:lnTo>
                  <a:lnTo>
                    <a:pt x="5967151" y="675266"/>
                  </a:lnTo>
                  <a:lnTo>
                    <a:pt x="5854396" y="759578"/>
                  </a:lnTo>
                  <a:lnTo>
                    <a:pt x="5741640" y="842524"/>
                  </a:lnTo>
                  <a:lnTo>
                    <a:pt x="5628885" y="924028"/>
                  </a:lnTo>
                  <a:lnTo>
                    <a:pt x="5516129" y="1003986"/>
                  </a:lnTo>
                  <a:lnTo>
                    <a:pt x="5403374" y="1082261"/>
                  </a:lnTo>
                  <a:lnTo>
                    <a:pt x="5290618" y="1158687"/>
                  </a:lnTo>
                  <a:lnTo>
                    <a:pt x="5177863" y="1233077"/>
                  </a:lnTo>
                  <a:lnTo>
                    <a:pt x="5065107" y="1305232"/>
                  </a:lnTo>
                  <a:lnTo>
                    <a:pt x="4952352" y="1374967"/>
                  </a:lnTo>
                  <a:lnTo>
                    <a:pt x="4839596" y="1442130"/>
                  </a:lnTo>
                  <a:lnTo>
                    <a:pt x="4726841" y="1506632"/>
                  </a:lnTo>
                  <a:lnTo>
                    <a:pt x="4614085" y="1568480"/>
                  </a:lnTo>
                  <a:lnTo>
                    <a:pt x="4501330" y="1627635"/>
                  </a:lnTo>
                  <a:lnTo>
                    <a:pt x="4388574" y="1682772"/>
                  </a:lnTo>
                  <a:lnTo>
                    <a:pt x="4275819" y="1734574"/>
                  </a:lnTo>
                  <a:lnTo>
                    <a:pt x="4163063" y="1784263"/>
                  </a:lnTo>
                  <a:lnTo>
                    <a:pt x="4050307" y="1832813"/>
                  </a:lnTo>
                  <a:lnTo>
                    <a:pt x="3937552" y="1881826"/>
                  </a:lnTo>
                  <a:lnTo>
                    <a:pt x="3824796" y="1932132"/>
                  </a:lnTo>
                  <a:lnTo>
                    <a:pt x="3712041" y="1981565"/>
                  </a:lnTo>
                  <a:lnTo>
                    <a:pt x="3599285" y="2025930"/>
                  </a:lnTo>
                  <a:lnTo>
                    <a:pt x="3486530" y="2062444"/>
                  </a:lnTo>
                  <a:lnTo>
                    <a:pt x="3373774" y="2095941"/>
                  </a:lnTo>
                  <a:lnTo>
                    <a:pt x="3261019" y="2129062"/>
                  </a:lnTo>
                  <a:lnTo>
                    <a:pt x="3148263" y="2160132"/>
                  </a:lnTo>
                  <a:lnTo>
                    <a:pt x="3035508" y="2188578"/>
                  </a:lnTo>
                  <a:lnTo>
                    <a:pt x="2922752" y="2216592"/>
                  </a:lnTo>
                  <a:lnTo>
                    <a:pt x="2809997" y="2243182"/>
                  </a:lnTo>
                  <a:lnTo>
                    <a:pt x="2697241" y="2265659"/>
                  </a:lnTo>
                  <a:lnTo>
                    <a:pt x="2584486" y="2285235"/>
                  </a:lnTo>
                  <a:lnTo>
                    <a:pt x="2471730" y="2303894"/>
                  </a:lnTo>
                  <a:lnTo>
                    <a:pt x="2358975" y="2321709"/>
                  </a:lnTo>
                  <a:lnTo>
                    <a:pt x="2246219" y="2337521"/>
                  </a:lnTo>
                  <a:lnTo>
                    <a:pt x="2133463" y="2351605"/>
                  </a:lnTo>
                  <a:lnTo>
                    <a:pt x="2020708" y="2364810"/>
                  </a:lnTo>
                  <a:lnTo>
                    <a:pt x="1907952" y="2377483"/>
                  </a:lnTo>
                  <a:lnTo>
                    <a:pt x="1795197" y="2389616"/>
                  </a:lnTo>
                  <a:lnTo>
                    <a:pt x="1682441" y="2401198"/>
                  </a:lnTo>
                  <a:lnTo>
                    <a:pt x="1569686" y="2412346"/>
                  </a:lnTo>
                  <a:lnTo>
                    <a:pt x="1456930" y="2423235"/>
                  </a:lnTo>
                  <a:lnTo>
                    <a:pt x="1344175" y="2434112"/>
                  </a:lnTo>
                  <a:lnTo>
                    <a:pt x="1231419" y="2445256"/>
                  </a:lnTo>
                  <a:lnTo>
                    <a:pt x="1118664" y="2456941"/>
                  </a:lnTo>
                  <a:lnTo>
                    <a:pt x="1005908" y="2469409"/>
                  </a:lnTo>
                  <a:lnTo>
                    <a:pt x="893153" y="2482844"/>
                  </a:lnTo>
                  <a:lnTo>
                    <a:pt x="822886" y="2491894"/>
                  </a:lnTo>
                  <a:close/>
                </a:path>
              </a:pathLst>
            </a:cu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6" name="pl26"/>
            <p:cNvSpPr/>
            <p:nvPr/>
          </p:nvSpPr>
          <p:spPr>
            <a:xfrm>
              <a:off x="941876" y="2902381"/>
              <a:ext cx="6145984" cy="2196954"/>
            </a:xfrm>
            <a:custGeom>
              <a:avLst/>
              <a:pathLst>
                <a:path w="6145984" h="2196954">
                  <a:moveTo>
                    <a:pt x="0" y="1955728"/>
                  </a:moveTo>
                  <a:lnTo>
                    <a:pt x="103864" y="1991797"/>
                  </a:lnTo>
                  <a:lnTo>
                    <a:pt x="216619" y="2027589"/>
                  </a:lnTo>
                  <a:lnTo>
                    <a:pt x="329375" y="2059974"/>
                  </a:lnTo>
                  <a:lnTo>
                    <a:pt x="442131" y="2088911"/>
                  </a:lnTo>
                  <a:lnTo>
                    <a:pt x="554886" y="2114364"/>
                  </a:lnTo>
                  <a:lnTo>
                    <a:pt x="667642" y="2136306"/>
                  </a:lnTo>
                  <a:lnTo>
                    <a:pt x="780397" y="2154733"/>
                  </a:lnTo>
                  <a:lnTo>
                    <a:pt x="893153" y="2169672"/>
                  </a:lnTo>
                  <a:lnTo>
                    <a:pt x="1005908" y="2181199"/>
                  </a:lnTo>
                  <a:lnTo>
                    <a:pt x="1118664" y="2189447"/>
                  </a:lnTo>
                  <a:lnTo>
                    <a:pt x="1231419" y="2194614"/>
                  </a:lnTo>
                  <a:lnTo>
                    <a:pt x="1344175" y="2196954"/>
                  </a:lnTo>
                  <a:lnTo>
                    <a:pt x="1456930" y="2196756"/>
                  </a:lnTo>
                  <a:lnTo>
                    <a:pt x="1569686" y="2194313"/>
                  </a:lnTo>
                  <a:lnTo>
                    <a:pt x="1682441" y="2189884"/>
                  </a:lnTo>
                  <a:lnTo>
                    <a:pt x="1795197" y="2183663"/>
                  </a:lnTo>
                  <a:lnTo>
                    <a:pt x="1907952" y="2176558"/>
                  </a:lnTo>
                  <a:lnTo>
                    <a:pt x="2020708" y="2168479"/>
                  </a:lnTo>
                  <a:lnTo>
                    <a:pt x="2133463" y="2158440"/>
                  </a:lnTo>
                  <a:lnTo>
                    <a:pt x="2246219" y="2145811"/>
                  </a:lnTo>
                  <a:lnTo>
                    <a:pt x="2358975" y="2130828"/>
                  </a:lnTo>
                  <a:lnTo>
                    <a:pt x="2471730" y="2115286"/>
                  </a:lnTo>
                  <a:lnTo>
                    <a:pt x="2584486" y="2097445"/>
                  </a:lnTo>
                  <a:lnTo>
                    <a:pt x="2697241" y="2076302"/>
                  </a:lnTo>
                  <a:lnTo>
                    <a:pt x="2809997" y="2052817"/>
                  </a:lnTo>
                  <a:lnTo>
                    <a:pt x="2922752" y="2028367"/>
                  </a:lnTo>
                  <a:lnTo>
                    <a:pt x="3035508" y="2000829"/>
                  </a:lnTo>
                  <a:lnTo>
                    <a:pt x="3148263" y="1969593"/>
                  </a:lnTo>
                  <a:lnTo>
                    <a:pt x="3261019" y="1937392"/>
                  </a:lnTo>
                  <a:lnTo>
                    <a:pt x="3373774" y="1908419"/>
                  </a:lnTo>
                  <a:lnTo>
                    <a:pt x="3486530" y="1877949"/>
                  </a:lnTo>
                  <a:lnTo>
                    <a:pt x="3599285" y="1841575"/>
                  </a:lnTo>
                  <a:lnTo>
                    <a:pt x="3712041" y="1798900"/>
                  </a:lnTo>
                  <a:lnTo>
                    <a:pt x="3824796" y="1751429"/>
                  </a:lnTo>
                  <a:lnTo>
                    <a:pt x="3937552" y="1700928"/>
                  </a:lnTo>
                  <a:lnTo>
                    <a:pt x="4050307" y="1651028"/>
                  </a:lnTo>
                  <a:lnTo>
                    <a:pt x="4163063" y="1601391"/>
                  </a:lnTo>
                  <a:lnTo>
                    <a:pt x="4275819" y="1548925"/>
                  </a:lnTo>
                  <a:lnTo>
                    <a:pt x="4388574" y="1492525"/>
                  </a:lnTo>
                  <a:lnTo>
                    <a:pt x="4501330" y="1431342"/>
                  </a:lnTo>
                  <a:lnTo>
                    <a:pt x="4614085" y="1364876"/>
                  </a:lnTo>
                  <a:lnTo>
                    <a:pt x="4726841" y="1293833"/>
                  </a:lnTo>
                  <a:lnTo>
                    <a:pt x="4839596" y="1218439"/>
                  </a:lnTo>
                  <a:lnTo>
                    <a:pt x="4952352" y="1138732"/>
                  </a:lnTo>
                  <a:lnTo>
                    <a:pt x="5065107" y="1054656"/>
                  </a:lnTo>
                  <a:lnTo>
                    <a:pt x="5177863" y="966091"/>
                  </a:lnTo>
                  <a:lnTo>
                    <a:pt x="5290618" y="872883"/>
                  </a:lnTo>
                  <a:lnTo>
                    <a:pt x="5403374" y="774865"/>
                  </a:lnTo>
                  <a:lnTo>
                    <a:pt x="5516129" y="671882"/>
                  </a:lnTo>
                  <a:lnTo>
                    <a:pt x="5628885" y="563800"/>
                  </a:lnTo>
                  <a:lnTo>
                    <a:pt x="5741640" y="450515"/>
                  </a:lnTo>
                  <a:lnTo>
                    <a:pt x="5854396" y="331953"/>
                  </a:lnTo>
                  <a:lnTo>
                    <a:pt x="5967151" y="208072"/>
                  </a:lnTo>
                  <a:lnTo>
                    <a:pt x="6079907" y="78852"/>
                  </a:lnTo>
                  <a:lnTo>
                    <a:pt x="6145984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7" name="pl27"/>
            <p:cNvSpPr/>
            <p:nvPr/>
          </p:nvSpPr>
          <p:spPr>
            <a:xfrm>
              <a:off x="1764762" y="3441086"/>
              <a:ext cx="5323098" cy="1953188"/>
            </a:xfrm>
            <a:custGeom>
              <a:avLst/>
              <a:pathLst>
                <a:path w="5323098" h="1953188">
                  <a:moveTo>
                    <a:pt x="5323098" y="0"/>
                  </a:moveTo>
                  <a:lnTo>
                    <a:pt x="5257021" y="50933"/>
                  </a:lnTo>
                  <a:lnTo>
                    <a:pt x="5144265" y="136561"/>
                  </a:lnTo>
                  <a:lnTo>
                    <a:pt x="5031510" y="220873"/>
                  </a:lnTo>
                  <a:lnTo>
                    <a:pt x="4918754" y="303819"/>
                  </a:lnTo>
                  <a:lnTo>
                    <a:pt x="4805998" y="385323"/>
                  </a:lnTo>
                  <a:lnTo>
                    <a:pt x="4693243" y="465281"/>
                  </a:lnTo>
                  <a:lnTo>
                    <a:pt x="4580487" y="543556"/>
                  </a:lnTo>
                  <a:lnTo>
                    <a:pt x="4467732" y="619982"/>
                  </a:lnTo>
                  <a:lnTo>
                    <a:pt x="4354976" y="694371"/>
                  </a:lnTo>
                  <a:lnTo>
                    <a:pt x="4242221" y="766527"/>
                  </a:lnTo>
                  <a:lnTo>
                    <a:pt x="4129465" y="836262"/>
                  </a:lnTo>
                  <a:lnTo>
                    <a:pt x="4016710" y="903425"/>
                  </a:lnTo>
                  <a:lnTo>
                    <a:pt x="3903954" y="967927"/>
                  </a:lnTo>
                  <a:lnTo>
                    <a:pt x="3791199" y="1029774"/>
                  </a:lnTo>
                  <a:lnTo>
                    <a:pt x="3678443" y="1088930"/>
                  </a:lnTo>
                  <a:lnTo>
                    <a:pt x="3565688" y="1144067"/>
                  </a:lnTo>
                  <a:lnTo>
                    <a:pt x="3452932" y="1195868"/>
                  </a:lnTo>
                  <a:lnTo>
                    <a:pt x="3340177" y="1245558"/>
                  </a:lnTo>
                  <a:lnTo>
                    <a:pt x="3227421" y="1294108"/>
                  </a:lnTo>
                  <a:lnTo>
                    <a:pt x="3114666" y="1343121"/>
                  </a:lnTo>
                  <a:lnTo>
                    <a:pt x="3001910" y="1393427"/>
                  </a:lnTo>
                  <a:lnTo>
                    <a:pt x="2889154" y="1442859"/>
                  </a:lnTo>
                  <a:lnTo>
                    <a:pt x="2776399" y="1487225"/>
                  </a:lnTo>
                  <a:lnTo>
                    <a:pt x="2663643" y="1523738"/>
                  </a:lnTo>
                  <a:lnTo>
                    <a:pt x="2550888" y="1557236"/>
                  </a:lnTo>
                  <a:lnTo>
                    <a:pt x="2438132" y="1590357"/>
                  </a:lnTo>
                  <a:lnTo>
                    <a:pt x="2325377" y="1621427"/>
                  </a:lnTo>
                  <a:lnTo>
                    <a:pt x="2212621" y="1649872"/>
                  </a:lnTo>
                  <a:lnTo>
                    <a:pt x="2099866" y="1677887"/>
                  </a:lnTo>
                  <a:lnTo>
                    <a:pt x="1987110" y="1704477"/>
                  </a:lnTo>
                  <a:lnTo>
                    <a:pt x="1874355" y="1726954"/>
                  </a:lnTo>
                  <a:lnTo>
                    <a:pt x="1761599" y="1746529"/>
                  </a:lnTo>
                  <a:lnTo>
                    <a:pt x="1648844" y="1765188"/>
                  </a:lnTo>
                  <a:lnTo>
                    <a:pt x="1536088" y="1783003"/>
                  </a:lnTo>
                  <a:lnTo>
                    <a:pt x="1423333" y="1798816"/>
                  </a:lnTo>
                  <a:lnTo>
                    <a:pt x="1310577" y="1812900"/>
                  </a:lnTo>
                  <a:lnTo>
                    <a:pt x="1197822" y="1826105"/>
                  </a:lnTo>
                  <a:lnTo>
                    <a:pt x="1085066" y="1838777"/>
                  </a:lnTo>
                  <a:lnTo>
                    <a:pt x="972310" y="1850910"/>
                  </a:lnTo>
                  <a:lnTo>
                    <a:pt x="859555" y="1862493"/>
                  </a:lnTo>
                  <a:lnTo>
                    <a:pt x="746799" y="1873641"/>
                  </a:lnTo>
                  <a:lnTo>
                    <a:pt x="634044" y="1884530"/>
                  </a:lnTo>
                  <a:lnTo>
                    <a:pt x="521288" y="1895407"/>
                  </a:lnTo>
                  <a:lnTo>
                    <a:pt x="408533" y="1906550"/>
                  </a:lnTo>
                  <a:lnTo>
                    <a:pt x="295777" y="1918236"/>
                  </a:lnTo>
                  <a:lnTo>
                    <a:pt x="183022" y="1930704"/>
                  </a:lnTo>
                  <a:lnTo>
                    <a:pt x="70266" y="1944139"/>
                  </a:lnTo>
                  <a:lnTo>
                    <a:pt x="0" y="1953188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8" name="pl28"/>
            <p:cNvSpPr/>
            <p:nvPr/>
          </p:nvSpPr>
          <p:spPr>
            <a:xfrm>
              <a:off x="941876" y="3171734"/>
              <a:ext cx="6145984" cy="2056905"/>
            </a:xfrm>
            <a:custGeom>
              <a:avLst/>
              <a:pathLst>
                <a:path w="6145984" h="2056905">
                  <a:moveTo>
                    <a:pt x="0" y="2022781"/>
                  </a:moveTo>
                  <a:lnTo>
                    <a:pt x="103864" y="2030646"/>
                  </a:lnTo>
                  <a:lnTo>
                    <a:pt x="216619" y="2037974"/>
                  </a:lnTo>
                  <a:lnTo>
                    <a:pt x="329375" y="2044098"/>
                  </a:lnTo>
                  <a:lnTo>
                    <a:pt x="442131" y="2049026"/>
                  </a:lnTo>
                  <a:lnTo>
                    <a:pt x="554886" y="2052764"/>
                  </a:lnTo>
                  <a:lnTo>
                    <a:pt x="667642" y="2055318"/>
                  </a:lnTo>
                  <a:lnTo>
                    <a:pt x="780397" y="2056697"/>
                  </a:lnTo>
                  <a:lnTo>
                    <a:pt x="893153" y="2056905"/>
                  </a:lnTo>
                  <a:lnTo>
                    <a:pt x="1005908" y="2055951"/>
                  </a:lnTo>
                  <a:lnTo>
                    <a:pt x="1118664" y="2053841"/>
                  </a:lnTo>
                  <a:lnTo>
                    <a:pt x="1231419" y="2050582"/>
                  </a:lnTo>
                  <a:lnTo>
                    <a:pt x="1344175" y="2046180"/>
                  </a:lnTo>
                  <a:lnTo>
                    <a:pt x="1456930" y="2040643"/>
                  </a:lnTo>
                  <a:lnTo>
                    <a:pt x="1569686" y="2033977"/>
                  </a:lnTo>
                  <a:lnTo>
                    <a:pt x="1682441" y="2026188"/>
                  </a:lnTo>
                  <a:lnTo>
                    <a:pt x="1795197" y="2017287"/>
                  </a:lnTo>
                  <a:lnTo>
                    <a:pt x="1907952" y="2007667"/>
                  </a:lnTo>
                  <a:lnTo>
                    <a:pt x="2020708" y="1997292"/>
                  </a:lnTo>
                  <a:lnTo>
                    <a:pt x="2133463" y="1985670"/>
                  </a:lnTo>
                  <a:lnTo>
                    <a:pt x="2246219" y="1972314"/>
                  </a:lnTo>
                  <a:lnTo>
                    <a:pt x="2358975" y="1956915"/>
                  </a:lnTo>
                  <a:lnTo>
                    <a:pt x="2471730" y="1940237"/>
                  </a:lnTo>
                  <a:lnTo>
                    <a:pt x="2584486" y="1921987"/>
                  </a:lnTo>
                  <a:lnTo>
                    <a:pt x="2697241" y="1901628"/>
                  </a:lnTo>
                  <a:lnTo>
                    <a:pt x="2809997" y="1878647"/>
                  </a:lnTo>
                  <a:lnTo>
                    <a:pt x="2922752" y="1853127"/>
                  </a:lnTo>
                  <a:lnTo>
                    <a:pt x="3035508" y="1825351"/>
                  </a:lnTo>
                  <a:lnTo>
                    <a:pt x="3148263" y="1795510"/>
                  </a:lnTo>
                  <a:lnTo>
                    <a:pt x="3261019" y="1763874"/>
                  </a:lnTo>
                  <a:lnTo>
                    <a:pt x="3373774" y="1732828"/>
                  </a:lnTo>
                  <a:lnTo>
                    <a:pt x="3486530" y="1700844"/>
                  </a:lnTo>
                  <a:lnTo>
                    <a:pt x="3599285" y="1664400"/>
                  </a:lnTo>
                  <a:lnTo>
                    <a:pt x="3712041" y="1620880"/>
                  </a:lnTo>
                  <a:lnTo>
                    <a:pt x="3824796" y="1572428"/>
                  </a:lnTo>
                  <a:lnTo>
                    <a:pt x="3937552" y="1522025"/>
                  </a:lnTo>
                  <a:lnTo>
                    <a:pt x="4050307" y="1472568"/>
                  </a:lnTo>
                  <a:lnTo>
                    <a:pt x="4163063" y="1423475"/>
                  </a:lnTo>
                  <a:lnTo>
                    <a:pt x="4275819" y="1372396"/>
                  </a:lnTo>
                  <a:lnTo>
                    <a:pt x="4388574" y="1318296"/>
                  </a:lnTo>
                  <a:lnTo>
                    <a:pt x="4501330" y="1260136"/>
                  </a:lnTo>
                  <a:lnTo>
                    <a:pt x="4614085" y="1197325"/>
                  </a:lnTo>
                  <a:lnTo>
                    <a:pt x="4726841" y="1130880"/>
                  </a:lnTo>
                  <a:lnTo>
                    <a:pt x="4839596" y="1060932"/>
                  </a:lnTo>
                  <a:lnTo>
                    <a:pt x="4952352" y="987497"/>
                  </a:lnTo>
                  <a:lnTo>
                    <a:pt x="5065107" y="910592"/>
                  </a:lnTo>
                  <a:lnTo>
                    <a:pt x="5177863" y="830231"/>
                  </a:lnTo>
                  <a:lnTo>
                    <a:pt x="5290618" y="746432"/>
                  </a:lnTo>
                  <a:lnTo>
                    <a:pt x="5403374" y="659210"/>
                  </a:lnTo>
                  <a:lnTo>
                    <a:pt x="5516129" y="568581"/>
                  </a:lnTo>
                  <a:lnTo>
                    <a:pt x="5628885" y="474562"/>
                  </a:lnTo>
                  <a:lnTo>
                    <a:pt x="5741640" y="377167"/>
                  </a:lnTo>
                  <a:lnTo>
                    <a:pt x="5854396" y="276413"/>
                  </a:lnTo>
                  <a:lnTo>
                    <a:pt x="5967151" y="172316"/>
                  </a:lnTo>
                  <a:lnTo>
                    <a:pt x="6079907" y="64893"/>
                  </a:lnTo>
                  <a:lnTo>
                    <a:pt x="6145984" y="0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9" name="pg29"/>
            <p:cNvSpPr/>
            <p:nvPr/>
          </p:nvSpPr>
          <p:spPr>
            <a:xfrm>
              <a:off x="941876" y="4840832"/>
              <a:ext cx="6145984" cy="553443"/>
            </a:xfrm>
            <a:custGeom>
              <a:avLst/>
              <a:pathLst>
                <a:path w="6145984" h="553443">
                  <a:moveTo>
                    <a:pt x="0" y="122393"/>
                  </a:moveTo>
                  <a:lnTo>
                    <a:pt x="103864" y="129626"/>
                  </a:lnTo>
                  <a:lnTo>
                    <a:pt x="216619" y="136797"/>
                  </a:lnTo>
                  <a:lnTo>
                    <a:pt x="329375" y="143257"/>
                  </a:lnTo>
                  <a:lnTo>
                    <a:pt x="442131" y="148978"/>
                  </a:lnTo>
                  <a:lnTo>
                    <a:pt x="554886" y="153937"/>
                  </a:lnTo>
                  <a:lnTo>
                    <a:pt x="667642" y="158114"/>
                  </a:lnTo>
                  <a:lnTo>
                    <a:pt x="780397" y="161506"/>
                  </a:lnTo>
                  <a:lnTo>
                    <a:pt x="893153" y="164130"/>
                  </a:lnTo>
                  <a:lnTo>
                    <a:pt x="1005908" y="166035"/>
                  </a:lnTo>
                  <a:lnTo>
                    <a:pt x="1118664" y="167309"/>
                  </a:lnTo>
                  <a:lnTo>
                    <a:pt x="1231419" y="168081"/>
                  </a:lnTo>
                  <a:lnTo>
                    <a:pt x="1344175" y="168518"/>
                  </a:lnTo>
                  <a:lnTo>
                    <a:pt x="1456930" y="168810"/>
                  </a:lnTo>
                  <a:lnTo>
                    <a:pt x="1569686" y="169151"/>
                  </a:lnTo>
                  <a:lnTo>
                    <a:pt x="1682441" y="169709"/>
                  </a:lnTo>
                  <a:lnTo>
                    <a:pt x="1795197" y="170615"/>
                  </a:lnTo>
                  <a:lnTo>
                    <a:pt x="1907952" y="172985"/>
                  </a:lnTo>
                  <a:lnTo>
                    <a:pt x="2020708" y="176872"/>
                  </a:lnTo>
                  <a:lnTo>
                    <a:pt x="2133463" y="181215"/>
                  </a:lnTo>
                  <a:lnTo>
                    <a:pt x="2246219" y="185185"/>
                  </a:lnTo>
                  <a:lnTo>
                    <a:pt x="2358975" y="188816"/>
                  </a:lnTo>
                  <a:lnTo>
                    <a:pt x="2471730" y="194602"/>
                  </a:lnTo>
                  <a:lnTo>
                    <a:pt x="2584486" y="200522"/>
                  </a:lnTo>
                  <a:lnTo>
                    <a:pt x="2697241" y="204609"/>
                  </a:lnTo>
                  <a:lnTo>
                    <a:pt x="2809997" y="205929"/>
                  </a:lnTo>
                  <a:lnTo>
                    <a:pt x="2922752" y="201251"/>
                  </a:lnTo>
                  <a:lnTo>
                    <a:pt x="3035508" y="191556"/>
                  </a:lnTo>
                  <a:lnTo>
                    <a:pt x="3148263" y="180918"/>
                  </a:lnTo>
                  <a:lnTo>
                    <a:pt x="3261019" y="175379"/>
                  </a:lnTo>
                  <a:lnTo>
                    <a:pt x="3373774" y="172826"/>
                  </a:lnTo>
                  <a:lnTo>
                    <a:pt x="3486530" y="169426"/>
                  </a:lnTo>
                  <a:lnTo>
                    <a:pt x="3599285" y="166295"/>
                  </a:lnTo>
                  <a:lnTo>
                    <a:pt x="3712041" y="165877"/>
                  </a:lnTo>
                  <a:lnTo>
                    <a:pt x="3824796" y="166410"/>
                  </a:lnTo>
                  <a:lnTo>
                    <a:pt x="3937552" y="166580"/>
                  </a:lnTo>
                  <a:lnTo>
                    <a:pt x="4050307" y="166448"/>
                  </a:lnTo>
                  <a:lnTo>
                    <a:pt x="4163063" y="166160"/>
                  </a:lnTo>
                  <a:lnTo>
                    <a:pt x="4275819" y="165105"/>
                  </a:lnTo>
                  <a:lnTo>
                    <a:pt x="4388574" y="162854"/>
                  </a:lnTo>
                  <a:lnTo>
                    <a:pt x="4501330" y="159147"/>
                  </a:lnTo>
                  <a:lnTo>
                    <a:pt x="4614085" y="153977"/>
                  </a:lnTo>
                  <a:lnTo>
                    <a:pt x="4726841" y="148052"/>
                  </a:lnTo>
                  <a:lnTo>
                    <a:pt x="4839596" y="141524"/>
                  </a:lnTo>
                  <a:lnTo>
                    <a:pt x="4952352" y="134407"/>
                  </a:lnTo>
                  <a:lnTo>
                    <a:pt x="5065107" y="126650"/>
                  </a:lnTo>
                  <a:lnTo>
                    <a:pt x="5177863" y="118164"/>
                  </a:lnTo>
                  <a:lnTo>
                    <a:pt x="5290618" y="108833"/>
                  </a:lnTo>
                  <a:lnTo>
                    <a:pt x="5403374" y="98539"/>
                  </a:lnTo>
                  <a:lnTo>
                    <a:pt x="5516129" y="87165"/>
                  </a:lnTo>
                  <a:lnTo>
                    <a:pt x="5628885" y="74612"/>
                  </a:lnTo>
                  <a:lnTo>
                    <a:pt x="5741640" y="60798"/>
                  </a:lnTo>
                  <a:lnTo>
                    <a:pt x="5854396" y="45665"/>
                  </a:lnTo>
                  <a:lnTo>
                    <a:pt x="5967151" y="29172"/>
                  </a:lnTo>
                  <a:lnTo>
                    <a:pt x="6079907" y="11294"/>
                  </a:lnTo>
                  <a:lnTo>
                    <a:pt x="6145984" y="0"/>
                  </a:lnTo>
                  <a:lnTo>
                    <a:pt x="6145984" y="355668"/>
                  </a:lnTo>
                  <a:lnTo>
                    <a:pt x="6079907" y="348528"/>
                  </a:lnTo>
                  <a:lnTo>
                    <a:pt x="5967151" y="337626"/>
                  </a:lnTo>
                  <a:lnTo>
                    <a:pt x="5854396" y="327995"/>
                  </a:lnTo>
                  <a:lnTo>
                    <a:pt x="5741640" y="319614"/>
                  </a:lnTo>
                  <a:lnTo>
                    <a:pt x="5628885" y="312444"/>
                  </a:lnTo>
                  <a:lnTo>
                    <a:pt x="5516129" y="306429"/>
                  </a:lnTo>
                  <a:lnTo>
                    <a:pt x="5403374" y="301490"/>
                  </a:lnTo>
                  <a:lnTo>
                    <a:pt x="5290618" y="297529"/>
                  </a:lnTo>
                  <a:lnTo>
                    <a:pt x="5177863" y="294435"/>
                  </a:lnTo>
                  <a:lnTo>
                    <a:pt x="5065107" y="292087"/>
                  </a:lnTo>
                  <a:lnTo>
                    <a:pt x="4952352" y="290375"/>
                  </a:lnTo>
                  <a:lnTo>
                    <a:pt x="4839596" y="289211"/>
                  </a:lnTo>
                  <a:lnTo>
                    <a:pt x="4726841" y="288548"/>
                  </a:lnTo>
                  <a:lnTo>
                    <a:pt x="4614085" y="288401"/>
                  </a:lnTo>
                  <a:lnTo>
                    <a:pt x="4501330" y="288744"/>
                  </a:lnTo>
                  <a:lnTo>
                    <a:pt x="4388574" y="288460"/>
                  </a:lnTo>
                  <a:lnTo>
                    <a:pt x="4275819" y="287675"/>
                  </a:lnTo>
                  <a:lnTo>
                    <a:pt x="4163063" y="286897"/>
                  </a:lnTo>
                  <a:lnTo>
                    <a:pt x="4050307" y="286468"/>
                  </a:lnTo>
                  <a:lnTo>
                    <a:pt x="3937552" y="286013"/>
                  </a:lnTo>
                  <a:lnTo>
                    <a:pt x="3824796" y="285715"/>
                  </a:lnTo>
                  <a:lnTo>
                    <a:pt x="3712041" y="286478"/>
                  </a:lnTo>
                  <a:lnTo>
                    <a:pt x="3599285" y="288011"/>
                  </a:lnTo>
                  <a:lnTo>
                    <a:pt x="3486530" y="291234"/>
                  </a:lnTo>
                  <a:lnTo>
                    <a:pt x="3373774" y="296633"/>
                  </a:lnTo>
                  <a:lnTo>
                    <a:pt x="3261019" y="301925"/>
                  </a:lnTo>
                  <a:lnTo>
                    <a:pt x="3148263" y="306717"/>
                  </a:lnTo>
                  <a:lnTo>
                    <a:pt x="3035508" y="315513"/>
                  </a:lnTo>
                  <a:lnTo>
                    <a:pt x="2922752" y="325522"/>
                  </a:lnTo>
                  <a:lnTo>
                    <a:pt x="2809997" y="331613"/>
                  </a:lnTo>
                  <a:lnTo>
                    <a:pt x="2697241" y="329627"/>
                  </a:lnTo>
                  <a:lnTo>
                    <a:pt x="2584486" y="324506"/>
                  </a:lnTo>
                  <a:lnTo>
                    <a:pt x="2471730" y="319126"/>
                  </a:lnTo>
                  <a:lnTo>
                    <a:pt x="2358975" y="314841"/>
                  </a:lnTo>
                  <a:lnTo>
                    <a:pt x="2246219" y="311757"/>
                  </a:lnTo>
                  <a:lnTo>
                    <a:pt x="2133463" y="308748"/>
                  </a:lnTo>
                  <a:lnTo>
                    <a:pt x="2020708" y="306496"/>
                  </a:lnTo>
                  <a:lnTo>
                    <a:pt x="1907952" y="305641"/>
                  </a:lnTo>
                  <a:lnTo>
                    <a:pt x="1795197" y="306590"/>
                  </a:lnTo>
                  <a:lnTo>
                    <a:pt x="1682441" y="309224"/>
                  </a:lnTo>
                  <a:lnTo>
                    <a:pt x="1569686" y="313102"/>
                  </a:lnTo>
                  <a:lnTo>
                    <a:pt x="1456930" y="318338"/>
                  </a:lnTo>
                  <a:lnTo>
                    <a:pt x="1344175" y="325096"/>
                  </a:lnTo>
                  <a:lnTo>
                    <a:pt x="1231419" y="333561"/>
                  </a:lnTo>
                  <a:lnTo>
                    <a:pt x="1118664" y="343916"/>
                  </a:lnTo>
                  <a:lnTo>
                    <a:pt x="1005908" y="356319"/>
                  </a:lnTo>
                  <a:lnTo>
                    <a:pt x="893153" y="370895"/>
                  </a:lnTo>
                  <a:lnTo>
                    <a:pt x="780397" y="387721"/>
                  </a:lnTo>
                  <a:lnTo>
                    <a:pt x="667642" y="406841"/>
                  </a:lnTo>
                  <a:lnTo>
                    <a:pt x="554886" y="428265"/>
                  </a:lnTo>
                  <a:lnTo>
                    <a:pt x="442131" y="451980"/>
                  </a:lnTo>
                  <a:lnTo>
                    <a:pt x="329375" y="477962"/>
                  </a:lnTo>
                  <a:lnTo>
                    <a:pt x="216619" y="506178"/>
                  </a:lnTo>
                  <a:lnTo>
                    <a:pt x="103864" y="536593"/>
                  </a:lnTo>
                  <a:lnTo>
                    <a:pt x="45544" y="553443"/>
                  </a:lnTo>
                  <a:close/>
                </a:path>
              </a:pathLst>
            </a:cu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0" name="pl30"/>
            <p:cNvSpPr/>
            <p:nvPr/>
          </p:nvSpPr>
          <p:spPr>
            <a:xfrm>
              <a:off x="941876" y="4840832"/>
              <a:ext cx="6145984" cy="205929"/>
            </a:xfrm>
            <a:custGeom>
              <a:avLst/>
              <a:pathLst>
                <a:path w="6145984" h="205929">
                  <a:moveTo>
                    <a:pt x="0" y="122393"/>
                  </a:moveTo>
                  <a:lnTo>
                    <a:pt x="103864" y="129626"/>
                  </a:lnTo>
                  <a:lnTo>
                    <a:pt x="216619" y="136797"/>
                  </a:lnTo>
                  <a:lnTo>
                    <a:pt x="329375" y="143257"/>
                  </a:lnTo>
                  <a:lnTo>
                    <a:pt x="442131" y="148978"/>
                  </a:lnTo>
                  <a:lnTo>
                    <a:pt x="554886" y="153937"/>
                  </a:lnTo>
                  <a:lnTo>
                    <a:pt x="667642" y="158114"/>
                  </a:lnTo>
                  <a:lnTo>
                    <a:pt x="780397" y="161506"/>
                  </a:lnTo>
                  <a:lnTo>
                    <a:pt x="893153" y="164130"/>
                  </a:lnTo>
                  <a:lnTo>
                    <a:pt x="1005908" y="166035"/>
                  </a:lnTo>
                  <a:lnTo>
                    <a:pt x="1118664" y="167309"/>
                  </a:lnTo>
                  <a:lnTo>
                    <a:pt x="1231419" y="168081"/>
                  </a:lnTo>
                  <a:lnTo>
                    <a:pt x="1344175" y="168518"/>
                  </a:lnTo>
                  <a:lnTo>
                    <a:pt x="1456930" y="168810"/>
                  </a:lnTo>
                  <a:lnTo>
                    <a:pt x="1569686" y="169151"/>
                  </a:lnTo>
                  <a:lnTo>
                    <a:pt x="1682441" y="169709"/>
                  </a:lnTo>
                  <a:lnTo>
                    <a:pt x="1795197" y="170615"/>
                  </a:lnTo>
                  <a:lnTo>
                    <a:pt x="1907952" y="172985"/>
                  </a:lnTo>
                  <a:lnTo>
                    <a:pt x="2020708" y="176872"/>
                  </a:lnTo>
                  <a:lnTo>
                    <a:pt x="2133463" y="181215"/>
                  </a:lnTo>
                  <a:lnTo>
                    <a:pt x="2246219" y="185185"/>
                  </a:lnTo>
                  <a:lnTo>
                    <a:pt x="2358975" y="188816"/>
                  </a:lnTo>
                  <a:lnTo>
                    <a:pt x="2471730" y="194602"/>
                  </a:lnTo>
                  <a:lnTo>
                    <a:pt x="2584486" y="200522"/>
                  </a:lnTo>
                  <a:lnTo>
                    <a:pt x="2697241" y="204609"/>
                  </a:lnTo>
                  <a:lnTo>
                    <a:pt x="2809997" y="205929"/>
                  </a:lnTo>
                  <a:lnTo>
                    <a:pt x="2922752" y="201251"/>
                  </a:lnTo>
                  <a:lnTo>
                    <a:pt x="3035508" y="191556"/>
                  </a:lnTo>
                  <a:lnTo>
                    <a:pt x="3148263" y="180918"/>
                  </a:lnTo>
                  <a:lnTo>
                    <a:pt x="3261019" y="175379"/>
                  </a:lnTo>
                  <a:lnTo>
                    <a:pt x="3373774" y="172826"/>
                  </a:lnTo>
                  <a:lnTo>
                    <a:pt x="3486530" y="169426"/>
                  </a:lnTo>
                  <a:lnTo>
                    <a:pt x="3599285" y="166295"/>
                  </a:lnTo>
                  <a:lnTo>
                    <a:pt x="3712041" y="165877"/>
                  </a:lnTo>
                  <a:lnTo>
                    <a:pt x="3824796" y="166410"/>
                  </a:lnTo>
                  <a:lnTo>
                    <a:pt x="3937552" y="166580"/>
                  </a:lnTo>
                  <a:lnTo>
                    <a:pt x="4050307" y="166448"/>
                  </a:lnTo>
                  <a:lnTo>
                    <a:pt x="4163063" y="166160"/>
                  </a:lnTo>
                  <a:lnTo>
                    <a:pt x="4275819" y="165105"/>
                  </a:lnTo>
                  <a:lnTo>
                    <a:pt x="4388574" y="162854"/>
                  </a:lnTo>
                  <a:lnTo>
                    <a:pt x="4501330" y="159147"/>
                  </a:lnTo>
                  <a:lnTo>
                    <a:pt x="4614085" y="153977"/>
                  </a:lnTo>
                  <a:lnTo>
                    <a:pt x="4726841" y="148052"/>
                  </a:lnTo>
                  <a:lnTo>
                    <a:pt x="4839596" y="141524"/>
                  </a:lnTo>
                  <a:lnTo>
                    <a:pt x="4952352" y="134407"/>
                  </a:lnTo>
                  <a:lnTo>
                    <a:pt x="5065107" y="126650"/>
                  </a:lnTo>
                  <a:lnTo>
                    <a:pt x="5177863" y="118164"/>
                  </a:lnTo>
                  <a:lnTo>
                    <a:pt x="5290618" y="108833"/>
                  </a:lnTo>
                  <a:lnTo>
                    <a:pt x="5403374" y="98539"/>
                  </a:lnTo>
                  <a:lnTo>
                    <a:pt x="5516129" y="87165"/>
                  </a:lnTo>
                  <a:lnTo>
                    <a:pt x="5628885" y="74612"/>
                  </a:lnTo>
                  <a:lnTo>
                    <a:pt x="5741640" y="60798"/>
                  </a:lnTo>
                  <a:lnTo>
                    <a:pt x="5854396" y="45665"/>
                  </a:lnTo>
                  <a:lnTo>
                    <a:pt x="5967151" y="29172"/>
                  </a:lnTo>
                  <a:lnTo>
                    <a:pt x="6079907" y="11294"/>
                  </a:lnTo>
                  <a:lnTo>
                    <a:pt x="6145984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1" name="pl31"/>
            <p:cNvSpPr/>
            <p:nvPr/>
          </p:nvSpPr>
          <p:spPr>
            <a:xfrm>
              <a:off x="987420" y="5126548"/>
              <a:ext cx="6100440" cy="267727"/>
            </a:xfrm>
            <a:custGeom>
              <a:avLst/>
              <a:pathLst>
                <a:path w="6100440" h="267727">
                  <a:moveTo>
                    <a:pt x="6100440" y="69952"/>
                  </a:moveTo>
                  <a:lnTo>
                    <a:pt x="6034363" y="62813"/>
                  </a:lnTo>
                  <a:lnTo>
                    <a:pt x="5921607" y="51910"/>
                  </a:lnTo>
                  <a:lnTo>
                    <a:pt x="5808852" y="42279"/>
                  </a:lnTo>
                  <a:lnTo>
                    <a:pt x="5696096" y="33898"/>
                  </a:lnTo>
                  <a:lnTo>
                    <a:pt x="5583341" y="26729"/>
                  </a:lnTo>
                  <a:lnTo>
                    <a:pt x="5470585" y="20713"/>
                  </a:lnTo>
                  <a:lnTo>
                    <a:pt x="5357830" y="15774"/>
                  </a:lnTo>
                  <a:lnTo>
                    <a:pt x="5245074" y="11814"/>
                  </a:lnTo>
                  <a:lnTo>
                    <a:pt x="5132319" y="8719"/>
                  </a:lnTo>
                  <a:lnTo>
                    <a:pt x="5019563" y="6371"/>
                  </a:lnTo>
                  <a:lnTo>
                    <a:pt x="4906808" y="4659"/>
                  </a:lnTo>
                  <a:lnTo>
                    <a:pt x="4794052" y="3495"/>
                  </a:lnTo>
                  <a:lnTo>
                    <a:pt x="4681297" y="2832"/>
                  </a:lnTo>
                  <a:lnTo>
                    <a:pt x="4568541" y="2686"/>
                  </a:lnTo>
                  <a:lnTo>
                    <a:pt x="4455786" y="3029"/>
                  </a:lnTo>
                  <a:lnTo>
                    <a:pt x="4343030" y="2744"/>
                  </a:lnTo>
                  <a:lnTo>
                    <a:pt x="4230274" y="1959"/>
                  </a:lnTo>
                  <a:lnTo>
                    <a:pt x="4117519" y="1181"/>
                  </a:lnTo>
                  <a:lnTo>
                    <a:pt x="4004763" y="752"/>
                  </a:lnTo>
                  <a:lnTo>
                    <a:pt x="3892008" y="297"/>
                  </a:lnTo>
                  <a:lnTo>
                    <a:pt x="3779252" y="0"/>
                  </a:lnTo>
                  <a:lnTo>
                    <a:pt x="3666497" y="762"/>
                  </a:lnTo>
                  <a:lnTo>
                    <a:pt x="3553741" y="2295"/>
                  </a:lnTo>
                  <a:lnTo>
                    <a:pt x="3440986" y="5518"/>
                  </a:lnTo>
                  <a:lnTo>
                    <a:pt x="3328230" y="10917"/>
                  </a:lnTo>
                  <a:lnTo>
                    <a:pt x="3215475" y="16209"/>
                  </a:lnTo>
                  <a:lnTo>
                    <a:pt x="3102719" y="21001"/>
                  </a:lnTo>
                  <a:lnTo>
                    <a:pt x="2989964" y="29798"/>
                  </a:lnTo>
                  <a:lnTo>
                    <a:pt x="2877208" y="39806"/>
                  </a:lnTo>
                  <a:lnTo>
                    <a:pt x="2764453" y="45897"/>
                  </a:lnTo>
                  <a:lnTo>
                    <a:pt x="2651697" y="43911"/>
                  </a:lnTo>
                  <a:lnTo>
                    <a:pt x="2538941" y="38790"/>
                  </a:lnTo>
                  <a:lnTo>
                    <a:pt x="2426186" y="33410"/>
                  </a:lnTo>
                  <a:lnTo>
                    <a:pt x="2313430" y="29125"/>
                  </a:lnTo>
                  <a:lnTo>
                    <a:pt x="2200675" y="26041"/>
                  </a:lnTo>
                  <a:lnTo>
                    <a:pt x="2087919" y="23032"/>
                  </a:lnTo>
                  <a:lnTo>
                    <a:pt x="1975164" y="20780"/>
                  </a:lnTo>
                  <a:lnTo>
                    <a:pt x="1862408" y="19925"/>
                  </a:lnTo>
                  <a:lnTo>
                    <a:pt x="1749653" y="20874"/>
                  </a:lnTo>
                  <a:lnTo>
                    <a:pt x="1636897" y="23508"/>
                  </a:lnTo>
                  <a:lnTo>
                    <a:pt x="1524142" y="27386"/>
                  </a:lnTo>
                  <a:lnTo>
                    <a:pt x="1411386" y="32622"/>
                  </a:lnTo>
                  <a:lnTo>
                    <a:pt x="1298631" y="39380"/>
                  </a:lnTo>
                  <a:lnTo>
                    <a:pt x="1185875" y="47845"/>
                  </a:lnTo>
                  <a:lnTo>
                    <a:pt x="1073120" y="58200"/>
                  </a:lnTo>
                  <a:lnTo>
                    <a:pt x="960364" y="70603"/>
                  </a:lnTo>
                  <a:lnTo>
                    <a:pt x="847609" y="85179"/>
                  </a:lnTo>
                  <a:lnTo>
                    <a:pt x="734853" y="102006"/>
                  </a:lnTo>
                  <a:lnTo>
                    <a:pt x="622097" y="121126"/>
                  </a:lnTo>
                  <a:lnTo>
                    <a:pt x="509342" y="142549"/>
                  </a:lnTo>
                  <a:lnTo>
                    <a:pt x="396586" y="166264"/>
                  </a:lnTo>
                  <a:lnTo>
                    <a:pt x="283831" y="192246"/>
                  </a:lnTo>
                  <a:lnTo>
                    <a:pt x="171075" y="220462"/>
                  </a:lnTo>
                  <a:lnTo>
                    <a:pt x="58320" y="250877"/>
                  </a:lnTo>
                  <a:lnTo>
                    <a:pt x="0" y="267727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2" name="pl32"/>
            <p:cNvSpPr/>
            <p:nvPr/>
          </p:nvSpPr>
          <p:spPr>
            <a:xfrm>
              <a:off x="941876" y="5018666"/>
              <a:ext cx="6145984" cy="166663"/>
            </a:xfrm>
            <a:custGeom>
              <a:avLst/>
              <a:pathLst>
                <a:path w="6145984" h="166663">
                  <a:moveTo>
                    <a:pt x="0" y="166663"/>
                  </a:moveTo>
                  <a:lnTo>
                    <a:pt x="103864" y="155275"/>
                  </a:lnTo>
                  <a:lnTo>
                    <a:pt x="216619" y="143653"/>
                  </a:lnTo>
                  <a:lnTo>
                    <a:pt x="329375" y="132775"/>
                  </a:lnTo>
                  <a:lnTo>
                    <a:pt x="442131" y="122645"/>
                  </a:lnTo>
                  <a:lnTo>
                    <a:pt x="554886" y="113267"/>
                  </a:lnTo>
                  <a:lnTo>
                    <a:pt x="667642" y="104644"/>
                  </a:lnTo>
                  <a:lnTo>
                    <a:pt x="780397" y="96780"/>
                  </a:lnTo>
                  <a:lnTo>
                    <a:pt x="893153" y="89678"/>
                  </a:lnTo>
                  <a:lnTo>
                    <a:pt x="1005908" y="83343"/>
                  </a:lnTo>
                  <a:lnTo>
                    <a:pt x="1118664" y="77778"/>
                  </a:lnTo>
                  <a:lnTo>
                    <a:pt x="1231419" y="72987"/>
                  </a:lnTo>
                  <a:lnTo>
                    <a:pt x="1344175" y="68973"/>
                  </a:lnTo>
                  <a:lnTo>
                    <a:pt x="1456930" y="65740"/>
                  </a:lnTo>
                  <a:lnTo>
                    <a:pt x="1569686" y="63292"/>
                  </a:lnTo>
                  <a:lnTo>
                    <a:pt x="1682441" y="61633"/>
                  </a:lnTo>
                  <a:lnTo>
                    <a:pt x="1795197" y="60768"/>
                  </a:lnTo>
                  <a:lnTo>
                    <a:pt x="1907952" y="61479"/>
                  </a:lnTo>
                  <a:lnTo>
                    <a:pt x="2020708" y="63850"/>
                  </a:lnTo>
                  <a:lnTo>
                    <a:pt x="2133463" y="67148"/>
                  </a:lnTo>
                  <a:lnTo>
                    <a:pt x="2246219" y="70637"/>
                  </a:lnTo>
                  <a:lnTo>
                    <a:pt x="2358975" y="73994"/>
                  </a:lnTo>
                  <a:lnTo>
                    <a:pt x="2471730" y="79030"/>
                  </a:lnTo>
                  <a:lnTo>
                    <a:pt x="2584486" y="84680"/>
                  </a:lnTo>
                  <a:lnTo>
                    <a:pt x="2697241" y="89284"/>
                  </a:lnTo>
                  <a:lnTo>
                    <a:pt x="2809997" y="90937"/>
                  </a:lnTo>
                  <a:lnTo>
                    <a:pt x="2922752" y="85553"/>
                  </a:lnTo>
                  <a:lnTo>
                    <a:pt x="3035508" y="75701"/>
                  </a:lnTo>
                  <a:lnTo>
                    <a:pt x="3148263" y="65983"/>
                  </a:lnTo>
                  <a:lnTo>
                    <a:pt x="3261019" y="60818"/>
                  </a:lnTo>
                  <a:lnTo>
                    <a:pt x="3373774" y="56895"/>
                  </a:lnTo>
                  <a:lnTo>
                    <a:pt x="3486530" y="52496"/>
                  </a:lnTo>
                  <a:lnTo>
                    <a:pt x="3599285" y="49319"/>
                  </a:lnTo>
                  <a:lnTo>
                    <a:pt x="3712041" y="48344"/>
                  </a:lnTo>
                  <a:lnTo>
                    <a:pt x="3824796" y="48229"/>
                  </a:lnTo>
                  <a:lnTo>
                    <a:pt x="3937552" y="48462"/>
                  </a:lnTo>
                  <a:lnTo>
                    <a:pt x="4050307" y="48624"/>
                  </a:lnTo>
                  <a:lnTo>
                    <a:pt x="4163063" y="48695"/>
                  </a:lnTo>
                  <a:lnTo>
                    <a:pt x="4275819" y="48556"/>
                  </a:lnTo>
                  <a:lnTo>
                    <a:pt x="4388574" y="47823"/>
                  </a:lnTo>
                  <a:lnTo>
                    <a:pt x="4501330" y="46111"/>
                  </a:lnTo>
                  <a:lnTo>
                    <a:pt x="4614085" y="43355"/>
                  </a:lnTo>
                  <a:lnTo>
                    <a:pt x="4726841" y="40466"/>
                  </a:lnTo>
                  <a:lnTo>
                    <a:pt x="4839596" y="37534"/>
                  </a:lnTo>
                  <a:lnTo>
                    <a:pt x="4952352" y="34557"/>
                  </a:lnTo>
                  <a:lnTo>
                    <a:pt x="5065107" y="31535"/>
                  </a:lnTo>
                  <a:lnTo>
                    <a:pt x="5177863" y="28465"/>
                  </a:lnTo>
                  <a:lnTo>
                    <a:pt x="5290618" y="25347"/>
                  </a:lnTo>
                  <a:lnTo>
                    <a:pt x="5403374" y="22181"/>
                  </a:lnTo>
                  <a:lnTo>
                    <a:pt x="5516129" y="18963"/>
                  </a:lnTo>
                  <a:lnTo>
                    <a:pt x="5628885" y="15694"/>
                  </a:lnTo>
                  <a:lnTo>
                    <a:pt x="5741640" y="12372"/>
                  </a:lnTo>
                  <a:lnTo>
                    <a:pt x="5854396" y="8996"/>
                  </a:lnTo>
                  <a:lnTo>
                    <a:pt x="5967151" y="5565"/>
                  </a:lnTo>
                  <a:lnTo>
                    <a:pt x="6079907" y="2077"/>
                  </a:lnTo>
                  <a:lnTo>
                    <a:pt x="6145984" y="0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3" name="pg33"/>
            <p:cNvSpPr/>
            <p:nvPr/>
          </p:nvSpPr>
          <p:spPr>
            <a:xfrm>
              <a:off x="941876" y="4843108"/>
              <a:ext cx="6145984" cy="551167"/>
            </a:xfrm>
            <a:custGeom>
              <a:avLst/>
              <a:pathLst>
                <a:path w="6145984" h="551167">
                  <a:moveTo>
                    <a:pt x="0" y="148575"/>
                  </a:moveTo>
                  <a:lnTo>
                    <a:pt x="103864" y="160467"/>
                  </a:lnTo>
                  <a:lnTo>
                    <a:pt x="216619" y="172246"/>
                  </a:lnTo>
                  <a:lnTo>
                    <a:pt x="329375" y="182864"/>
                  </a:lnTo>
                  <a:lnTo>
                    <a:pt x="442131" y="192294"/>
                  </a:lnTo>
                  <a:lnTo>
                    <a:pt x="554886" y="200508"/>
                  </a:lnTo>
                  <a:lnTo>
                    <a:pt x="667642" y="207489"/>
                  </a:lnTo>
                  <a:lnTo>
                    <a:pt x="780397" y="213230"/>
                  </a:lnTo>
                  <a:lnTo>
                    <a:pt x="893153" y="217745"/>
                  </a:lnTo>
                  <a:lnTo>
                    <a:pt x="1005908" y="221079"/>
                  </a:lnTo>
                  <a:lnTo>
                    <a:pt x="1118664" y="223314"/>
                  </a:lnTo>
                  <a:lnTo>
                    <a:pt x="1231419" y="224571"/>
                  </a:lnTo>
                  <a:lnTo>
                    <a:pt x="1344175" y="225008"/>
                  </a:lnTo>
                  <a:lnTo>
                    <a:pt x="1456930" y="224804"/>
                  </a:lnTo>
                  <a:lnTo>
                    <a:pt x="1569686" y="224140"/>
                  </a:lnTo>
                  <a:lnTo>
                    <a:pt x="1682441" y="223177"/>
                  </a:lnTo>
                  <a:lnTo>
                    <a:pt x="1795197" y="222035"/>
                  </a:lnTo>
                  <a:lnTo>
                    <a:pt x="1907952" y="221545"/>
                  </a:lnTo>
                  <a:lnTo>
                    <a:pt x="2020708" y="221743"/>
                  </a:lnTo>
                  <a:lnTo>
                    <a:pt x="2133463" y="221851"/>
                  </a:lnTo>
                  <a:lnTo>
                    <a:pt x="2246219" y="221316"/>
                  </a:lnTo>
                  <a:lnTo>
                    <a:pt x="2358975" y="220299"/>
                  </a:lnTo>
                  <a:lnTo>
                    <a:pt x="2471730" y="220737"/>
                  </a:lnTo>
                  <a:lnTo>
                    <a:pt x="2584486" y="221042"/>
                  </a:lnTo>
                  <a:lnTo>
                    <a:pt x="2697241" y="219839"/>
                  </a:lnTo>
                  <a:lnTo>
                    <a:pt x="2809997" y="216792"/>
                  </a:lnTo>
                  <a:lnTo>
                    <a:pt x="2922752" y="209777"/>
                  </a:lnTo>
                  <a:lnTo>
                    <a:pt x="3035508" y="199132"/>
                  </a:lnTo>
                  <a:lnTo>
                    <a:pt x="3148263" y="187691"/>
                  </a:lnTo>
                  <a:lnTo>
                    <a:pt x="3261019" y="180196"/>
                  </a:lnTo>
                  <a:lnTo>
                    <a:pt x="3373774" y="174878"/>
                  </a:lnTo>
                  <a:lnTo>
                    <a:pt x="3486530" y="168749"/>
                  </a:lnTo>
                  <a:lnTo>
                    <a:pt x="3599285" y="163186"/>
                  </a:lnTo>
                  <a:lnTo>
                    <a:pt x="3712041" y="160641"/>
                  </a:lnTo>
                  <a:lnTo>
                    <a:pt x="3824796" y="159119"/>
                  </a:lnTo>
                  <a:lnTo>
                    <a:pt x="3937552" y="157479"/>
                  </a:lnTo>
                  <a:lnTo>
                    <a:pt x="4050307" y="155919"/>
                  </a:lnTo>
                  <a:lnTo>
                    <a:pt x="4163063" y="154486"/>
                  </a:lnTo>
                  <a:lnTo>
                    <a:pt x="4275819" y="152485"/>
                  </a:lnTo>
                  <a:lnTo>
                    <a:pt x="4388574" y="149518"/>
                  </a:lnTo>
                  <a:lnTo>
                    <a:pt x="4501330" y="145344"/>
                  </a:lnTo>
                  <a:lnTo>
                    <a:pt x="4614085" y="139955"/>
                  </a:lnTo>
                  <a:lnTo>
                    <a:pt x="4726841" y="133978"/>
                  </a:lnTo>
                  <a:lnTo>
                    <a:pt x="4839596" y="127556"/>
                  </a:lnTo>
                  <a:lnTo>
                    <a:pt x="4952352" y="120702"/>
                  </a:lnTo>
                  <a:lnTo>
                    <a:pt x="5065107" y="113369"/>
                  </a:lnTo>
                  <a:lnTo>
                    <a:pt x="5177863" y="105472"/>
                  </a:lnTo>
                  <a:lnTo>
                    <a:pt x="5290618" y="96903"/>
                  </a:lnTo>
                  <a:lnTo>
                    <a:pt x="5403374" y="87547"/>
                  </a:lnTo>
                  <a:lnTo>
                    <a:pt x="5516129" y="77296"/>
                  </a:lnTo>
                  <a:lnTo>
                    <a:pt x="5628885" y="66054"/>
                  </a:lnTo>
                  <a:lnTo>
                    <a:pt x="5741640" y="53745"/>
                  </a:lnTo>
                  <a:lnTo>
                    <a:pt x="5854396" y="40313"/>
                  </a:lnTo>
                  <a:lnTo>
                    <a:pt x="5967151" y="25720"/>
                  </a:lnTo>
                  <a:lnTo>
                    <a:pt x="6079907" y="9944"/>
                  </a:lnTo>
                  <a:lnTo>
                    <a:pt x="6145984" y="0"/>
                  </a:lnTo>
                  <a:lnTo>
                    <a:pt x="6145984" y="339466"/>
                  </a:lnTo>
                  <a:lnTo>
                    <a:pt x="6079907" y="331816"/>
                  </a:lnTo>
                  <a:lnTo>
                    <a:pt x="5967151" y="320123"/>
                  </a:lnTo>
                  <a:lnTo>
                    <a:pt x="5854396" y="309782"/>
                  </a:lnTo>
                  <a:lnTo>
                    <a:pt x="5741640" y="300770"/>
                  </a:lnTo>
                  <a:lnTo>
                    <a:pt x="5628885" y="293052"/>
                  </a:lnTo>
                  <a:lnTo>
                    <a:pt x="5516129" y="286572"/>
                  </a:lnTo>
                  <a:lnTo>
                    <a:pt x="5403374" y="281253"/>
                  </a:lnTo>
                  <a:lnTo>
                    <a:pt x="5290618" y="277003"/>
                  </a:lnTo>
                  <a:lnTo>
                    <a:pt x="5177863" y="273713"/>
                  </a:lnTo>
                  <a:lnTo>
                    <a:pt x="5065107" y="271270"/>
                  </a:lnTo>
                  <a:lnTo>
                    <a:pt x="4952352" y="269565"/>
                  </a:lnTo>
                  <a:lnTo>
                    <a:pt x="4839596" y="268515"/>
                  </a:lnTo>
                  <a:lnTo>
                    <a:pt x="4726841" y="268074"/>
                  </a:lnTo>
                  <a:lnTo>
                    <a:pt x="4614085" y="268256"/>
                  </a:lnTo>
                  <a:lnTo>
                    <a:pt x="4501330" y="269039"/>
                  </a:lnTo>
                  <a:lnTo>
                    <a:pt x="4388574" y="269402"/>
                  </a:lnTo>
                  <a:lnTo>
                    <a:pt x="4275819" y="269472"/>
                  </a:lnTo>
                  <a:lnTo>
                    <a:pt x="4163063" y="269723"/>
                  </a:lnTo>
                  <a:lnTo>
                    <a:pt x="4050307" y="270471"/>
                  </a:lnTo>
                  <a:lnTo>
                    <a:pt x="3937552" y="271472"/>
                  </a:lnTo>
                  <a:lnTo>
                    <a:pt x="3824796" y="272990"/>
                  </a:lnTo>
                  <a:lnTo>
                    <a:pt x="3712041" y="275748"/>
                  </a:lnTo>
                  <a:lnTo>
                    <a:pt x="3599285" y="279358"/>
                  </a:lnTo>
                  <a:lnTo>
                    <a:pt x="3486530" y="285009"/>
                  </a:lnTo>
                  <a:lnTo>
                    <a:pt x="3373774" y="293046"/>
                  </a:lnTo>
                  <a:lnTo>
                    <a:pt x="3261019" y="300978"/>
                  </a:lnTo>
                  <a:lnTo>
                    <a:pt x="3148263" y="307760"/>
                  </a:lnTo>
                  <a:lnTo>
                    <a:pt x="3035508" y="317443"/>
                  </a:lnTo>
                  <a:lnTo>
                    <a:pt x="2922752" y="328388"/>
                  </a:lnTo>
                  <a:lnTo>
                    <a:pt x="2809997" y="336751"/>
                  </a:lnTo>
                  <a:lnTo>
                    <a:pt x="2697241" y="339163"/>
                  </a:lnTo>
                  <a:lnTo>
                    <a:pt x="2584486" y="339378"/>
                  </a:lnTo>
                  <a:lnTo>
                    <a:pt x="2471730" y="339588"/>
                  </a:lnTo>
                  <a:lnTo>
                    <a:pt x="2358975" y="340583"/>
                  </a:lnTo>
                  <a:lnTo>
                    <a:pt x="2246219" y="342122"/>
                  </a:lnTo>
                  <a:lnTo>
                    <a:pt x="2133463" y="343574"/>
                  </a:lnTo>
                  <a:lnTo>
                    <a:pt x="2020708" y="345461"/>
                  </a:lnTo>
                  <a:lnTo>
                    <a:pt x="1907952" y="348159"/>
                  </a:lnTo>
                  <a:lnTo>
                    <a:pt x="1795197" y="351817"/>
                  </a:lnTo>
                  <a:lnTo>
                    <a:pt x="1682441" y="356337"/>
                  </a:lnTo>
                  <a:lnTo>
                    <a:pt x="1569686" y="361534"/>
                  </a:lnTo>
                  <a:lnTo>
                    <a:pt x="1456930" y="367520"/>
                  </a:lnTo>
                  <a:lnTo>
                    <a:pt x="1344175" y="374454"/>
                  </a:lnTo>
                  <a:lnTo>
                    <a:pt x="1231419" y="382513"/>
                  </a:lnTo>
                  <a:lnTo>
                    <a:pt x="1118664" y="391876"/>
                  </a:lnTo>
                  <a:lnTo>
                    <a:pt x="1005908" y="402695"/>
                  </a:lnTo>
                  <a:lnTo>
                    <a:pt x="893153" y="415090"/>
                  </a:lnTo>
                  <a:lnTo>
                    <a:pt x="780397" y="429140"/>
                  </a:lnTo>
                  <a:lnTo>
                    <a:pt x="667642" y="444886"/>
                  </a:lnTo>
                  <a:lnTo>
                    <a:pt x="554886" y="462340"/>
                  </a:lnTo>
                  <a:lnTo>
                    <a:pt x="442131" y="481492"/>
                  </a:lnTo>
                  <a:lnTo>
                    <a:pt x="329375" y="502322"/>
                  </a:lnTo>
                  <a:lnTo>
                    <a:pt x="216619" y="524800"/>
                  </a:lnTo>
                  <a:lnTo>
                    <a:pt x="103864" y="548894"/>
                  </a:lnTo>
                  <a:lnTo>
                    <a:pt x="93885" y="551167"/>
                  </a:lnTo>
                  <a:close/>
                </a:path>
              </a:pathLst>
            </a:cu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4" name="pl34"/>
            <p:cNvSpPr/>
            <p:nvPr/>
          </p:nvSpPr>
          <p:spPr>
            <a:xfrm>
              <a:off x="941876" y="4843108"/>
              <a:ext cx="6145984" cy="225008"/>
            </a:xfrm>
            <a:custGeom>
              <a:avLst/>
              <a:pathLst>
                <a:path w="6145984" h="225008">
                  <a:moveTo>
                    <a:pt x="0" y="148575"/>
                  </a:moveTo>
                  <a:lnTo>
                    <a:pt x="103864" y="160467"/>
                  </a:lnTo>
                  <a:lnTo>
                    <a:pt x="216619" y="172246"/>
                  </a:lnTo>
                  <a:lnTo>
                    <a:pt x="329375" y="182864"/>
                  </a:lnTo>
                  <a:lnTo>
                    <a:pt x="442131" y="192294"/>
                  </a:lnTo>
                  <a:lnTo>
                    <a:pt x="554886" y="200508"/>
                  </a:lnTo>
                  <a:lnTo>
                    <a:pt x="667642" y="207489"/>
                  </a:lnTo>
                  <a:lnTo>
                    <a:pt x="780397" y="213230"/>
                  </a:lnTo>
                  <a:lnTo>
                    <a:pt x="893153" y="217745"/>
                  </a:lnTo>
                  <a:lnTo>
                    <a:pt x="1005908" y="221079"/>
                  </a:lnTo>
                  <a:lnTo>
                    <a:pt x="1118664" y="223314"/>
                  </a:lnTo>
                  <a:lnTo>
                    <a:pt x="1231419" y="224571"/>
                  </a:lnTo>
                  <a:lnTo>
                    <a:pt x="1344175" y="225008"/>
                  </a:lnTo>
                  <a:lnTo>
                    <a:pt x="1456930" y="224804"/>
                  </a:lnTo>
                  <a:lnTo>
                    <a:pt x="1569686" y="224140"/>
                  </a:lnTo>
                  <a:lnTo>
                    <a:pt x="1682441" y="223177"/>
                  </a:lnTo>
                  <a:lnTo>
                    <a:pt x="1795197" y="222035"/>
                  </a:lnTo>
                  <a:lnTo>
                    <a:pt x="1907952" y="221545"/>
                  </a:lnTo>
                  <a:lnTo>
                    <a:pt x="2020708" y="221743"/>
                  </a:lnTo>
                  <a:lnTo>
                    <a:pt x="2133463" y="221851"/>
                  </a:lnTo>
                  <a:lnTo>
                    <a:pt x="2246219" y="221316"/>
                  </a:lnTo>
                  <a:lnTo>
                    <a:pt x="2358975" y="220299"/>
                  </a:lnTo>
                  <a:lnTo>
                    <a:pt x="2471730" y="220737"/>
                  </a:lnTo>
                  <a:lnTo>
                    <a:pt x="2584486" y="221042"/>
                  </a:lnTo>
                  <a:lnTo>
                    <a:pt x="2697241" y="219839"/>
                  </a:lnTo>
                  <a:lnTo>
                    <a:pt x="2809997" y="216792"/>
                  </a:lnTo>
                  <a:lnTo>
                    <a:pt x="2922752" y="209777"/>
                  </a:lnTo>
                  <a:lnTo>
                    <a:pt x="3035508" y="199132"/>
                  </a:lnTo>
                  <a:lnTo>
                    <a:pt x="3148263" y="187691"/>
                  </a:lnTo>
                  <a:lnTo>
                    <a:pt x="3261019" y="180196"/>
                  </a:lnTo>
                  <a:lnTo>
                    <a:pt x="3373774" y="174878"/>
                  </a:lnTo>
                  <a:lnTo>
                    <a:pt x="3486530" y="168749"/>
                  </a:lnTo>
                  <a:lnTo>
                    <a:pt x="3599285" y="163186"/>
                  </a:lnTo>
                  <a:lnTo>
                    <a:pt x="3712041" y="160641"/>
                  </a:lnTo>
                  <a:lnTo>
                    <a:pt x="3824796" y="159119"/>
                  </a:lnTo>
                  <a:lnTo>
                    <a:pt x="3937552" y="157479"/>
                  </a:lnTo>
                  <a:lnTo>
                    <a:pt x="4050307" y="155919"/>
                  </a:lnTo>
                  <a:lnTo>
                    <a:pt x="4163063" y="154486"/>
                  </a:lnTo>
                  <a:lnTo>
                    <a:pt x="4275819" y="152485"/>
                  </a:lnTo>
                  <a:lnTo>
                    <a:pt x="4388574" y="149518"/>
                  </a:lnTo>
                  <a:lnTo>
                    <a:pt x="4501330" y="145344"/>
                  </a:lnTo>
                  <a:lnTo>
                    <a:pt x="4614085" y="139955"/>
                  </a:lnTo>
                  <a:lnTo>
                    <a:pt x="4726841" y="133978"/>
                  </a:lnTo>
                  <a:lnTo>
                    <a:pt x="4839596" y="127556"/>
                  </a:lnTo>
                  <a:lnTo>
                    <a:pt x="4952352" y="120702"/>
                  </a:lnTo>
                  <a:lnTo>
                    <a:pt x="5065107" y="113369"/>
                  </a:lnTo>
                  <a:lnTo>
                    <a:pt x="5177863" y="105472"/>
                  </a:lnTo>
                  <a:lnTo>
                    <a:pt x="5290618" y="96903"/>
                  </a:lnTo>
                  <a:lnTo>
                    <a:pt x="5403374" y="87547"/>
                  </a:lnTo>
                  <a:lnTo>
                    <a:pt x="5516129" y="77296"/>
                  </a:lnTo>
                  <a:lnTo>
                    <a:pt x="5628885" y="66054"/>
                  </a:lnTo>
                  <a:lnTo>
                    <a:pt x="5741640" y="53745"/>
                  </a:lnTo>
                  <a:lnTo>
                    <a:pt x="5854396" y="40313"/>
                  </a:lnTo>
                  <a:lnTo>
                    <a:pt x="5967151" y="25720"/>
                  </a:lnTo>
                  <a:lnTo>
                    <a:pt x="6079907" y="9944"/>
                  </a:lnTo>
                  <a:lnTo>
                    <a:pt x="6145984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5" name="pl35"/>
            <p:cNvSpPr/>
            <p:nvPr/>
          </p:nvSpPr>
          <p:spPr>
            <a:xfrm>
              <a:off x="1035761" y="5111182"/>
              <a:ext cx="6052099" cy="283092"/>
            </a:xfrm>
            <a:custGeom>
              <a:avLst/>
              <a:pathLst>
                <a:path w="6052099" h="283092">
                  <a:moveTo>
                    <a:pt x="6052099" y="71391"/>
                  </a:moveTo>
                  <a:lnTo>
                    <a:pt x="5986022" y="63741"/>
                  </a:lnTo>
                  <a:lnTo>
                    <a:pt x="5873266" y="52048"/>
                  </a:lnTo>
                  <a:lnTo>
                    <a:pt x="5760511" y="41707"/>
                  </a:lnTo>
                  <a:lnTo>
                    <a:pt x="5647755" y="32696"/>
                  </a:lnTo>
                  <a:lnTo>
                    <a:pt x="5535000" y="24977"/>
                  </a:lnTo>
                  <a:lnTo>
                    <a:pt x="5422244" y="18497"/>
                  </a:lnTo>
                  <a:lnTo>
                    <a:pt x="5309488" y="13179"/>
                  </a:lnTo>
                  <a:lnTo>
                    <a:pt x="5196733" y="8929"/>
                  </a:lnTo>
                  <a:lnTo>
                    <a:pt x="5083977" y="5639"/>
                  </a:lnTo>
                  <a:lnTo>
                    <a:pt x="4971222" y="3195"/>
                  </a:lnTo>
                  <a:lnTo>
                    <a:pt x="4858466" y="1491"/>
                  </a:lnTo>
                  <a:lnTo>
                    <a:pt x="4745711" y="441"/>
                  </a:lnTo>
                  <a:lnTo>
                    <a:pt x="4632955" y="0"/>
                  </a:lnTo>
                  <a:lnTo>
                    <a:pt x="4520200" y="181"/>
                  </a:lnTo>
                  <a:lnTo>
                    <a:pt x="4407444" y="964"/>
                  </a:lnTo>
                  <a:lnTo>
                    <a:pt x="4294689" y="1327"/>
                  </a:lnTo>
                  <a:lnTo>
                    <a:pt x="4181933" y="1397"/>
                  </a:lnTo>
                  <a:lnTo>
                    <a:pt x="4069178" y="1648"/>
                  </a:lnTo>
                  <a:lnTo>
                    <a:pt x="3956422" y="2396"/>
                  </a:lnTo>
                  <a:lnTo>
                    <a:pt x="3843667" y="3398"/>
                  </a:lnTo>
                  <a:lnTo>
                    <a:pt x="3730911" y="4915"/>
                  </a:lnTo>
                  <a:lnTo>
                    <a:pt x="3618155" y="7673"/>
                  </a:lnTo>
                  <a:lnTo>
                    <a:pt x="3505400" y="11283"/>
                  </a:lnTo>
                  <a:lnTo>
                    <a:pt x="3392644" y="16934"/>
                  </a:lnTo>
                  <a:lnTo>
                    <a:pt x="3279889" y="24971"/>
                  </a:lnTo>
                  <a:lnTo>
                    <a:pt x="3167133" y="32903"/>
                  </a:lnTo>
                  <a:lnTo>
                    <a:pt x="3054378" y="39686"/>
                  </a:lnTo>
                  <a:lnTo>
                    <a:pt x="2941622" y="49368"/>
                  </a:lnTo>
                  <a:lnTo>
                    <a:pt x="2828867" y="60313"/>
                  </a:lnTo>
                  <a:lnTo>
                    <a:pt x="2716111" y="68676"/>
                  </a:lnTo>
                  <a:lnTo>
                    <a:pt x="2603356" y="71088"/>
                  </a:lnTo>
                  <a:lnTo>
                    <a:pt x="2490600" y="71304"/>
                  </a:lnTo>
                  <a:lnTo>
                    <a:pt x="2377845" y="71514"/>
                  </a:lnTo>
                  <a:lnTo>
                    <a:pt x="2265089" y="72508"/>
                  </a:lnTo>
                  <a:lnTo>
                    <a:pt x="2152334" y="74048"/>
                  </a:lnTo>
                  <a:lnTo>
                    <a:pt x="2039578" y="75500"/>
                  </a:lnTo>
                  <a:lnTo>
                    <a:pt x="1926823" y="77387"/>
                  </a:lnTo>
                  <a:lnTo>
                    <a:pt x="1814067" y="80084"/>
                  </a:lnTo>
                  <a:lnTo>
                    <a:pt x="1701311" y="83742"/>
                  </a:lnTo>
                  <a:lnTo>
                    <a:pt x="1588556" y="88262"/>
                  </a:lnTo>
                  <a:lnTo>
                    <a:pt x="1475800" y="93459"/>
                  </a:lnTo>
                  <a:lnTo>
                    <a:pt x="1363045" y="99445"/>
                  </a:lnTo>
                  <a:lnTo>
                    <a:pt x="1250289" y="106379"/>
                  </a:lnTo>
                  <a:lnTo>
                    <a:pt x="1137534" y="114439"/>
                  </a:lnTo>
                  <a:lnTo>
                    <a:pt x="1024778" y="123801"/>
                  </a:lnTo>
                  <a:lnTo>
                    <a:pt x="912023" y="134621"/>
                  </a:lnTo>
                  <a:lnTo>
                    <a:pt x="799267" y="147016"/>
                  </a:lnTo>
                  <a:lnTo>
                    <a:pt x="686512" y="161066"/>
                  </a:lnTo>
                  <a:lnTo>
                    <a:pt x="573756" y="176811"/>
                  </a:lnTo>
                  <a:lnTo>
                    <a:pt x="461001" y="194265"/>
                  </a:lnTo>
                  <a:lnTo>
                    <a:pt x="348245" y="213418"/>
                  </a:lnTo>
                  <a:lnTo>
                    <a:pt x="235490" y="234247"/>
                  </a:lnTo>
                  <a:lnTo>
                    <a:pt x="122734" y="256725"/>
                  </a:lnTo>
                  <a:lnTo>
                    <a:pt x="9979" y="280820"/>
                  </a:lnTo>
                  <a:lnTo>
                    <a:pt x="0" y="283092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6" name="pl36"/>
            <p:cNvSpPr/>
            <p:nvPr/>
          </p:nvSpPr>
          <p:spPr>
            <a:xfrm>
              <a:off x="941876" y="5012841"/>
              <a:ext cx="6145984" cy="190829"/>
            </a:xfrm>
            <a:custGeom>
              <a:avLst/>
              <a:pathLst>
                <a:path w="6145984" h="190829">
                  <a:moveTo>
                    <a:pt x="0" y="190829"/>
                  </a:moveTo>
                  <a:lnTo>
                    <a:pt x="103864" y="184947"/>
                  </a:lnTo>
                  <a:lnTo>
                    <a:pt x="216619" y="178790"/>
                  </a:lnTo>
                  <a:lnTo>
                    <a:pt x="329375" y="172860"/>
                  </a:lnTo>
                  <a:lnTo>
                    <a:pt x="442131" y="167160"/>
                  </a:lnTo>
                  <a:lnTo>
                    <a:pt x="554886" y="161691"/>
                  </a:lnTo>
                  <a:lnTo>
                    <a:pt x="667642" y="156454"/>
                  </a:lnTo>
                  <a:lnTo>
                    <a:pt x="780397" y="151452"/>
                  </a:lnTo>
                  <a:lnTo>
                    <a:pt x="893153" y="146685"/>
                  </a:lnTo>
                  <a:lnTo>
                    <a:pt x="1005908" y="142154"/>
                  </a:lnTo>
                  <a:lnTo>
                    <a:pt x="1118664" y="137862"/>
                  </a:lnTo>
                  <a:lnTo>
                    <a:pt x="1231419" y="133809"/>
                  </a:lnTo>
                  <a:lnTo>
                    <a:pt x="1344175" y="129998"/>
                  </a:lnTo>
                  <a:lnTo>
                    <a:pt x="1456930" y="126429"/>
                  </a:lnTo>
                  <a:lnTo>
                    <a:pt x="1569686" y="123104"/>
                  </a:lnTo>
                  <a:lnTo>
                    <a:pt x="1682441" y="120024"/>
                  </a:lnTo>
                  <a:lnTo>
                    <a:pt x="1795197" y="117193"/>
                  </a:lnTo>
                  <a:lnTo>
                    <a:pt x="1907952" y="115119"/>
                  </a:lnTo>
                  <a:lnTo>
                    <a:pt x="2020708" y="113869"/>
                  </a:lnTo>
                  <a:lnTo>
                    <a:pt x="2133463" y="112979"/>
                  </a:lnTo>
                  <a:lnTo>
                    <a:pt x="2246219" y="111986"/>
                  </a:lnTo>
                  <a:lnTo>
                    <a:pt x="2358975" y="110708"/>
                  </a:lnTo>
                  <a:lnTo>
                    <a:pt x="2471730" y="110430"/>
                  </a:lnTo>
                  <a:lnTo>
                    <a:pt x="2584486" y="110477"/>
                  </a:lnTo>
                  <a:lnTo>
                    <a:pt x="2697241" y="109768"/>
                  </a:lnTo>
                  <a:lnTo>
                    <a:pt x="2809997" y="107039"/>
                  </a:lnTo>
                  <a:lnTo>
                    <a:pt x="2922752" y="99350"/>
                  </a:lnTo>
                  <a:lnTo>
                    <a:pt x="3035508" y="88555"/>
                  </a:lnTo>
                  <a:lnTo>
                    <a:pt x="3148263" y="77993"/>
                  </a:lnTo>
                  <a:lnTo>
                    <a:pt x="3261019" y="70854"/>
                  </a:lnTo>
                  <a:lnTo>
                    <a:pt x="3373774" y="64229"/>
                  </a:lnTo>
                  <a:lnTo>
                    <a:pt x="3486530" y="57146"/>
                  </a:lnTo>
                  <a:lnTo>
                    <a:pt x="3599285" y="51539"/>
                  </a:lnTo>
                  <a:lnTo>
                    <a:pt x="3712041" y="48461"/>
                  </a:lnTo>
                  <a:lnTo>
                    <a:pt x="3824796" y="46322"/>
                  </a:lnTo>
                  <a:lnTo>
                    <a:pt x="3937552" y="44743"/>
                  </a:lnTo>
                  <a:lnTo>
                    <a:pt x="4050307" y="43462"/>
                  </a:lnTo>
                  <a:lnTo>
                    <a:pt x="4163063" y="42371"/>
                  </a:lnTo>
                  <a:lnTo>
                    <a:pt x="4275819" y="41245"/>
                  </a:lnTo>
                  <a:lnTo>
                    <a:pt x="4388574" y="39727"/>
                  </a:lnTo>
                  <a:lnTo>
                    <a:pt x="4501330" y="37459"/>
                  </a:lnTo>
                  <a:lnTo>
                    <a:pt x="4614085" y="34372"/>
                  </a:lnTo>
                  <a:lnTo>
                    <a:pt x="4726841" y="31293"/>
                  </a:lnTo>
                  <a:lnTo>
                    <a:pt x="4839596" y="28303"/>
                  </a:lnTo>
                  <a:lnTo>
                    <a:pt x="4952352" y="25400"/>
                  </a:lnTo>
                  <a:lnTo>
                    <a:pt x="5065107" y="22586"/>
                  </a:lnTo>
                  <a:lnTo>
                    <a:pt x="5177863" y="19860"/>
                  </a:lnTo>
                  <a:lnTo>
                    <a:pt x="5290618" y="17220"/>
                  </a:lnTo>
                  <a:lnTo>
                    <a:pt x="5403374" y="14667"/>
                  </a:lnTo>
                  <a:lnTo>
                    <a:pt x="5516129" y="12201"/>
                  </a:lnTo>
                  <a:lnTo>
                    <a:pt x="5628885" y="9820"/>
                  </a:lnTo>
                  <a:lnTo>
                    <a:pt x="5741640" y="7524"/>
                  </a:lnTo>
                  <a:lnTo>
                    <a:pt x="5854396" y="5314"/>
                  </a:lnTo>
                  <a:lnTo>
                    <a:pt x="5967151" y="3188"/>
                  </a:lnTo>
                  <a:lnTo>
                    <a:pt x="6079907" y="1147"/>
                  </a:lnTo>
                  <a:lnTo>
                    <a:pt x="6145984" y="0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7" name="pg37"/>
            <p:cNvSpPr/>
            <p:nvPr/>
          </p:nvSpPr>
          <p:spPr>
            <a:xfrm>
              <a:off x="941876" y="4870988"/>
              <a:ext cx="6145984" cy="521131"/>
            </a:xfrm>
            <a:custGeom>
              <a:avLst/>
              <a:pathLst>
                <a:path w="6145984" h="521131">
                  <a:moveTo>
                    <a:pt x="0" y="140517"/>
                  </a:moveTo>
                  <a:lnTo>
                    <a:pt x="103864" y="150044"/>
                  </a:lnTo>
                  <a:lnTo>
                    <a:pt x="216619" y="159534"/>
                  </a:lnTo>
                  <a:lnTo>
                    <a:pt x="329375" y="168143"/>
                  </a:lnTo>
                  <a:lnTo>
                    <a:pt x="442131" y="175847"/>
                  </a:lnTo>
                  <a:lnTo>
                    <a:pt x="554886" y="182623"/>
                  </a:lnTo>
                  <a:lnTo>
                    <a:pt x="667642" y="188455"/>
                  </a:lnTo>
                  <a:lnTo>
                    <a:pt x="780397" y="193336"/>
                  </a:lnTo>
                  <a:lnTo>
                    <a:pt x="893153" y="197281"/>
                  </a:lnTo>
                  <a:lnTo>
                    <a:pt x="1005908" y="200329"/>
                  </a:lnTo>
                  <a:lnTo>
                    <a:pt x="1118664" y="202556"/>
                  </a:lnTo>
                  <a:lnTo>
                    <a:pt x="1231419" y="204069"/>
                  </a:lnTo>
                  <a:lnTo>
                    <a:pt x="1344175" y="205011"/>
                  </a:lnTo>
                  <a:lnTo>
                    <a:pt x="1456930" y="205543"/>
                  </a:lnTo>
                  <a:lnTo>
                    <a:pt x="1569686" y="205828"/>
                  </a:lnTo>
                  <a:lnTo>
                    <a:pt x="1682441" y="206012"/>
                  </a:lnTo>
                  <a:lnTo>
                    <a:pt x="1795197" y="206202"/>
                  </a:lnTo>
                  <a:lnTo>
                    <a:pt x="1907952" y="207277"/>
                  </a:lnTo>
                  <a:lnTo>
                    <a:pt x="2020708" y="209283"/>
                  </a:lnTo>
                  <a:lnTo>
                    <a:pt x="2133463" y="211391"/>
                  </a:lnTo>
                  <a:lnTo>
                    <a:pt x="2246219" y="212977"/>
                  </a:lnTo>
                  <a:lnTo>
                    <a:pt x="2358975" y="214177"/>
                  </a:lnTo>
                  <a:lnTo>
                    <a:pt x="2471730" y="217317"/>
                  </a:lnTo>
                  <a:lnTo>
                    <a:pt x="2584486" y="220651"/>
                  </a:lnTo>
                  <a:lnTo>
                    <a:pt x="2697241" y="222438"/>
                  </a:lnTo>
                  <a:lnTo>
                    <a:pt x="2809997" y="221937"/>
                  </a:lnTo>
                  <a:lnTo>
                    <a:pt x="2922752" y="217843"/>
                  </a:lnTo>
                  <a:lnTo>
                    <a:pt x="3035508" y="210479"/>
                  </a:lnTo>
                  <a:lnTo>
                    <a:pt x="3148263" y="202042"/>
                  </a:lnTo>
                  <a:lnTo>
                    <a:pt x="3261019" y="196434"/>
                  </a:lnTo>
                  <a:lnTo>
                    <a:pt x="3373774" y="191737"/>
                  </a:lnTo>
                  <a:lnTo>
                    <a:pt x="3486530" y="185726"/>
                  </a:lnTo>
                  <a:lnTo>
                    <a:pt x="3599285" y="180328"/>
                  </a:lnTo>
                  <a:lnTo>
                    <a:pt x="3712041" y="178061"/>
                  </a:lnTo>
                  <a:lnTo>
                    <a:pt x="3824796" y="176505"/>
                  </a:lnTo>
                  <a:lnTo>
                    <a:pt x="3937552" y="174673"/>
                  </a:lnTo>
                  <a:lnTo>
                    <a:pt x="4050307" y="172829"/>
                  </a:lnTo>
                  <a:lnTo>
                    <a:pt x="4163063" y="170960"/>
                  </a:lnTo>
                  <a:lnTo>
                    <a:pt x="4275819" y="168348"/>
                  </a:lnTo>
                  <a:lnTo>
                    <a:pt x="4388574" y="164612"/>
                  </a:lnTo>
                  <a:lnTo>
                    <a:pt x="4501330" y="159512"/>
                  </a:lnTo>
                  <a:lnTo>
                    <a:pt x="4614085" y="153070"/>
                  </a:lnTo>
                  <a:lnTo>
                    <a:pt x="4726841" y="146037"/>
                  </a:lnTo>
                  <a:lnTo>
                    <a:pt x="4839596" y="138554"/>
                  </a:lnTo>
                  <a:lnTo>
                    <a:pt x="4952352" y="130632"/>
                  </a:lnTo>
                  <a:lnTo>
                    <a:pt x="5065107" y="122228"/>
                  </a:lnTo>
                  <a:lnTo>
                    <a:pt x="5177863" y="113263"/>
                  </a:lnTo>
                  <a:lnTo>
                    <a:pt x="5290618" y="103638"/>
                  </a:lnTo>
                  <a:lnTo>
                    <a:pt x="5403374" y="93250"/>
                  </a:lnTo>
                  <a:lnTo>
                    <a:pt x="5516129" y="81999"/>
                  </a:lnTo>
                  <a:lnTo>
                    <a:pt x="5628885" y="69798"/>
                  </a:lnTo>
                  <a:lnTo>
                    <a:pt x="5741640" y="56577"/>
                  </a:lnTo>
                  <a:lnTo>
                    <a:pt x="5854396" y="42284"/>
                  </a:lnTo>
                  <a:lnTo>
                    <a:pt x="5967151" y="26884"/>
                  </a:lnTo>
                  <a:lnTo>
                    <a:pt x="6079907" y="10354"/>
                  </a:lnTo>
                  <a:lnTo>
                    <a:pt x="6145984" y="0"/>
                  </a:lnTo>
                  <a:lnTo>
                    <a:pt x="6145984" y="304749"/>
                  </a:lnTo>
                  <a:lnTo>
                    <a:pt x="6079907" y="299309"/>
                  </a:lnTo>
                  <a:lnTo>
                    <a:pt x="5967151" y="291179"/>
                  </a:lnTo>
                  <a:lnTo>
                    <a:pt x="5854396" y="284195"/>
                  </a:lnTo>
                  <a:lnTo>
                    <a:pt x="5741640" y="278340"/>
                  </a:lnTo>
                  <a:lnTo>
                    <a:pt x="5628885" y="273582"/>
                  </a:lnTo>
                  <a:lnTo>
                    <a:pt x="5516129" y="269873"/>
                  </a:lnTo>
                  <a:lnTo>
                    <a:pt x="5403374" y="267146"/>
                  </a:lnTo>
                  <a:lnTo>
                    <a:pt x="5290618" y="265320"/>
                  </a:lnTo>
                  <a:lnTo>
                    <a:pt x="5177863" y="264298"/>
                  </a:lnTo>
                  <a:lnTo>
                    <a:pt x="5065107" y="263980"/>
                  </a:lnTo>
                  <a:lnTo>
                    <a:pt x="4952352" y="264271"/>
                  </a:lnTo>
                  <a:lnTo>
                    <a:pt x="4839596" y="265097"/>
                  </a:lnTo>
                  <a:lnTo>
                    <a:pt x="4726841" y="266419"/>
                  </a:lnTo>
                  <a:lnTo>
                    <a:pt x="4614085" y="268250"/>
                  </a:lnTo>
                  <a:lnTo>
                    <a:pt x="4501330" y="270556"/>
                  </a:lnTo>
                  <a:lnTo>
                    <a:pt x="4388574" y="272236"/>
                  </a:lnTo>
                  <a:lnTo>
                    <a:pt x="4275819" y="273371"/>
                  </a:lnTo>
                  <a:lnTo>
                    <a:pt x="4163063" y="274411"/>
                  </a:lnTo>
                  <a:lnTo>
                    <a:pt x="4050307" y="275666"/>
                  </a:lnTo>
                  <a:lnTo>
                    <a:pt x="3937552" y="277008"/>
                  </a:lnTo>
                  <a:lnTo>
                    <a:pt x="3824796" y="278731"/>
                  </a:lnTo>
                  <a:lnTo>
                    <a:pt x="3712041" y="281396"/>
                  </a:lnTo>
                  <a:lnTo>
                    <a:pt x="3599285" y="284619"/>
                  </a:lnTo>
                  <a:lnTo>
                    <a:pt x="3486530" y="290096"/>
                  </a:lnTo>
                  <a:lnTo>
                    <a:pt x="3373774" y="297820"/>
                  </a:lnTo>
                  <a:lnTo>
                    <a:pt x="3261019" y="304863"/>
                  </a:lnTo>
                  <a:lnTo>
                    <a:pt x="3148263" y="309831"/>
                  </a:lnTo>
                  <a:lnTo>
                    <a:pt x="3035508" y="316690"/>
                  </a:lnTo>
                  <a:lnTo>
                    <a:pt x="2922752" y="324323"/>
                  </a:lnTo>
                  <a:lnTo>
                    <a:pt x="2809997" y="329628"/>
                  </a:lnTo>
                  <a:lnTo>
                    <a:pt x="2697241" y="329559"/>
                  </a:lnTo>
                  <a:lnTo>
                    <a:pt x="2584486" y="326885"/>
                  </a:lnTo>
                  <a:lnTo>
                    <a:pt x="2471730" y="324014"/>
                  </a:lnTo>
                  <a:lnTo>
                    <a:pt x="2358975" y="322159"/>
                  </a:lnTo>
                  <a:lnTo>
                    <a:pt x="2246219" y="321429"/>
                  </a:lnTo>
                  <a:lnTo>
                    <a:pt x="2133463" y="320666"/>
                  </a:lnTo>
                  <a:lnTo>
                    <a:pt x="2020708" y="320349"/>
                  </a:lnTo>
                  <a:lnTo>
                    <a:pt x="1907952" y="320942"/>
                  </a:lnTo>
                  <a:lnTo>
                    <a:pt x="1795197" y="322711"/>
                  </a:lnTo>
                  <a:lnTo>
                    <a:pt x="1682441" y="325553"/>
                  </a:lnTo>
                  <a:lnTo>
                    <a:pt x="1569686" y="329171"/>
                  </a:lnTo>
                  <a:lnTo>
                    <a:pt x="1456930" y="333664"/>
                  </a:lnTo>
                  <a:lnTo>
                    <a:pt x="1344175" y="339173"/>
                  </a:lnTo>
                  <a:lnTo>
                    <a:pt x="1231419" y="345859"/>
                  </a:lnTo>
                  <a:lnTo>
                    <a:pt x="1118664" y="353879"/>
                  </a:lnTo>
                  <a:lnTo>
                    <a:pt x="1005908" y="363372"/>
                  </a:lnTo>
                  <a:lnTo>
                    <a:pt x="893153" y="374444"/>
                  </a:lnTo>
                  <a:lnTo>
                    <a:pt x="780397" y="387166"/>
                  </a:lnTo>
                  <a:lnTo>
                    <a:pt x="667642" y="401573"/>
                  </a:lnTo>
                  <a:lnTo>
                    <a:pt x="554886" y="417678"/>
                  </a:lnTo>
                  <a:lnTo>
                    <a:pt x="442131" y="435470"/>
                  </a:lnTo>
                  <a:lnTo>
                    <a:pt x="329375" y="454930"/>
                  </a:lnTo>
                  <a:lnTo>
                    <a:pt x="216619" y="476033"/>
                  </a:lnTo>
                  <a:lnTo>
                    <a:pt x="103864" y="498748"/>
                  </a:lnTo>
                  <a:lnTo>
                    <a:pt x="0" y="521131"/>
                  </a:lnTo>
                  <a:close/>
                </a:path>
              </a:pathLst>
            </a:cu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8" name="pl38"/>
            <p:cNvSpPr/>
            <p:nvPr/>
          </p:nvSpPr>
          <p:spPr>
            <a:xfrm>
              <a:off x="941876" y="4870988"/>
              <a:ext cx="6145984" cy="222438"/>
            </a:xfrm>
            <a:custGeom>
              <a:avLst/>
              <a:pathLst>
                <a:path w="6145984" h="222438">
                  <a:moveTo>
                    <a:pt x="0" y="140517"/>
                  </a:moveTo>
                  <a:lnTo>
                    <a:pt x="103864" y="150044"/>
                  </a:lnTo>
                  <a:lnTo>
                    <a:pt x="216619" y="159534"/>
                  </a:lnTo>
                  <a:lnTo>
                    <a:pt x="329375" y="168143"/>
                  </a:lnTo>
                  <a:lnTo>
                    <a:pt x="442131" y="175847"/>
                  </a:lnTo>
                  <a:lnTo>
                    <a:pt x="554886" y="182623"/>
                  </a:lnTo>
                  <a:lnTo>
                    <a:pt x="667642" y="188455"/>
                  </a:lnTo>
                  <a:lnTo>
                    <a:pt x="780397" y="193336"/>
                  </a:lnTo>
                  <a:lnTo>
                    <a:pt x="893153" y="197281"/>
                  </a:lnTo>
                  <a:lnTo>
                    <a:pt x="1005908" y="200329"/>
                  </a:lnTo>
                  <a:lnTo>
                    <a:pt x="1118664" y="202556"/>
                  </a:lnTo>
                  <a:lnTo>
                    <a:pt x="1231419" y="204069"/>
                  </a:lnTo>
                  <a:lnTo>
                    <a:pt x="1344175" y="205011"/>
                  </a:lnTo>
                  <a:lnTo>
                    <a:pt x="1456930" y="205543"/>
                  </a:lnTo>
                  <a:lnTo>
                    <a:pt x="1569686" y="205828"/>
                  </a:lnTo>
                  <a:lnTo>
                    <a:pt x="1682441" y="206012"/>
                  </a:lnTo>
                  <a:lnTo>
                    <a:pt x="1795197" y="206202"/>
                  </a:lnTo>
                  <a:lnTo>
                    <a:pt x="1907952" y="207277"/>
                  </a:lnTo>
                  <a:lnTo>
                    <a:pt x="2020708" y="209283"/>
                  </a:lnTo>
                  <a:lnTo>
                    <a:pt x="2133463" y="211391"/>
                  </a:lnTo>
                  <a:lnTo>
                    <a:pt x="2246219" y="212977"/>
                  </a:lnTo>
                  <a:lnTo>
                    <a:pt x="2358975" y="214177"/>
                  </a:lnTo>
                  <a:lnTo>
                    <a:pt x="2471730" y="217317"/>
                  </a:lnTo>
                  <a:lnTo>
                    <a:pt x="2584486" y="220651"/>
                  </a:lnTo>
                  <a:lnTo>
                    <a:pt x="2697241" y="222438"/>
                  </a:lnTo>
                  <a:lnTo>
                    <a:pt x="2809997" y="221937"/>
                  </a:lnTo>
                  <a:lnTo>
                    <a:pt x="2922752" y="217843"/>
                  </a:lnTo>
                  <a:lnTo>
                    <a:pt x="3035508" y="210479"/>
                  </a:lnTo>
                  <a:lnTo>
                    <a:pt x="3148263" y="202042"/>
                  </a:lnTo>
                  <a:lnTo>
                    <a:pt x="3261019" y="196434"/>
                  </a:lnTo>
                  <a:lnTo>
                    <a:pt x="3373774" y="191737"/>
                  </a:lnTo>
                  <a:lnTo>
                    <a:pt x="3486530" y="185726"/>
                  </a:lnTo>
                  <a:lnTo>
                    <a:pt x="3599285" y="180328"/>
                  </a:lnTo>
                  <a:lnTo>
                    <a:pt x="3712041" y="178061"/>
                  </a:lnTo>
                  <a:lnTo>
                    <a:pt x="3824796" y="176505"/>
                  </a:lnTo>
                  <a:lnTo>
                    <a:pt x="3937552" y="174673"/>
                  </a:lnTo>
                  <a:lnTo>
                    <a:pt x="4050307" y="172829"/>
                  </a:lnTo>
                  <a:lnTo>
                    <a:pt x="4163063" y="170960"/>
                  </a:lnTo>
                  <a:lnTo>
                    <a:pt x="4275819" y="168348"/>
                  </a:lnTo>
                  <a:lnTo>
                    <a:pt x="4388574" y="164612"/>
                  </a:lnTo>
                  <a:lnTo>
                    <a:pt x="4501330" y="159512"/>
                  </a:lnTo>
                  <a:lnTo>
                    <a:pt x="4614085" y="153070"/>
                  </a:lnTo>
                  <a:lnTo>
                    <a:pt x="4726841" y="146037"/>
                  </a:lnTo>
                  <a:lnTo>
                    <a:pt x="4839596" y="138554"/>
                  </a:lnTo>
                  <a:lnTo>
                    <a:pt x="4952352" y="130632"/>
                  </a:lnTo>
                  <a:lnTo>
                    <a:pt x="5065107" y="122228"/>
                  </a:lnTo>
                  <a:lnTo>
                    <a:pt x="5177863" y="113263"/>
                  </a:lnTo>
                  <a:lnTo>
                    <a:pt x="5290618" y="103638"/>
                  </a:lnTo>
                  <a:lnTo>
                    <a:pt x="5403374" y="93250"/>
                  </a:lnTo>
                  <a:lnTo>
                    <a:pt x="5516129" y="81999"/>
                  </a:lnTo>
                  <a:lnTo>
                    <a:pt x="5628885" y="69798"/>
                  </a:lnTo>
                  <a:lnTo>
                    <a:pt x="5741640" y="56577"/>
                  </a:lnTo>
                  <a:lnTo>
                    <a:pt x="5854396" y="42284"/>
                  </a:lnTo>
                  <a:lnTo>
                    <a:pt x="5967151" y="26884"/>
                  </a:lnTo>
                  <a:lnTo>
                    <a:pt x="6079907" y="10354"/>
                  </a:lnTo>
                  <a:lnTo>
                    <a:pt x="6145984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9" name="pl39"/>
            <p:cNvSpPr/>
            <p:nvPr/>
          </p:nvSpPr>
          <p:spPr>
            <a:xfrm>
              <a:off x="941876" y="5134968"/>
              <a:ext cx="6145984" cy="257151"/>
            </a:xfrm>
            <a:custGeom>
              <a:avLst/>
              <a:pathLst>
                <a:path w="6145984" h="257151">
                  <a:moveTo>
                    <a:pt x="6145984" y="40768"/>
                  </a:moveTo>
                  <a:lnTo>
                    <a:pt x="6079907" y="35328"/>
                  </a:lnTo>
                  <a:lnTo>
                    <a:pt x="5967151" y="27198"/>
                  </a:lnTo>
                  <a:lnTo>
                    <a:pt x="5854396" y="20214"/>
                  </a:lnTo>
                  <a:lnTo>
                    <a:pt x="5741640" y="14359"/>
                  </a:lnTo>
                  <a:lnTo>
                    <a:pt x="5628885" y="9601"/>
                  </a:lnTo>
                  <a:lnTo>
                    <a:pt x="5516129" y="5892"/>
                  </a:lnTo>
                  <a:lnTo>
                    <a:pt x="5403374" y="3166"/>
                  </a:lnTo>
                  <a:lnTo>
                    <a:pt x="5290618" y="1339"/>
                  </a:lnTo>
                  <a:lnTo>
                    <a:pt x="5177863" y="318"/>
                  </a:lnTo>
                  <a:lnTo>
                    <a:pt x="5065107" y="0"/>
                  </a:lnTo>
                  <a:lnTo>
                    <a:pt x="4952352" y="291"/>
                  </a:lnTo>
                  <a:lnTo>
                    <a:pt x="4839596" y="1117"/>
                  </a:lnTo>
                  <a:lnTo>
                    <a:pt x="4726841" y="2438"/>
                  </a:lnTo>
                  <a:lnTo>
                    <a:pt x="4614085" y="4269"/>
                  </a:lnTo>
                  <a:lnTo>
                    <a:pt x="4501330" y="6576"/>
                  </a:lnTo>
                  <a:lnTo>
                    <a:pt x="4388574" y="8255"/>
                  </a:lnTo>
                  <a:lnTo>
                    <a:pt x="4275819" y="9390"/>
                  </a:lnTo>
                  <a:lnTo>
                    <a:pt x="4163063" y="10431"/>
                  </a:lnTo>
                  <a:lnTo>
                    <a:pt x="4050307" y="11685"/>
                  </a:lnTo>
                  <a:lnTo>
                    <a:pt x="3937552" y="13027"/>
                  </a:lnTo>
                  <a:lnTo>
                    <a:pt x="3824796" y="14750"/>
                  </a:lnTo>
                  <a:lnTo>
                    <a:pt x="3712041" y="17415"/>
                  </a:lnTo>
                  <a:lnTo>
                    <a:pt x="3599285" y="20638"/>
                  </a:lnTo>
                  <a:lnTo>
                    <a:pt x="3486530" y="26116"/>
                  </a:lnTo>
                  <a:lnTo>
                    <a:pt x="3373774" y="33839"/>
                  </a:lnTo>
                  <a:lnTo>
                    <a:pt x="3261019" y="40882"/>
                  </a:lnTo>
                  <a:lnTo>
                    <a:pt x="3148263" y="45851"/>
                  </a:lnTo>
                  <a:lnTo>
                    <a:pt x="3035508" y="52709"/>
                  </a:lnTo>
                  <a:lnTo>
                    <a:pt x="2922752" y="60342"/>
                  </a:lnTo>
                  <a:lnTo>
                    <a:pt x="2809997" y="65648"/>
                  </a:lnTo>
                  <a:lnTo>
                    <a:pt x="2697241" y="65578"/>
                  </a:lnTo>
                  <a:lnTo>
                    <a:pt x="2584486" y="62904"/>
                  </a:lnTo>
                  <a:lnTo>
                    <a:pt x="2471730" y="60033"/>
                  </a:lnTo>
                  <a:lnTo>
                    <a:pt x="2358975" y="58179"/>
                  </a:lnTo>
                  <a:lnTo>
                    <a:pt x="2246219" y="57448"/>
                  </a:lnTo>
                  <a:lnTo>
                    <a:pt x="2133463" y="56686"/>
                  </a:lnTo>
                  <a:lnTo>
                    <a:pt x="2020708" y="56368"/>
                  </a:lnTo>
                  <a:lnTo>
                    <a:pt x="1907952" y="56961"/>
                  </a:lnTo>
                  <a:lnTo>
                    <a:pt x="1795197" y="58730"/>
                  </a:lnTo>
                  <a:lnTo>
                    <a:pt x="1682441" y="61573"/>
                  </a:lnTo>
                  <a:lnTo>
                    <a:pt x="1569686" y="65190"/>
                  </a:lnTo>
                  <a:lnTo>
                    <a:pt x="1456930" y="69683"/>
                  </a:lnTo>
                  <a:lnTo>
                    <a:pt x="1344175" y="75192"/>
                  </a:lnTo>
                  <a:lnTo>
                    <a:pt x="1231419" y="81878"/>
                  </a:lnTo>
                  <a:lnTo>
                    <a:pt x="1118664" y="89898"/>
                  </a:lnTo>
                  <a:lnTo>
                    <a:pt x="1005908" y="99391"/>
                  </a:lnTo>
                  <a:lnTo>
                    <a:pt x="893153" y="110464"/>
                  </a:lnTo>
                  <a:lnTo>
                    <a:pt x="780397" y="123185"/>
                  </a:lnTo>
                  <a:lnTo>
                    <a:pt x="667642" y="137593"/>
                  </a:lnTo>
                  <a:lnTo>
                    <a:pt x="554886" y="153697"/>
                  </a:lnTo>
                  <a:lnTo>
                    <a:pt x="442131" y="171489"/>
                  </a:lnTo>
                  <a:lnTo>
                    <a:pt x="329375" y="190950"/>
                  </a:lnTo>
                  <a:lnTo>
                    <a:pt x="216619" y="212052"/>
                  </a:lnTo>
                  <a:lnTo>
                    <a:pt x="103864" y="234767"/>
                  </a:lnTo>
                  <a:lnTo>
                    <a:pt x="0" y="257151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40" name="pl40"/>
            <p:cNvSpPr/>
            <p:nvPr/>
          </p:nvSpPr>
          <p:spPr>
            <a:xfrm>
              <a:off x="941876" y="5023362"/>
              <a:ext cx="6145984" cy="178449"/>
            </a:xfrm>
            <a:custGeom>
              <a:avLst/>
              <a:pathLst>
                <a:path w="6145984" h="178449">
                  <a:moveTo>
                    <a:pt x="0" y="178449"/>
                  </a:moveTo>
                  <a:lnTo>
                    <a:pt x="103864" y="172021"/>
                  </a:lnTo>
                  <a:lnTo>
                    <a:pt x="216619" y="165408"/>
                  </a:lnTo>
                  <a:lnTo>
                    <a:pt x="329375" y="159162"/>
                  </a:lnTo>
                  <a:lnTo>
                    <a:pt x="442131" y="153284"/>
                  </a:lnTo>
                  <a:lnTo>
                    <a:pt x="554886" y="147776"/>
                  </a:lnTo>
                  <a:lnTo>
                    <a:pt x="667642" y="142639"/>
                  </a:lnTo>
                  <a:lnTo>
                    <a:pt x="780397" y="137876"/>
                  </a:lnTo>
                  <a:lnTo>
                    <a:pt x="893153" y="133488"/>
                  </a:lnTo>
                  <a:lnTo>
                    <a:pt x="1005908" y="129476"/>
                  </a:lnTo>
                  <a:lnTo>
                    <a:pt x="1118664" y="125843"/>
                  </a:lnTo>
                  <a:lnTo>
                    <a:pt x="1231419" y="122589"/>
                  </a:lnTo>
                  <a:lnTo>
                    <a:pt x="1344175" y="119717"/>
                  </a:lnTo>
                  <a:lnTo>
                    <a:pt x="1456930" y="117229"/>
                  </a:lnTo>
                  <a:lnTo>
                    <a:pt x="1569686" y="115125"/>
                  </a:lnTo>
                  <a:lnTo>
                    <a:pt x="1682441" y="113408"/>
                  </a:lnTo>
                  <a:lnTo>
                    <a:pt x="1795197" y="112082"/>
                  </a:lnTo>
                  <a:lnTo>
                    <a:pt x="1907952" y="111735"/>
                  </a:lnTo>
                  <a:lnTo>
                    <a:pt x="2020708" y="112441"/>
                  </a:lnTo>
                  <a:lnTo>
                    <a:pt x="2133463" y="113654"/>
                  </a:lnTo>
                  <a:lnTo>
                    <a:pt x="2246219" y="114828"/>
                  </a:lnTo>
                  <a:lnTo>
                    <a:pt x="2358975" y="115793"/>
                  </a:lnTo>
                  <a:lnTo>
                    <a:pt x="2471730" y="118291"/>
                  </a:lnTo>
                  <a:lnTo>
                    <a:pt x="2584486" y="121393"/>
                  </a:lnTo>
                  <a:lnTo>
                    <a:pt x="2697241" y="123624"/>
                  </a:lnTo>
                  <a:lnTo>
                    <a:pt x="2809997" y="123408"/>
                  </a:lnTo>
                  <a:lnTo>
                    <a:pt x="2922752" y="118708"/>
                  </a:lnTo>
                  <a:lnTo>
                    <a:pt x="3035508" y="111210"/>
                  </a:lnTo>
                  <a:lnTo>
                    <a:pt x="3148263" y="103562"/>
                  </a:lnTo>
                  <a:lnTo>
                    <a:pt x="3261019" y="98274"/>
                  </a:lnTo>
                  <a:lnTo>
                    <a:pt x="3373774" y="92404"/>
                  </a:lnTo>
                  <a:lnTo>
                    <a:pt x="3486530" y="85537"/>
                  </a:lnTo>
                  <a:lnTo>
                    <a:pt x="3599285" y="80099"/>
                  </a:lnTo>
                  <a:lnTo>
                    <a:pt x="3712041" y="77354"/>
                  </a:lnTo>
                  <a:lnTo>
                    <a:pt x="3824796" y="75243"/>
                  </a:lnTo>
                  <a:lnTo>
                    <a:pt x="3937552" y="73466"/>
                  </a:lnTo>
                  <a:lnTo>
                    <a:pt x="4050307" y="71873"/>
                  </a:lnTo>
                  <a:lnTo>
                    <a:pt x="4163063" y="70311"/>
                  </a:lnTo>
                  <a:lnTo>
                    <a:pt x="4275819" y="68485"/>
                  </a:lnTo>
                  <a:lnTo>
                    <a:pt x="4388574" y="66049"/>
                  </a:lnTo>
                  <a:lnTo>
                    <a:pt x="4501330" y="62659"/>
                  </a:lnTo>
                  <a:lnTo>
                    <a:pt x="4614085" y="58285"/>
                  </a:lnTo>
                  <a:lnTo>
                    <a:pt x="4726841" y="53853"/>
                  </a:lnTo>
                  <a:lnTo>
                    <a:pt x="4839596" y="49451"/>
                  </a:lnTo>
                  <a:lnTo>
                    <a:pt x="4952352" y="45077"/>
                  </a:lnTo>
                  <a:lnTo>
                    <a:pt x="5065107" y="40729"/>
                  </a:lnTo>
                  <a:lnTo>
                    <a:pt x="5177863" y="36406"/>
                  </a:lnTo>
                  <a:lnTo>
                    <a:pt x="5290618" y="32105"/>
                  </a:lnTo>
                  <a:lnTo>
                    <a:pt x="5403374" y="27824"/>
                  </a:lnTo>
                  <a:lnTo>
                    <a:pt x="5516129" y="23561"/>
                  </a:lnTo>
                  <a:lnTo>
                    <a:pt x="5628885" y="19315"/>
                  </a:lnTo>
                  <a:lnTo>
                    <a:pt x="5741640" y="15084"/>
                  </a:lnTo>
                  <a:lnTo>
                    <a:pt x="5854396" y="10865"/>
                  </a:lnTo>
                  <a:lnTo>
                    <a:pt x="5967151" y="6657"/>
                  </a:lnTo>
                  <a:lnTo>
                    <a:pt x="6079907" y="2457"/>
                  </a:lnTo>
                  <a:lnTo>
                    <a:pt x="6145984" y="0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1" name="tx41"/>
            <p:cNvSpPr/>
            <p:nvPr/>
          </p:nvSpPr>
          <p:spPr>
            <a:xfrm>
              <a:off x="817066" y="5171210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42" name="tx42"/>
            <p:cNvSpPr/>
            <p:nvPr/>
          </p:nvSpPr>
          <p:spPr>
            <a:xfrm>
              <a:off x="754887" y="4256135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25</a:t>
              </a:r>
            </a:p>
          </p:txBody>
        </p:sp>
        <p:sp>
          <p:nvSpPr>
            <p:cNvPr id="43" name="tx43"/>
            <p:cNvSpPr/>
            <p:nvPr/>
          </p:nvSpPr>
          <p:spPr>
            <a:xfrm>
              <a:off x="754887" y="3341061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44" name="tx44"/>
            <p:cNvSpPr/>
            <p:nvPr/>
          </p:nvSpPr>
          <p:spPr>
            <a:xfrm>
              <a:off x="754887" y="2425987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75</a:t>
              </a:r>
            </a:p>
          </p:txBody>
        </p:sp>
        <p:sp>
          <p:nvSpPr>
            <p:cNvPr id="45" name="tx45"/>
            <p:cNvSpPr/>
            <p:nvPr/>
          </p:nvSpPr>
          <p:spPr>
            <a:xfrm>
              <a:off x="692708" y="1510912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100</a:t>
              </a:r>
            </a:p>
          </p:txBody>
        </p:sp>
        <p:sp>
          <p:nvSpPr>
            <p:cNvPr id="46" name="tx46"/>
            <p:cNvSpPr/>
            <p:nvPr/>
          </p:nvSpPr>
          <p:spPr>
            <a:xfrm>
              <a:off x="1938631" y="5456905"/>
              <a:ext cx="161574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-40</a:t>
              </a:r>
            </a:p>
          </p:txBody>
        </p:sp>
        <p:sp>
          <p:nvSpPr>
            <p:cNvPr id="47" name="tx47"/>
            <p:cNvSpPr/>
            <p:nvPr/>
          </p:nvSpPr>
          <p:spPr>
            <a:xfrm>
              <a:off x="3534991" y="5456905"/>
              <a:ext cx="161574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-20</a:t>
              </a:r>
            </a:p>
          </p:txBody>
        </p:sp>
        <p:sp>
          <p:nvSpPr>
            <p:cNvPr id="48" name="tx48"/>
            <p:cNvSpPr/>
            <p:nvPr/>
          </p:nvSpPr>
          <p:spPr>
            <a:xfrm>
              <a:off x="5181048" y="5456905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49" name="tx49"/>
            <p:cNvSpPr/>
            <p:nvPr/>
          </p:nvSpPr>
          <p:spPr>
            <a:xfrm>
              <a:off x="6746318" y="5456905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20</a:t>
              </a:r>
            </a:p>
          </p:txBody>
        </p:sp>
        <p:sp>
          <p:nvSpPr>
            <p:cNvPr id="50" name="tx50"/>
            <p:cNvSpPr/>
            <p:nvPr/>
          </p:nvSpPr>
          <p:spPr>
            <a:xfrm>
              <a:off x="1967252" y="5596581"/>
              <a:ext cx="4095231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 difference  (CKD-EPI Cys 2012 − Cr 2021, mL/min/1.73 m²)</a:t>
              </a:r>
            </a:p>
          </p:txBody>
        </p:sp>
        <p:sp>
          <p:nvSpPr>
            <p:cNvPr id="51" name="tx51"/>
            <p:cNvSpPr/>
            <p:nvPr/>
          </p:nvSpPr>
          <p:spPr>
            <a:xfrm rot="-5400000">
              <a:off x="169121" y="3331003"/>
              <a:ext cx="815553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% overdosed</a:t>
              </a:r>
            </a:p>
          </p:txBody>
        </p:sp>
        <p:sp>
          <p:nvSpPr>
            <p:cNvPr id="52" name="rc52"/>
            <p:cNvSpPr/>
            <p:nvPr/>
          </p:nvSpPr>
          <p:spPr>
            <a:xfrm>
              <a:off x="7296628" y="2832472"/>
              <a:ext cx="219455" cy="219456"/>
            </a:xfrm>
            <a:prstGeom prst="rect">
              <a:avLst/>
            </a:pr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3" name="pl53"/>
            <p:cNvSpPr/>
            <p:nvPr/>
          </p:nvSpPr>
          <p:spPr>
            <a:xfrm>
              <a:off x="7318573" y="2942200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4" name="rc54"/>
            <p:cNvSpPr/>
            <p:nvPr/>
          </p:nvSpPr>
          <p:spPr>
            <a:xfrm>
              <a:off x="7296628" y="3051928"/>
              <a:ext cx="219455" cy="219456"/>
            </a:xfrm>
            <a:prstGeom prst="rect">
              <a:avLst/>
            </a:pr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5" name="pl55"/>
            <p:cNvSpPr/>
            <p:nvPr/>
          </p:nvSpPr>
          <p:spPr>
            <a:xfrm>
              <a:off x="7318573" y="3161656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6" name="rc56"/>
            <p:cNvSpPr/>
            <p:nvPr/>
          </p:nvSpPr>
          <p:spPr>
            <a:xfrm>
              <a:off x="7296628" y="3271384"/>
              <a:ext cx="219455" cy="219456"/>
            </a:xfrm>
            <a:prstGeom prst="rect">
              <a:avLst/>
            </a:pr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7" name="pl57"/>
            <p:cNvSpPr/>
            <p:nvPr/>
          </p:nvSpPr>
          <p:spPr>
            <a:xfrm>
              <a:off x="7318573" y="3381112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8" name="rc58"/>
            <p:cNvSpPr/>
            <p:nvPr/>
          </p:nvSpPr>
          <p:spPr>
            <a:xfrm>
              <a:off x="7296628" y="3490840"/>
              <a:ext cx="219455" cy="219456"/>
            </a:xfrm>
            <a:prstGeom prst="rect">
              <a:avLst/>
            </a:pr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9" name="pl59"/>
            <p:cNvSpPr/>
            <p:nvPr/>
          </p:nvSpPr>
          <p:spPr>
            <a:xfrm>
              <a:off x="7318573" y="3600568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0" name="rc60"/>
            <p:cNvSpPr/>
            <p:nvPr/>
          </p:nvSpPr>
          <p:spPr>
            <a:xfrm>
              <a:off x="7296628" y="3710296"/>
              <a:ext cx="219455" cy="219456"/>
            </a:xfrm>
            <a:prstGeom prst="rect">
              <a:avLst/>
            </a:pr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61" name="pl61"/>
            <p:cNvSpPr/>
            <p:nvPr/>
          </p:nvSpPr>
          <p:spPr>
            <a:xfrm>
              <a:off x="7318573" y="3820024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2" name="tx62"/>
            <p:cNvSpPr/>
            <p:nvPr/>
          </p:nvSpPr>
          <p:spPr>
            <a:xfrm>
              <a:off x="7585673" y="2902149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(±20%)</a:t>
              </a:r>
            </a:p>
          </p:txBody>
        </p:sp>
        <p:sp>
          <p:nvSpPr>
            <p:cNvPr id="63" name="tx63"/>
            <p:cNvSpPr/>
            <p:nvPr/>
          </p:nvSpPr>
          <p:spPr>
            <a:xfrm>
              <a:off x="7585673" y="3121605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(±15%)</a:t>
              </a:r>
            </a:p>
          </p:txBody>
        </p:sp>
        <p:sp>
          <p:nvSpPr>
            <p:cNvPr id="64" name="tx64"/>
            <p:cNvSpPr/>
            <p:nvPr/>
          </p:nvSpPr>
          <p:spPr>
            <a:xfrm>
              <a:off x="7585673" y="3341061"/>
              <a:ext cx="42839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Cisplatin</a:t>
              </a:r>
            </a:p>
          </p:txBody>
        </p:sp>
        <p:sp>
          <p:nvSpPr>
            <p:cNvPr id="65" name="tx65"/>
            <p:cNvSpPr/>
            <p:nvPr/>
          </p:nvSpPr>
          <p:spPr>
            <a:xfrm>
              <a:off x="7585673" y="3560517"/>
              <a:ext cx="65224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Methotrexate</a:t>
              </a:r>
            </a:p>
          </p:txBody>
        </p:sp>
        <p:sp>
          <p:nvSpPr>
            <p:cNvPr id="66" name="tx66"/>
            <p:cNvSpPr/>
            <p:nvPr/>
          </p:nvSpPr>
          <p:spPr>
            <a:xfrm>
              <a:off x="7585673" y="3779973"/>
              <a:ext cx="51572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Melphalan</a:t>
              </a:r>
            </a:p>
          </p:txBody>
        </p:sp>
        <p:sp>
          <p:nvSpPr>
            <p:cNvPr id="67" name="tx67"/>
            <p:cNvSpPr/>
            <p:nvPr/>
          </p:nvSpPr>
          <p:spPr>
            <a:xfrm>
              <a:off x="941876" y="1166869"/>
              <a:ext cx="1646468" cy="100584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 b="1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eGFRcys · CKD-EPI 2012</a:t>
              </a: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"/>
          <p:cNvGrpSpPr/>
          <p:nvPr/>
        </p:nvGrpSpPr>
        <p:grpSpPr>
          <a:xfrm>
            <a:off x="457200" y="1097280"/>
            <a:ext cx="8229600" cy="4700016"/>
            <a:chOff x="457200" y="1097280"/>
            <a:chExt cx="8229600" cy="4700016"/>
          </a:xfrm>
        </p:grpSpPr>
        <p:sp>
          <p:nvSpPr>
            <p:cNvPr id="3" name="rc3"/>
            <p:cNvSpPr/>
            <p:nvPr/>
          </p:nvSpPr>
          <p:spPr>
            <a:xfrm>
              <a:off x="457200" y="1097280"/>
              <a:ext cx="8229600" cy="470001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941876" y="4753723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941876" y="3838649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941876" y="2923575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941876" y="2008500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1221239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281759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441395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601031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941876" y="5211260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941876" y="4296186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941876" y="3381112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941876" y="2466037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941876" y="1550963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2019419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361577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521213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pl20"/>
            <p:cNvSpPr/>
            <p:nvPr/>
          </p:nvSpPr>
          <p:spPr>
            <a:xfrm>
              <a:off x="680849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1" name="pg21"/>
            <p:cNvSpPr/>
            <p:nvPr/>
          </p:nvSpPr>
          <p:spPr>
            <a:xfrm>
              <a:off x="941876" y="4013651"/>
              <a:ext cx="6145984" cy="1380624"/>
            </a:xfrm>
            <a:custGeom>
              <a:avLst/>
              <a:pathLst>
                <a:path w="6145984" h="1380624">
                  <a:moveTo>
                    <a:pt x="0" y="968223"/>
                  </a:moveTo>
                  <a:lnTo>
                    <a:pt x="103864" y="987402"/>
                  </a:lnTo>
                  <a:lnTo>
                    <a:pt x="216619" y="1006404"/>
                  </a:lnTo>
                  <a:lnTo>
                    <a:pt x="329375" y="1023553"/>
                  </a:lnTo>
                  <a:lnTo>
                    <a:pt x="442131" y="1038814"/>
                  </a:lnTo>
                  <a:lnTo>
                    <a:pt x="554886" y="1052155"/>
                  </a:lnTo>
                  <a:lnTo>
                    <a:pt x="667642" y="1063554"/>
                  </a:lnTo>
                  <a:lnTo>
                    <a:pt x="780397" y="1073000"/>
                  </a:lnTo>
                  <a:lnTo>
                    <a:pt x="893153" y="1080507"/>
                  </a:lnTo>
                  <a:lnTo>
                    <a:pt x="1005908" y="1086123"/>
                  </a:lnTo>
                  <a:lnTo>
                    <a:pt x="1118664" y="1089936"/>
                  </a:lnTo>
                  <a:lnTo>
                    <a:pt x="1231419" y="1092078"/>
                  </a:lnTo>
                  <a:lnTo>
                    <a:pt x="1344175" y="1092724"/>
                  </a:lnTo>
                  <a:lnTo>
                    <a:pt x="1456930" y="1092070"/>
                  </a:lnTo>
                  <a:lnTo>
                    <a:pt x="1569686" y="1090316"/>
                  </a:lnTo>
                  <a:lnTo>
                    <a:pt x="1682441" y="1087639"/>
                  </a:lnTo>
                  <a:lnTo>
                    <a:pt x="1795197" y="1084168"/>
                  </a:lnTo>
                  <a:lnTo>
                    <a:pt x="1907952" y="1080292"/>
                  </a:lnTo>
                  <a:lnTo>
                    <a:pt x="2020708" y="1076004"/>
                  </a:lnTo>
                  <a:lnTo>
                    <a:pt x="2133463" y="1070966"/>
                  </a:lnTo>
                  <a:lnTo>
                    <a:pt x="2246219" y="1065086"/>
                  </a:lnTo>
                  <a:lnTo>
                    <a:pt x="2358975" y="1058771"/>
                  </a:lnTo>
                  <a:lnTo>
                    <a:pt x="2471730" y="1052846"/>
                  </a:lnTo>
                  <a:lnTo>
                    <a:pt x="2584486" y="1046265"/>
                  </a:lnTo>
                  <a:lnTo>
                    <a:pt x="2697241" y="1038652"/>
                  </a:lnTo>
                  <a:lnTo>
                    <a:pt x="2809997" y="1031053"/>
                  </a:lnTo>
                  <a:lnTo>
                    <a:pt x="2922752" y="1025216"/>
                  </a:lnTo>
                  <a:lnTo>
                    <a:pt x="3035508" y="1019150"/>
                  </a:lnTo>
                  <a:lnTo>
                    <a:pt x="3148263" y="1011540"/>
                  </a:lnTo>
                  <a:lnTo>
                    <a:pt x="3261019" y="1003482"/>
                  </a:lnTo>
                  <a:lnTo>
                    <a:pt x="3373774" y="999383"/>
                  </a:lnTo>
                  <a:lnTo>
                    <a:pt x="3486530" y="995888"/>
                  </a:lnTo>
                  <a:lnTo>
                    <a:pt x="3599285" y="988544"/>
                  </a:lnTo>
                  <a:lnTo>
                    <a:pt x="3712041" y="976920"/>
                  </a:lnTo>
                  <a:lnTo>
                    <a:pt x="3824796" y="963856"/>
                  </a:lnTo>
                  <a:lnTo>
                    <a:pt x="3937552" y="949030"/>
                  </a:lnTo>
                  <a:lnTo>
                    <a:pt x="4050307" y="933245"/>
                  </a:lnTo>
                  <a:lnTo>
                    <a:pt x="4163063" y="917104"/>
                  </a:lnTo>
                  <a:lnTo>
                    <a:pt x="4275819" y="899283"/>
                  </a:lnTo>
                  <a:lnTo>
                    <a:pt x="4388574" y="878395"/>
                  </a:lnTo>
                  <a:lnTo>
                    <a:pt x="4501330" y="853230"/>
                  </a:lnTo>
                  <a:lnTo>
                    <a:pt x="4614085" y="823019"/>
                  </a:lnTo>
                  <a:lnTo>
                    <a:pt x="4726841" y="788607"/>
                  </a:lnTo>
                  <a:lnTo>
                    <a:pt x="4839596" y="750213"/>
                  </a:lnTo>
                  <a:lnTo>
                    <a:pt x="4952352" y="707878"/>
                  </a:lnTo>
                  <a:lnTo>
                    <a:pt x="5065107" y="661576"/>
                  </a:lnTo>
                  <a:lnTo>
                    <a:pt x="5177863" y="611235"/>
                  </a:lnTo>
                  <a:lnTo>
                    <a:pt x="5290618" y="556762"/>
                  </a:lnTo>
                  <a:lnTo>
                    <a:pt x="5403374" y="498052"/>
                  </a:lnTo>
                  <a:lnTo>
                    <a:pt x="5516129" y="435011"/>
                  </a:lnTo>
                  <a:lnTo>
                    <a:pt x="5628885" y="367557"/>
                  </a:lnTo>
                  <a:lnTo>
                    <a:pt x="5741640" y="295631"/>
                  </a:lnTo>
                  <a:lnTo>
                    <a:pt x="5854396" y="219194"/>
                  </a:lnTo>
                  <a:lnTo>
                    <a:pt x="5967151" y="138231"/>
                  </a:lnTo>
                  <a:lnTo>
                    <a:pt x="6079907" y="52742"/>
                  </a:lnTo>
                  <a:lnTo>
                    <a:pt x="6145984" y="0"/>
                  </a:lnTo>
                  <a:lnTo>
                    <a:pt x="6145984" y="378571"/>
                  </a:lnTo>
                  <a:lnTo>
                    <a:pt x="6079907" y="411693"/>
                  </a:lnTo>
                  <a:lnTo>
                    <a:pt x="5967151" y="466549"/>
                  </a:lnTo>
                  <a:lnTo>
                    <a:pt x="5854396" y="519705"/>
                  </a:lnTo>
                  <a:lnTo>
                    <a:pt x="5741640" y="571112"/>
                  </a:lnTo>
                  <a:lnTo>
                    <a:pt x="5628885" y="620705"/>
                  </a:lnTo>
                  <a:lnTo>
                    <a:pt x="5516129" y="668394"/>
                  </a:lnTo>
                  <a:lnTo>
                    <a:pt x="5403374" y="714073"/>
                  </a:lnTo>
                  <a:lnTo>
                    <a:pt x="5290618" y="757609"/>
                  </a:lnTo>
                  <a:lnTo>
                    <a:pt x="5177863" y="798857"/>
                  </a:lnTo>
                  <a:lnTo>
                    <a:pt x="5065107" y="837666"/>
                  </a:lnTo>
                  <a:lnTo>
                    <a:pt x="4952352" y="873891"/>
                  </a:lnTo>
                  <a:lnTo>
                    <a:pt x="4839596" y="907410"/>
                  </a:lnTo>
                  <a:lnTo>
                    <a:pt x="4726841" y="938150"/>
                  </a:lnTo>
                  <a:lnTo>
                    <a:pt x="4614085" y="966100"/>
                  </a:lnTo>
                  <a:lnTo>
                    <a:pt x="4501330" y="991174"/>
                  </a:lnTo>
                  <a:lnTo>
                    <a:pt x="4388574" y="1012090"/>
                  </a:lnTo>
                  <a:lnTo>
                    <a:pt x="4275819" y="1029746"/>
                  </a:lnTo>
                  <a:lnTo>
                    <a:pt x="4163063" y="1045615"/>
                  </a:lnTo>
                  <a:lnTo>
                    <a:pt x="4050307" y="1060993"/>
                  </a:lnTo>
                  <a:lnTo>
                    <a:pt x="3937552" y="1076154"/>
                  </a:lnTo>
                  <a:lnTo>
                    <a:pt x="3824796" y="1090844"/>
                  </a:lnTo>
                  <a:lnTo>
                    <a:pt x="3712041" y="1105286"/>
                  </a:lnTo>
                  <a:lnTo>
                    <a:pt x="3599285" y="1118098"/>
                  </a:lnTo>
                  <a:lnTo>
                    <a:pt x="3486530" y="1125540"/>
                  </a:lnTo>
                  <a:lnTo>
                    <a:pt x="3373774" y="1131163"/>
                  </a:lnTo>
                  <a:lnTo>
                    <a:pt x="3261019" y="1138177"/>
                  </a:lnTo>
                  <a:lnTo>
                    <a:pt x="3148263" y="1145441"/>
                  </a:lnTo>
                  <a:lnTo>
                    <a:pt x="3035508" y="1151090"/>
                  </a:lnTo>
                  <a:lnTo>
                    <a:pt x="2922752" y="1157490"/>
                  </a:lnTo>
                  <a:lnTo>
                    <a:pt x="2809997" y="1164831"/>
                  </a:lnTo>
                  <a:lnTo>
                    <a:pt x="2697241" y="1171722"/>
                  </a:lnTo>
                  <a:lnTo>
                    <a:pt x="2584486" y="1178233"/>
                  </a:lnTo>
                  <a:lnTo>
                    <a:pt x="2471730" y="1185389"/>
                  </a:lnTo>
                  <a:lnTo>
                    <a:pt x="2358975" y="1192911"/>
                  </a:lnTo>
                  <a:lnTo>
                    <a:pt x="2246219" y="1199809"/>
                  </a:lnTo>
                  <a:lnTo>
                    <a:pt x="2133463" y="1206711"/>
                  </a:lnTo>
                  <a:lnTo>
                    <a:pt x="2020708" y="1213975"/>
                  </a:lnTo>
                  <a:lnTo>
                    <a:pt x="1907952" y="1221490"/>
                  </a:lnTo>
                  <a:lnTo>
                    <a:pt x="1795197" y="1228900"/>
                  </a:lnTo>
                  <a:lnTo>
                    <a:pt x="1682441" y="1236138"/>
                  </a:lnTo>
                  <a:lnTo>
                    <a:pt x="1569686" y="1243537"/>
                  </a:lnTo>
                  <a:lnTo>
                    <a:pt x="1456930" y="1251226"/>
                  </a:lnTo>
                  <a:lnTo>
                    <a:pt x="1344175" y="1259385"/>
                  </a:lnTo>
                  <a:lnTo>
                    <a:pt x="1231419" y="1268215"/>
                  </a:lnTo>
                  <a:lnTo>
                    <a:pt x="1118664" y="1277915"/>
                  </a:lnTo>
                  <a:lnTo>
                    <a:pt x="1005908" y="1288661"/>
                  </a:lnTo>
                  <a:lnTo>
                    <a:pt x="893153" y="1300586"/>
                  </a:lnTo>
                  <a:lnTo>
                    <a:pt x="780397" y="1313783"/>
                  </a:lnTo>
                  <a:lnTo>
                    <a:pt x="667642" y="1328298"/>
                  </a:lnTo>
                  <a:lnTo>
                    <a:pt x="554886" y="1344149"/>
                  </a:lnTo>
                  <a:lnTo>
                    <a:pt x="442131" y="1361327"/>
                  </a:lnTo>
                  <a:lnTo>
                    <a:pt x="329375" y="1379811"/>
                  </a:lnTo>
                  <a:lnTo>
                    <a:pt x="324737" y="1380624"/>
                  </a:lnTo>
                  <a:close/>
                </a:path>
              </a:pathLst>
            </a:cu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2" name="pl22"/>
            <p:cNvSpPr/>
            <p:nvPr/>
          </p:nvSpPr>
          <p:spPr>
            <a:xfrm>
              <a:off x="941876" y="4013651"/>
              <a:ext cx="6145984" cy="1092724"/>
            </a:xfrm>
            <a:custGeom>
              <a:avLst/>
              <a:pathLst>
                <a:path w="6145984" h="1092724">
                  <a:moveTo>
                    <a:pt x="0" y="968223"/>
                  </a:moveTo>
                  <a:lnTo>
                    <a:pt x="103864" y="987402"/>
                  </a:lnTo>
                  <a:lnTo>
                    <a:pt x="216619" y="1006404"/>
                  </a:lnTo>
                  <a:lnTo>
                    <a:pt x="329375" y="1023553"/>
                  </a:lnTo>
                  <a:lnTo>
                    <a:pt x="442131" y="1038814"/>
                  </a:lnTo>
                  <a:lnTo>
                    <a:pt x="554886" y="1052155"/>
                  </a:lnTo>
                  <a:lnTo>
                    <a:pt x="667642" y="1063554"/>
                  </a:lnTo>
                  <a:lnTo>
                    <a:pt x="780397" y="1073000"/>
                  </a:lnTo>
                  <a:lnTo>
                    <a:pt x="893153" y="1080507"/>
                  </a:lnTo>
                  <a:lnTo>
                    <a:pt x="1005908" y="1086123"/>
                  </a:lnTo>
                  <a:lnTo>
                    <a:pt x="1118664" y="1089936"/>
                  </a:lnTo>
                  <a:lnTo>
                    <a:pt x="1231419" y="1092078"/>
                  </a:lnTo>
                  <a:lnTo>
                    <a:pt x="1344175" y="1092724"/>
                  </a:lnTo>
                  <a:lnTo>
                    <a:pt x="1456930" y="1092070"/>
                  </a:lnTo>
                  <a:lnTo>
                    <a:pt x="1569686" y="1090316"/>
                  </a:lnTo>
                  <a:lnTo>
                    <a:pt x="1682441" y="1087639"/>
                  </a:lnTo>
                  <a:lnTo>
                    <a:pt x="1795197" y="1084168"/>
                  </a:lnTo>
                  <a:lnTo>
                    <a:pt x="1907952" y="1080292"/>
                  </a:lnTo>
                  <a:lnTo>
                    <a:pt x="2020708" y="1076004"/>
                  </a:lnTo>
                  <a:lnTo>
                    <a:pt x="2133463" y="1070966"/>
                  </a:lnTo>
                  <a:lnTo>
                    <a:pt x="2246219" y="1065086"/>
                  </a:lnTo>
                  <a:lnTo>
                    <a:pt x="2358975" y="1058771"/>
                  </a:lnTo>
                  <a:lnTo>
                    <a:pt x="2471730" y="1052846"/>
                  </a:lnTo>
                  <a:lnTo>
                    <a:pt x="2584486" y="1046265"/>
                  </a:lnTo>
                  <a:lnTo>
                    <a:pt x="2697241" y="1038652"/>
                  </a:lnTo>
                  <a:lnTo>
                    <a:pt x="2809997" y="1031053"/>
                  </a:lnTo>
                  <a:lnTo>
                    <a:pt x="2922752" y="1025216"/>
                  </a:lnTo>
                  <a:lnTo>
                    <a:pt x="3035508" y="1019150"/>
                  </a:lnTo>
                  <a:lnTo>
                    <a:pt x="3148263" y="1011540"/>
                  </a:lnTo>
                  <a:lnTo>
                    <a:pt x="3261019" y="1003482"/>
                  </a:lnTo>
                  <a:lnTo>
                    <a:pt x="3373774" y="999383"/>
                  </a:lnTo>
                  <a:lnTo>
                    <a:pt x="3486530" y="995888"/>
                  </a:lnTo>
                  <a:lnTo>
                    <a:pt x="3599285" y="988544"/>
                  </a:lnTo>
                  <a:lnTo>
                    <a:pt x="3712041" y="976920"/>
                  </a:lnTo>
                  <a:lnTo>
                    <a:pt x="3824796" y="963856"/>
                  </a:lnTo>
                  <a:lnTo>
                    <a:pt x="3937552" y="949030"/>
                  </a:lnTo>
                  <a:lnTo>
                    <a:pt x="4050307" y="933245"/>
                  </a:lnTo>
                  <a:lnTo>
                    <a:pt x="4163063" y="917104"/>
                  </a:lnTo>
                  <a:lnTo>
                    <a:pt x="4275819" y="899283"/>
                  </a:lnTo>
                  <a:lnTo>
                    <a:pt x="4388574" y="878395"/>
                  </a:lnTo>
                  <a:lnTo>
                    <a:pt x="4501330" y="853230"/>
                  </a:lnTo>
                  <a:lnTo>
                    <a:pt x="4614085" y="823019"/>
                  </a:lnTo>
                  <a:lnTo>
                    <a:pt x="4726841" y="788607"/>
                  </a:lnTo>
                  <a:lnTo>
                    <a:pt x="4839596" y="750213"/>
                  </a:lnTo>
                  <a:lnTo>
                    <a:pt x="4952352" y="707878"/>
                  </a:lnTo>
                  <a:lnTo>
                    <a:pt x="5065107" y="661576"/>
                  </a:lnTo>
                  <a:lnTo>
                    <a:pt x="5177863" y="611235"/>
                  </a:lnTo>
                  <a:lnTo>
                    <a:pt x="5290618" y="556762"/>
                  </a:lnTo>
                  <a:lnTo>
                    <a:pt x="5403374" y="498052"/>
                  </a:lnTo>
                  <a:lnTo>
                    <a:pt x="5516129" y="435011"/>
                  </a:lnTo>
                  <a:lnTo>
                    <a:pt x="5628885" y="367557"/>
                  </a:lnTo>
                  <a:lnTo>
                    <a:pt x="5741640" y="295631"/>
                  </a:lnTo>
                  <a:lnTo>
                    <a:pt x="5854396" y="219194"/>
                  </a:lnTo>
                  <a:lnTo>
                    <a:pt x="5967151" y="138231"/>
                  </a:lnTo>
                  <a:lnTo>
                    <a:pt x="6079907" y="52742"/>
                  </a:lnTo>
                  <a:lnTo>
                    <a:pt x="6145984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3" name="pl23"/>
            <p:cNvSpPr/>
            <p:nvPr/>
          </p:nvSpPr>
          <p:spPr>
            <a:xfrm>
              <a:off x="1266613" y="4392222"/>
              <a:ext cx="5821247" cy="1002052"/>
            </a:xfrm>
            <a:custGeom>
              <a:avLst/>
              <a:pathLst>
                <a:path w="5821247" h="1002052">
                  <a:moveTo>
                    <a:pt x="5821247" y="0"/>
                  </a:moveTo>
                  <a:lnTo>
                    <a:pt x="5755170" y="33122"/>
                  </a:lnTo>
                  <a:lnTo>
                    <a:pt x="5642414" y="87978"/>
                  </a:lnTo>
                  <a:lnTo>
                    <a:pt x="5529659" y="141134"/>
                  </a:lnTo>
                  <a:lnTo>
                    <a:pt x="5416903" y="192541"/>
                  </a:lnTo>
                  <a:lnTo>
                    <a:pt x="5304147" y="242133"/>
                  </a:lnTo>
                  <a:lnTo>
                    <a:pt x="5191392" y="289823"/>
                  </a:lnTo>
                  <a:lnTo>
                    <a:pt x="5078636" y="335501"/>
                  </a:lnTo>
                  <a:lnTo>
                    <a:pt x="4965881" y="379038"/>
                  </a:lnTo>
                  <a:lnTo>
                    <a:pt x="4853125" y="420286"/>
                  </a:lnTo>
                  <a:lnTo>
                    <a:pt x="4740370" y="459095"/>
                  </a:lnTo>
                  <a:lnTo>
                    <a:pt x="4627614" y="495319"/>
                  </a:lnTo>
                  <a:lnTo>
                    <a:pt x="4514859" y="528839"/>
                  </a:lnTo>
                  <a:lnTo>
                    <a:pt x="4402103" y="559579"/>
                  </a:lnTo>
                  <a:lnTo>
                    <a:pt x="4289348" y="587529"/>
                  </a:lnTo>
                  <a:lnTo>
                    <a:pt x="4176592" y="612602"/>
                  </a:lnTo>
                  <a:lnTo>
                    <a:pt x="4063837" y="633518"/>
                  </a:lnTo>
                  <a:lnTo>
                    <a:pt x="3951081" y="651175"/>
                  </a:lnTo>
                  <a:lnTo>
                    <a:pt x="3838326" y="667044"/>
                  </a:lnTo>
                  <a:lnTo>
                    <a:pt x="3725570" y="682421"/>
                  </a:lnTo>
                  <a:lnTo>
                    <a:pt x="3612814" y="697583"/>
                  </a:lnTo>
                  <a:lnTo>
                    <a:pt x="3500059" y="712273"/>
                  </a:lnTo>
                  <a:lnTo>
                    <a:pt x="3387303" y="726715"/>
                  </a:lnTo>
                  <a:lnTo>
                    <a:pt x="3274548" y="739527"/>
                  </a:lnTo>
                  <a:lnTo>
                    <a:pt x="3161792" y="746969"/>
                  </a:lnTo>
                  <a:lnTo>
                    <a:pt x="3049037" y="752592"/>
                  </a:lnTo>
                  <a:lnTo>
                    <a:pt x="2936281" y="759606"/>
                  </a:lnTo>
                  <a:lnTo>
                    <a:pt x="2823526" y="766869"/>
                  </a:lnTo>
                  <a:lnTo>
                    <a:pt x="2710770" y="772518"/>
                  </a:lnTo>
                  <a:lnTo>
                    <a:pt x="2598015" y="778919"/>
                  </a:lnTo>
                  <a:lnTo>
                    <a:pt x="2485259" y="786259"/>
                  </a:lnTo>
                  <a:lnTo>
                    <a:pt x="2372504" y="793150"/>
                  </a:lnTo>
                  <a:lnTo>
                    <a:pt x="2259748" y="799662"/>
                  </a:lnTo>
                  <a:lnTo>
                    <a:pt x="2146993" y="806818"/>
                  </a:lnTo>
                  <a:lnTo>
                    <a:pt x="2034237" y="814340"/>
                  </a:lnTo>
                  <a:lnTo>
                    <a:pt x="1921482" y="821237"/>
                  </a:lnTo>
                  <a:lnTo>
                    <a:pt x="1808726" y="828140"/>
                  </a:lnTo>
                  <a:lnTo>
                    <a:pt x="1695970" y="835403"/>
                  </a:lnTo>
                  <a:lnTo>
                    <a:pt x="1583215" y="842919"/>
                  </a:lnTo>
                  <a:lnTo>
                    <a:pt x="1470459" y="850329"/>
                  </a:lnTo>
                  <a:lnTo>
                    <a:pt x="1357704" y="857567"/>
                  </a:lnTo>
                  <a:lnTo>
                    <a:pt x="1244948" y="864966"/>
                  </a:lnTo>
                  <a:lnTo>
                    <a:pt x="1132193" y="872655"/>
                  </a:lnTo>
                  <a:lnTo>
                    <a:pt x="1019437" y="880814"/>
                  </a:lnTo>
                  <a:lnTo>
                    <a:pt x="906682" y="889644"/>
                  </a:lnTo>
                  <a:lnTo>
                    <a:pt x="793926" y="899344"/>
                  </a:lnTo>
                  <a:lnTo>
                    <a:pt x="681171" y="910089"/>
                  </a:lnTo>
                  <a:lnTo>
                    <a:pt x="568415" y="922015"/>
                  </a:lnTo>
                  <a:lnTo>
                    <a:pt x="455660" y="935211"/>
                  </a:lnTo>
                  <a:lnTo>
                    <a:pt x="342904" y="949727"/>
                  </a:lnTo>
                  <a:lnTo>
                    <a:pt x="230149" y="965577"/>
                  </a:lnTo>
                  <a:lnTo>
                    <a:pt x="117393" y="982756"/>
                  </a:lnTo>
                  <a:lnTo>
                    <a:pt x="4638" y="1001240"/>
                  </a:lnTo>
                  <a:lnTo>
                    <a:pt x="0" y="1002052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4" name="pl24"/>
            <p:cNvSpPr/>
            <p:nvPr/>
          </p:nvSpPr>
          <p:spPr>
            <a:xfrm>
              <a:off x="941876" y="4202937"/>
              <a:ext cx="6145984" cy="1015344"/>
            </a:xfrm>
            <a:custGeom>
              <a:avLst/>
              <a:pathLst>
                <a:path w="6145984" h="1015344">
                  <a:moveTo>
                    <a:pt x="0" y="1015344"/>
                  </a:moveTo>
                  <a:lnTo>
                    <a:pt x="103864" y="1014702"/>
                  </a:lnTo>
                  <a:lnTo>
                    <a:pt x="216619" y="1013702"/>
                  </a:lnTo>
                  <a:lnTo>
                    <a:pt x="329375" y="1012396"/>
                  </a:lnTo>
                  <a:lnTo>
                    <a:pt x="442131" y="1010785"/>
                  </a:lnTo>
                  <a:lnTo>
                    <a:pt x="554886" y="1008866"/>
                  </a:lnTo>
                  <a:lnTo>
                    <a:pt x="667642" y="1006640"/>
                  </a:lnTo>
                  <a:lnTo>
                    <a:pt x="780397" y="1004106"/>
                  </a:lnTo>
                  <a:lnTo>
                    <a:pt x="893153" y="1001261"/>
                  </a:lnTo>
                  <a:lnTo>
                    <a:pt x="1005908" y="998106"/>
                  </a:lnTo>
                  <a:lnTo>
                    <a:pt x="1118664" y="994640"/>
                  </a:lnTo>
                  <a:lnTo>
                    <a:pt x="1231419" y="990861"/>
                  </a:lnTo>
                  <a:lnTo>
                    <a:pt x="1344175" y="986769"/>
                  </a:lnTo>
                  <a:lnTo>
                    <a:pt x="1456930" y="982362"/>
                  </a:lnTo>
                  <a:lnTo>
                    <a:pt x="1569686" y="977641"/>
                  </a:lnTo>
                  <a:lnTo>
                    <a:pt x="1682441" y="972603"/>
                  </a:lnTo>
                  <a:lnTo>
                    <a:pt x="1795197" y="967248"/>
                  </a:lnTo>
                  <a:lnTo>
                    <a:pt x="1907952" y="961605"/>
                  </a:lnTo>
                  <a:lnTo>
                    <a:pt x="2020708" y="955704"/>
                  </a:lnTo>
                  <a:lnTo>
                    <a:pt x="2133463" y="949553"/>
                  </a:lnTo>
                  <a:lnTo>
                    <a:pt x="2246219" y="943161"/>
                  </a:lnTo>
                  <a:lnTo>
                    <a:pt x="2358975" y="936555"/>
                  </a:lnTo>
                  <a:lnTo>
                    <a:pt x="2471730" y="929832"/>
                  </a:lnTo>
                  <a:lnTo>
                    <a:pt x="2584486" y="922964"/>
                  </a:lnTo>
                  <a:lnTo>
                    <a:pt x="2697241" y="915901"/>
                  </a:lnTo>
                  <a:lnTo>
                    <a:pt x="2809997" y="908656"/>
                  </a:lnTo>
                  <a:lnTo>
                    <a:pt x="2922752" y="902068"/>
                  </a:lnTo>
                  <a:lnTo>
                    <a:pt x="3035508" y="895834"/>
                  </a:lnTo>
                  <a:lnTo>
                    <a:pt x="3148263" y="889205"/>
                  </a:lnTo>
                  <a:lnTo>
                    <a:pt x="3261019" y="881544"/>
                  </a:lnTo>
                  <a:lnTo>
                    <a:pt x="3373774" y="875987"/>
                  </a:lnTo>
                  <a:lnTo>
                    <a:pt x="3486530" y="871428"/>
                  </a:lnTo>
                  <a:lnTo>
                    <a:pt x="3599285" y="864036"/>
                  </a:lnTo>
                  <a:lnTo>
                    <a:pt x="3712041" y="851817"/>
                  </a:lnTo>
                  <a:lnTo>
                    <a:pt x="3824796" y="838064"/>
                  </a:lnTo>
                  <a:lnTo>
                    <a:pt x="3937552" y="823306"/>
                  </a:lnTo>
                  <a:lnTo>
                    <a:pt x="4050307" y="807833"/>
                  </a:lnTo>
                  <a:lnTo>
                    <a:pt x="4163063" y="792074"/>
                  </a:lnTo>
                  <a:lnTo>
                    <a:pt x="4275819" y="775229"/>
                  </a:lnTo>
                  <a:lnTo>
                    <a:pt x="4388574" y="755957"/>
                  </a:lnTo>
                  <a:lnTo>
                    <a:pt x="4501330" y="732916"/>
                  </a:lnTo>
                  <a:lnTo>
                    <a:pt x="4614085" y="705274"/>
                  </a:lnTo>
                  <a:lnTo>
                    <a:pt x="4726841" y="674093"/>
                  </a:lnTo>
                  <a:lnTo>
                    <a:pt x="4839596" y="639526"/>
                  </a:lnTo>
                  <a:lnTo>
                    <a:pt x="4952352" y="601599"/>
                  </a:lnTo>
                  <a:lnTo>
                    <a:pt x="5065107" y="560335"/>
                  </a:lnTo>
                  <a:lnTo>
                    <a:pt x="5177863" y="515761"/>
                  </a:lnTo>
                  <a:lnTo>
                    <a:pt x="5290618" y="467900"/>
                  </a:lnTo>
                  <a:lnTo>
                    <a:pt x="5403374" y="416777"/>
                  </a:lnTo>
                  <a:lnTo>
                    <a:pt x="5516129" y="362417"/>
                  </a:lnTo>
                  <a:lnTo>
                    <a:pt x="5628885" y="304845"/>
                  </a:lnTo>
                  <a:lnTo>
                    <a:pt x="5741640" y="244086"/>
                  </a:lnTo>
                  <a:lnTo>
                    <a:pt x="5854396" y="180164"/>
                  </a:lnTo>
                  <a:lnTo>
                    <a:pt x="5967151" y="113104"/>
                  </a:lnTo>
                  <a:lnTo>
                    <a:pt x="6079907" y="42932"/>
                  </a:lnTo>
                  <a:lnTo>
                    <a:pt x="6145984" y="0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5" name="pg25"/>
            <p:cNvSpPr/>
            <p:nvPr/>
          </p:nvSpPr>
          <p:spPr>
            <a:xfrm>
              <a:off x="941876" y="3773948"/>
              <a:ext cx="6145984" cy="1620326"/>
            </a:xfrm>
            <a:custGeom>
              <a:avLst/>
              <a:pathLst>
                <a:path w="6145984" h="1620326">
                  <a:moveTo>
                    <a:pt x="0" y="1114303"/>
                  </a:moveTo>
                  <a:lnTo>
                    <a:pt x="103864" y="1142683"/>
                  </a:lnTo>
                  <a:lnTo>
                    <a:pt x="216619" y="1170710"/>
                  </a:lnTo>
                  <a:lnTo>
                    <a:pt x="329375" y="1195912"/>
                  </a:lnTo>
                  <a:lnTo>
                    <a:pt x="442131" y="1218247"/>
                  </a:lnTo>
                  <a:lnTo>
                    <a:pt x="554886" y="1237680"/>
                  </a:lnTo>
                  <a:lnTo>
                    <a:pt x="667642" y="1254182"/>
                  </a:lnTo>
                  <a:lnTo>
                    <a:pt x="780397" y="1267745"/>
                  </a:lnTo>
                  <a:lnTo>
                    <a:pt x="893153" y="1278393"/>
                  </a:lnTo>
                  <a:lnTo>
                    <a:pt x="1005908" y="1286191"/>
                  </a:lnTo>
                  <a:lnTo>
                    <a:pt x="1118664" y="1291261"/>
                  </a:lnTo>
                  <a:lnTo>
                    <a:pt x="1231419" y="1293784"/>
                  </a:lnTo>
                  <a:lnTo>
                    <a:pt x="1344175" y="1293991"/>
                  </a:lnTo>
                  <a:lnTo>
                    <a:pt x="1456930" y="1292149"/>
                  </a:lnTo>
                  <a:lnTo>
                    <a:pt x="1569686" y="1288526"/>
                  </a:lnTo>
                  <a:lnTo>
                    <a:pt x="1682441" y="1283360"/>
                  </a:lnTo>
                  <a:lnTo>
                    <a:pt x="1795197" y="1276826"/>
                  </a:lnTo>
                  <a:lnTo>
                    <a:pt x="1907952" y="1269311"/>
                  </a:lnTo>
                  <a:lnTo>
                    <a:pt x="2020708" y="1260718"/>
                  </a:lnTo>
                  <a:lnTo>
                    <a:pt x="2133463" y="1250610"/>
                  </a:lnTo>
                  <a:lnTo>
                    <a:pt x="2246219" y="1238881"/>
                  </a:lnTo>
                  <a:lnTo>
                    <a:pt x="2358975" y="1225817"/>
                  </a:lnTo>
                  <a:lnTo>
                    <a:pt x="2471730" y="1211066"/>
                  </a:lnTo>
                  <a:lnTo>
                    <a:pt x="2584486" y="1193966"/>
                  </a:lnTo>
                  <a:lnTo>
                    <a:pt x="2697241" y="1175149"/>
                  </a:lnTo>
                  <a:lnTo>
                    <a:pt x="2809997" y="1156753"/>
                  </a:lnTo>
                  <a:lnTo>
                    <a:pt x="2922752" y="1136447"/>
                  </a:lnTo>
                  <a:lnTo>
                    <a:pt x="3035508" y="1112805"/>
                  </a:lnTo>
                  <a:lnTo>
                    <a:pt x="3148263" y="1087866"/>
                  </a:lnTo>
                  <a:lnTo>
                    <a:pt x="3261019" y="1066640"/>
                  </a:lnTo>
                  <a:lnTo>
                    <a:pt x="3373774" y="1050225"/>
                  </a:lnTo>
                  <a:lnTo>
                    <a:pt x="3486530" y="1033772"/>
                  </a:lnTo>
                  <a:lnTo>
                    <a:pt x="3599285" y="1015446"/>
                  </a:lnTo>
                  <a:lnTo>
                    <a:pt x="3712041" y="996969"/>
                  </a:lnTo>
                  <a:lnTo>
                    <a:pt x="3824796" y="978843"/>
                  </a:lnTo>
                  <a:lnTo>
                    <a:pt x="3937552" y="959504"/>
                  </a:lnTo>
                  <a:lnTo>
                    <a:pt x="4050307" y="939099"/>
                  </a:lnTo>
                  <a:lnTo>
                    <a:pt x="4163063" y="918275"/>
                  </a:lnTo>
                  <a:lnTo>
                    <a:pt x="4275819" y="896019"/>
                  </a:lnTo>
                  <a:lnTo>
                    <a:pt x="4388574" y="871144"/>
                  </a:lnTo>
                  <a:lnTo>
                    <a:pt x="4501330" y="842695"/>
                  </a:lnTo>
                  <a:lnTo>
                    <a:pt x="4614085" y="810042"/>
                  </a:lnTo>
                  <a:lnTo>
                    <a:pt x="4726841" y="773736"/>
                  </a:lnTo>
                  <a:lnTo>
                    <a:pt x="4839596" y="733993"/>
                  </a:lnTo>
                  <a:lnTo>
                    <a:pt x="4952352" y="690855"/>
                  </a:lnTo>
                  <a:lnTo>
                    <a:pt x="5065107" y="644280"/>
                  </a:lnTo>
                  <a:lnTo>
                    <a:pt x="5177863" y="594163"/>
                  </a:lnTo>
                  <a:lnTo>
                    <a:pt x="5290618" y="540370"/>
                  </a:lnTo>
                  <a:lnTo>
                    <a:pt x="5403374" y="482755"/>
                  </a:lnTo>
                  <a:lnTo>
                    <a:pt x="5516129" y="421183"/>
                  </a:lnTo>
                  <a:lnTo>
                    <a:pt x="5628885" y="355536"/>
                  </a:lnTo>
                  <a:lnTo>
                    <a:pt x="5741640" y="285727"/>
                  </a:lnTo>
                  <a:lnTo>
                    <a:pt x="5854396" y="211696"/>
                  </a:lnTo>
                  <a:lnTo>
                    <a:pt x="5967151" y="133412"/>
                  </a:lnTo>
                  <a:lnTo>
                    <a:pt x="6079907" y="50866"/>
                  </a:lnTo>
                  <a:lnTo>
                    <a:pt x="6145984" y="0"/>
                  </a:lnTo>
                  <a:lnTo>
                    <a:pt x="6145984" y="500533"/>
                  </a:lnTo>
                  <a:lnTo>
                    <a:pt x="6079907" y="525458"/>
                  </a:lnTo>
                  <a:lnTo>
                    <a:pt x="5967151" y="567502"/>
                  </a:lnTo>
                  <a:lnTo>
                    <a:pt x="5854396" y="609021"/>
                  </a:lnTo>
                  <a:lnTo>
                    <a:pt x="5741640" y="649959"/>
                  </a:lnTo>
                  <a:lnTo>
                    <a:pt x="5628885" y="690239"/>
                  </a:lnTo>
                  <a:lnTo>
                    <a:pt x="5516129" y="729754"/>
                  </a:lnTo>
                  <a:lnTo>
                    <a:pt x="5403374" y="768369"/>
                  </a:lnTo>
                  <a:lnTo>
                    <a:pt x="5290618" y="805923"/>
                  </a:lnTo>
                  <a:lnTo>
                    <a:pt x="5177863" y="842230"/>
                  </a:lnTo>
                  <a:lnTo>
                    <a:pt x="5065107" y="877100"/>
                  </a:lnTo>
                  <a:lnTo>
                    <a:pt x="4952352" y="910351"/>
                  </a:lnTo>
                  <a:lnTo>
                    <a:pt x="4839596" y="941833"/>
                  </a:lnTo>
                  <a:lnTo>
                    <a:pt x="4726841" y="971457"/>
                  </a:lnTo>
                  <a:lnTo>
                    <a:pt x="4614085" y="999218"/>
                  </a:lnTo>
                  <a:lnTo>
                    <a:pt x="4501330" y="1025079"/>
                  </a:lnTo>
                  <a:lnTo>
                    <a:pt x="4388574" y="1047910"/>
                  </a:lnTo>
                  <a:lnTo>
                    <a:pt x="4275819" y="1068513"/>
                  </a:lnTo>
                  <a:lnTo>
                    <a:pt x="4163063" y="1088188"/>
                  </a:lnTo>
                  <a:lnTo>
                    <a:pt x="4050307" y="1108003"/>
                  </a:lnTo>
                  <a:lnTo>
                    <a:pt x="3937552" y="1127583"/>
                  </a:lnTo>
                  <a:lnTo>
                    <a:pt x="3824796" y="1146742"/>
                  </a:lnTo>
                  <a:lnTo>
                    <a:pt x="3712041" y="1166690"/>
                  </a:lnTo>
                  <a:lnTo>
                    <a:pt x="3599285" y="1186737"/>
                  </a:lnTo>
                  <a:lnTo>
                    <a:pt x="3486530" y="1205193"/>
                  </a:lnTo>
                  <a:lnTo>
                    <a:pt x="3373774" y="1224459"/>
                  </a:lnTo>
                  <a:lnTo>
                    <a:pt x="3261019" y="1244728"/>
                  </a:lnTo>
                  <a:lnTo>
                    <a:pt x="3148263" y="1264904"/>
                  </a:lnTo>
                  <a:lnTo>
                    <a:pt x="3035508" y="1287250"/>
                  </a:lnTo>
                  <a:lnTo>
                    <a:pt x="2922752" y="1311335"/>
                  </a:lnTo>
                  <a:lnTo>
                    <a:pt x="2809997" y="1333628"/>
                  </a:lnTo>
                  <a:lnTo>
                    <a:pt x="2697241" y="1351089"/>
                  </a:lnTo>
                  <a:lnTo>
                    <a:pt x="2584486" y="1368449"/>
                  </a:lnTo>
                  <a:lnTo>
                    <a:pt x="2471730" y="1386310"/>
                  </a:lnTo>
                  <a:lnTo>
                    <a:pt x="2358975" y="1403173"/>
                  </a:lnTo>
                  <a:lnTo>
                    <a:pt x="2246219" y="1417007"/>
                  </a:lnTo>
                  <a:lnTo>
                    <a:pt x="2133463" y="1430087"/>
                  </a:lnTo>
                  <a:lnTo>
                    <a:pt x="2020708" y="1443137"/>
                  </a:lnTo>
                  <a:lnTo>
                    <a:pt x="1907952" y="1455999"/>
                  </a:lnTo>
                  <a:lnTo>
                    <a:pt x="1795197" y="1468185"/>
                  </a:lnTo>
                  <a:lnTo>
                    <a:pt x="1682441" y="1479701"/>
                  </a:lnTo>
                  <a:lnTo>
                    <a:pt x="1569686" y="1491110"/>
                  </a:lnTo>
                  <a:lnTo>
                    <a:pt x="1456930" y="1502580"/>
                  </a:lnTo>
                  <a:lnTo>
                    <a:pt x="1344175" y="1514345"/>
                  </a:lnTo>
                  <a:lnTo>
                    <a:pt x="1231419" y="1526665"/>
                  </a:lnTo>
                  <a:lnTo>
                    <a:pt x="1118664" y="1539801"/>
                  </a:lnTo>
                  <a:lnTo>
                    <a:pt x="1005908" y="1553979"/>
                  </a:lnTo>
                  <a:lnTo>
                    <a:pt x="893153" y="1569374"/>
                  </a:lnTo>
                  <a:lnTo>
                    <a:pt x="780397" y="1586100"/>
                  </a:lnTo>
                  <a:lnTo>
                    <a:pt x="667642" y="1604217"/>
                  </a:lnTo>
                  <a:lnTo>
                    <a:pt x="574617" y="1620326"/>
                  </a:lnTo>
                  <a:close/>
                </a:path>
              </a:pathLst>
            </a:cu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6" name="pl26"/>
            <p:cNvSpPr/>
            <p:nvPr/>
          </p:nvSpPr>
          <p:spPr>
            <a:xfrm>
              <a:off x="941876" y="3773948"/>
              <a:ext cx="6145984" cy="1293991"/>
            </a:xfrm>
            <a:custGeom>
              <a:avLst/>
              <a:pathLst>
                <a:path w="6145984" h="1293991">
                  <a:moveTo>
                    <a:pt x="0" y="1114303"/>
                  </a:moveTo>
                  <a:lnTo>
                    <a:pt x="103864" y="1142683"/>
                  </a:lnTo>
                  <a:lnTo>
                    <a:pt x="216619" y="1170710"/>
                  </a:lnTo>
                  <a:lnTo>
                    <a:pt x="329375" y="1195912"/>
                  </a:lnTo>
                  <a:lnTo>
                    <a:pt x="442131" y="1218247"/>
                  </a:lnTo>
                  <a:lnTo>
                    <a:pt x="554886" y="1237680"/>
                  </a:lnTo>
                  <a:lnTo>
                    <a:pt x="667642" y="1254182"/>
                  </a:lnTo>
                  <a:lnTo>
                    <a:pt x="780397" y="1267745"/>
                  </a:lnTo>
                  <a:lnTo>
                    <a:pt x="893153" y="1278393"/>
                  </a:lnTo>
                  <a:lnTo>
                    <a:pt x="1005908" y="1286191"/>
                  </a:lnTo>
                  <a:lnTo>
                    <a:pt x="1118664" y="1291261"/>
                  </a:lnTo>
                  <a:lnTo>
                    <a:pt x="1231419" y="1293784"/>
                  </a:lnTo>
                  <a:lnTo>
                    <a:pt x="1344175" y="1293991"/>
                  </a:lnTo>
                  <a:lnTo>
                    <a:pt x="1456930" y="1292149"/>
                  </a:lnTo>
                  <a:lnTo>
                    <a:pt x="1569686" y="1288526"/>
                  </a:lnTo>
                  <a:lnTo>
                    <a:pt x="1682441" y="1283360"/>
                  </a:lnTo>
                  <a:lnTo>
                    <a:pt x="1795197" y="1276826"/>
                  </a:lnTo>
                  <a:lnTo>
                    <a:pt x="1907952" y="1269311"/>
                  </a:lnTo>
                  <a:lnTo>
                    <a:pt x="2020708" y="1260718"/>
                  </a:lnTo>
                  <a:lnTo>
                    <a:pt x="2133463" y="1250610"/>
                  </a:lnTo>
                  <a:lnTo>
                    <a:pt x="2246219" y="1238881"/>
                  </a:lnTo>
                  <a:lnTo>
                    <a:pt x="2358975" y="1225817"/>
                  </a:lnTo>
                  <a:lnTo>
                    <a:pt x="2471730" y="1211066"/>
                  </a:lnTo>
                  <a:lnTo>
                    <a:pt x="2584486" y="1193966"/>
                  </a:lnTo>
                  <a:lnTo>
                    <a:pt x="2697241" y="1175149"/>
                  </a:lnTo>
                  <a:lnTo>
                    <a:pt x="2809997" y="1156753"/>
                  </a:lnTo>
                  <a:lnTo>
                    <a:pt x="2922752" y="1136447"/>
                  </a:lnTo>
                  <a:lnTo>
                    <a:pt x="3035508" y="1112805"/>
                  </a:lnTo>
                  <a:lnTo>
                    <a:pt x="3148263" y="1087866"/>
                  </a:lnTo>
                  <a:lnTo>
                    <a:pt x="3261019" y="1066640"/>
                  </a:lnTo>
                  <a:lnTo>
                    <a:pt x="3373774" y="1050225"/>
                  </a:lnTo>
                  <a:lnTo>
                    <a:pt x="3486530" y="1033772"/>
                  </a:lnTo>
                  <a:lnTo>
                    <a:pt x="3599285" y="1015446"/>
                  </a:lnTo>
                  <a:lnTo>
                    <a:pt x="3712041" y="996969"/>
                  </a:lnTo>
                  <a:lnTo>
                    <a:pt x="3824796" y="978843"/>
                  </a:lnTo>
                  <a:lnTo>
                    <a:pt x="3937552" y="959504"/>
                  </a:lnTo>
                  <a:lnTo>
                    <a:pt x="4050307" y="939099"/>
                  </a:lnTo>
                  <a:lnTo>
                    <a:pt x="4163063" y="918275"/>
                  </a:lnTo>
                  <a:lnTo>
                    <a:pt x="4275819" y="896019"/>
                  </a:lnTo>
                  <a:lnTo>
                    <a:pt x="4388574" y="871144"/>
                  </a:lnTo>
                  <a:lnTo>
                    <a:pt x="4501330" y="842695"/>
                  </a:lnTo>
                  <a:lnTo>
                    <a:pt x="4614085" y="810042"/>
                  </a:lnTo>
                  <a:lnTo>
                    <a:pt x="4726841" y="773736"/>
                  </a:lnTo>
                  <a:lnTo>
                    <a:pt x="4839596" y="733993"/>
                  </a:lnTo>
                  <a:lnTo>
                    <a:pt x="4952352" y="690855"/>
                  </a:lnTo>
                  <a:lnTo>
                    <a:pt x="5065107" y="644280"/>
                  </a:lnTo>
                  <a:lnTo>
                    <a:pt x="5177863" y="594163"/>
                  </a:lnTo>
                  <a:lnTo>
                    <a:pt x="5290618" y="540370"/>
                  </a:lnTo>
                  <a:lnTo>
                    <a:pt x="5403374" y="482755"/>
                  </a:lnTo>
                  <a:lnTo>
                    <a:pt x="5516129" y="421183"/>
                  </a:lnTo>
                  <a:lnTo>
                    <a:pt x="5628885" y="355536"/>
                  </a:lnTo>
                  <a:lnTo>
                    <a:pt x="5741640" y="285727"/>
                  </a:lnTo>
                  <a:lnTo>
                    <a:pt x="5854396" y="211696"/>
                  </a:lnTo>
                  <a:lnTo>
                    <a:pt x="5967151" y="133412"/>
                  </a:lnTo>
                  <a:lnTo>
                    <a:pt x="6079907" y="50866"/>
                  </a:lnTo>
                  <a:lnTo>
                    <a:pt x="6145984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7" name="pl27"/>
            <p:cNvSpPr/>
            <p:nvPr/>
          </p:nvSpPr>
          <p:spPr>
            <a:xfrm>
              <a:off x="1516493" y="4274482"/>
              <a:ext cx="5571367" cy="1119793"/>
            </a:xfrm>
            <a:custGeom>
              <a:avLst/>
              <a:pathLst>
                <a:path w="5571367" h="1119793">
                  <a:moveTo>
                    <a:pt x="5571367" y="0"/>
                  </a:moveTo>
                  <a:lnTo>
                    <a:pt x="5505290" y="24924"/>
                  </a:lnTo>
                  <a:lnTo>
                    <a:pt x="5392534" y="66968"/>
                  </a:lnTo>
                  <a:lnTo>
                    <a:pt x="5279779" y="108487"/>
                  </a:lnTo>
                  <a:lnTo>
                    <a:pt x="5167023" y="149426"/>
                  </a:lnTo>
                  <a:lnTo>
                    <a:pt x="5054268" y="189706"/>
                  </a:lnTo>
                  <a:lnTo>
                    <a:pt x="4941512" y="229221"/>
                  </a:lnTo>
                  <a:lnTo>
                    <a:pt x="4828757" y="267836"/>
                  </a:lnTo>
                  <a:lnTo>
                    <a:pt x="4716001" y="305389"/>
                  </a:lnTo>
                  <a:lnTo>
                    <a:pt x="4603245" y="341696"/>
                  </a:lnTo>
                  <a:lnTo>
                    <a:pt x="4490490" y="376567"/>
                  </a:lnTo>
                  <a:lnTo>
                    <a:pt x="4377734" y="409817"/>
                  </a:lnTo>
                  <a:lnTo>
                    <a:pt x="4264979" y="441300"/>
                  </a:lnTo>
                  <a:lnTo>
                    <a:pt x="4152223" y="470924"/>
                  </a:lnTo>
                  <a:lnTo>
                    <a:pt x="4039468" y="498685"/>
                  </a:lnTo>
                  <a:lnTo>
                    <a:pt x="3926712" y="524546"/>
                  </a:lnTo>
                  <a:lnTo>
                    <a:pt x="3813957" y="547377"/>
                  </a:lnTo>
                  <a:lnTo>
                    <a:pt x="3701201" y="567979"/>
                  </a:lnTo>
                  <a:lnTo>
                    <a:pt x="3588446" y="587655"/>
                  </a:lnTo>
                  <a:lnTo>
                    <a:pt x="3475690" y="607470"/>
                  </a:lnTo>
                  <a:lnTo>
                    <a:pt x="3362935" y="627050"/>
                  </a:lnTo>
                  <a:lnTo>
                    <a:pt x="3250179" y="646208"/>
                  </a:lnTo>
                  <a:lnTo>
                    <a:pt x="3137424" y="666157"/>
                  </a:lnTo>
                  <a:lnTo>
                    <a:pt x="3024668" y="686204"/>
                  </a:lnTo>
                  <a:lnTo>
                    <a:pt x="2911912" y="704660"/>
                  </a:lnTo>
                  <a:lnTo>
                    <a:pt x="2799157" y="723926"/>
                  </a:lnTo>
                  <a:lnTo>
                    <a:pt x="2686401" y="744195"/>
                  </a:lnTo>
                  <a:lnTo>
                    <a:pt x="2573646" y="764371"/>
                  </a:lnTo>
                  <a:lnTo>
                    <a:pt x="2460890" y="786717"/>
                  </a:lnTo>
                  <a:lnTo>
                    <a:pt x="2348135" y="810801"/>
                  </a:lnTo>
                  <a:lnTo>
                    <a:pt x="2235379" y="833095"/>
                  </a:lnTo>
                  <a:lnTo>
                    <a:pt x="2122624" y="850556"/>
                  </a:lnTo>
                  <a:lnTo>
                    <a:pt x="2009868" y="867916"/>
                  </a:lnTo>
                  <a:lnTo>
                    <a:pt x="1897113" y="885776"/>
                  </a:lnTo>
                  <a:lnTo>
                    <a:pt x="1784357" y="902639"/>
                  </a:lnTo>
                  <a:lnTo>
                    <a:pt x="1671602" y="916473"/>
                  </a:lnTo>
                  <a:lnTo>
                    <a:pt x="1558846" y="929554"/>
                  </a:lnTo>
                  <a:lnTo>
                    <a:pt x="1446091" y="942604"/>
                  </a:lnTo>
                  <a:lnTo>
                    <a:pt x="1333335" y="955466"/>
                  </a:lnTo>
                  <a:lnTo>
                    <a:pt x="1220580" y="967652"/>
                  </a:lnTo>
                  <a:lnTo>
                    <a:pt x="1107824" y="979168"/>
                  </a:lnTo>
                  <a:lnTo>
                    <a:pt x="995068" y="990576"/>
                  </a:lnTo>
                  <a:lnTo>
                    <a:pt x="882313" y="1002047"/>
                  </a:lnTo>
                  <a:lnTo>
                    <a:pt x="769557" y="1013811"/>
                  </a:lnTo>
                  <a:lnTo>
                    <a:pt x="656802" y="1026132"/>
                  </a:lnTo>
                  <a:lnTo>
                    <a:pt x="544046" y="1039268"/>
                  </a:lnTo>
                  <a:lnTo>
                    <a:pt x="431291" y="1053446"/>
                  </a:lnTo>
                  <a:lnTo>
                    <a:pt x="318535" y="1068840"/>
                  </a:lnTo>
                  <a:lnTo>
                    <a:pt x="205780" y="1085566"/>
                  </a:lnTo>
                  <a:lnTo>
                    <a:pt x="93024" y="1103684"/>
                  </a:lnTo>
                  <a:lnTo>
                    <a:pt x="0" y="1119793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8" name="pl28"/>
            <p:cNvSpPr/>
            <p:nvPr/>
          </p:nvSpPr>
          <p:spPr>
            <a:xfrm>
              <a:off x="941876" y="4024215"/>
              <a:ext cx="6145984" cy="1181188"/>
            </a:xfrm>
            <a:custGeom>
              <a:avLst/>
              <a:pathLst>
                <a:path w="6145984" h="1181188">
                  <a:moveTo>
                    <a:pt x="0" y="1176606"/>
                  </a:moveTo>
                  <a:lnTo>
                    <a:pt x="103864" y="1178779"/>
                  </a:lnTo>
                  <a:lnTo>
                    <a:pt x="216619" y="1180359"/>
                  </a:lnTo>
                  <a:lnTo>
                    <a:pt x="329375" y="1181161"/>
                  </a:lnTo>
                  <a:lnTo>
                    <a:pt x="442131" y="1181188"/>
                  </a:lnTo>
                  <a:lnTo>
                    <a:pt x="554886" y="1180445"/>
                  </a:lnTo>
                  <a:lnTo>
                    <a:pt x="667642" y="1178933"/>
                  </a:lnTo>
                  <a:lnTo>
                    <a:pt x="780397" y="1176656"/>
                  </a:lnTo>
                  <a:lnTo>
                    <a:pt x="893153" y="1173617"/>
                  </a:lnTo>
                  <a:lnTo>
                    <a:pt x="1005908" y="1169818"/>
                  </a:lnTo>
                  <a:lnTo>
                    <a:pt x="1118664" y="1165264"/>
                  </a:lnTo>
                  <a:lnTo>
                    <a:pt x="1231419" y="1159958"/>
                  </a:lnTo>
                  <a:lnTo>
                    <a:pt x="1344175" y="1153901"/>
                  </a:lnTo>
                  <a:lnTo>
                    <a:pt x="1456930" y="1147098"/>
                  </a:lnTo>
                  <a:lnTo>
                    <a:pt x="1569686" y="1139551"/>
                  </a:lnTo>
                  <a:lnTo>
                    <a:pt x="1682441" y="1131264"/>
                  </a:lnTo>
                  <a:lnTo>
                    <a:pt x="1795197" y="1122239"/>
                  </a:lnTo>
                  <a:lnTo>
                    <a:pt x="1907952" y="1112388"/>
                  </a:lnTo>
                  <a:lnTo>
                    <a:pt x="2020708" y="1101661"/>
                  </a:lnTo>
                  <a:lnTo>
                    <a:pt x="2133463" y="1090082"/>
                  </a:lnTo>
                  <a:lnTo>
                    <a:pt x="2246219" y="1077677"/>
                  </a:lnTo>
                  <a:lnTo>
                    <a:pt x="2358975" y="1064228"/>
                  </a:lnTo>
                  <a:lnTo>
                    <a:pt x="2471730" y="1048421"/>
                  </a:lnTo>
                  <a:lnTo>
                    <a:pt x="2584486" y="1030941"/>
                  </a:lnTo>
                  <a:lnTo>
                    <a:pt x="2697241" y="1012852"/>
                  </a:lnTo>
                  <a:lnTo>
                    <a:pt x="2809997" y="994924"/>
                  </a:lnTo>
                  <a:lnTo>
                    <a:pt x="2922752" y="973624"/>
                  </a:lnTo>
                  <a:lnTo>
                    <a:pt x="3035508" y="949761"/>
                  </a:lnTo>
                  <a:lnTo>
                    <a:pt x="3148263" y="926118"/>
                  </a:lnTo>
                  <a:lnTo>
                    <a:pt x="3261019" y="905417"/>
                  </a:lnTo>
                  <a:lnTo>
                    <a:pt x="3373774" y="887075"/>
                  </a:lnTo>
                  <a:lnTo>
                    <a:pt x="3486530" y="869216"/>
                  </a:lnTo>
                  <a:lnTo>
                    <a:pt x="3599285" y="850825"/>
                  </a:lnTo>
                  <a:lnTo>
                    <a:pt x="3712041" y="831563"/>
                  </a:lnTo>
                  <a:lnTo>
                    <a:pt x="3824796" y="812526"/>
                  </a:lnTo>
                  <a:lnTo>
                    <a:pt x="3937552" y="793277"/>
                  </a:lnTo>
                  <a:lnTo>
                    <a:pt x="4050307" y="773285"/>
                  </a:lnTo>
                  <a:lnTo>
                    <a:pt x="4163063" y="752965"/>
                  </a:lnTo>
                  <a:lnTo>
                    <a:pt x="4275819" y="731999"/>
                  </a:lnTo>
                  <a:lnTo>
                    <a:pt x="4388574" y="709260"/>
                  </a:lnTo>
                  <a:lnTo>
                    <a:pt x="4501330" y="683620"/>
                  </a:lnTo>
                  <a:lnTo>
                    <a:pt x="4614085" y="654363"/>
                  </a:lnTo>
                  <a:lnTo>
                    <a:pt x="4726841" y="622330"/>
                  </a:lnTo>
                  <a:lnTo>
                    <a:pt x="4839596" y="587646"/>
                  </a:lnTo>
                  <a:lnTo>
                    <a:pt x="4952352" y="550336"/>
                  </a:lnTo>
                  <a:lnTo>
                    <a:pt x="5065107" y="510423"/>
                  </a:lnTo>
                  <a:lnTo>
                    <a:pt x="5177863" y="467930"/>
                  </a:lnTo>
                  <a:lnTo>
                    <a:pt x="5290618" y="422879"/>
                  </a:lnTo>
                  <a:lnTo>
                    <a:pt x="5403374" y="375296"/>
                  </a:lnTo>
                  <a:lnTo>
                    <a:pt x="5516129" y="325202"/>
                  </a:lnTo>
                  <a:lnTo>
                    <a:pt x="5628885" y="272621"/>
                  </a:lnTo>
                  <a:lnTo>
                    <a:pt x="5741640" y="217576"/>
                  </a:lnTo>
                  <a:lnTo>
                    <a:pt x="5854396" y="160092"/>
                  </a:lnTo>
                  <a:lnTo>
                    <a:pt x="5967151" y="100190"/>
                  </a:lnTo>
                  <a:lnTo>
                    <a:pt x="6079907" y="37895"/>
                  </a:lnTo>
                  <a:lnTo>
                    <a:pt x="6145984" y="0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9" name="pg29"/>
            <p:cNvSpPr/>
            <p:nvPr/>
          </p:nvSpPr>
          <p:spPr>
            <a:xfrm>
              <a:off x="941876" y="4816046"/>
              <a:ext cx="6145984" cy="563533"/>
            </a:xfrm>
            <a:custGeom>
              <a:avLst/>
              <a:pathLst>
                <a:path w="6145984" h="563533">
                  <a:moveTo>
                    <a:pt x="0" y="48260"/>
                  </a:moveTo>
                  <a:lnTo>
                    <a:pt x="103864" y="58175"/>
                  </a:lnTo>
                  <a:lnTo>
                    <a:pt x="216619" y="68035"/>
                  </a:lnTo>
                  <a:lnTo>
                    <a:pt x="329375" y="76957"/>
                  </a:lnTo>
                  <a:lnTo>
                    <a:pt x="442131" y="84903"/>
                  </a:lnTo>
                  <a:lnTo>
                    <a:pt x="554886" y="91844"/>
                  </a:lnTo>
                  <a:lnTo>
                    <a:pt x="667642" y="97754"/>
                  </a:lnTo>
                  <a:lnTo>
                    <a:pt x="780397" y="102627"/>
                  </a:lnTo>
                  <a:lnTo>
                    <a:pt x="893153" y="106479"/>
                  </a:lnTo>
                  <a:lnTo>
                    <a:pt x="1005908" y="109364"/>
                  </a:lnTo>
                  <a:lnTo>
                    <a:pt x="1118664" y="111381"/>
                  </a:lnTo>
                  <a:lnTo>
                    <a:pt x="1231419" y="112676"/>
                  </a:lnTo>
                  <a:lnTo>
                    <a:pt x="1344175" y="113442"/>
                  </a:lnTo>
                  <a:lnTo>
                    <a:pt x="1456930" y="113894"/>
                  </a:lnTo>
                  <a:lnTo>
                    <a:pt x="1569686" y="114255"/>
                  </a:lnTo>
                  <a:lnTo>
                    <a:pt x="1682441" y="114717"/>
                  </a:lnTo>
                  <a:lnTo>
                    <a:pt x="1795197" y="115426"/>
                  </a:lnTo>
                  <a:lnTo>
                    <a:pt x="1907952" y="117125"/>
                  </a:lnTo>
                  <a:lnTo>
                    <a:pt x="2020708" y="119786"/>
                  </a:lnTo>
                  <a:lnTo>
                    <a:pt x="2133463" y="122661"/>
                  </a:lnTo>
                  <a:lnTo>
                    <a:pt x="2246219" y="125271"/>
                  </a:lnTo>
                  <a:lnTo>
                    <a:pt x="2358975" y="128112"/>
                  </a:lnTo>
                  <a:lnTo>
                    <a:pt x="2471730" y="134172"/>
                  </a:lnTo>
                  <a:lnTo>
                    <a:pt x="2584486" y="141066"/>
                  </a:lnTo>
                  <a:lnTo>
                    <a:pt x="2697241" y="146483"/>
                  </a:lnTo>
                  <a:lnTo>
                    <a:pt x="2809997" y="149458"/>
                  </a:lnTo>
                  <a:lnTo>
                    <a:pt x="2922752" y="148156"/>
                  </a:lnTo>
                  <a:lnTo>
                    <a:pt x="3035508" y="142910"/>
                  </a:lnTo>
                  <a:lnTo>
                    <a:pt x="3148263" y="136600"/>
                  </a:lnTo>
                  <a:lnTo>
                    <a:pt x="3261019" y="134466"/>
                  </a:lnTo>
                  <a:lnTo>
                    <a:pt x="3373774" y="135280"/>
                  </a:lnTo>
                  <a:lnTo>
                    <a:pt x="3486530" y="135356"/>
                  </a:lnTo>
                  <a:lnTo>
                    <a:pt x="3599285" y="135471"/>
                  </a:lnTo>
                  <a:lnTo>
                    <a:pt x="3712041" y="138244"/>
                  </a:lnTo>
                  <a:lnTo>
                    <a:pt x="3824796" y="142150"/>
                  </a:lnTo>
                  <a:lnTo>
                    <a:pt x="3937552" y="145588"/>
                  </a:lnTo>
                  <a:lnTo>
                    <a:pt x="4050307" y="148511"/>
                  </a:lnTo>
                  <a:lnTo>
                    <a:pt x="4163063" y="151220"/>
                  </a:lnTo>
                  <a:lnTo>
                    <a:pt x="4275819" y="153108"/>
                  </a:lnTo>
                  <a:lnTo>
                    <a:pt x="4388574" y="153629"/>
                  </a:lnTo>
                  <a:lnTo>
                    <a:pt x="4501330" y="152429"/>
                  </a:lnTo>
                  <a:lnTo>
                    <a:pt x="4614085" y="149446"/>
                  </a:lnTo>
                  <a:lnTo>
                    <a:pt x="4726841" y="145467"/>
                  </a:lnTo>
                  <a:lnTo>
                    <a:pt x="4839596" y="140666"/>
                  </a:lnTo>
                  <a:lnTo>
                    <a:pt x="4952352" y="135060"/>
                  </a:lnTo>
                  <a:lnTo>
                    <a:pt x="5065107" y="128592"/>
                  </a:lnTo>
                  <a:lnTo>
                    <a:pt x="5177863" y="121158"/>
                  </a:lnTo>
                  <a:lnTo>
                    <a:pt x="5290618" y="112628"/>
                  </a:lnTo>
                  <a:lnTo>
                    <a:pt x="5403374" y="102861"/>
                  </a:lnTo>
                  <a:lnTo>
                    <a:pt x="5516129" y="91726"/>
                  </a:lnTo>
                  <a:lnTo>
                    <a:pt x="5628885" y="79107"/>
                  </a:lnTo>
                  <a:lnTo>
                    <a:pt x="5741640" y="64912"/>
                  </a:lnTo>
                  <a:lnTo>
                    <a:pt x="5854396" y="49072"/>
                  </a:lnTo>
                  <a:lnTo>
                    <a:pt x="5967151" y="31541"/>
                  </a:lnTo>
                  <a:lnTo>
                    <a:pt x="6079907" y="12293"/>
                  </a:lnTo>
                  <a:lnTo>
                    <a:pt x="6145984" y="0"/>
                  </a:lnTo>
                  <a:lnTo>
                    <a:pt x="6145984" y="412567"/>
                  </a:lnTo>
                  <a:lnTo>
                    <a:pt x="6079907" y="403478"/>
                  </a:lnTo>
                  <a:lnTo>
                    <a:pt x="5967151" y="389342"/>
                  </a:lnTo>
                  <a:lnTo>
                    <a:pt x="5854396" y="376569"/>
                  </a:lnTo>
                  <a:lnTo>
                    <a:pt x="5741640" y="365132"/>
                  </a:lnTo>
                  <a:lnTo>
                    <a:pt x="5628885" y="354988"/>
                  </a:lnTo>
                  <a:lnTo>
                    <a:pt x="5516129" y="346068"/>
                  </a:lnTo>
                  <a:lnTo>
                    <a:pt x="5403374" y="338280"/>
                  </a:lnTo>
                  <a:lnTo>
                    <a:pt x="5290618" y="331511"/>
                  </a:lnTo>
                  <a:lnTo>
                    <a:pt x="5177863" y="325629"/>
                  </a:lnTo>
                  <a:lnTo>
                    <a:pt x="5065107" y="320496"/>
                  </a:lnTo>
                  <a:lnTo>
                    <a:pt x="4952352" y="315980"/>
                  </a:lnTo>
                  <a:lnTo>
                    <a:pt x="4839596" y="311980"/>
                  </a:lnTo>
                  <a:lnTo>
                    <a:pt x="4726841" y="308440"/>
                  </a:lnTo>
                  <a:lnTo>
                    <a:pt x="4614085" y="305376"/>
                  </a:lnTo>
                  <a:lnTo>
                    <a:pt x="4501330" y="302760"/>
                  </a:lnTo>
                  <a:lnTo>
                    <a:pt x="4388574" y="299330"/>
                  </a:lnTo>
                  <a:lnTo>
                    <a:pt x="4275819" y="295288"/>
                  </a:lnTo>
                  <a:lnTo>
                    <a:pt x="4163063" y="291272"/>
                  </a:lnTo>
                  <a:lnTo>
                    <a:pt x="4050307" y="287731"/>
                  </a:lnTo>
                  <a:lnTo>
                    <a:pt x="3937552" y="284128"/>
                  </a:lnTo>
                  <a:lnTo>
                    <a:pt x="3824796" y="280542"/>
                  </a:lnTo>
                  <a:lnTo>
                    <a:pt x="3712041" y="278138"/>
                  </a:lnTo>
                  <a:lnTo>
                    <a:pt x="3599285" y="276659"/>
                  </a:lnTo>
                  <a:lnTo>
                    <a:pt x="3486530" y="276651"/>
                  </a:lnTo>
                  <a:lnTo>
                    <a:pt x="3373774" y="278894"/>
                  </a:lnTo>
                  <a:lnTo>
                    <a:pt x="3261019" y="281257"/>
                  </a:lnTo>
                  <a:lnTo>
                    <a:pt x="3148263" y="282525"/>
                  </a:lnTo>
                  <a:lnTo>
                    <a:pt x="3035508" y="286697"/>
                  </a:lnTo>
                  <a:lnTo>
                    <a:pt x="2922752" y="292309"/>
                  </a:lnTo>
                  <a:lnTo>
                    <a:pt x="2809997" y="295249"/>
                  </a:lnTo>
                  <a:lnTo>
                    <a:pt x="2697241" y="291502"/>
                  </a:lnTo>
                  <a:lnTo>
                    <a:pt x="2584486" y="284885"/>
                  </a:lnTo>
                  <a:lnTo>
                    <a:pt x="2471730" y="278618"/>
                  </a:lnTo>
                  <a:lnTo>
                    <a:pt x="2358975" y="274298"/>
                  </a:lnTo>
                  <a:lnTo>
                    <a:pt x="2246219" y="272093"/>
                  </a:lnTo>
                  <a:lnTo>
                    <a:pt x="2133463" y="270597"/>
                  </a:lnTo>
                  <a:lnTo>
                    <a:pt x="2020708" y="270147"/>
                  </a:lnTo>
                  <a:lnTo>
                    <a:pt x="1907952" y="271003"/>
                  </a:lnTo>
                  <a:lnTo>
                    <a:pt x="1795197" y="273155"/>
                  </a:lnTo>
                  <a:lnTo>
                    <a:pt x="1682441" y="276552"/>
                  </a:lnTo>
                  <a:lnTo>
                    <a:pt x="1569686" y="281235"/>
                  </a:lnTo>
                  <a:lnTo>
                    <a:pt x="1456930" y="287344"/>
                  </a:lnTo>
                  <a:lnTo>
                    <a:pt x="1344175" y="295070"/>
                  </a:lnTo>
                  <a:lnTo>
                    <a:pt x="1231419" y="304630"/>
                  </a:lnTo>
                  <a:lnTo>
                    <a:pt x="1118664" y="316241"/>
                  </a:lnTo>
                  <a:lnTo>
                    <a:pt x="1005908" y="330090"/>
                  </a:lnTo>
                  <a:lnTo>
                    <a:pt x="893153" y="346322"/>
                  </a:lnTo>
                  <a:lnTo>
                    <a:pt x="780397" y="365032"/>
                  </a:lnTo>
                  <a:lnTo>
                    <a:pt x="667642" y="386273"/>
                  </a:lnTo>
                  <a:lnTo>
                    <a:pt x="554886" y="410059"/>
                  </a:lnTo>
                  <a:lnTo>
                    <a:pt x="442131" y="436379"/>
                  </a:lnTo>
                  <a:lnTo>
                    <a:pt x="329375" y="465207"/>
                  </a:lnTo>
                  <a:lnTo>
                    <a:pt x="216619" y="496509"/>
                  </a:lnTo>
                  <a:lnTo>
                    <a:pt x="103864" y="530247"/>
                  </a:lnTo>
                  <a:lnTo>
                    <a:pt x="0" y="563533"/>
                  </a:lnTo>
                  <a:close/>
                </a:path>
              </a:pathLst>
            </a:cu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0" name="pl30"/>
            <p:cNvSpPr/>
            <p:nvPr/>
          </p:nvSpPr>
          <p:spPr>
            <a:xfrm>
              <a:off x="941876" y="4816046"/>
              <a:ext cx="6145984" cy="153629"/>
            </a:xfrm>
            <a:custGeom>
              <a:avLst/>
              <a:pathLst>
                <a:path w="6145984" h="153629">
                  <a:moveTo>
                    <a:pt x="0" y="48260"/>
                  </a:moveTo>
                  <a:lnTo>
                    <a:pt x="103864" y="58175"/>
                  </a:lnTo>
                  <a:lnTo>
                    <a:pt x="216619" y="68035"/>
                  </a:lnTo>
                  <a:lnTo>
                    <a:pt x="329375" y="76957"/>
                  </a:lnTo>
                  <a:lnTo>
                    <a:pt x="442131" y="84903"/>
                  </a:lnTo>
                  <a:lnTo>
                    <a:pt x="554886" y="91844"/>
                  </a:lnTo>
                  <a:lnTo>
                    <a:pt x="667642" y="97754"/>
                  </a:lnTo>
                  <a:lnTo>
                    <a:pt x="780397" y="102627"/>
                  </a:lnTo>
                  <a:lnTo>
                    <a:pt x="893153" y="106479"/>
                  </a:lnTo>
                  <a:lnTo>
                    <a:pt x="1005908" y="109364"/>
                  </a:lnTo>
                  <a:lnTo>
                    <a:pt x="1118664" y="111381"/>
                  </a:lnTo>
                  <a:lnTo>
                    <a:pt x="1231419" y="112676"/>
                  </a:lnTo>
                  <a:lnTo>
                    <a:pt x="1344175" y="113442"/>
                  </a:lnTo>
                  <a:lnTo>
                    <a:pt x="1456930" y="113894"/>
                  </a:lnTo>
                  <a:lnTo>
                    <a:pt x="1569686" y="114255"/>
                  </a:lnTo>
                  <a:lnTo>
                    <a:pt x="1682441" y="114717"/>
                  </a:lnTo>
                  <a:lnTo>
                    <a:pt x="1795197" y="115426"/>
                  </a:lnTo>
                  <a:lnTo>
                    <a:pt x="1907952" y="117125"/>
                  </a:lnTo>
                  <a:lnTo>
                    <a:pt x="2020708" y="119786"/>
                  </a:lnTo>
                  <a:lnTo>
                    <a:pt x="2133463" y="122661"/>
                  </a:lnTo>
                  <a:lnTo>
                    <a:pt x="2246219" y="125271"/>
                  </a:lnTo>
                  <a:lnTo>
                    <a:pt x="2358975" y="128112"/>
                  </a:lnTo>
                  <a:lnTo>
                    <a:pt x="2471730" y="134172"/>
                  </a:lnTo>
                  <a:lnTo>
                    <a:pt x="2584486" y="141066"/>
                  </a:lnTo>
                  <a:lnTo>
                    <a:pt x="2697241" y="146483"/>
                  </a:lnTo>
                  <a:lnTo>
                    <a:pt x="2809997" y="149458"/>
                  </a:lnTo>
                  <a:lnTo>
                    <a:pt x="2922752" y="148156"/>
                  </a:lnTo>
                  <a:lnTo>
                    <a:pt x="3035508" y="142910"/>
                  </a:lnTo>
                  <a:lnTo>
                    <a:pt x="3148263" y="136600"/>
                  </a:lnTo>
                  <a:lnTo>
                    <a:pt x="3261019" y="134466"/>
                  </a:lnTo>
                  <a:lnTo>
                    <a:pt x="3373774" y="135280"/>
                  </a:lnTo>
                  <a:lnTo>
                    <a:pt x="3486530" y="135356"/>
                  </a:lnTo>
                  <a:lnTo>
                    <a:pt x="3599285" y="135471"/>
                  </a:lnTo>
                  <a:lnTo>
                    <a:pt x="3712041" y="138244"/>
                  </a:lnTo>
                  <a:lnTo>
                    <a:pt x="3824796" y="142150"/>
                  </a:lnTo>
                  <a:lnTo>
                    <a:pt x="3937552" y="145588"/>
                  </a:lnTo>
                  <a:lnTo>
                    <a:pt x="4050307" y="148511"/>
                  </a:lnTo>
                  <a:lnTo>
                    <a:pt x="4163063" y="151220"/>
                  </a:lnTo>
                  <a:lnTo>
                    <a:pt x="4275819" y="153108"/>
                  </a:lnTo>
                  <a:lnTo>
                    <a:pt x="4388574" y="153629"/>
                  </a:lnTo>
                  <a:lnTo>
                    <a:pt x="4501330" y="152429"/>
                  </a:lnTo>
                  <a:lnTo>
                    <a:pt x="4614085" y="149446"/>
                  </a:lnTo>
                  <a:lnTo>
                    <a:pt x="4726841" y="145467"/>
                  </a:lnTo>
                  <a:lnTo>
                    <a:pt x="4839596" y="140666"/>
                  </a:lnTo>
                  <a:lnTo>
                    <a:pt x="4952352" y="135060"/>
                  </a:lnTo>
                  <a:lnTo>
                    <a:pt x="5065107" y="128592"/>
                  </a:lnTo>
                  <a:lnTo>
                    <a:pt x="5177863" y="121158"/>
                  </a:lnTo>
                  <a:lnTo>
                    <a:pt x="5290618" y="112628"/>
                  </a:lnTo>
                  <a:lnTo>
                    <a:pt x="5403374" y="102861"/>
                  </a:lnTo>
                  <a:lnTo>
                    <a:pt x="5516129" y="91726"/>
                  </a:lnTo>
                  <a:lnTo>
                    <a:pt x="5628885" y="79107"/>
                  </a:lnTo>
                  <a:lnTo>
                    <a:pt x="5741640" y="64912"/>
                  </a:lnTo>
                  <a:lnTo>
                    <a:pt x="5854396" y="49072"/>
                  </a:lnTo>
                  <a:lnTo>
                    <a:pt x="5967151" y="31541"/>
                  </a:lnTo>
                  <a:lnTo>
                    <a:pt x="6079907" y="12293"/>
                  </a:lnTo>
                  <a:lnTo>
                    <a:pt x="6145984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1" name="pl31"/>
            <p:cNvSpPr/>
            <p:nvPr/>
          </p:nvSpPr>
          <p:spPr>
            <a:xfrm>
              <a:off x="941876" y="5086193"/>
              <a:ext cx="6145984" cy="293386"/>
            </a:xfrm>
            <a:custGeom>
              <a:avLst/>
              <a:pathLst>
                <a:path w="6145984" h="293386">
                  <a:moveTo>
                    <a:pt x="6145984" y="142420"/>
                  </a:moveTo>
                  <a:lnTo>
                    <a:pt x="6079907" y="133331"/>
                  </a:lnTo>
                  <a:lnTo>
                    <a:pt x="5967151" y="119195"/>
                  </a:lnTo>
                  <a:lnTo>
                    <a:pt x="5854396" y="106422"/>
                  </a:lnTo>
                  <a:lnTo>
                    <a:pt x="5741640" y="94985"/>
                  </a:lnTo>
                  <a:lnTo>
                    <a:pt x="5628885" y="84841"/>
                  </a:lnTo>
                  <a:lnTo>
                    <a:pt x="5516129" y="75921"/>
                  </a:lnTo>
                  <a:lnTo>
                    <a:pt x="5403374" y="68133"/>
                  </a:lnTo>
                  <a:lnTo>
                    <a:pt x="5290618" y="61364"/>
                  </a:lnTo>
                  <a:lnTo>
                    <a:pt x="5177863" y="55482"/>
                  </a:lnTo>
                  <a:lnTo>
                    <a:pt x="5065107" y="50348"/>
                  </a:lnTo>
                  <a:lnTo>
                    <a:pt x="4952352" y="45833"/>
                  </a:lnTo>
                  <a:lnTo>
                    <a:pt x="4839596" y="41833"/>
                  </a:lnTo>
                  <a:lnTo>
                    <a:pt x="4726841" y="38293"/>
                  </a:lnTo>
                  <a:lnTo>
                    <a:pt x="4614085" y="35229"/>
                  </a:lnTo>
                  <a:lnTo>
                    <a:pt x="4501330" y="32612"/>
                  </a:lnTo>
                  <a:lnTo>
                    <a:pt x="4388574" y="29183"/>
                  </a:lnTo>
                  <a:lnTo>
                    <a:pt x="4275819" y="25141"/>
                  </a:lnTo>
                  <a:lnTo>
                    <a:pt x="4163063" y="21125"/>
                  </a:lnTo>
                  <a:lnTo>
                    <a:pt x="4050307" y="17584"/>
                  </a:lnTo>
                  <a:lnTo>
                    <a:pt x="3937552" y="13981"/>
                  </a:lnTo>
                  <a:lnTo>
                    <a:pt x="3824796" y="10395"/>
                  </a:lnTo>
                  <a:lnTo>
                    <a:pt x="3712041" y="7991"/>
                  </a:lnTo>
                  <a:lnTo>
                    <a:pt x="3599285" y="6512"/>
                  </a:lnTo>
                  <a:lnTo>
                    <a:pt x="3486530" y="6504"/>
                  </a:lnTo>
                  <a:lnTo>
                    <a:pt x="3373774" y="8747"/>
                  </a:lnTo>
                  <a:lnTo>
                    <a:pt x="3261019" y="11110"/>
                  </a:lnTo>
                  <a:lnTo>
                    <a:pt x="3148263" y="12378"/>
                  </a:lnTo>
                  <a:lnTo>
                    <a:pt x="3035508" y="16550"/>
                  </a:lnTo>
                  <a:lnTo>
                    <a:pt x="2922752" y="22162"/>
                  </a:lnTo>
                  <a:lnTo>
                    <a:pt x="2809997" y="25102"/>
                  </a:lnTo>
                  <a:lnTo>
                    <a:pt x="2697241" y="21355"/>
                  </a:lnTo>
                  <a:lnTo>
                    <a:pt x="2584486" y="14738"/>
                  </a:lnTo>
                  <a:lnTo>
                    <a:pt x="2471730" y="8470"/>
                  </a:lnTo>
                  <a:lnTo>
                    <a:pt x="2358975" y="4151"/>
                  </a:lnTo>
                  <a:lnTo>
                    <a:pt x="2246219" y="1945"/>
                  </a:lnTo>
                  <a:lnTo>
                    <a:pt x="2133463" y="449"/>
                  </a:lnTo>
                  <a:lnTo>
                    <a:pt x="2020708" y="0"/>
                  </a:lnTo>
                  <a:lnTo>
                    <a:pt x="1907952" y="856"/>
                  </a:lnTo>
                  <a:lnTo>
                    <a:pt x="1795197" y="3008"/>
                  </a:lnTo>
                  <a:lnTo>
                    <a:pt x="1682441" y="6405"/>
                  </a:lnTo>
                  <a:lnTo>
                    <a:pt x="1569686" y="11088"/>
                  </a:lnTo>
                  <a:lnTo>
                    <a:pt x="1456930" y="17197"/>
                  </a:lnTo>
                  <a:lnTo>
                    <a:pt x="1344175" y="24922"/>
                  </a:lnTo>
                  <a:lnTo>
                    <a:pt x="1231419" y="34483"/>
                  </a:lnTo>
                  <a:lnTo>
                    <a:pt x="1118664" y="46094"/>
                  </a:lnTo>
                  <a:lnTo>
                    <a:pt x="1005908" y="59943"/>
                  </a:lnTo>
                  <a:lnTo>
                    <a:pt x="893153" y="76174"/>
                  </a:lnTo>
                  <a:lnTo>
                    <a:pt x="780397" y="94885"/>
                  </a:lnTo>
                  <a:lnTo>
                    <a:pt x="667642" y="116126"/>
                  </a:lnTo>
                  <a:lnTo>
                    <a:pt x="554886" y="139912"/>
                  </a:lnTo>
                  <a:lnTo>
                    <a:pt x="442131" y="166232"/>
                  </a:lnTo>
                  <a:lnTo>
                    <a:pt x="329375" y="195060"/>
                  </a:lnTo>
                  <a:lnTo>
                    <a:pt x="216619" y="226362"/>
                  </a:lnTo>
                  <a:lnTo>
                    <a:pt x="103864" y="260100"/>
                  </a:lnTo>
                  <a:lnTo>
                    <a:pt x="0" y="293386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2" name="pl32"/>
            <p:cNvSpPr/>
            <p:nvPr/>
          </p:nvSpPr>
          <p:spPr>
            <a:xfrm>
              <a:off x="941876" y="5010110"/>
              <a:ext cx="6145984" cy="111832"/>
            </a:xfrm>
            <a:custGeom>
              <a:avLst/>
              <a:pathLst>
                <a:path w="6145984" h="111832">
                  <a:moveTo>
                    <a:pt x="0" y="111832"/>
                  </a:moveTo>
                  <a:lnTo>
                    <a:pt x="103864" y="100146"/>
                  </a:lnTo>
                  <a:lnTo>
                    <a:pt x="216619" y="88208"/>
                  </a:lnTo>
                  <a:lnTo>
                    <a:pt x="329375" y="77017"/>
                  </a:lnTo>
                  <a:lnTo>
                    <a:pt x="442131" y="66577"/>
                  </a:lnTo>
                  <a:lnTo>
                    <a:pt x="554886" y="56887"/>
                  </a:lnTo>
                  <a:lnTo>
                    <a:pt x="667642" y="47949"/>
                  </a:lnTo>
                  <a:lnTo>
                    <a:pt x="780397" y="39765"/>
                  </a:lnTo>
                  <a:lnTo>
                    <a:pt x="893153" y="32336"/>
                  </a:lnTo>
                  <a:lnTo>
                    <a:pt x="1005908" y="25662"/>
                  </a:lnTo>
                  <a:lnTo>
                    <a:pt x="1118664" y="19746"/>
                  </a:lnTo>
                  <a:lnTo>
                    <a:pt x="1231419" y="14589"/>
                  </a:lnTo>
                  <a:lnTo>
                    <a:pt x="1344175" y="10191"/>
                  </a:lnTo>
                  <a:lnTo>
                    <a:pt x="1456930" y="6555"/>
                  </a:lnTo>
                  <a:lnTo>
                    <a:pt x="1569686" y="3681"/>
                  </a:lnTo>
                  <a:lnTo>
                    <a:pt x="1682441" y="1570"/>
                  </a:lnTo>
                  <a:lnTo>
                    <a:pt x="1795197" y="226"/>
                  </a:lnTo>
                  <a:lnTo>
                    <a:pt x="1907952" y="0"/>
                  </a:lnTo>
                  <a:lnTo>
                    <a:pt x="2020708" y="902"/>
                  </a:lnTo>
                  <a:lnTo>
                    <a:pt x="2133463" y="2564"/>
                  </a:lnTo>
                  <a:lnTo>
                    <a:pt x="2246219" y="4618"/>
                  </a:lnTo>
                  <a:lnTo>
                    <a:pt x="2358975" y="7141"/>
                  </a:lnTo>
                  <a:lnTo>
                    <a:pt x="2471730" y="12330"/>
                  </a:lnTo>
                  <a:lnTo>
                    <a:pt x="2584486" y="18911"/>
                  </a:lnTo>
                  <a:lnTo>
                    <a:pt x="2697241" y="24928"/>
                  </a:lnTo>
                  <a:lnTo>
                    <a:pt x="2809997" y="28289"/>
                  </a:lnTo>
                  <a:lnTo>
                    <a:pt x="2922752" y="26168"/>
                  </a:lnTo>
                  <a:lnTo>
                    <a:pt x="3035508" y="20739"/>
                  </a:lnTo>
                  <a:lnTo>
                    <a:pt x="3148263" y="15498"/>
                  </a:lnTo>
                  <a:lnTo>
                    <a:pt x="3261019" y="13797"/>
                  </a:lnTo>
                  <a:lnTo>
                    <a:pt x="3373774" y="13022"/>
                  </a:lnTo>
                  <a:lnTo>
                    <a:pt x="3486530" y="11939"/>
                  </a:lnTo>
                  <a:lnTo>
                    <a:pt x="3599285" y="12001"/>
                  </a:lnTo>
                  <a:lnTo>
                    <a:pt x="3712041" y="14127"/>
                  </a:lnTo>
                  <a:lnTo>
                    <a:pt x="3824796" y="17282"/>
                  </a:lnTo>
                  <a:lnTo>
                    <a:pt x="3937552" y="20794"/>
                  </a:lnTo>
                  <a:lnTo>
                    <a:pt x="4050307" y="24057"/>
                  </a:lnTo>
                  <a:lnTo>
                    <a:pt x="4163063" y="27182"/>
                  </a:lnTo>
                  <a:lnTo>
                    <a:pt x="4275819" y="30134"/>
                  </a:lnTo>
                  <a:lnTo>
                    <a:pt x="4388574" y="32415"/>
                  </a:lnTo>
                  <a:lnTo>
                    <a:pt x="4501330" y="33530"/>
                  </a:lnTo>
                  <a:lnTo>
                    <a:pt x="4614085" y="33347"/>
                  </a:lnTo>
                  <a:lnTo>
                    <a:pt x="4726841" y="32889"/>
                  </a:lnTo>
                  <a:lnTo>
                    <a:pt x="4839596" y="32259"/>
                  </a:lnTo>
                  <a:lnTo>
                    <a:pt x="4952352" y="31456"/>
                  </a:lnTo>
                  <a:lnTo>
                    <a:pt x="5065107" y="30479"/>
                  </a:lnTo>
                  <a:lnTo>
                    <a:pt x="5177863" y="29329"/>
                  </a:lnTo>
                  <a:lnTo>
                    <a:pt x="5290618" y="28005"/>
                  </a:lnTo>
                  <a:lnTo>
                    <a:pt x="5403374" y="26506"/>
                  </a:lnTo>
                  <a:lnTo>
                    <a:pt x="5516129" y="24832"/>
                  </a:lnTo>
                  <a:lnTo>
                    <a:pt x="5628885" y="22983"/>
                  </a:lnTo>
                  <a:lnTo>
                    <a:pt x="5741640" y="20958"/>
                  </a:lnTo>
                  <a:lnTo>
                    <a:pt x="5854396" y="18756"/>
                  </a:lnTo>
                  <a:lnTo>
                    <a:pt x="5967151" y="16377"/>
                  </a:lnTo>
                  <a:lnTo>
                    <a:pt x="6079907" y="13821"/>
                  </a:lnTo>
                  <a:lnTo>
                    <a:pt x="6145984" y="12219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3" name="pg33"/>
            <p:cNvSpPr/>
            <p:nvPr/>
          </p:nvSpPr>
          <p:spPr>
            <a:xfrm>
              <a:off x="941876" y="4818428"/>
              <a:ext cx="6145984" cy="575847"/>
            </a:xfrm>
            <a:custGeom>
              <a:avLst/>
              <a:pathLst>
                <a:path w="6145984" h="575847">
                  <a:moveTo>
                    <a:pt x="0" y="138680"/>
                  </a:moveTo>
                  <a:lnTo>
                    <a:pt x="103864" y="147713"/>
                  </a:lnTo>
                  <a:lnTo>
                    <a:pt x="216619" y="156455"/>
                  </a:lnTo>
                  <a:lnTo>
                    <a:pt x="329375" y="164096"/>
                  </a:lnTo>
                  <a:lnTo>
                    <a:pt x="442131" y="170601"/>
                  </a:lnTo>
                  <a:lnTo>
                    <a:pt x="554886" y="175937"/>
                  </a:lnTo>
                  <a:lnTo>
                    <a:pt x="667642" y="180080"/>
                  </a:lnTo>
                  <a:lnTo>
                    <a:pt x="780397" y="183019"/>
                  </a:lnTo>
                  <a:lnTo>
                    <a:pt x="893153" y="184771"/>
                  </a:lnTo>
                  <a:lnTo>
                    <a:pt x="1005908" y="185384"/>
                  </a:lnTo>
                  <a:lnTo>
                    <a:pt x="1118664" y="184954"/>
                  </a:lnTo>
                  <a:lnTo>
                    <a:pt x="1231419" y="183620"/>
                  </a:lnTo>
                  <a:lnTo>
                    <a:pt x="1344175" y="181566"/>
                  </a:lnTo>
                  <a:lnTo>
                    <a:pt x="1456930" y="179000"/>
                  </a:lnTo>
                  <a:lnTo>
                    <a:pt x="1569686" y="176133"/>
                  </a:lnTo>
                  <a:lnTo>
                    <a:pt x="1682441" y="173152"/>
                  </a:lnTo>
                  <a:lnTo>
                    <a:pt x="1795197" y="170196"/>
                  </a:lnTo>
                  <a:lnTo>
                    <a:pt x="1907952" y="168195"/>
                  </a:lnTo>
                  <a:lnTo>
                    <a:pt x="2020708" y="167228"/>
                  </a:lnTo>
                  <a:lnTo>
                    <a:pt x="2133463" y="166484"/>
                  </a:lnTo>
                  <a:lnTo>
                    <a:pt x="2246219" y="165416"/>
                  </a:lnTo>
                  <a:lnTo>
                    <a:pt x="2358975" y="164338"/>
                  </a:lnTo>
                  <a:lnTo>
                    <a:pt x="2471730" y="165674"/>
                  </a:lnTo>
                  <a:lnTo>
                    <a:pt x="2584486" y="167373"/>
                  </a:lnTo>
                  <a:lnTo>
                    <a:pt x="2697241" y="167584"/>
                  </a:lnTo>
                  <a:lnTo>
                    <a:pt x="2809997" y="165706"/>
                  </a:lnTo>
                  <a:lnTo>
                    <a:pt x="2922752" y="159437"/>
                  </a:lnTo>
                  <a:lnTo>
                    <a:pt x="3035508" y="149200"/>
                  </a:lnTo>
                  <a:lnTo>
                    <a:pt x="3148263" y="138218"/>
                  </a:lnTo>
                  <a:lnTo>
                    <a:pt x="3261019" y="131975"/>
                  </a:lnTo>
                  <a:lnTo>
                    <a:pt x="3373774" y="128837"/>
                  </a:lnTo>
                  <a:lnTo>
                    <a:pt x="3486530" y="125187"/>
                  </a:lnTo>
                  <a:lnTo>
                    <a:pt x="3599285" y="122170"/>
                  </a:lnTo>
                  <a:lnTo>
                    <a:pt x="3712041" y="122568"/>
                  </a:lnTo>
                  <a:lnTo>
                    <a:pt x="3824796" y="124642"/>
                  </a:lnTo>
                  <a:lnTo>
                    <a:pt x="3937552" y="126683"/>
                  </a:lnTo>
                  <a:lnTo>
                    <a:pt x="4050307" y="128506"/>
                  </a:lnTo>
                  <a:lnTo>
                    <a:pt x="4163063" y="130424"/>
                  </a:lnTo>
                  <a:lnTo>
                    <a:pt x="4275819" y="131883"/>
                  </a:lnTo>
                  <a:lnTo>
                    <a:pt x="4388574" y="132294"/>
                  </a:lnTo>
                  <a:lnTo>
                    <a:pt x="4501330" y="131259"/>
                  </a:lnTo>
                  <a:lnTo>
                    <a:pt x="4614085" y="128658"/>
                  </a:lnTo>
                  <a:lnTo>
                    <a:pt x="4726841" y="125207"/>
                  </a:lnTo>
                  <a:lnTo>
                    <a:pt x="4839596" y="121076"/>
                  </a:lnTo>
                  <a:lnTo>
                    <a:pt x="4952352" y="116282"/>
                  </a:lnTo>
                  <a:lnTo>
                    <a:pt x="5065107" y="110773"/>
                  </a:lnTo>
                  <a:lnTo>
                    <a:pt x="5177863" y="104450"/>
                  </a:lnTo>
                  <a:lnTo>
                    <a:pt x="5290618" y="97190"/>
                  </a:lnTo>
                  <a:lnTo>
                    <a:pt x="5403374" y="88858"/>
                  </a:lnTo>
                  <a:lnTo>
                    <a:pt x="5516129" y="79330"/>
                  </a:lnTo>
                  <a:lnTo>
                    <a:pt x="5628885" y="68495"/>
                  </a:lnTo>
                  <a:lnTo>
                    <a:pt x="5741640" y="56268"/>
                  </a:lnTo>
                  <a:lnTo>
                    <a:pt x="5854396" y="42582"/>
                  </a:lnTo>
                  <a:lnTo>
                    <a:pt x="5967151" y="27398"/>
                  </a:lnTo>
                  <a:lnTo>
                    <a:pt x="6079907" y="10689"/>
                  </a:lnTo>
                  <a:lnTo>
                    <a:pt x="6145984" y="0"/>
                  </a:lnTo>
                  <a:lnTo>
                    <a:pt x="6145984" y="399164"/>
                  </a:lnTo>
                  <a:lnTo>
                    <a:pt x="6079907" y="389165"/>
                  </a:lnTo>
                  <a:lnTo>
                    <a:pt x="5967151" y="373574"/>
                  </a:lnTo>
                  <a:lnTo>
                    <a:pt x="5854396" y="359440"/>
                  </a:lnTo>
                  <a:lnTo>
                    <a:pt x="5741640" y="346735"/>
                  </a:lnTo>
                  <a:lnTo>
                    <a:pt x="5628885" y="335413"/>
                  </a:lnTo>
                  <a:lnTo>
                    <a:pt x="5516129" y="325408"/>
                  </a:lnTo>
                  <a:lnTo>
                    <a:pt x="5403374" y="316629"/>
                  </a:lnTo>
                  <a:lnTo>
                    <a:pt x="5290618" y="308962"/>
                  </a:lnTo>
                  <a:lnTo>
                    <a:pt x="5177863" y="302278"/>
                  </a:lnTo>
                  <a:lnTo>
                    <a:pt x="5065107" y="296442"/>
                  </a:lnTo>
                  <a:lnTo>
                    <a:pt x="4952352" y="291325"/>
                  </a:lnTo>
                  <a:lnTo>
                    <a:pt x="4839596" y="286824"/>
                  </a:lnTo>
                  <a:lnTo>
                    <a:pt x="4726841" y="282886"/>
                  </a:lnTo>
                  <a:lnTo>
                    <a:pt x="4614085" y="279522"/>
                  </a:lnTo>
                  <a:lnTo>
                    <a:pt x="4501330" y="276706"/>
                  </a:lnTo>
                  <a:lnTo>
                    <a:pt x="4388574" y="273261"/>
                  </a:lnTo>
                  <a:lnTo>
                    <a:pt x="4275819" y="269443"/>
                  </a:lnTo>
                  <a:lnTo>
                    <a:pt x="4163063" y="265926"/>
                  </a:lnTo>
                  <a:lnTo>
                    <a:pt x="4050307" y="263203"/>
                  </a:lnTo>
                  <a:lnTo>
                    <a:pt x="3937552" y="260722"/>
                  </a:lnTo>
                  <a:lnTo>
                    <a:pt x="3824796" y="258537"/>
                  </a:lnTo>
                  <a:lnTo>
                    <a:pt x="3712041" y="257917"/>
                  </a:lnTo>
                  <a:lnTo>
                    <a:pt x="3599285" y="258771"/>
                  </a:lnTo>
                  <a:lnTo>
                    <a:pt x="3486530" y="261892"/>
                  </a:lnTo>
                  <a:lnTo>
                    <a:pt x="3373774" y="267785"/>
                  </a:lnTo>
                  <a:lnTo>
                    <a:pt x="3261019" y="273997"/>
                  </a:lnTo>
                  <a:lnTo>
                    <a:pt x="3148263" y="279402"/>
                  </a:lnTo>
                  <a:lnTo>
                    <a:pt x="3035508" y="288316"/>
                  </a:lnTo>
                  <a:lnTo>
                    <a:pt x="2922752" y="298906"/>
                  </a:lnTo>
                  <a:lnTo>
                    <a:pt x="2809997" y="306760"/>
                  </a:lnTo>
                  <a:lnTo>
                    <a:pt x="2697241" y="307892"/>
                  </a:lnTo>
                  <a:lnTo>
                    <a:pt x="2584486" y="306519"/>
                  </a:lnTo>
                  <a:lnTo>
                    <a:pt x="2471730" y="305426"/>
                  </a:lnTo>
                  <a:lnTo>
                    <a:pt x="2358975" y="305775"/>
                  </a:lnTo>
                  <a:lnTo>
                    <a:pt x="2246219" y="307467"/>
                  </a:lnTo>
                  <a:lnTo>
                    <a:pt x="2133463" y="309613"/>
                  </a:lnTo>
                  <a:lnTo>
                    <a:pt x="2020708" y="312703"/>
                  </a:lnTo>
                  <a:lnTo>
                    <a:pt x="1907952" y="317074"/>
                  </a:lnTo>
                  <a:lnTo>
                    <a:pt x="1795197" y="322801"/>
                  </a:lnTo>
                  <a:lnTo>
                    <a:pt x="1682441" y="329729"/>
                  </a:lnTo>
                  <a:lnTo>
                    <a:pt x="1569686" y="337688"/>
                  </a:lnTo>
                  <a:lnTo>
                    <a:pt x="1456930" y="346814"/>
                  </a:lnTo>
                  <a:lnTo>
                    <a:pt x="1344175" y="357293"/>
                  </a:lnTo>
                  <a:lnTo>
                    <a:pt x="1231419" y="369338"/>
                  </a:lnTo>
                  <a:lnTo>
                    <a:pt x="1118664" y="383159"/>
                  </a:lnTo>
                  <a:lnTo>
                    <a:pt x="1005908" y="398939"/>
                  </a:lnTo>
                  <a:lnTo>
                    <a:pt x="893153" y="416821"/>
                  </a:lnTo>
                  <a:lnTo>
                    <a:pt x="780397" y="436900"/>
                  </a:lnTo>
                  <a:lnTo>
                    <a:pt x="667642" y="459225"/>
                  </a:lnTo>
                  <a:lnTo>
                    <a:pt x="554886" y="483814"/>
                  </a:lnTo>
                  <a:lnTo>
                    <a:pt x="442131" y="510658"/>
                  </a:lnTo>
                  <a:lnTo>
                    <a:pt x="329375" y="539733"/>
                  </a:lnTo>
                  <a:lnTo>
                    <a:pt x="216619" y="571008"/>
                  </a:lnTo>
                  <a:lnTo>
                    <a:pt x="200305" y="575847"/>
                  </a:lnTo>
                  <a:close/>
                </a:path>
              </a:pathLst>
            </a:cu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4" name="pl34"/>
            <p:cNvSpPr/>
            <p:nvPr/>
          </p:nvSpPr>
          <p:spPr>
            <a:xfrm>
              <a:off x="941876" y="4818428"/>
              <a:ext cx="6145984" cy="185384"/>
            </a:xfrm>
            <a:custGeom>
              <a:avLst/>
              <a:pathLst>
                <a:path w="6145984" h="185384">
                  <a:moveTo>
                    <a:pt x="0" y="138680"/>
                  </a:moveTo>
                  <a:lnTo>
                    <a:pt x="103864" y="147713"/>
                  </a:lnTo>
                  <a:lnTo>
                    <a:pt x="216619" y="156455"/>
                  </a:lnTo>
                  <a:lnTo>
                    <a:pt x="329375" y="164096"/>
                  </a:lnTo>
                  <a:lnTo>
                    <a:pt x="442131" y="170601"/>
                  </a:lnTo>
                  <a:lnTo>
                    <a:pt x="554886" y="175937"/>
                  </a:lnTo>
                  <a:lnTo>
                    <a:pt x="667642" y="180080"/>
                  </a:lnTo>
                  <a:lnTo>
                    <a:pt x="780397" y="183019"/>
                  </a:lnTo>
                  <a:lnTo>
                    <a:pt x="893153" y="184771"/>
                  </a:lnTo>
                  <a:lnTo>
                    <a:pt x="1005908" y="185384"/>
                  </a:lnTo>
                  <a:lnTo>
                    <a:pt x="1118664" y="184954"/>
                  </a:lnTo>
                  <a:lnTo>
                    <a:pt x="1231419" y="183620"/>
                  </a:lnTo>
                  <a:lnTo>
                    <a:pt x="1344175" y="181566"/>
                  </a:lnTo>
                  <a:lnTo>
                    <a:pt x="1456930" y="179000"/>
                  </a:lnTo>
                  <a:lnTo>
                    <a:pt x="1569686" y="176133"/>
                  </a:lnTo>
                  <a:lnTo>
                    <a:pt x="1682441" y="173152"/>
                  </a:lnTo>
                  <a:lnTo>
                    <a:pt x="1795197" y="170196"/>
                  </a:lnTo>
                  <a:lnTo>
                    <a:pt x="1907952" y="168195"/>
                  </a:lnTo>
                  <a:lnTo>
                    <a:pt x="2020708" y="167228"/>
                  </a:lnTo>
                  <a:lnTo>
                    <a:pt x="2133463" y="166484"/>
                  </a:lnTo>
                  <a:lnTo>
                    <a:pt x="2246219" y="165416"/>
                  </a:lnTo>
                  <a:lnTo>
                    <a:pt x="2358975" y="164338"/>
                  </a:lnTo>
                  <a:lnTo>
                    <a:pt x="2471730" y="165674"/>
                  </a:lnTo>
                  <a:lnTo>
                    <a:pt x="2584486" y="167373"/>
                  </a:lnTo>
                  <a:lnTo>
                    <a:pt x="2697241" y="167584"/>
                  </a:lnTo>
                  <a:lnTo>
                    <a:pt x="2809997" y="165706"/>
                  </a:lnTo>
                  <a:lnTo>
                    <a:pt x="2922752" y="159437"/>
                  </a:lnTo>
                  <a:lnTo>
                    <a:pt x="3035508" y="149200"/>
                  </a:lnTo>
                  <a:lnTo>
                    <a:pt x="3148263" y="138218"/>
                  </a:lnTo>
                  <a:lnTo>
                    <a:pt x="3261019" y="131975"/>
                  </a:lnTo>
                  <a:lnTo>
                    <a:pt x="3373774" y="128837"/>
                  </a:lnTo>
                  <a:lnTo>
                    <a:pt x="3486530" y="125187"/>
                  </a:lnTo>
                  <a:lnTo>
                    <a:pt x="3599285" y="122170"/>
                  </a:lnTo>
                  <a:lnTo>
                    <a:pt x="3712041" y="122568"/>
                  </a:lnTo>
                  <a:lnTo>
                    <a:pt x="3824796" y="124642"/>
                  </a:lnTo>
                  <a:lnTo>
                    <a:pt x="3937552" y="126683"/>
                  </a:lnTo>
                  <a:lnTo>
                    <a:pt x="4050307" y="128506"/>
                  </a:lnTo>
                  <a:lnTo>
                    <a:pt x="4163063" y="130424"/>
                  </a:lnTo>
                  <a:lnTo>
                    <a:pt x="4275819" y="131883"/>
                  </a:lnTo>
                  <a:lnTo>
                    <a:pt x="4388574" y="132294"/>
                  </a:lnTo>
                  <a:lnTo>
                    <a:pt x="4501330" y="131259"/>
                  </a:lnTo>
                  <a:lnTo>
                    <a:pt x="4614085" y="128658"/>
                  </a:lnTo>
                  <a:lnTo>
                    <a:pt x="4726841" y="125207"/>
                  </a:lnTo>
                  <a:lnTo>
                    <a:pt x="4839596" y="121076"/>
                  </a:lnTo>
                  <a:lnTo>
                    <a:pt x="4952352" y="116282"/>
                  </a:lnTo>
                  <a:lnTo>
                    <a:pt x="5065107" y="110773"/>
                  </a:lnTo>
                  <a:lnTo>
                    <a:pt x="5177863" y="104450"/>
                  </a:lnTo>
                  <a:lnTo>
                    <a:pt x="5290618" y="97190"/>
                  </a:lnTo>
                  <a:lnTo>
                    <a:pt x="5403374" y="88858"/>
                  </a:lnTo>
                  <a:lnTo>
                    <a:pt x="5516129" y="79330"/>
                  </a:lnTo>
                  <a:lnTo>
                    <a:pt x="5628885" y="68495"/>
                  </a:lnTo>
                  <a:lnTo>
                    <a:pt x="5741640" y="56268"/>
                  </a:lnTo>
                  <a:lnTo>
                    <a:pt x="5854396" y="42582"/>
                  </a:lnTo>
                  <a:lnTo>
                    <a:pt x="5967151" y="27398"/>
                  </a:lnTo>
                  <a:lnTo>
                    <a:pt x="6079907" y="10689"/>
                  </a:lnTo>
                  <a:lnTo>
                    <a:pt x="6145984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5" name="pl35"/>
            <p:cNvSpPr/>
            <p:nvPr/>
          </p:nvSpPr>
          <p:spPr>
            <a:xfrm>
              <a:off x="1142182" y="5076346"/>
              <a:ext cx="5945678" cy="317929"/>
            </a:xfrm>
            <a:custGeom>
              <a:avLst/>
              <a:pathLst>
                <a:path w="5945678" h="317929">
                  <a:moveTo>
                    <a:pt x="5945678" y="141246"/>
                  </a:moveTo>
                  <a:lnTo>
                    <a:pt x="5879601" y="131248"/>
                  </a:lnTo>
                  <a:lnTo>
                    <a:pt x="5766846" y="115656"/>
                  </a:lnTo>
                  <a:lnTo>
                    <a:pt x="5654090" y="101522"/>
                  </a:lnTo>
                  <a:lnTo>
                    <a:pt x="5541335" y="88817"/>
                  </a:lnTo>
                  <a:lnTo>
                    <a:pt x="5428579" y="77496"/>
                  </a:lnTo>
                  <a:lnTo>
                    <a:pt x="5315824" y="67491"/>
                  </a:lnTo>
                  <a:lnTo>
                    <a:pt x="5203068" y="58711"/>
                  </a:lnTo>
                  <a:lnTo>
                    <a:pt x="5090313" y="51044"/>
                  </a:lnTo>
                  <a:lnTo>
                    <a:pt x="4977557" y="44361"/>
                  </a:lnTo>
                  <a:lnTo>
                    <a:pt x="4864801" y="38524"/>
                  </a:lnTo>
                  <a:lnTo>
                    <a:pt x="4752046" y="33407"/>
                  </a:lnTo>
                  <a:lnTo>
                    <a:pt x="4639290" y="28907"/>
                  </a:lnTo>
                  <a:lnTo>
                    <a:pt x="4526535" y="24968"/>
                  </a:lnTo>
                  <a:lnTo>
                    <a:pt x="4413779" y="21605"/>
                  </a:lnTo>
                  <a:lnTo>
                    <a:pt x="4301024" y="18788"/>
                  </a:lnTo>
                  <a:lnTo>
                    <a:pt x="4188268" y="15344"/>
                  </a:lnTo>
                  <a:lnTo>
                    <a:pt x="4075513" y="11525"/>
                  </a:lnTo>
                  <a:lnTo>
                    <a:pt x="3962757" y="8009"/>
                  </a:lnTo>
                  <a:lnTo>
                    <a:pt x="3850002" y="5285"/>
                  </a:lnTo>
                  <a:lnTo>
                    <a:pt x="3737246" y="2804"/>
                  </a:lnTo>
                  <a:lnTo>
                    <a:pt x="3624491" y="619"/>
                  </a:lnTo>
                  <a:lnTo>
                    <a:pt x="3511735" y="0"/>
                  </a:lnTo>
                  <a:lnTo>
                    <a:pt x="3398980" y="853"/>
                  </a:lnTo>
                  <a:lnTo>
                    <a:pt x="3286224" y="3974"/>
                  </a:lnTo>
                  <a:lnTo>
                    <a:pt x="3173469" y="9867"/>
                  </a:lnTo>
                  <a:lnTo>
                    <a:pt x="3060713" y="16079"/>
                  </a:lnTo>
                  <a:lnTo>
                    <a:pt x="2947957" y="21484"/>
                  </a:lnTo>
                  <a:lnTo>
                    <a:pt x="2835202" y="30399"/>
                  </a:lnTo>
                  <a:lnTo>
                    <a:pt x="2722446" y="40989"/>
                  </a:lnTo>
                  <a:lnTo>
                    <a:pt x="2609691" y="48842"/>
                  </a:lnTo>
                  <a:lnTo>
                    <a:pt x="2496935" y="49974"/>
                  </a:lnTo>
                  <a:lnTo>
                    <a:pt x="2384180" y="48601"/>
                  </a:lnTo>
                  <a:lnTo>
                    <a:pt x="2271424" y="47509"/>
                  </a:lnTo>
                  <a:lnTo>
                    <a:pt x="2158669" y="47857"/>
                  </a:lnTo>
                  <a:lnTo>
                    <a:pt x="2045913" y="49549"/>
                  </a:lnTo>
                  <a:lnTo>
                    <a:pt x="1933158" y="51696"/>
                  </a:lnTo>
                  <a:lnTo>
                    <a:pt x="1820402" y="54786"/>
                  </a:lnTo>
                  <a:lnTo>
                    <a:pt x="1707647" y="59156"/>
                  </a:lnTo>
                  <a:lnTo>
                    <a:pt x="1594891" y="64883"/>
                  </a:lnTo>
                  <a:lnTo>
                    <a:pt x="1482136" y="71811"/>
                  </a:lnTo>
                  <a:lnTo>
                    <a:pt x="1369380" y="79771"/>
                  </a:lnTo>
                  <a:lnTo>
                    <a:pt x="1256624" y="88896"/>
                  </a:lnTo>
                  <a:lnTo>
                    <a:pt x="1143869" y="99375"/>
                  </a:lnTo>
                  <a:lnTo>
                    <a:pt x="1031113" y="111420"/>
                  </a:lnTo>
                  <a:lnTo>
                    <a:pt x="918358" y="125241"/>
                  </a:lnTo>
                  <a:lnTo>
                    <a:pt x="805602" y="141022"/>
                  </a:lnTo>
                  <a:lnTo>
                    <a:pt x="692847" y="158904"/>
                  </a:lnTo>
                  <a:lnTo>
                    <a:pt x="580091" y="178982"/>
                  </a:lnTo>
                  <a:lnTo>
                    <a:pt x="467336" y="201307"/>
                  </a:lnTo>
                  <a:lnTo>
                    <a:pt x="354580" y="225896"/>
                  </a:lnTo>
                  <a:lnTo>
                    <a:pt x="241825" y="252740"/>
                  </a:lnTo>
                  <a:lnTo>
                    <a:pt x="129069" y="281816"/>
                  </a:lnTo>
                  <a:lnTo>
                    <a:pt x="16314" y="313091"/>
                  </a:lnTo>
                  <a:lnTo>
                    <a:pt x="0" y="317929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6" name="pl36"/>
            <p:cNvSpPr/>
            <p:nvPr/>
          </p:nvSpPr>
          <p:spPr>
            <a:xfrm>
              <a:off x="941876" y="5008671"/>
              <a:ext cx="6145984" cy="197703"/>
            </a:xfrm>
            <a:custGeom>
              <a:avLst/>
              <a:pathLst>
                <a:path w="6145984" h="197703">
                  <a:moveTo>
                    <a:pt x="0" y="197703"/>
                  </a:moveTo>
                  <a:lnTo>
                    <a:pt x="103864" y="185837"/>
                  </a:lnTo>
                  <a:lnTo>
                    <a:pt x="216619" y="173488"/>
                  </a:lnTo>
                  <a:lnTo>
                    <a:pt x="329375" y="161671"/>
                  </a:lnTo>
                  <a:lnTo>
                    <a:pt x="442131" y="150386"/>
                  </a:lnTo>
                  <a:lnTo>
                    <a:pt x="554886" y="139632"/>
                  </a:lnTo>
                  <a:lnTo>
                    <a:pt x="667642" y="129409"/>
                  </a:lnTo>
                  <a:lnTo>
                    <a:pt x="780397" y="119716"/>
                  </a:lnTo>
                  <a:lnTo>
                    <a:pt x="893153" y="110553"/>
                  </a:lnTo>
                  <a:lnTo>
                    <a:pt x="1005908" y="101919"/>
                  </a:lnTo>
                  <a:lnTo>
                    <a:pt x="1118664" y="93813"/>
                  </a:lnTo>
                  <a:lnTo>
                    <a:pt x="1231419" y="86236"/>
                  </a:lnTo>
                  <a:lnTo>
                    <a:pt x="1344175" y="79186"/>
                  </a:lnTo>
                  <a:lnTo>
                    <a:pt x="1456930" y="72663"/>
                  </a:lnTo>
                  <a:lnTo>
                    <a:pt x="1569686" y="66667"/>
                  </a:lnTo>
                  <a:lnTo>
                    <a:pt x="1682441" y="61197"/>
                  </a:lnTo>
                  <a:lnTo>
                    <a:pt x="1795197" y="56255"/>
                  </a:lnTo>
                  <a:lnTo>
                    <a:pt x="1907952" y="52391"/>
                  </a:lnTo>
                  <a:lnTo>
                    <a:pt x="2020708" y="49722"/>
                  </a:lnTo>
                  <a:lnTo>
                    <a:pt x="2133463" y="47805"/>
                  </a:lnTo>
                  <a:lnTo>
                    <a:pt x="2246219" y="46198"/>
                  </a:lnTo>
                  <a:lnTo>
                    <a:pt x="2358975" y="44813"/>
                  </a:lnTo>
                  <a:lnTo>
                    <a:pt x="2471730" y="45307"/>
                  </a:lnTo>
                  <a:lnTo>
                    <a:pt x="2584486" y="46703"/>
                  </a:lnTo>
                  <a:lnTo>
                    <a:pt x="2697241" y="47495"/>
                  </a:lnTo>
                  <a:lnTo>
                    <a:pt x="2809997" y="45990"/>
                  </a:lnTo>
                  <a:lnTo>
                    <a:pt x="2922752" y="38929"/>
                  </a:lnTo>
                  <a:lnTo>
                    <a:pt x="3035508" y="28515"/>
                  </a:lnTo>
                  <a:lnTo>
                    <a:pt x="3148263" y="18567"/>
                  </a:lnTo>
                  <a:lnTo>
                    <a:pt x="3261019" y="12742"/>
                  </a:lnTo>
                  <a:lnTo>
                    <a:pt x="3373774" y="8068"/>
                  </a:lnTo>
                  <a:lnTo>
                    <a:pt x="3486530" y="3296"/>
                  </a:lnTo>
                  <a:lnTo>
                    <a:pt x="3599285" y="227"/>
                  </a:lnTo>
                  <a:lnTo>
                    <a:pt x="3712041" y="0"/>
                  </a:lnTo>
                  <a:lnTo>
                    <a:pt x="3824796" y="1346"/>
                  </a:lnTo>
                  <a:lnTo>
                    <a:pt x="3937552" y="3459"/>
                  </a:lnTo>
                  <a:lnTo>
                    <a:pt x="4050307" y="5611"/>
                  </a:lnTo>
                  <a:lnTo>
                    <a:pt x="4163063" y="7932"/>
                  </a:lnTo>
                  <a:lnTo>
                    <a:pt x="4275819" y="10419"/>
                  </a:lnTo>
                  <a:lnTo>
                    <a:pt x="4388574" y="12535"/>
                  </a:lnTo>
                  <a:lnTo>
                    <a:pt x="4501330" y="13739"/>
                  </a:lnTo>
                  <a:lnTo>
                    <a:pt x="4614085" y="13847"/>
                  </a:lnTo>
                  <a:lnTo>
                    <a:pt x="4726841" y="13803"/>
                  </a:lnTo>
                  <a:lnTo>
                    <a:pt x="4839596" y="13707"/>
                  </a:lnTo>
                  <a:lnTo>
                    <a:pt x="4952352" y="13560"/>
                  </a:lnTo>
                  <a:lnTo>
                    <a:pt x="5065107" y="13364"/>
                  </a:lnTo>
                  <a:lnTo>
                    <a:pt x="5177863" y="13121"/>
                  </a:lnTo>
                  <a:lnTo>
                    <a:pt x="5290618" y="12832"/>
                  </a:lnTo>
                  <a:lnTo>
                    <a:pt x="5403374" y="12500"/>
                  </a:lnTo>
                  <a:lnTo>
                    <a:pt x="5516129" y="12126"/>
                  </a:lnTo>
                  <a:lnTo>
                    <a:pt x="5628885" y="11711"/>
                  </a:lnTo>
                  <a:lnTo>
                    <a:pt x="5741640" y="11258"/>
                  </a:lnTo>
                  <a:lnTo>
                    <a:pt x="5854396" y="10768"/>
                  </a:lnTo>
                  <a:lnTo>
                    <a:pt x="5967151" y="10243"/>
                  </a:lnTo>
                  <a:lnTo>
                    <a:pt x="6079907" y="9684"/>
                  </a:lnTo>
                  <a:lnTo>
                    <a:pt x="6145984" y="9338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7" name="pg37"/>
            <p:cNvSpPr/>
            <p:nvPr/>
          </p:nvSpPr>
          <p:spPr>
            <a:xfrm>
              <a:off x="941876" y="4828601"/>
              <a:ext cx="6145984" cy="565674"/>
            </a:xfrm>
            <a:custGeom>
              <a:avLst/>
              <a:pathLst>
                <a:path w="6145984" h="565674">
                  <a:moveTo>
                    <a:pt x="0" y="148837"/>
                  </a:moveTo>
                  <a:lnTo>
                    <a:pt x="103864" y="154906"/>
                  </a:lnTo>
                  <a:lnTo>
                    <a:pt x="216619" y="160884"/>
                  </a:lnTo>
                  <a:lnTo>
                    <a:pt x="329375" y="166220"/>
                  </a:lnTo>
                  <a:lnTo>
                    <a:pt x="442131" y="170885"/>
                  </a:lnTo>
                  <a:lnTo>
                    <a:pt x="554886" y="174851"/>
                  </a:lnTo>
                  <a:lnTo>
                    <a:pt x="667642" y="178099"/>
                  </a:lnTo>
                  <a:lnTo>
                    <a:pt x="780397" y="180623"/>
                  </a:lnTo>
                  <a:lnTo>
                    <a:pt x="893153" y="182438"/>
                  </a:lnTo>
                  <a:lnTo>
                    <a:pt x="1005908" y="183591"/>
                  </a:lnTo>
                  <a:lnTo>
                    <a:pt x="1118664" y="184167"/>
                  </a:lnTo>
                  <a:lnTo>
                    <a:pt x="1231419" y="184294"/>
                  </a:lnTo>
                  <a:lnTo>
                    <a:pt x="1344175" y="184137"/>
                  </a:lnTo>
                  <a:lnTo>
                    <a:pt x="1456930" y="183884"/>
                  </a:lnTo>
                  <a:lnTo>
                    <a:pt x="1569686" y="183725"/>
                  </a:lnTo>
                  <a:lnTo>
                    <a:pt x="1682441" y="183829"/>
                  </a:lnTo>
                  <a:lnTo>
                    <a:pt x="1795197" y="184323"/>
                  </a:lnTo>
                  <a:lnTo>
                    <a:pt x="1907952" y="186563"/>
                  </a:lnTo>
                  <a:lnTo>
                    <a:pt x="2020708" y="190657"/>
                  </a:lnTo>
                  <a:lnTo>
                    <a:pt x="2133463" y="195350"/>
                  </a:lnTo>
                  <a:lnTo>
                    <a:pt x="2246219" y="199625"/>
                  </a:lnTo>
                  <a:lnTo>
                    <a:pt x="2358975" y="203596"/>
                  </a:lnTo>
                  <a:lnTo>
                    <a:pt x="2471730" y="211146"/>
                  </a:lnTo>
                  <a:lnTo>
                    <a:pt x="2584486" y="219631"/>
                  </a:lnTo>
                  <a:lnTo>
                    <a:pt x="2697241" y="226054"/>
                  </a:lnTo>
                  <a:lnTo>
                    <a:pt x="2809997" y="228678"/>
                  </a:lnTo>
                  <a:lnTo>
                    <a:pt x="2922752" y="226831"/>
                  </a:lnTo>
                  <a:lnTo>
                    <a:pt x="3035508" y="221071"/>
                  </a:lnTo>
                  <a:lnTo>
                    <a:pt x="3148263" y="213590"/>
                  </a:lnTo>
                  <a:lnTo>
                    <a:pt x="3261019" y="208577"/>
                  </a:lnTo>
                  <a:lnTo>
                    <a:pt x="3373774" y="203777"/>
                  </a:lnTo>
                  <a:lnTo>
                    <a:pt x="3486530" y="196881"/>
                  </a:lnTo>
                  <a:lnTo>
                    <a:pt x="3599285" y="190387"/>
                  </a:lnTo>
                  <a:lnTo>
                    <a:pt x="3712041" y="187066"/>
                  </a:lnTo>
                  <a:lnTo>
                    <a:pt x="3824796" y="183533"/>
                  </a:lnTo>
                  <a:lnTo>
                    <a:pt x="3937552" y="179516"/>
                  </a:lnTo>
                  <a:lnTo>
                    <a:pt x="4050307" y="176275"/>
                  </a:lnTo>
                  <a:lnTo>
                    <a:pt x="4163063" y="173408"/>
                  </a:lnTo>
                  <a:lnTo>
                    <a:pt x="4275819" y="169635"/>
                  </a:lnTo>
                  <a:lnTo>
                    <a:pt x="4388574" y="164807"/>
                  </a:lnTo>
                  <a:lnTo>
                    <a:pt x="4501330" y="158937"/>
                  </a:lnTo>
                  <a:lnTo>
                    <a:pt x="4614085" y="152171"/>
                  </a:lnTo>
                  <a:lnTo>
                    <a:pt x="4726841" y="144921"/>
                  </a:lnTo>
                  <a:lnTo>
                    <a:pt x="4839596" y="137306"/>
                  </a:lnTo>
                  <a:lnTo>
                    <a:pt x="4952352" y="129336"/>
                  </a:lnTo>
                  <a:lnTo>
                    <a:pt x="5065107" y="120961"/>
                  </a:lnTo>
                  <a:lnTo>
                    <a:pt x="5177863" y="112089"/>
                  </a:lnTo>
                  <a:lnTo>
                    <a:pt x="5290618" y="102604"/>
                  </a:lnTo>
                  <a:lnTo>
                    <a:pt x="5403374" y="92385"/>
                  </a:lnTo>
                  <a:lnTo>
                    <a:pt x="5516129" y="81315"/>
                  </a:lnTo>
                  <a:lnTo>
                    <a:pt x="5628885" y="69291"/>
                  </a:lnTo>
                  <a:lnTo>
                    <a:pt x="5741640" y="56233"/>
                  </a:lnTo>
                  <a:lnTo>
                    <a:pt x="5854396" y="42079"/>
                  </a:lnTo>
                  <a:lnTo>
                    <a:pt x="5967151" y="26787"/>
                  </a:lnTo>
                  <a:lnTo>
                    <a:pt x="6079907" y="10332"/>
                  </a:lnTo>
                  <a:lnTo>
                    <a:pt x="6145984" y="0"/>
                  </a:lnTo>
                  <a:lnTo>
                    <a:pt x="6145984" y="355497"/>
                  </a:lnTo>
                  <a:lnTo>
                    <a:pt x="6079907" y="347405"/>
                  </a:lnTo>
                  <a:lnTo>
                    <a:pt x="5967151" y="335094"/>
                  </a:lnTo>
                  <a:lnTo>
                    <a:pt x="5854396" y="324274"/>
                  </a:lnTo>
                  <a:lnTo>
                    <a:pt x="5741640" y="314925"/>
                  </a:lnTo>
                  <a:lnTo>
                    <a:pt x="5628885" y="307010"/>
                  </a:lnTo>
                  <a:lnTo>
                    <a:pt x="5516129" y="300474"/>
                  </a:lnTo>
                  <a:lnTo>
                    <a:pt x="5403374" y="295239"/>
                  </a:lnTo>
                  <a:lnTo>
                    <a:pt x="5290618" y="291210"/>
                  </a:lnTo>
                  <a:lnTo>
                    <a:pt x="5177863" y="288276"/>
                  </a:lnTo>
                  <a:lnTo>
                    <a:pt x="5065107" y="286319"/>
                  </a:lnTo>
                  <a:lnTo>
                    <a:pt x="4952352" y="285230"/>
                  </a:lnTo>
                  <a:lnTo>
                    <a:pt x="4839596" y="284922"/>
                  </a:lnTo>
                  <a:lnTo>
                    <a:pt x="4726841" y="285351"/>
                  </a:lnTo>
                  <a:lnTo>
                    <a:pt x="4614085" y="286531"/>
                  </a:lnTo>
                  <a:lnTo>
                    <a:pt x="4501330" y="288473"/>
                  </a:lnTo>
                  <a:lnTo>
                    <a:pt x="4388574" y="290353"/>
                  </a:lnTo>
                  <a:lnTo>
                    <a:pt x="4275819" y="292147"/>
                  </a:lnTo>
                  <a:lnTo>
                    <a:pt x="4163063" y="294087"/>
                  </a:lnTo>
                  <a:lnTo>
                    <a:pt x="4050307" y="296237"/>
                  </a:lnTo>
                  <a:lnTo>
                    <a:pt x="3937552" y="298892"/>
                  </a:lnTo>
                  <a:lnTo>
                    <a:pt x="3824796" y="302781"/>
                  </a:lnTo>
                  <a:lnTo>
                    <a:pt x="3712041" y="307608"/>
                  </a:lnTo>
                  <a:lnTo>
                    <a:pt x="3599285" y="312044"/>
                  </a:lnTo>
                  <a:lnTo>
                    <a:pt x="3486530" y="318631"/>
                  </a:lnTo>
                  <a:lnTo>
                    <a:pt x="3373774" y="327525"/>
                  </a:lnTo>
                  <a:lnTo>
                    <a:pt x="3261019" y="335062"/>
                  </a:lnTo>
                  <a:lnTo>
                    <a:pt x="3148263" y="339329"/>
                  </a:lnTo>
                  <a:lnTo>
                    <a:pt x="3035508" y="344969"/>
                  </a:lnTo>
                  <a:lnTo>
                    <a:pt x="2922752" y="351043"/>
                  </a:lnTo>
                  <a:lnTo>
                    <a:pt x="2809997" y="354302"/>
                  </a:lnTo>
                  <a:lnTo>
                    <a:pt x="2697241" y="351013"/>
                  </a:lnTo>
                  <a:lnTo>
                    <a:pt x="2584486" y="343556"/>
                  </a:lnTo>
                  <a:lnTo>
                    <a:pt x="2471730" y="335611"/>
                  </a:lnTo>
                  <a:lnTo>
                    <a:pt x="2358975" y="329560"/>
                  </a:lnTo>
                  <a:lnTo>
                    <a:pt x="2246219" y="326137"/>
                  </a:lnTo>
                  <a:lnTo>
                    <a:pt x="2133463" y="322822"/>
                  </a:lnTo>
                  <a:lnTo>
                    <a:pt x="2020708" y="320218"/>
                  </a:lnTo>
                  <a:lnTo>
                    <a:pt x="1907952" y="319156"/>
                  </a:lnTo>
                  <a:lnTo>
                    <a:pt x="1795197" y="320234"/>
                  </a:lnTo>
                  <a:lnTo>
                    <a:pt x="1682441" y="323277"/>
                  </a:lnTo>
                  <a:lnTo>
                    <a:pt x="1569686" y="327607"/>
                  </a:lnTo>
                  <a:lnTo>
                    <a:pt x="1456930" y="333340"/>
                  </a:lnTo>
                  <a:lnTo>
                    <a:pt x="1344175" y="340641"/>
                  </a:lnTo>
                  <a:lnTo>
                    <a:pt x="1231419" y="349695"/>
                  </a:lnTo>
                  <a:lnTo>
                    <a:pt x="1118664" y="360689"/>
                  </a:lnTo>
                  <a:lnTo>
                    <a:pt x="1005908" y="373784"/>
                  </a:lnTo>
                  <a:lnTo>
                    <a:pt x="893153" y="389104"/>
                  </a:lnTo>
                  <a:lnTo>
                    <a:pt x="780397" y="406731"/>
                  </a:lnTo>
                  <a:lnTo>
                    <a:pt x="667642" y="426708"/>
                  </a:lnTo>
                  <a:lnTo>
                    <a:pt x="554886" y="449048"/>
                  </a:lnTo>
                  <a:lnTo>
                    <a:pt x="442131" y="473742"/>
                  </a:lnTo>
                  <a:lnTo>
                    <a:pt x="329375" y="500765"/>
                  </a:lnTo>
                  <a:lnTo>
                    <a:pt x="216619" y="530088"/>
                  </a:lnTo>
                  <a:lnTo>
                    <a:pt x="103864" y="561678"/>
                  </a:lnTo>
                  <a:lnTo>
                    <a:pt x="90543" y="565674"/>
                  </a:lnTo>
                  <a:close/>
                </a:path>
              </a:pathLst>
            </a:cu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8" name="pl38"/>
            <p:cNvSpPr/>
            <p:nvPr/>
          </p:nvSpPr>
          <p:spPr>
            <a:xfrm>
              <a:off x="941876" y="4828601"/>
              <a:ext cx="6145984" cy="228678"/>
            </a:xfrm>
            <a:custGeom>
              <a:avLst/>
              <a:pathLst>
                <a:path w="6145984" h="228678">
                  <a:moveTo>
                    <a:pt x="0" y="148837"/>
                  </a:moveTo>
                  <a:lnTo>
                    <a:pt x="103864" y="154906"/>
                  </a:lnTo>
                  <a:lnTo>
                    <a:pt x="216619" y="160884"/>
                  </a:lnTo>
                  <a:lnTo>
                    <a:pt x="329375" y="166220"/>
                  </a:lnTo>
                  <a:lnTo>
                    <a:pt x="442131" y="170885"/>
                  </a:lnTo>
                  <a:lnTo>
                    <a:pt x="554886" y="174851"/>
                  </a:lnTo>
                  <a:lnTo>
                    <a:pt x="667642" y="178099"/>
                  </a:lnTo>
                  <a:lnTo>
                    <a:pt x="780397" y="180623"/>
                  </a:lnTo>
                  <a:lnTo>
                    <a:pt x="893153" y="182438"/>
                  </a:lnTo>
                  <a:lnTo>
                    <a:pt x="1005908" y="183591"/>
                  </a:lnTo>
                  <a:lnTo>
                    <a:pt x="1118664" y="184167"/>
                  </a:lnTo>
                  <a:lnTo>
                    <a:pt x="1231419" y="184294"/>
                  </a:lnTo>
                  <a:lnTo>
                    <a:pt x="1344175" y="184137"/>
                  </a:lnTo>
                  <a:lnTo>
                    <a:pt x="1456930" y="183884"/>
                  </a:lnTo>
                  <a:lnTo>
                    <a:pt x="1569686" y="183725"/>
                  </a:lnTo>
                  <a:lnTo>
                    <a:pt x="1682441" y="183829"/>
                  </a:lnTo>
                  <a:lnTo>
                    <a:pt x="1795197" y="184323"/>
                  </a:lnTo>
                  <a:lnTo>
                    <a:pt x="1907952" y="186563"/>
                  </a:lnTo>
                  <a:lnTo>
                    <a:pt x="2020708" y="190657"/>
                  </a:lnTo>
                  <a:lnTo>
                    <a:pt x="2133463" y="195350"/>
                  </a:lnTo>
                  <a:lnTo>
                    <a:pt x="2246219" y="199625"/>
                  </a:lnTo>
                  <a:lnTo>
                    <a:pt x="2358975" y="203596"/>
                  </a:lnTo>
                  <a:lnTo>
                    <a:pt x="2471730" y="211146"/>
                  </a:lnTo>
                  <a:lnTo>
                    <a:pt x="2584486" y="219631"/>
                  </a:lnTo>
                  <a:lnTo>
                    <a:pt x="2697241" y="226054"/>
                  </a:lnTo>
                  <a:lnTo>
                    <a:pt x="2809997" y="228678"/>
                  </a:lnTo>
                  <a:lnTo>
                    <a:pt x="2922752" y="226831"/>
                  </a:lnTo>
                  <a:lnTo>
                    <a:pt x="3035508" y="221071"/>
                  </a:lnTo>
                  <a:lnTo>
                    <a:pt x="3148263" y="213590"/>
                  </a:lnTo>
                  <a:lnTo>
                    <a:pt x="3261019" y="208577"/>
                  </a:lnTo>
                  <a:lnTo>
                    <a:pt x="3373774" y="203777"/>
                  </a:lnTo>
                  <a:lnTo>
                    <a:pt x="3486530" y="196881"/>
                  </a:lnTo>
                  <a:lnTo>
                    <a:pt x="3599285" y="190387"/>
                  </a:lnTo>
                  <a:lnTo>
                    <a:pt x="3712041" y="187066"/>
                  </a:lnTo>
                  <a:lnTo>
                    <a:pt x="3824796" y="183533"/>
                  </a:lnTo>
                  <a:lnTo>
                    <a:pt x="3937552" y="179516"/>
                  </a:lnTo>
                  <a:lnTo>
                    <a:pt x="4050307" y="176275"/>
                  </a:lnTo>
                  <a:lnTo>
                    <a:pt x="4163063" y="173408"/>
                  </a:lnTo>
                  <a:lnTo>
                    <a:pt x="4275819" y="169635"/>
                  </a:lnTo>
                  <a:lnTo>
                    <a:pt x="4388574" y="164807"/>
                  </a:lnTo>
                  <a:lnTo>
                    <a:pt x="4501330" y="158937"/>
                  </a:lnTo>
                  <a:lnTo>
                    <a:pt x="4614085" y="152171"/>
                  </a:lnTo>
                  <a:lnTo>
                    <a:pt x="4726841" y="144921"/>
                  </a:lnTo>
                  <a:lnTo>
                    <a:pt x="4839596" y="137306"/>
                  </a:lnTo>
                  <a:lnTo>
                    <a:pt x="4952352" y="129336"/>
                  </a:lnTo>
                  <a:lnTo>
                    <a:pt x="5065107" y="120961"/>
                  </a:lnTo>
                  <a:lnTo>
                    <a:pt x="5177863" y="112089"/>
                  </a:lnTo>
                  <a:lnTo>
                    <a:pt x="5290618" y="102604"/>
                  </a:lnTo>
                  <a:lnTo>
                    <a:pt x="5403374" y="92385"/>
                  </a:lnTo>
                  <a:lnTo>
                    <a:pt x="5516129" y="81315"/>
                  </a:lnTo>
                  <a:lnTo>
                    <a:pt x="5628885" y="69291"/>
                  </a:lnTo>
                  <a:lnTo>
                    <a:pt x="5741640" y="56233"/>
                  </a:lnTo>
                  <a:lnTo>
                    <a:pt x="5854396" y="42079"/>
                  </a:lnTo>
                  <a:lnTo>
                    <a:pt x="5967151" y="26787"/>
                  </a:lnTo>
                  <a:lnTo>
                    <a:pt x="6079907" y="10332"/>
                  </a:lnTo>
                  <a:lnTo>
                    <a:pt x="6145984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9" name="pl39"/>
            <p:cNvSpPr/>
            <p:nvPr/>
          </p:nvSpPr>
          <p:spPr>
            <a:xfrm>
              <a:off x="1032419" y="5113524"/>
              <a:ext cx="6055441" cy="280751"/>
            </a:xfrm>
            <a:custGeom>
              <a:avLst/>
              <a:pathLst>
                <a:path w="6055441" h="280751">
                  <a:moveTo>
                    <a:pt x="6055441" y="70575"/>
                  </a:moveTo>
                  <a:lnTo>
                    <a:pt x="5989364" y="62482"/>
                  </a:lnTo>
                  <a:lnTo>
                    <a:pt x="5876608" y="50171"/>
                  </a:lnTo>
                  <a:lnTo>
                    <a:pt x="5763853" y="39351"/>
                  </a:lnTo>
                  <a:lnTo>
                    <a:pt x="5651097" y="30002"/>
                  </a:lnTo>
                  <a:lnTo>
                    <a:pt x="5538342" y="22087"/>
                  </a:lnTo>
                  <a:lnTo>
                    <a:pt x="5425586" y="15551"/>
                  </a:lnTo>
                  <a:lnTo>
                    <a:pt x="5312831" y="10316"/>
                  </a:lnTo>
                  <a:lnTo>
                    <a:pt x="5200075" y="6287"/>
                  </a:lnTo>
                  <a:lnTo>
                    <a:pt x="5087319" y="3353"/>
                  </a:lnTo>
                  <a:lnTo>
                    <a:pt x="4974564" y="1396"/>
                  </a:lnTo>
                  <a:lnTo>
                    <a:pt x="4861808" y="307"/>
                  </a:lnTo>
                  <a:lnTo>
                    <a:pt x="4749053" y="0"/>
                  </a:lnTo>
                  <a:lnTo>
                    <a:pt x="4636297" y="428"/>
                  </a:lnTo>
                  <a:lnTo>
                    <a:pt x="4523542" y="1608"/>
                  </a:lnTo>
                  <a:lnTo>
                    <a:pt x="4410786" y="3550"/>
                  </a:lnTo>
                  <a:lnTo>
                    <a:pt x="4298031" y="5430"/>
                  </a:lnTo>
                  <a:lnTo>
                    <a:pt x="4185275" y="7224"/>
                  </a:lnTo>
                  <a:lnTo>
                    <a:pt x="4072520" y="9164"/>
                  </a:lnTo>
                  <a:lnTo>
                    <a:pt x="3959764" y="11315"/>
                  </a:lnTo>
                  <a:lnTo>
                    <a:pt x="3847009" y="13970"/>
                  </a:lnTo>
                  <a:lnTo>
                    <a:pt x="3734253" y="17858"/>
                  </a:lnTo>
                  <a:lnTo>
                    <a:pt x="3621498" y="22686"/>
                  </a:lnTo>
                  <a:lnTo>
                    <a:pt x="3508742" y="27121"/>
                  </a:lnTo>
                  <a:lnTo>
                    <a:pt x="3395986" y="33708"/>
                  </a:lnTo>
                  <a:lnTo>
                    <a:pt x="3283231" y="42602"/>
                  </a:lnTo>
                  <a:lnTo>
                    <a:pt x="3170475" y="50140"/>
                  </a:lnTo>
                  <a:lnTo>
                    <a:pt x="3057720" y="54406"/>
                  </a:lnTo>
                  <a:lnTo>
                    <a:pt x="2944964" y="60046"/>
                  </a:lnTo>
                  <a:lnTo>
                    <a:pt x="2832209" y="66120"/>
                  </a:lnTo>
                  <a:lnTo>
                    <a:pt x="2719453" y="69379"/>
                  </a:lnTo>
                  <a:lnTo>
                    <a:pt x="2606698" y="66090"/>
                  </a:lnTo>
                  <a:lnTo>
                    <a:pt x="2493942" y="58633"/>
                  </a:lnTo>
                  <a:lnTo>
                    <a:pt x="2381187" y="50688"/>
                  </a:lnTo>
                  <a:lnTo>
                    <a:pt x="2268431" y="44638"/>
                  </a:lnTo>
                  <a:lnTo>
                    <a:pt x="2155676" y="41214"/>
                  </a:lnTo>
                  <a:lnTo>
                    <a:pt x="2042920" y="37899"/>
                  </a:lnTo>
                  <a:lnTo>
                    <a:pt x="1930165" y="35295"/>
                  </a:lnTo>
                  <a:lnTo>
                    <a:pt x="1817409" y="34233"/>
                  </a:lnTo>
                  <a:lnTo>
                    <a:pt x="1704654" y="35311"/>
                  </a:lnTo>
                  <a:lnTo>
                    <a:pt x="1591898" y="38354"/>
                  </a:lnTo>
                  <a:lnTo>
                    <a:pt x="1479142" y="42685"/>
                  </a:lnTo>
                  <a:lnTo>
                    <a:pt x="1366387" y="48417"/>
                  </a:lnTo>
                  <a:lnTo>
                    <a:pt x="1253631" y="55718"/>
                  </a:lnTo>
                  <a:lnTo>
                    <a:pt x="1140876" y="64772"/>
                  </a:lnTo>
                  <a:lnTo>
                    <a:pt x="1028120" y="75766"/>
                  </a:lnTo>
                  <a:lnTo>
                    <a:pt x="915365" y="88861"/>
                  </a:lnTo>
                  <a:lnTo>
                    <a:pt x="802609" y="104181"/>
                  </a:lnTo>
                  <a:lnTo>
                    <a:pt x="689854" y="121808"/>
                  </a:lnTo>
                  <a:lnTo>
                    <a:pt x="577098" y="141785"/>
                  </a:lnTo>
                  <a:lnTo>
                    <a:pt x="464343" y="164125"/>
                  </a:lnTo>
                  <a:lnTo>
                    <a:pt x="351587" y="188819"/>
                  </a:lnTo>
                  <a:lnTo>
                    <a:pt x="238832" y="215842"/>
                  </a:lnTo>
                  <a:lnTo>
                    <a:pt x="126076" y="245165"/>
                  </a:lnTo>
                  <a:lnTo>
                    <a:pt x="13321" y="276755"/>
                  </a:lnTo>
                  <a:lnTo>
                    <a:pt x="0" y="280751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40" name="pl40"/>
            <p:cNvSpPr/>
            <p:nvPr/>
          </p:nvSpPr>
          <p:spPr>
            <a:xfrm>
              <a:off x="941876" y="5006350"/>
              <a:ext cx="6145984" cy="193086"/>
            </a:xfrm>
            <a:custGeom>
              <a:avLst/>
              <a:pathLst>
                <a:path w="6145984" h="193086">
                  <a:moveTo>
                    <a:pt x="0" y="193086"/>
                  </a:moveTo>
                  <a:lnTo>
                    <a:pt x="103864" y="180543"/>
                  </a:lnTo>
                  <a:lnTo>
                    <a:pt x="216619" y="167737"/>
                  </a:lnTo>
                  <a:lnTo>
                    <a:pt x="329375" y="155744"/>
                  </a:lnTo>
                  <a:lnTo>
                    <a:pt x="442131" y="144564"/>
                  </a:lnTo>
                  <a:lnTo>
                    <a:pt x="554886" y="134201"/>
                  </a:lnTo>
                  <a:lnTo>
                    <a:pt x="667642" y="124655"/>
                  </a:lnTo>
                  <a:lnTo>
                    <a:pt x="780397" y="115928"/>
                  </a:lnTo>
                  <a:lnTo>
                    <a:pt x="893153" y="108022"/>
                  </a:lnTo>
                  <a:lnTo>
                    <a:pt x="1005908" y="100938"/>
                  </a:lnTo>
                  <a:lnTo>
                    <a:pt x="1118664" y="94679"/>
                  </a:lnTo>
                  <a:lnTo>
                    <a:pt x="1231419" y="89246"/>
                  </a:lnTo>
                  <a:lnTo>
                    <a:pt x="1344175" y="84640"/>
                  </a:lnTo>
                  <a:lnTo>
                    <a:pt x="1456930" y="80863"/>
                  </a:lnTo>
                  <a:lnTo>
                    <a:pt x="1569686" y="77917"/>
                  </a:lnTo>
                  <a:lnTo>
                    <a:pt x="1682441" y="75804"/>
                  </a:lnTo>
                  <a:lnTo>
                    <a:pt x="1795197" y="74529"/>
                  </a:lnTo>
                  <a:lnTo>
                    <a:pt x="1907952" y="75111"/>
                  </a:lnTo>
                  <a:lnTo>
                    <a:pt x="2020708" y="77689"/>
                  </a:lnTo>
                  <a:lnTo>
                    <a:pt x="2133463" y="81337"/>
                  </a:lnTo>
                  <a:lnTo>
                    <a:pt x="2246219" y="85132"/>
                  </a:lnTo>
                  <a:lnTo>
                    <a:pt x="2358975" y="88829"/>
                  </a:lnTo>
                  <a:lnTo>
                    <a:pt x="2471730" y="95630"/>
                  </a:lnTo>
                  <a:lnTo>
                    <a:pt x="2584486" y="103845"/>
                  </a:lnTo>
                  <a:lnTo>
                    <a:pt x="2697241" y="110785"/>
                  </a:lnTo>
                  <a:lnTo>
                    <a:pt x="2809997" y="113741"/>
                  </a:lnTo>
                  <a:lnTo>
                    <a:pt x="2922752" y="111188"/>
                  </a:lnTo>
                  <a:lnTo>
                    <a:pt x="3035508" y="105271"/>
                  </a:lnTo>
                  <a:lnTo>
                    <a:pt x="3148263" y="98710"/>
                  </a:lnTo>
                  <a:lnTo>
                    <a:pt x="3261019" y="94071"/>
                  </a:lnTo>
                  <a:lnTo>
                    <a:pt x="3373774" y="87902"/>
                  </a:lnTo>
                  <a:lnTo>
                    <a:pt x="3486530" y="80007"/>
                  </a:lnTo>
                  <a:lnTo>
                    <a:pt x="3599285" y="73466"/>
                  </a:lnTo>
                  <a:lnTo>
                    <a:pt x="3712041" y="69588"/>
                  </a:lnTo>
                  <a:lnTo>
                    <a:pt x="3824796" y="65408"/>
                  </a:lnTo>
                  <a:lnTo>
                    <a:pt x="3937552" y="61455"/>
                  </a:lnTo>
                  <a:lnTo>
                    <a:pt x="4050307" y="58507"/>
                  </a:lnTo>
                  <a:lnTo>
                    <a:pt x="4163063" y="55998"/>
                  </a:lnTo>
                  <a:lnTo>
                    <a:pt x="4275819" y="53142"/>
                  </a:lnTo>
                  <a:lnTo>
                    <a:pt x="4388574" y="49831"/>
                  </a:lnTo>
                  <a:lnTo>
                    <a:pt x="4501330" y="45956"/>
                  </a:lnTo>
                  <a:lnTo>
                    <a:pt x="4614085" y="41602"/>
                  </a:lnTo>
                  <a:lnTo>
                    <a:pt x="4726841" y="37387"/>
                  </a:lnTo>
                  <a:lnTo>
                    <a:pt x="4839596" y="33365"/>
                  </a:lnTo>
                  <a:lnTo>
                    <a:pt x="4952352" y="29534"/>
                  </a:lnTo>
                  <a:lnTo>
                    <a:pt x="5065107" y="25891"/>
                  </a:lnTo>
                  <a:lnTo>
                    <a:pt x="5177863" y="22434"/>
                  </a:lnTo>
                  <a:lnTo>
                    <a:pt x="5290618" y="19158"/>
                  </a:lnTo>
                  <a:lnTo>
                    <a:pt x="5403374" y="16063"/>
                  </a:lnTo>
                  <a:lnTo>
                    <a:pt x="5516129" y="13145"/>
                  </a:lnTo>
                  <a:lnTo>
                    <a:pt x="5628885" y="10402"/>
                  </a:lnTo>
                  <a:lnTo>
                    <a:pt x="5741640" y="7830"/>
                  </a:lnTo>
                  <a:lnTo>
                    <a:pt x="5854396" y="5428"/>
                  </a:lnTo>
                  <a:lnTo>
                    <a:pt x="5967151" y="3192"/>
                  </a:lnTo>
                  <a:lnTo>
                    <a:pt x="6079907" y="1119"/>
                  </a:lnTo>
                  <a:lnTo>
                    <a:pt x="6145984" y="0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1" name="tx41"/>
            <p:cNvSpPr/>
            <p:nvPr/>
          </p:nvSpPr>
          <p:spPr>
            <a:xfrm>
              <a:off x="817066" y="5171210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42" name="tx42"/>
            <p:cNvSpPr/>
            <p:nvPr/>
          </p:nvSpPr>
          <p:spPr>
            <a:xfrm>
              <a:off x="754887" y="4256135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25</a:t>
              </a:r>
            </a:p>
          </p:txBody>
        </p:sp>
        <p:sp>
          <p:nvSpPr>
            <p:cNvPr id="43" name="tx43"/>
            <p:cNvSpPr/>
            <p:nvPr/>
          </p:nvSpPr>
          <p:spPr>
            <a:xfrm>
              <a:off x="754887" y="3341061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44" name="tx44"/>
            <p:cNvSpPr/>
            <p:nvPr/>
          </p:nvSpPr>
          <p:spPr>
            <a:xfrm>
              <a:off x="754887" y="2425987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75</a:t>
              </a:r>
            </a:p>
          </p:txBody>
        </p:sp>
        <p:sp>
          <p:nvSpPr>
            <p:cNvPr id="45" name="tx45"/>
            <p:cNvSpPr/>
            <p:nvPr/>
          </p:nvSpPr>
          <p:spPr>
            <a:xfrm>
              <a:off x="692708" y="1510912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100</a:t>
              </a:r>
            </a:p>
          </p:txBody>
        </p:sp>
        <p:sp>
          <p:nvSpPr>
            <p:cNvPr id="46" name="tx46"/>
            <p:cNvSpPr/>
            <p:nvPr/>
          </p:nvSpPr>
          <p:spPr>
            <a:xfrm>
              <a:off x="1938631" y="5456905"/>
              <a:ext cx="161574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-40</a:t>
              </a:r>
            </a:p>
          </p:txBody>
        </p:sp>
        <p:sp>
          <p:nvSpPr>
            <p:cNvPr id="47" name="tx47"/>
            <p:cNvSpPr/>
            <p:nvPr/>
          </p:nvSpPr>
          <p:spPr>
            <a:xfrm>
              <a:off x="3534991" y="5456905"/>
              <a:ext cx="161574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-20</a:t>
              </a:r>
            </a:p>
          </p:txBody>
        </p:sp>
        <p:sp>
          <p:nvSpPr>
            <p:cNvPr id="48" name="tx48"/>
            <p:cNvSpPr/>
            <p:nvPr/>
          </p:nvSpPr>
          <p:spPr>
            <a:xfrm>
              <a:off x="5181048" y="5456905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49" name="tx49"/>
            <p:cNvSpPr/>
            <p:nvPr/>
          </p:nvSpPr>
          <p:spPr>
            <a:xfrm>
              <a:off x="6746318" y="5456905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20</a:t>
              </a:r>
            </a:p>
          </p:txBody>
        </p:sp>
        <p:sp>
          <p:nvSpPr>
            <p:cNvPr id="50" name="tx50"/>
            <p:cNvSpPr/>
            <p:nvPr/>
          </p:nvSpPr>
          <p:spPr>
            <a:xfrm>
              <a:off x="1967252" y="5596581"/>
              <a:ext cx="4095231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 difference  (CKD-EPI Cys 2012 − Cr 2021, mL/min/1.73 m²)</a:t>
              </a:r>
            </a:p>
          </p:txBody>
        </p:sp>
        <p:sp>
          <p:nvSpPr>
            <p:cNvPr id="51" name="tx51"/>
            <p:cNvSpPr/>
            <p:nvPr/>
          </p:nvSpPr>
          <p:spPr>
            <a:xfrm rot="-5400000">
              <a:off x="169121" y="3331003"/>
              <a:ext cx="815553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% overdosed</a:t>
              </a:r>
            </a:p>
          </p:txBody>
        </p:sp>
        <p:sp>
          <p:nvSpPr>
            <p:cNvPr id="52" name="rc52"/>
            <p:cNvSpPr/>
            <p:nvPr/>
          </p:nvSpPr>
          <p:spPr>
            <a:xfrm>
              <a:off x="7296628" y="2832472"/>
              <a:ext cx="219455" cy="219456"/>
            </a:xfrm>
            <a:prstGeom prst="rect">
              <a:avLst/>
            </a:pr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3" name="pl53"/>
            <p:cNvSpPr/>
            <p:nvPr/>
          </p:nvSpPr>
          <p:spPr>
            <a:xfrm>
              <a:off x="7318573" y="2942200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4" name="rc54"/>
            <p:cNvSpPr/>
            <p:nvPr/>
          </p:nvSpPr>
          <p:spPr>
            <a:xfrm>
              <a:off x="7296628" y="3051928"/>
              <a:ext cx="219455" cy="219456"/>
            </a:xfrm>
            <a:prstGeom prst="rect">
              <a:avLst/>
            </a:pr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5" name="pl55"/>
            <p:cNvSpPr/>
            <p:nvPr/>
          </p:nvSpPr>
          <p:spPr>
            <a:xfrm>
              <a:off x="7318573" y="3161656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6" name="rc56"/>
            <p:cNvSpPr/>
            <p:nvPr/>
          </p:nvSpPr>
          <p:spPr>
            <a:xfrm>
              <a:off x="7296628" y="3271384"/>
              <a:ext cx="219455" cy="219456"/>
            </a:xfrm>
            <a:prstGeom prst="rect">
              <a:avLst/>
            </a:pr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7" name="pl57"/>
            <p:cNvSpPr/>
            <p:nvPr/>
          </p:nvSpPr>
          <p:spPr>
            <a:xfrm>
              <a:off x="7318573" y="3381112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8" name="rc58"/>
            <p:cNvSpPr/>
            <p:nvPr/>
          </p:nvSpPr>
          <p:spPr>
            <a:xfrm>
              <a:off x="7296628" y="3490840"/>
              <a:ext cx="219455" cy="219456"/>
            </a:xfrm>
            <a:prstGeom prst="rect">
              <a:avLst/>
            </a:pr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9" name="pl59"/>
            <p:cNvSpPr/>
            <p:nvPr/>
          </p:nvSpPr>
          <p:spPr>
            <a:xfrm>
              <a:off x="7318573" y="3600568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0" name="rc60"/>
            <p:cNvSpPr/>
            <p:nvPr/>
          </p:nvSpPr>
          <p:spPr>
            <a:xfrm>
              <a:off x="7296628" y="3710296"/>
              <a:ext cx="219455" cy="219456"/>
            </a:xfrm>
            <a:prstGeom prst="rect">
              <a:avLst/>
            </a:pr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61" name="pl61"/>
            <p:cNvSpPr/>
            <p:nvPr/>
          </p:nvSpPr>
          <p:spPr>
            <a:xfrm>
              <a:off x="7318573" y="3820024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2" name="tx62"/>
            <p:cNvSpPr/>
            <p:nvPr/>
          </p:nvSpPr>
          <p:spPr>
            <a:xfrm>
              <a:off x="7585673" y="2902149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(±20%)</a:t>
              </a:r>
            </a:p>
          </p:txBody>
        </p:sp>
        <p:sp>
          <p:nvSpPr>
            <p:cNvPr id="63" name="tx63"/>
            <p:cNvSpPr/>
            <p:nvPr/>
          </p:nvSpPr>
          <p:spPr>
            <a:xfrm>
              <a:off x="7585673" y="3121605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(±15%)</a:t>
              </a:r>
            </a:p>
          </p:txBody>
        </p:sp>
        <p:sp>
          <p:nvSpPr>
            <p:cNvPr id="64" name="tx64"/>
            <p:cNvSpPr/>
            <p:nvPr/>
          </p:nvSpPr>
          <p:spPr>
            <a:xfrm>
              <a:off x="7585673" y="3341061"/>
              <a:ext cx="42839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Cisplatin</a:t>
              </a:r>
            </a:p>
          </p:txBody>
        </p:sp>
        <p:sp>
          <p:nvSpPr>
            <p:cNvPr id="65" name="tx65"/>
            <p:cNvSpPr/>
            <p:nvPr/>
          </p:nvSpPr>
          <p:spPr>
            <a:xfrm>
              <a:off x="7585673" y="3560517"/>
              <a:ext cx="65224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Methotrexate</a:t>
              </a:r>
            </a:p>
          </p:txBody>
        </p:sp>
        <p:sp>
          <p:nvSpPr>
            <p:cNvPr id="66" name="tx66"/>
            <p:cNvSpPr/>
            <p:nvPr/>
          </p:nvSpPr>
          <p:spPr>
            <a:xfrm>
              <a:off x="7585673" y="3779973"/>
              <a:ext cx="51572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Melphalan</a:t>
              </a:r>
            </a:p>
          </p:txBody>
        </p:sp>
        <p:sp>
          <p:nvSpPr>
            <p:cNvPr id="67" name="tx67"/>
            <p:cNvSpPr/>
            <p:nvPr/>
          </p:nvSpPr>
          <p:spPr>
            <a:xfrm>
              <a:off x="941876" y="1166869"/>
              <a:ext cx="1452341" cy="100584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 b="1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eGFRcys · EKFC 2023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"/>
          <p:cNvGrpSpPr/>
          <p:nvPr/>
        </p:nvGrpSpPr>
        <p:grpSpPr>
          <a:xfrm>
            <a:off x="457200" y="1097280"/>
            <a:ext cx="8229600" cy="4700016"/>
            <a:chOff x="457200" y="1097280"/>
            <a:chExt cx="8229600" cy="4700016"/>
          </a:xfrm>
        </p:grpSpPr>
        <p:sp>
          <p:nvSpPr>
            <p:cNvPr id="3" name="rc3"/>
            <p:cNvSpPr/>
            <p:nvPr/>
          </p:nvSpPr>
          <p:spPr>
            <a:xfrm>
              <a:off x="457200" y="1097280"/>
              <a:ext cx="8229600" cy="470001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941876" y="4753723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941876" y="3838649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941876" y="2923575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941876" y="2008500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1221239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281759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441395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601031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941876" y="5211260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941876" y="4296186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941876" y="3381112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941876" y="2466037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941876" y="1550963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2019419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361577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521213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pl20"/>
            <p:cNvSpPr/>
            <p:nvPr/>
          </p:nvSpPr>
          <p:spPr>
            <a:xfrm>
              <a:off x="680849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1" name="pg21"/>
            <p:cNvSpPr/>
            <p:nvPr/>
          </p:nvSpPr>
          <p:spPr>
            <a:xfrm>
              <a:off x="941876" y="4238826"/>
              <a:ext cx="6145984" cy="1155449"/>
            </a:xfrm>
            <a:custGeom>
              <a:avLst/>
              <a:pathLst>
                <a:path w="6145984" h="1155449">
                  <a:moveTo>
                    <a:pt x="0" y="455864"/>
                  </a:moveTo>
                  <a:lnTo>
                    <a:pt x="103864" y="473361"/>
                  </a:lnTo>
                  <a:lnTo>
                    <a:pt x="216619" y="490565"/>
                  </a:lnTo>
                  <a:lnTo>
                    <a:pt x="329375" y="505932"/>
                  </a:lnTo>
                  <a:lnTo>
                    <a:pt x="442131" y="519420"/>
                  </a:lnTo>
                  <a:lnTo>
                    <a:pt x="554886" y="530990"/>
                  </a:lnTo>
                  <a:lnTo>
                    <a:pt x="667642" y="540615"/>
                  </a:lnTo>
                  <a:lnTo>
                    <a:pt x="780397" y="548293"/>
                  </a:lnTo>
                  <a:lnTo>
                    <a:pt x="893153" y="554057"/>
                  </a:lnTo>
                  <a:lnTo>
                    <a:pt x="1005908" y="557993"/>
                  </a:lnTo>
                  <a:lnTo>
                    <a:pt x="1118664" y="560256"/>
                  </a:lnTo>
                  <a:lnTo>
                    <a:pt x="1231419" y="561070"/>
                  </a:lnTo>
                  <a:lnTo>
                    <a:pt x="1344175" y="560722"/>
                  </a:lnTo>
                  <a:lnTo>
                    <a:pt x="1456930" y="559541"/>
                  </a:lnTo>
                  <a:lnTo>
                    <a:pt x="1569686" y="557857"/>
                  </a:lnTo>
                  <a:lnTo>
                    <a:pt x="1682441" y="555966"/>
                  </a:lnTo>
                  <a:lnTo>
                    <a:pt x="1795197" y="554088"/>
                  </a:lnTo>
                  <a:lnTo>
                    <a:pt x="1907952" y="553770"/>
                  </a:lnTo>
                  <a:lnTo>
                    <a:pt x="2020708" y="554940"/>
                  </a:lnTo>
                  <a:lnTo>
                    <a:pt x="2133463" y="555954"/>
                  </a:lnTo>
                  <a:lnTo>
                    <a:pt x="2246219" y="555570"/>
                  </a:lnTo>
                  <a:lnTo>
                    <a:pt x="2358975" y="553940"/>
                  </a:lnTo>
                  <a:lnTo>
                    <a:pt x="2471730" y="555064"/>
                  </a:lnTo>
                  <a:lnTo>
                    <a:pt x="2584486" y="555841"/>
                  </a:lnTo>
                  <a:lnTo>
                    <a:pt x="2697241" y="553371"/>
                  </a:lnTo>
                  <a:lnTo>
                    <a:pt x="2809997" y="546968"/>
                  </a:lnTo>
                  <a:lnTo>
                    <a:pt x="2922752" y="537410"/>
                  </a:lnTo>
                  <a:lnTo>
                    <a:pt x="3035508" y="523552"/>
                  </a:lnTo>
                  <a:lnTo>
                    <a:pt x="3148263" y="506186"/>
                  </a:lnTo>
                  <a:lnTo>
                    <a:pt x="3261019" y="489671"/>
                  </a:lnTo>
                  <a:lnTo>
                    <a:pt x="3373774" y="473738"/>
                  </a:lnTo>
                  <a:lnTo>
                    <a:pt x="3486530" y="454644"/>
                  </a:lnTo>
                  <a:lnTo>
                    <a:pt x="3599285" y="433386"/>
                  </a:lnTo>
                  <a:lnTo>
                    <a:pt x="3712041" y="411896"/>
                  </a:lnTo>
                  <a:lnTo>
                    <a:pt x="3824796" y="385919"/>
                  </a:lnTo>
                  <a:lnTo>
                    <a:pt x="3937552" y="358809"/>
                  </a:lnTo>
                  <a:lnTo>
                    <a:pt x="4050307" y="336513"/>
                  </a:lnTo>
                  <a:lnTo>
                    <a:pt x="4163063" y="317456"/>
                  </a:lnTo>
                  <a:lnTo>
                    <a:pt x="4275819" y="297645"/>
                  </a:lnTo>
                  <a:lnTo>
                    <a:pt x="4388574" y="277317"/>
                  </a:lnTo>
                  <a:lnTo>
                    <a:pt x="4501330" y="256989"/>
                  </a:lnTo>
                  <a:lnTo>
                    <a:pt x="4614085" y="237160"/>
                  </a:lnTo>
                  <a:lnTo>
                    <a:pt x="4726841" y="217941"/>
                  </a:lnTo>
                  <a:lnTo>
                    <a:pt x="4839596" y="199464"/>
                  </a:lnTo>
                  <a:lnTo>
                    <a:pt x="4952352" y="181744"/>
                  </a:lnTo>
                  <a:lnTo>
                    <a:pt x="5065107" y="164690"/>
                  </a:lnTo>
                  <a:lnTo>
                    <a:pt x="5177863" y="148140"/>
                  </a:lnTo>
                  <a:lnTo>
                    <a:pt x="5290618" y="131894"/>
                  </a:lnTo>
                  <a:lnTo>
                    <a:pt x="5403374" y="115739"/>
                  </a:lnTo>
                  <a:lnTo>
                    <a:pt x="5516129" y="99473"/>
                  </a:lnTo>
                  <a:lnTo>
                    <a:pt x="5628885" y="82917"/>
                  </a:lnTo>
                  <a:lnTo>
                    <a:pt x="5741640" y="65928"/>
                  </a:lnTo>
                  <a:lnTo>
                    <a:pt x="5854396" y="48397"/>
                  </a:lnTo>
                  <a:lnTo>
                    <a:pt x="5967151" y="30247"/>
                  </a:lnTo>
                  <a:lnTo>
                    <a:pt x="6079907" y="11431"/>
                  </a:lnTo>
                  <a:lnTo>
                    <a:pt x="6145984" y="0"/>
                  </a:lnTo>
                  <a:lnTo>
                    <a:pt x="6145984" y="605478"/>
                  </a:lnTo>
                  <a:lnTo>
                    <a:pt x="6079907" y="585529"/>
                  </a:lnTo>
                  <a:lnTo>
                    <a:pt x="5967151" y="555351"/>
                  </a:lnTo>
                  <a:lnTo>
                    <a:pt x="5854396" y="529027"/>
                  </a:lnTo>
                  <a:lnTo>
                    <a:pt x="5741640" y="506528"/>
                  </a:lnTo>
                  <a:lnTo>
                    <a:pt x="5628885" y="487796"/>
                  </a:lnTo>
                  <a:lnTo>
                    <a:pt x="5516129" y="472742"/>
                  </a:lnTo>
                  <a:lnTo>
                    <a:pt x="5403374" y="461237"/>
                  </a:lnTo>
                  <a:lnTo>
                    <a:pt x="5290618" y="453125"/>
                  </a:lnTo>
                  <a:lnTo>
                    <a:pt x="5177863" y="448219"/>
                  </a:lnTo>
                  <a:lnTo>
                    <a:pt x="5065107" y="446325"/>
                  </a:lnTo>
                  <a:lnTo>
                    <a:pt x="4952352" y="447260"/>
                  </a:lnTo>
                  <a:lnTo>
                    <a:pt x="4839596" y="450882"/>
                  </a:lnTo>
                  <a:lnTo>
                    <a:pt x="4726841" y="457118"/>
                  </a:lnTo>
                  <a:lnTo>
                    <a:pt x="4614085" y="466000"/>
                  </a:lnTo>
                  <a:lnTo>
                    <a:pt x="4501330" y="477613"/>
                  </a:lnTo>
                  <a:lnTo>
                    <a:pt x="4388574" y="491145"/>
                  </a:lnTo>
                  <a:lnTo>
                    <a:pt x="4275819" y="506305"/>
                  </a:lnTo>
                  <a:lnTo>
                    <a:pt x="4163063" y="522995"/>
                  </a:lnTo>
                  <a:lnTo>
                    <a:pt x="4050307" y="540830"/>
                  </a:lnTo>
                  <a:lnTo>
                    <a:pt x="3937552" y="562129"/>
                  </a:lnTo>
                  <a:lnTo>
                    <a:pt x="3824796" y="589021"/>
                  </a:lnTo>
                  <a:lnTo>
                    <a:pt x="3712041" y="617203"/>
                  </a:lnTo>
                  <a:lnTo>
                    <a:pt x="3599285" y="640592"/>
                  </a:lnTo>
                  <a:lnTo>
                    <a:pt x="3486530" y="662007"/>
                  </a:lnTo>
                  <a:lnTo>
                    <a:pt x="3373774" y="684504"/>
                  </a:lnTo>
                  <a:lnTo>
                    <a:pt x="3261019" y="705099"/>
                  </a:lnTo>
                  <a:lnTo>
                    <a:pt x="3148263" y="720343"/>
                  </a:lnTo>
                  <a:lnTo>
                    <a:pt x="3035508" y="734572"/>
                  </a:lnTo>
                  <a:lnTo>
                    <a:pt x="2922752" y="748966"/>
                  </a:lnTo>
                  <a:lnTo>
                    <a:pt x="2809997" y="760928"/>
                  </a:lnTo>
                  <a:lnTo>
                    <a:pt x="2697241" y="766200"/>
                  </a:lnTo>
                  <a:lnTo>
                    <a:pt x="2584486" y="766907"/>
                  </a:lnTo>
                  <a:lnTo>
                    <a:pt x="2471730" y="767050"/>
                  </a:lnTo>
                  <a:lnTo>
                    <a:pt x="2358975" y="768481"/>
                  </a:lnTo>
                  <a:lnTo>
                    <a:pt x="2246219" y="771043"/>
                  </a:lnTo>
                  <a:lnTo>
                    <a:pt x="2133463" y="773063"/>
                  </a:lnTo>
                  <a:lnTo>
                    <a:pt x="2020708" y="775607"/>
                  </a:lnTo>
                  <a:lnTo>
                    <a:pt x="1907952" y="779600"/>
                  </a:lnTo>
                  <a:lnTo>
                    <a:pt x="1795197" y="785569"/>
                  </a:lnTo>
                  <a:lnTo>
                    <a:pt x="1682441" y="793472"/>
                  </a:lnTo>
                  <a:lnTo>
                    <a:pt x="1569686" y="802915"/>
                  </a:lnTo>
                  <a:lnTo>
                    <a:pt x="1456930" y="814092"/>
                  </a:lnTo>
                  <a:lnTo>
                    <a:pt x="1344175" y="827276"/>
                  </a:lnTo>
                  <a:lnTo>
                    <a:pt x="1231419" y="842779"/>
                  </a:lnTo>
                  <a:lnTo>
                    <a:pt x="1118664" y="860907"/>
                  </a:lnTo>
                  <a:lnTo>
                    <a:pt x="1005908" y="881928"/>
                  </a:lnTo>
                  <a:lnTo>
                    <a:pt x="893153" y="906047"/>
                  </a:lnTo>
                  <a:lnTo>
                    <a:pt x="780397" y="933396"/>
                  </a:lnTo>
                  <a:lnTo>
                    <a:pt x="667642" y="964042"/>
                  </a:lnTo>
                  <a:lnTo>
                    <a:pt x="554886" y="997998"/>
                  </a:lnTo>
                  <a:lnTo>
                    <a:pt x="442131" y="1035241"/>
                  </a:lnTo>
                  <a:lnTo>
                    <a:pt x="329375" y="1075724"/>
                  </a:lnTo>
                  <a:lnTo>
                    <a:pt x="216619" y="1119388"/>
                  </a:lnTo>
                  <a:lnTo>
                    <a:pt x="129702" y="1155449"/>
                  </a:lnTo>
                  <a:close/>
                </a:path>
              </a:pathLst>
            </a:cu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2" name="pl22"/>
            <p:cNvSpPr/>
            <p:nvPr/>
          </p:nvSpPr>
          <p:spPr>
            <a:xfrm>
              <a:off x="941876" y="4238826"/>
              <a:ext cx="6145984" cy="561070"/>
            </a:xfrm>
            <a:custGeom>
              <a:avLst/>
              <a:pathLst>
                <a:path w="6145984" h="561070">
                  <a:moveTo>
                    <a:pt x="0" y="455864"/>
                  </a:moveTo>
                  <a:lnTo>
                    <a:pt x="103864" y="473361"/>
                  </a:lnTo>
                  <a:lnTo>
                    <a:pt x="216619" y="490565"/>
                  </a:lnTo>
                  <a:lnTo>
                    <a:pt x="329375" y="505932"/>
                  </a:lnTo>
                  <a:lnTo>
                    <a:pt x="442131" y="519420"/>
                  </a:lnTo>
                  <a:lnTo>
                    <a:pt x="554886" y="530990"/>
                  </a:lnTo>
                  <a:lnTo>
                    <a:pt x="667642" y="540615"/>
                  </a:lnTo>
                  <a:lnTo>
                    <a:pt x="780397" y="548293"/>
                  </a:lnTo>
                  <a:lnTo>
                    <a:pt x="893153" y="554057"/>
                  </a:lnTo>
                  <a:lnTo>
                    <a:pt x="1005908" y="557993"/>
                  </a:lnTo>
                  <a:lnTo>
                    <a:pt x="1118664" y="560256"/>
                  </a:lnTo>
                  <a:lnTo>
                    <a:pt x="1231419" y="561070"/>
                  </a:lnTo>
                  <a:lnTo>
                    <a:pt x="1344175" y="560722"/>
                  </a:lnTo>
                  <a:lnTo>
                    <a:pt x="1456930" y="559541"/>
                  </a:lnTo>
                  <a:lnTo>
                    <a:pt x="1569686" y="557857"/>
                  </a:lnTo>
                  <a:lnTo>
                    <a:pt x="1682441" y="555966"/>
                  </a:lnTo>
                  <a:lnTo>
                    <a:pt x="1795197" y="554088"/>
                  </a:lnTo>
                  <a:lnTo>
                    <a:pt x="1907952" y="553770"/>
                  </a:lnTo>
                  <a:lnTo>
                    <a:pt x="2020708" y="554940"/>
                  </a:lnTo>
                  <a:lnTo>
                    <a:pt x="2133463" y="555954"/>
                  </a:lnTo>
                  <a:lnTo>
                    <a:pt x="2246219" y="555570"/>
                  </a:lnTo>
                  <a:lnTo>
                    <a:pt x="2358975" y="553940"/>
                  </a:lnTo>
                  <a:lnTo>
                    <a:pt x="2471730" y="555064"/>
                  </a:lnTo>
                  <a:lnTo>
                    <a:pt x="2584486" y="555841"/>
                  </a:lnTo>
                  <a:lnTo>
                    <a:pt x="2697241" y="553371"/>
                  </a:lnTo>
                  <a:lnTo>
                    <a:pt x="2809997" y="546968"/>
                  </a:lnTo>
                  <a:lnTo>
                    <a:pt x="2922752" y="537410"/>
                  </a:lnTo>
                  <a:lnTo>
                    <a:pt x="3035508" y="523552"/>
                  </a:lnTo>
                  <a:lnTo>
                    <a:pt x="3148263" y="506186"/>
                  </a:lnTo>
                  <a:lnTo>
                    <a:pt x="3261019" y="489671"/>
                  </a:lnTo>
                  <a:lnTo>
                    <a:pt x="3373774" y="473738"/>
                  </a:lnTo>
                  <a:lnTo>
                    <a:pt x="3486530" y="454644"/>
                  </a:lnTo>
                  <a:lnTo>
                    <a:pt x="3599285" y="433386"/>
                  </a:lnTo>
                  <a:lnTo>
                    <a:pt x="3712041" y="411896"/>
                  </a:lnTo>
                  <a:lnTo>
                    <a:pt x="3824796" y="385919"/>
                  </a:lnTo>
                  <a:lnTo>
                    <a:pt x="3937552" y="358809"/>
                  </a:lnTo>
                  <a:lnTo>
                    <a:pt x="4050307" y="336513"/>
                  </a:lnTo>
                  <a:lnTo>
                    <a:pt x="4163063" y="317456"/>
                  </a:lnTo>
                  <a:lnTo>
                    <a:pt x="4275819" y="297645"/>
                  </a:lnTo>
                  <a:lnTo>
                    <a:pt x="4388574" y="277317"/>
                  </a:lnTo>
                  <a:lnTo>
                    <a:pt x="4501330" y="256989"/>
                  </a:lnTo>
                  <a:lnTo>
                    <a:pt x="4614085" y="237160"/>
                  </a:lnTo>
                  <a:lnTo>
                    <a:pt x="4726841" y="217941"/>
                  </a:lnTo>
                  <a:lnTo>
                    <a:pt x="4839596" y="199464"/>
                  </a:lnTo>
                  <a:lnTo>
                    <a:pt x="4952352" y="181744"/>
                  </a:lnTo>
                  <a:lnTo>
                    <a:pt x="5065107" y="164690"/>
                  </a:lnTo>
                  <a:lnTo>
                    <a:pt x="5177863" y="148140"/>
                  </a:lnTo>
                  <a:lnTo>
                    <a:pt x="5290618" y="131894"/>
                  </a:lnTo>
                  <a:lnTo>
                    <a:pt x="5403374" y="115739"/>
                  </a:lnTo>
                  <a:lnTo>
                    <a:pt x="5516129" y="99473"/>
                  </a:lnTo>
                  <a:lnTo>
                    <a:pt x="5628885" y="82917"/>
                  </a:lnTo>
                  <a:lnTo>
                    <a:pt x="5741640" y="65928"/>
                  </a:lnTo>
                  <a:lnTo>
                    <a:pt x="5854396" y="48397"/>
                  </a:lnTo>
                  <a:lnTo>
                    <a:pt x="5967151" y="30247"/>
                  </a:lnTo>
                  <a:lnTo>
                    <a:pt x="6079907" y="11431"/>
                  </a:lnTo>
                  <a:lnTo>
                    <a:pt x="6145984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3" name="pl23"/>
            <p:cNvSpPr/>
            <p:nvPr/>
          </p:nvSpPr>
          <p:spPr>
            <a:xfrm>
              <a:off x="1071578" y="4685151"/>
              <a:ext cx="6016281" cy="709124"/>
            </a:xfrm>
            <a:custGeom>
              <a:avLst/>
              <a:pathLst>
                <a:path w="6016281" h="709124">
                  <a:moveTo>
                    <a:pt x="6016281" y="159153"/>
                  </a:moveTo>
                  <a:lnTo>
                    <a:pt x="5950204" y="139204"/>
                  </a:lnTo>
                  <a:lnTo>
                    <a:pt x="5837449" y="109025"/>
                  </a:lnTo>
                  <a:lnTo>
                    <a:pt x="5724693" y="82702"/>
                  </a:lnTo>
                  <a:lnTo>
                    <a:pt x="5611938" y="60203"/>
                  </a:lnTo>
                  <a:lnTo>
                    <a:pt x="5499182" y="41471"/>
                  </a:lnTo>
                  <a:lnTo>
                    <a:pt x="5386427" y="26416"/>
                  </a:lnTo>
                  <a:lnTo>
                    <a:pt x="5273671" y="14912"/>
                  </a:lnTo>
                  <a:lnTo>
                    <a:pt x="5160916" y="6800"/>
                  </a:lnTo>
                  <a:lnTo>
                    <a:pt x="5048160" y="1893"/>
                  </a:lnTo>
                  <a:lnTo>
                    <a:pt x="4935405" y="0"/>
                  </a:lnTo>
                  <a:lnTo>
                    <a:pt x="4822649" y="935"/>
                  </a:lnTo>
                  <a:lnTo>
                    <a:pt x="4709893" y="4557"/>
                  </a:lnTo>
                  <a:lnTo>
                    <a:pt x="4597138" y="10793"/>
                  </a:lnTo>
                  <a:lnTo>
                    <a:pt x="4484382" y="19675"/>
                  </a:lnTo>
                  <a:lnTo>
                    <a:pt x="4371627" y="31288"/>
                  </a:lnTo>
                  <a:lnTo>
                    <a:pt x="4258871" y="44820"/>
                  </a:lnTo>
                  <a:lnTo>
                    <a:pt x="4146116" y="59980"/>
                  </a:lnTo>
                  <a:lnTo>
                    <a:pt x="4033360" y="76669"/>
                  </a:lnTo>
                  <a:lnTo>
                    <a:pt x="3920605" y="94505"/>
                  </a:lnTo>
                  <a:lnTo>
                    <a:pt x="3807849" y="115804"/>
                  </a:lnTo>
                  <a:lnTo>
                    <a:pt x="3695094" y="142696"/>
                  </a:lnTo>
                  <a:lnTo>
                    <a:pt x="3582338" y="170877"/>
                  </a:lnTo>
                  <a:lnTo>
                    <a:pt x="3469583" y="194266"/>
                  </a:lnTo>
                  <a:lnTo>
                    <a:pt x="3356827" y="215682"/>
                  </a:lnTo>
                  <a:lnTo>
                    <a:pt x="3244072" y="238179"/>
                  </a:lnTo>
                  <a:lnTo>
                    <a:pt x="3131316" y="258774"/>
                  </a:lnTo>
                  <a:lnTo>
                    <a:pt x="3018561" y="274018"/>
                  </a:lnTo>
                  <a:lnTo>
                    <a:pt x="2905805" y="288247"/>
                  </a:lnTo>
                  <a:lnTo>
                    <a:pt x="2793049" y="302641"/>
                  </a:lnTo>
                  <a:lnTo>
                    <a:pt x="2680294" y="314603"/>
                  </a:lnTo>
                  <a:lnTo>
                    <a:pt x="2567538" y="319875"/>
                  </a:lnTo>
                  <a:lnTo>
                    <a:pt x="2454783" y="320582"/>
                  </a:lnTo>
                  <a:lnTo>
                    <a:pt x="2342027" y="320725"/>
                  </a:lnTo>
                  <a:lnTo>
                    <a:pt x="2229272" y="322156"/>
                  </a:lnTo>
                  <a:lnTo>
                    <a:pt x="2116516" y="324718"/>
                  </a:lnTo>
                  <a:lnTo>
                    <a:pt x="2003761" y="326737"/>
                  </a:lnTo>
                  <a:lnTo>
                    <a:pt x="1891005" y="329281"/>
                  </a:lnTo>
                  <a:lnTo>
                    <a:pt x="1778250" y="333275"/>
                  </a:lnTo>
                  <a:lnTo>
                    <a:pt x="1665494" y="339244"/>
                  </a:lnTo>
                  <a:lnTo>
                    <a:pt x="1552739" y="347147"/>
                  </a:lnTo>
                  <a:lnTo>
                    <a:pt x="1439983" y="356590"/>
                  </a:lnTo>
                  <a:lnTo>
                    <a:pt x="1327228" y="367767"/>
                  </a:lnTo>
                  <a:lnTo>
                    <a:pt x="1214472" y="380951"/>
                  </a:lnTo>
                  <a:lnTo>
                    <a:pt x="1101717" y="396454"/>
                  </a:lnTo>
                  <a:lnTo>
                    <a:pt x="988961" y="414582"/>
                  </a:lnTo>
                  <a:lnTo>
                    <a:pt x="876205" y="435603"/>
                  </a:lnTo>
                  <a:lnTo>
                    <a:pt x="763450" y="459722"/>
                  </a:lnTo>
                  <a:lnTo>
                    <a:pt x="650694" y="487071"/>
                  </a:lnTo>
                  <a:lnTo>
                    <a:pt x="537939" y="517716"/>
                  </a:lnTo>
                  <a:lnTo>
                    <a:pt x="425183" y="551673"/>
                  </a:lnTo>
                  <a:lnTo>
                    <a:pt x="312428" y="588916"/>
                  </a:lnTo>
                  <a:lnTo>
                    <a:pt x="199672" y="629399"/>
                  </a:lnTo>
                  <a:lnTo>
                    <a:pt x="86917" y="673063"/>
                  </a:lnTo>
                  <a:lnTo>
                    <a:pt x="0" y="709124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4" name="pl24"/>
            <p:cNvSpPr/>
            <p:nvPr/>
          </p:nvSpPr>
          <p:spPr>
            <a:xfrm>
              <a:off x="941876" y="4524183"/>
              <a:ext cx="6145984" cy="548611"/>
            </a:xfrm>
            <a:custGeom>
              <a:avLst/>
              <a:pathLst>
                <a:path w="6145984" h="548611">
                  <a:moveTo>
                    <a:pt x="0" y="548611"/>
                  </a:moveTo>
                  <a:lnTo>
                    <a:pt x="103864" y="534408"/>
                  </a:lnTo>
                  <a:lnTo>
                    <a:pt x="216619" y="519619"/>
                  </a:lnTo>
                  <a:lnTo>
                    <a:pt x="329375" y="505471"/>
                  </a:lnTo>
                  <a:lnTo>
                    <a:pt x="442131" y="491973"/>
                  </a:lnTo>
                  <a:lnTo>
                    <a:pt x="554886" y="479137"/>
                  </a:lnTo>
                  <a:lnTo>
                    <a:pt x="667642" y="466971"/>
                  </a:lnTo>
                  <a:lnTo>
                    <a:pt x="780397" y="455487"/>
                  </a:lnTo>
                  <a:lnTo>
                    <a:pt x="893153" y="444694"/>
                  </a:lnTo>
                  <a:lnTo>
                    <a:pt x="1005908" y="434603"/>
                  </a:lnTo>
                  <a:lnTo>
                    <a:pt x="1118664" y="425224"/>
                  </a:lnTo>
                  <a:lnTo>
                    <a:pt x="1231419" y="416567"/>
                  </a:lnTo>
                  <a:lnTo>
                    <a:pt x="1344175" y="408642"/>
                  </a:lnTo>
                  <a:lnTo>
                    <a:pt x="1456930" y="401459"/>
                  </a:lnTo>
                  <a:lnTo>
                    <a:pt x="1569686" y="395029"/>
                  </a:lnTo>
                  <a:lnTo>
                    <a:pt x="1682441" y="389362"/>
                  </a:lnTo>
                  <a:lnTo>
                    <a:pt x="1795197" y="384471"/>
                  </a:lnTo>
                  <a:lnTo>
                    <a:pt x="1907952" y="381328"/>
                  </a:lnTo>
                  <a:lnTo>
                    <a:pt x="2020708" y="379916"/>
                  </a:lnTo>
                  <a:lnTo>
                    <a:pt x="2133463" y="379151"/>
                  </a:lnTo>
                  <a:lnTo>
                    <a:pt x="2246219" y="377949"/>
                  </a:lnTo>
                  <a:lnTo>
                    <a:pt x="2358975" y="375853"/>
                  </a:lnTo>
                  <a:lnTo>
                    <a:pt x="2471730" y="375700"/>
                  </a:lnTo>
                  <a:lnTo>
                    <a:pt x="2584486" y="376017"/>
                  </a:lnTo>
                  <a:lnTo>
                    <a:pt x="2697241" y="374428"/>
                  </a:lnTo>
                  <a:lnTo>
                    <a:pt x="2809997" y="368591"/>
                  </a:lnTo>
                  <a:lnTo>
                    <a:pt x="2922752" y="357830"/>
                  </a:lnTo>
                  <a:lnTo>
                    <a:pt x="3035508" y="343705"/>
                  </a:lnTo>
                  <a:lnTo>
                    <a:pt x="3148263" y="327907"/>
                  </a:lnTo>
                  <a:lnTo>
                    <a:pt x="3261019" y="312028"/>
                  </a:lnTo>
                  <a:lnTo>
                    <a:pt x="3373774" y="293764"/>
                  </a:lnTo>
                  <a:lnTo>
                    <a:pt x="3486530" y="272968"/>
                  </a:lnTo>
                  <a:lnTo>
                    <a:pt x="3599285" y="251631"/>
                  </a:lnTo>
                  <a:lnTo>
                    <a:pt x="3712041" y="229192"/>
                  </a:lnTo>
                  <a:lnTo>
                    <a:pt x="3824796" y="202113"/>
                  </a:lnTo>
                  <a:lnTo>
                    <a:pt x="3937552" y="175112"/>
                  </a:lnTo>
                  <a:lnTo>
                    <a:pt x="4050307" y="153314"/>
                  </a:lnTo>
                  <a:lnTo>
                    <a:pt x="4163063" y="134868"/>
                  </a:lnTo>
                  <a:lnTo>
                    <a:pt x="4275819" y="116618"/>
                  </a:lnTo>
                  <a:lnTo>
                    <a:pt x="4388574" y="98873"/>
                  </a:lnTo>
                  <a:lnTo>
                    <a:pt x="4501330" y="81944"/>
                  </a:lnTo>
                  <a:lnTo>
                    <a:pt x="4614085" y="66223"/>
                  </a:lnTo>
                  <a:lnTo>
                    <a:pt x="4726841" y="52172"/>
                  </a:lnTo>
                  <a:lnTo>
                    <a:pt x="4839596" y="39816"/>
                  </a:lnTo>
                  <a:lnTo>
                    <a:pt x="4952352" y="29145"/>
                  </a:lnTo>
                  <a:lnTo>
                    <a:pt x="5065107" y="20150"/>
                  </a:lnTo>
                  <a:lnTo>
                    <a:pt x="5177863" y="12822"/>
                  </a:lnTo>
                  <a:lnTo>
                    <a:pt x="5290618" y="7152"/>
                  </a:lnTo>
                  <a:lnTo>
                    <a:pt x="5403374" y="3131"/>
                  </a:lnTo>
                  <a:lnTo>
                    <a:pt x="5516129" y="750"/>
                  </a:lnTo>
                  <a:lnTo>
                    <a:pt x="5628885" y="0"/>
                  </a:lnTo>
                  <a:lnTo>
                    <a:pt x="5741640" y="871"/>
                  </a:lnTo>
                  <a:lnTo>
                    <a:pt x="5854396" y="3354"/>
                  </a:lnTo>
                  <a:lnTo>
                    <a:pt x="5967151" y="7442"/>
                  </a:lnTo>
                  <a:lnTo>
                    <a:pt x="6079907" y="13123"/>
                  </a:lnTo>
                  <a:lnTo>
                    <a:pt x="6145984" y="17382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5" name="pg25"/>
            <p:cNvSpPr/>
            <p:nvPr/>
          </p:nvSpPr>
          <p:spPr>
            <a:xfrm>
              <a:off x="941876" y="3631453"/>
              <a:ext cx="6145984" cy="1762822"/>
            </a:xfrm>
            <a:custGeom>
              <a:avLst/>
              <a:pathLst>
                <a:path w="6145984" h="1762822">
                  <a:moveTo>
                    <a:pt x="0" y="843378"/>
                  </a:moveTo>
                  <a:lnTo>
                    <a:pt x="103864" y="860863"/>
                  </a:lnTo>
                  <a:lnTo>
                    <a:pt x="216619" y="877676"/>
                  </a:lnTo>
                  <a:lnTo>
                    <a:pt x="329375" y="892252"/>
                  </a:lnTo>
                  <a:lnTo>
                    <a:pt x="442131" y="904523"/>
                  </a:lnTo>
                  <a:lnTo>
                    <a:pt x="554886" y="914426"/>
                  </a:lnTo>
                  <a:lnTo>
                    <a:pt x="667642" y="921915"/>
                  </a:lnTo>
                  <a:lnTo>
                    <a:pt x="780397" y="926970"/>
                  </a:lnTo>
                  <a:lnTo>
                    <a:pt x="893153" y="929618"/>
                  </a:lnTo>
                  <a:lnTo>
                    <a:pt x="1005908" y="929951"/>
                  </a:lnTo>
                  <a:lnTo>
                    <a:pt x="1118664" y="928142"/>
                  </a:lnTo>
                  <a:lnTo>
                    <a:pt x="1231419" y="924451"/>
                  </a:lnTo>
                  <a:lnTo>
                    <a:pt x="1344175" y="919218"/>
                  </a:lnTo>
                  <a:lnTo>
                    <a:pt x="1456930" y="912829"/>
                  </a:lnTo>
                  <a:lnTo>
                    <a:pt x="1569686" y="905676"/>
                  </a:lnTo>
                  <a:lnTo>
                    <a:pt x="1682441" y="898105"/>
                  </a:lnTo>
                  <a:lnTo>
                    <a:pt x="1795197" y="890374"/>
                  </a:lnTo>
                  <a:lnTo>
                    <a:pt x="1907952" y="884438"/>
                  </a:lnTo>
                  <a:lnTo>
                    <a:pt x="2020708" y="880362"/>
                  </a:lnTo>
                  <a:lnTo>
                    <a:pt x="2133463" y="876267"/>
                  </a:lnTo>
                  <a:lnTo>
                    <a:pt x="2246219" y="870764"/>
                  </a:lnTo>
                  <a:lnTo>
                    <a:pt x="2358975" y="864843"/>
                  </a:lnTo>
                  <a:lnTo>
                    <a:pt x="2471730" y="867158"/>
                  </a:lnTo>
                  <a:lnTo>
                    <a:pt x="2584486" y="872219"/>
                  </a:lnTo>
                  <a:lnTo>
                    <a:pt x="2697241" y="873754"/>
                  </a:lnTo>
                  <a:lnTo>
                    <a:pt x="2809997" y="869068"/>
                  </a:lnTo>
                  <a:lnTo>
                    <a:pt x="2922752" y="869600"/>
                  </a:lnTo>
                  <a:lnTo>
                    <a:pt x="3035508" y="871247"/>
                  </a:lnTo>
                  <a:lnTo>
                    <a:pt x="3148263" y="866447"/>
                  </a:lnTo>
                  <a:lnTo>
                    <a:pt x="3261019" y="852183"/>
                  </a:lnTo>
                  <a:lnTo>
                    <a:pt x="3373774" y="829144"/>
                  </a:lnTo>
                  <a:lnTo>
                    <a:pt x="3486530" y="798692"/>
                  </a:lnTo>
                  <a:lnTo>
                    <a:pt x="3599285" y="765946"/>
                  </a:lnTo>
                  <a:lnTo>
                    <a:pt x="3712041" y="734257"/>
                  </a:lnTo>
                  <a:lnTo>
                    <a:pt x="3824796" y="693913"/>
                  </a:lnTo>
                  <a:lnTo>
                    <a:pt x="3937552" y="651871"/>
                  </a:lnTo>
                  <a:lnTo>
                    <a:pt x="4050307" y="618699"/>
                  </a:lnTo>
                  <a:lnTo>
                    <a:pt x="4163063" y="591131"/>
                  </a:lnTo>
                  <a:lnTo>
                    <a:pt x="4275819" y="562188"/>
                  </a:lnTo>
                  <a:lnTo>
                    <a:pt x="4388574" y="532414"/>
                  </a:lnTo>
                  <a:lnTo>
                    <a:pt x="4501330" y="502696"/>
                  </a:lnTo>
                  <a:lnTo>
                    <a:pt x="4614085" y="473539"/>
                  </a:lnTo>
                  <a:lnTo>
                    <a:pt x="4726841" y="443967"/>
                  </a:lnTo>
                  <a:lnTo>
                    <a:pt x="4839596" y="414053"/>
                  </a:lnTo>
                  <a:lnTo>
                    <a:pt x="4952352" y="383833"/>
                  </a:lnTo>
                  <a:lnTo>
                    <a:pt x="5065107" y="353214"/>
                  </a:lnTo>
                  <a:lnTo>
                    <a:pt x="5177863" y="322017"/>
                  </a:lnTo>
                  <a:lnTo>
                    <a:pt x="5290618" y="290014"/>
                  </a:lnTo>
                  <a:lnTo>
                    <a:pt x="5403374" y="256962"/>
                  </a:lnTo>
                  <a:lnTo>
                    <a:pt x="5516129" y="222630"/>
                  </a:lnTo>
                  <a:lnTo>
                    <a:pt x="5628885" y="186819"/>
                  </a:lnTo>
                  <a:lnTo>
                    <a:pt x="5741640" y="149370"/>
                  </a:lnTo>
                  <a:lnTo>
                    <a:pt x="5854396" y="110169"/>
                  </a:lnTo>
                  <a:lnTo>
                    <a:pt x="5967151" y="69139"/>
                  </a:lnTo>
                  <a:lnTo>
                    <a:pt x="6079907" y="26241"/>
                  </a:lnTo>
                  <a:lnTo>
                    <a:pt x="6145984" y="0"/>
                  </a:lnTo>
                  <a:lnTo>
                    <a:pt x="6145984" y="742730"/>
                  </a:lnTo>
                  <a:lnTo>
                    <a:pt x="6079907" y="730478"/>
                  </a:lnTo>
                  <a:lnTo>
                    <a:pt x="5967151" y="713275"/>
                  </a:lnTo>
                  <a:lnTo>
                    <a:pt x="5854396" y="699749"/>
                  </a:lnTo>
                  <a:lnTo>
                    <a:pt x="5741640" y="689847"/>
                  </a:lnTo>
                  <a:lnTo>
                    <a:pt x="5628885" y="683477"/>
                  </a:lnTo>
                  <a:lnTo>
                    <a:pt x="5516129" y="680512"/>
                  </a:lnTo>
                  <a:lnTo>
                    <a:pt x="5403374" y="680778"/>
                  </a:lnTo>
                  <a:lnTo>
                    <a:pt x="5290618" y="684062"/>
                  </a:lnTo>
                  <a:lnTo>
                    <a:pt x="5177863" y="690119"/>
                  </a:lnTo>
                  <a:lnTo>
                    <a:pt x="5065107" y="698691"/>
                  </a:lnTo>
                  <a:lnTo>
                    <a:pt x="4952352" y="709537"/>
                  </a:lnTo>
                  <a:lnTo>
                    <a:pt x="4839596" y="722462"/>
                  </a:lnTo>
                  <a:lnTo>
                    <a:pt x="4726841" y="737361"/>
                  </a:lnTo>
                  <a:lnTo>
                    <a:pt x="4614085" y="754254"/>
                  </a:lnTo>
                  <a:lnTo>
                    <a:pt x="4501330" y="773331"/>
                  </a:lnTo>
                  <a:lnTo>
                    <a:pt x="4388574" y="794713"/>
                  </a:lnTo>
                  <a:lnTo>
                    <a:pt x="4275819" y="818149"/>
                  </a:lnTo>
                  <a:lnTo>
                    <a:pt x="4163063" y="843262"/>
                  </a:lnTo>
                  <a:lnTo>
                    <a:pt x="4050307" y="869332"/>
                  </a:lnTo>
                  <a:lnTo>
                    <a:pt x="3937552" y="901280"/>
                  </a:lnTo>
                  <a:lnTo>
                    <a:pt x="3824796" y="943054"/>
                  </a:lnTo>
                  <a:lnTo>
                    <a:pt x="3712041" y="986102"/>
                  </a:lnTo>
                  <a:lnTo>
                    <a:pt x="3599285" y="1020122"/>
                  </a:lnTo>
                  <a:lnTo>
                    <a:pt x="3486530" y="1053060"/>
                  </a:lnTo>
                  <a:lnTo>
                    <a:pt x="3373774" y="1087686"/>
                  </a:lnTo>
                  <a:lnTo>
                    <a:pt x="3261019" y="1116445"/>
                  </a:lnTo>
                  <a:lnTo>
                    <a:pt x="3148263" y="1129150"/>
                  </a:lnTo>
                  <a:lnTo>
                    <a:pt x="3035508" y="1130102"/>
                  </a:lnTo>
                  <a:lnTo>
                    <a:pt x="2922752" y="1129112"/>
                  </a:lnTo>
                  <a:lnTo>
                    <a:pt x="2809997" y="1131531"/>
                  </a:lnTo>
                  <a:lnTo>
                    <a:pt x="2697241" y="1134827"/>
                  </a:lnTo>
                  <a:lnTo>
                    <a:pt x="2584486" y="1131131"/>
                  </a:lnTo>
                  <a:lnTo>
                    <a:pt x="2471730" y="1127198"/>
                  </a:lnTo>
                  <a:lnTo>
                    <a:pt x="2358975" y="1128017"/>
                  </a:lnTo>
                  <a:lnTo>
                    <a:pt x="2246219" y="1135081"/>
                  </a:lnTo>
                  <a:lnTo>
                    <a:pt x="2133463" y="1142590"/>
                  </a:lnTo>
                  <a:lnTo>
                    <a:pt x="2020708" y="1151050"/>
                  </a:lnTo>
                  <a:lnTo>
                    <a:pt x="1907952" y="1161460"/>
                  </a:lnTo>
                  <a:lnTo>
                    <a:pt x="1795197" y="1174328"/>
                  </a:lnTo>
                  <a:lnTo>
                    <a:pt x="1682441" y="1189450"/>
                  </a:lnTo>
                  <a:lnTo>
                    <a:pt x="1569686" y="1206285"/>
                  </a:lnTo>
                  <a:lnTo>
                    <a:pt x="1456930" y="1225083"/>
                  </a:lnTo>
                  <a:lnTo>
                    <a:pt x="1344175" y="1246196"/>
                  </a:lnTo>
                  <a:lnTo>
                    <a:pt x="1231419" y="1270019"/>
                  </a:lnTo>
                  <a:lnTo>
                    <a:pt x="1118664" y="1296944"/>
                  </a:lnTo>
                  <a:lnTo>
                    <a:pt x="1005908" y="1327316"/>
                  </a:lnTo>
                  <a:lnTo>
                    <a:pt x="893153" y="1361398"/>
                  </a:lnTo>
                  <a:lnTo>
                    <a:pt x="780397" y="1399369"/>
                  </a:lnTo>
                  <a:lnTo>
                    <a:pt x="667642" y="1441325"/>
                  </a:lnTo>
                  <a:lnTo>
                    <a:pt x="554886" y="1487297"/>
                  </a:lnTo>
                  <a:lnTo>
                    <a:pt x="442131" y="1537272"/>
                  </a:lnTo>
                  <a:lnTo>
                    <a:pt x="329375" y="1591206"/>
                  </a:lnTo>
                  <a:lnTo>
                    <a:pt x="216619" y="1649043"/>
                  </a:lnTo>
                  <a:lnTo>
                    <a:pt x="103864" y="1710718"/>
                  </a:lnTo>
                  <a:lnTo>
                    <a:pt x="14101" y="1762822"/>
                  </a:lnTo>
                  <a:close/>
                </a:path>
              </a:pathLst>
            </a:cu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6" name="pl26"/>
            <p:cNvSpPr/>
            <p:nvPr/>
          </p:nvSpPr>
          <p:spPr>
            <a:xfrm>
              <a:off x="941876" y="3631453"/>
              <a:ext cx="6145984" cy="929951"/>
            </a:xfrm>
            <a:custGeom>
              <a:avLst/>
              <a:pathLst>
                <a:path w="6145984" h="929951">
                  <a:moveTo>
                    <a:pt x="0" y="843378"/>
                  </a:moveTo>
                  <a:lnTo>
                    <a:pt x="103864" y="860863"/>
                  </a:lnTo>
                  <a:lnTo>
                    <a:pt x="216619" y="877676"/>
                  </a:lnTo>
                  <a:lnTo>
                    <a:pt x="329375" y="892252"/>
                  </a:lnTo>
                  <a:lnTo>
                    <a:pt x="442131" y="904523"/>
                  </a:lnTo>
                  <a:lnTo>
                    <a:pt x="554886" y="914426"/>
                  </a:lnTo>
                  <a:lnTo>
                    <a:pt x="667642" y="921915"/>
                  </a:lnTo>
                  <a:lnTo>
                    <a:pt x="780397" y="926970"/>
                  </a:lnTo>
                  <a:lnTo>
                    <a:pt x="893153" y="929618"/>
                  </a:lnTo>
                  <a:lnTo>
                    <a:pt x="1005908" y="929951"/>
                  </a:lnTo>
                  <a:lnTo>
                    <a:pt x="1118664" y="928142"/>
                  </a:lnTo>
                  <a:lnTo>
                    <a:pt x="1231419" y="924451"/>
                  </a:lnTo>
                  <a:lnTo>
                    <a:pt x="1344175" y="919218"/>
                  </a:lnTo>
                  <a:lnTo>
                    <a:pt x="1456930" y="912829"/>
                  </a:lnTo>
                  <a:lnTo>
                    <a:pt x="1569686" y="905676"/>
                  </a:lnTo>
                  <a:lnTo>
                    <a:pt x="1682441" y="898105"/>
                  </a:lnTo>
                  <a:lnTo>
                    <a:pt x="1795197" y="890374"/>
                  </a:lnTo>
                  <a:lnTo>
                    <a:pt x="1907952" y="884438"/>
                  </a:lnTo>
                  <a:lnTo>
                    <a:pt x="2020708" y="880362"/>
                  </a:lnTo>
                  <a:lnTo>
                    <a:pt x="2133463" y="876267"/>
                  </a:lnTo>
                  <a:lnTo>
                    <a:pt x="2246219" y="870764"/>
                  </a:lnTo>
                  <a:lnTo>
                    <a:pt x="2358975" y="864843"/>
                  </a:lnTo>
                  <a:lnTo>
                    <a:pt x="2471730" y="867158"/>
                  </a:lnTo>
                  <a:lnTo>
                    <a:pt x="2584486" y="872219"/>
                  </a:lnTo>
                  <a:lnTo>
                    <a:pt x="2697241" y="873754"/>
                  </a:lnTo>
                  <a:lnTo>
                    <a:pt x="2809997" y="869068"/>
                  </a:lnTo>
                  <a:lnTo>
                    <a:pt x="2922752" y="869600"/>
                  </a:lnTo>
                  <a:lnTo>
                    <a:pt x="3035508" y="871247"/>
                  </a:lnTo>
                  <a:lnTo>
                    <a:pt x="3148263" y="866447"/>
                  </a:lnTo>
                  <a:lnTo>
                    <a:pt x="3261019" y="852183"/>
                  </a:lnTo>
                  <a:lnTo>
                    <a:pt x="3373774" y="829144"/>
                  </a:lnTo>
                  <a:lnTo>
                    <a:pt x="3486530" y="798692"/>
                  </a:lnTo>
                  <a:lnTo>
                    <a:pt x="3599285" y="765946"/>
                  </a:lnTo>
                  <a:lnTo>
                    <a:pt x="3712041" y="734257"/>
                  </a:lnTo>
                  <a:lnTo>
                    <a:pt x="3824796" y="693913"/>
                  </a:lnTo>
                  <a:lnTo>
                    <a:pt x="3937552" y="651871"/>
                  </a:lnTo>
                  <a:lnTo>
                    <a:pt x="4050307" y="618699"/>
                  </a:lnTo>
                  <a:lnTo>
                    <a:pt x="4163063" y="591131"/>
                  </a:lnTo>
                  <a:lnTo>
                    <a:pt x="4275819" y="562188"/>
                  </a:lnTo>
                  <a:lnTo>
                    <a:pt x="4388574" y="532414"/>
                  </a:lnTo>
                  <a:lnTo>
                    <a:pt x="4501330" y="502696"/>
                  </a:lnTo>
                  <a:lnTo>
                    <a:pt x="4614085" y="473539"/>
                  </a:lnTo>
                  <a:lnTo>
                    <a:pt x="4726841" y="443967"/>
                  </a:lnTo>
                  <a:lnTo>
                    <a:pt x="4839596" y="414053"/>
                  </a:lnTo>
                  <a:lnTo>
                    <a:pt x="4952352" y="383833"/>
                  </a:lnTo>
                  <a:lnTo>
                    <a:pt x="5065107" y="353214"/>
                  </a:lnTo>
                  <a:lnTo>
                    <a:pt x="5177863" y="322017"/>
                  </a:lnTo>
                  <a:lnTo>
                    <a:pt x="5290618" y="290014"/>
                  </a:lnTo>
                  <a:lnTo>
                    <a:pt x="5403374" y="256962"/>
                  </a:lnTo>
                  <a:lnTo>
                    <a:pt x="5516129" y="222630"/>
                  </a:lnTo>
                  <a:lnTo>
                    <a:pt x="5628885" y="186819"/>
                  </a:lnTo>
                  <a:lnTo>
                    <a:pt x="5741640" y="149370"/>
                  </a:lnTo>
                  <a:lnTo>
                    <a:pt x="5854396" y="110169"/>
                  </a:lnTo>
                  <a:lnTo>
                    <a:pt x="5967151" y="69139"/>
                  </a:lnTo>
                  <a:lnTo>
                    <a:pt x="6079907" y="26241"/>
                  </a:lnTo>
                  <a:lnTo>
                    <a:pt x="6145984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7" name="pl27"/>
            <p:cNvSpPr/>
            <p:nvPr/>
          </p:nvSpPr>
          <p:spPr>
            <a:xfrm>
              <a:off x="955977" y="4311966"/>
              <a:ext cx="6131883" cy="1082309"/>
            </a:xfrm>
            <a:custGeom>
              <a:avLst/>
              <a:pathLst>
                <a:path w="6131883" h="1082309">
                  <a:moveTo>
                    <a:pt x="6131883" y="62217"/>
                  </a:moveTo>
                  <a:lnTo>
                    <a:pt x="6065806" y="49965"/>
                  </a:lnTo>
                  <a:lnTo>
                    <a:pt x="5953050" y="32762"/>
                  </a:lnTo>
                  <a:lnTo>
                    <a:pt x="5840295" y="19237"/>
                  </a:lnTo>
                  <a:lnTo>
                    <a:pt x="5727539" y="9334"/>
                  </a:lnTo>
                  <a:lnTo>
                    <a:pt x="5614783" y="2965"/>
                  </a:lnTo>
                  <a:lnTo>
                    <a:pt x="5502028" y="0"/>
                  </a:lnTo>
                  <a:lnTo>
                    <a:pt x="5389272" y="266"/>
                  </a:lnTo>
                  <a:lnTo>
                    <a:pt x="5276517" y="3549"/>
                  </a:lnTo>
                  <a:lnTo>
                    <a:pt x="5163761" y="9606"/>
                  </a:lnTo>
                  <a:lnTo>
                    <a:pt x="5051006" y="18178"/>
                  </a:lnTo>
                  <a:lnTo>
                    <a:pt x="4938250" y="29024"/>
                  </a:lnTo>
                  <a:lnTo>
                    <a:pt x="4825495" y="41950"/>
                  </a:lnTo>
                  <a:lnTo>
                    <a:pt x="4712739" y="56848"/>
                  </a:lnTo>
                  <a:lnTo>
                    <a:pt x="4599984" y="73741"/>
                  </a:lnTo>
                  <a:lnTo>
                    <a:pt x="4487228" y="92819"/>
                  </a:lnTo>
                  <a:lnTo>
                    <a:pt x="4374473" y="114201"/>
                  </a:lnTo>
                  <a:lnTo>
                    <a:pt x="4261717" y="137636"/>
                  </a:lnTo>
                  <a:lnTo>
                    <a:pt x="4148962" y="162749"/>
                  </a:lnTo>
                  <a:lnTo>
                    <a:pt x="4036206" y="188820"/>
                  </a:lnTo>
                  <a:lnTo>
                    <a:pt x="3923450" y="220767"/>
                  </a:lnTo>
                  <a:lnTo>
                    <a:pt x="3810695" y="262541"/>
                  </a:lnTo>
                  <a:lnTo>
                    <a:pt x="3697939" y="305590"/>
                  </a:lnTo>
                  <a:lnTo>
                    <a:pt x="3585184" y="339609"/>
                  </a:lnTo>
                  <a:lnTo>
                    <a:pt x="3472428" y="372548"/>
                  </a:lnTo>
                  <a:lnTo>
                    <a:pt x="3359673" y="407173"/>
                  </a:lnTo>
                  <a:lnTo>
                    <a:pt x="3246917" y="435932"/>
                  </a:lnTo>
                  <a:lnTo>
                    <a:pt x="3134162" y="448637"/>
                  </a:lnTo>
                  <a:lnTo>
                    <a:pt x="3021406" y="449590"/>
                  </a:lnTo>
                  <a:lnTo>
                    <a:pt x="2908651" y="448599"/>
                  </a:lnTo>
                  <a:lnTo>
                    <a:pt x="2795895" y="451018"/>
                  </a:lnTo>
                  <a:lnTo>
                    <a:pt x="2683140" y="454314"/>
                  </a:lnTo>
                  <a:lnTo>
                    <a:pt x="2570384" y="450618"/>
                  </a:lnTo>
                  <a:lnTo>
                    <a:pt x="2457629" y="446685"/>
                  </a:lnTo>
                  <a:lnTo>
                    <a:pt x="2344873" y="447504"/>
                  </a:lnTo>
                  <a:lnTo>
                    <a:pt x="2232118" y="454568"/>
                  </a:lnTo>
                  <a:lnTo>
                    <a:pt x="2119362" y="462077"/>
                  </a:lnTo>
                  <a:lnTo>
                    <a:pt x="2006606" y="470537"/>
                  </a:lnTo>
                  <a:lnTo>
                    <a:pt x="1893851" y="480947"/>
                  </a:lnTo>
                  <a:lnTo>
                    <a:pt x="1781095" y="493815"/>
                  </a:lnTo>
                  <a:lnTo>
                    <a:pt x="1668340" y="508937"/>
                  </a:lnTo>
                  <a:lnTo>
                    <a:pt x="1555584" y="525772"/>
                  </a:lnTo>
                  <a:lnTo>
                    <a:pt x="1442829" y="544570"/>
                  </a:lnTo>
                  <a:lnTo>
                    <a:pt x="1330073" y="565683"/>
                  </a:lnTo>
                  <a:lnTo>
                    <a:pt x="1217318" y="589506"/>
                  </a:lnTo>
                  <a:lnTo>
                    <a:pt x="1104562" y="616432"/>
                  </a:lnTo>
                  <a:lnTo>
                    <a:pt x="991807" y="646803"/>
                  </a:lnTo>
                  <a:lnTo>
                    <a:pt x="879051" y="680885"/>
                  </a:lnTo>
                  <a:lnTo>
                    <a:pt x="766296" y="718856"/>
                  </a:lnTo>
                  <a:lnTo>
                    <a:pt x="653540" y="760812"/>
                  </a:lnTo>
                  <a:lnTo>
                    <a:pt x="540785" y="806784"/>
                  </a:lnTo>
                  <a:lnTo>
                    <a:pt x="428029" y="856759"/>
                  </a:lnTo>
                  <a:lnTo>
                    <a:pt x="315274" y="910693"/>
                  </a:lnTo>
                  <a:lnTo>
                    <a:pt x="202518" y="968530"/>
                  </a:lnTo>
                  <a:lnTo>
                    <a:pt x="89762" y="1030205"/>
                  </a:lnTo>
                  <a:lnTo>
                    <a:pt x="0" y="1082309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8" name="pl28"/>
            <p:cNvSpPr/>
            <p:nvPr/>
          </p:nvSpPr>
          <p:spPr>
            <a:xfrm>
              <a:off x="941876" y="4002818"/>
              <a:ext cx="6145984" cy="935827"/>
            </a:xfrm>
            <a:custGeom>
              <a:avLst/>
              <a:pathLst>
                <a:path w="6145984" h="935827">
                  <a:moveTo>
                    <a:pt x="0" y="935827"/>
                  </a:moveTo>
                  <a:lnTo>
                    <a:pt x="103864" y="914425"/>
                  </a:lnTo>
                  <a:lnTo>
                    <a:pt x="216619" y="891994"/>
                  </a:lnTo>
                  <a:lnTo>
                    <a:pt x="329375" y="870364"/>
                  </a:lnTo>
                  <a:lnTo>
                    <a:pt x="442131" y="849532"/>
                  </a:lnTo>
                  <a:lnTo>
                    <a:pt x="554886" y="829496"/>
                  </a:lnTo>
                  <a:lnTo>
                    <a:pt x="667642" y="810254"/>
                  </a:lnTo>
                  <a:lnTo>
                    <a:pt x="780397" y="791804"/>
                  </a:lnTo>
                  <a:lnTo>
                    <a:pt x="893153" y="774142"/>
                  </a:lnTo>
                  <a:lnTo>
                    <a:pt x="1005908" y="757268"/>
                  </a:lnTo>
                  <a:lnTo>
                    <a:pt x="1118664" y="741178"/>
                  </a:lnTo>
                  <a:lnTo>
                    <a:pt x="1231419" y="725870"/>
                  </a:lnTo>
                  <a:lnTo>
                    <a:pt x="1344175" y="711341"/>
                  </a:lnTo>
                  <a:lnTo>
                    <a:pt x="1456930" y="697591"/>
                  </a:lnTo>
                  <a:lnTo>
                    <a:pt x="1569686" y="684615"/>
                  </a:lnTo>
                  <a:lnTo>
                    <a:pt x="1682441" y="672412"/>
                  </a:lnTo>
                  <a:lnTo>
                    <a:pt x="1795197" y="660985"/>
                  </a:lnTo>
                  <a:lnTo>
                    <a:pt x="1907952" y="651584"/>
                  </a:lnTo>
                  <a:lnTo>
                    <a:pt x="2020708" y="644340"/>
                  </a:lnTo>
                  <a:lnTo>
                    <a:pt x="2133463" y="638063"/>
                  </a:lnTo>
                  <a:lnTo>
                    <a:pt x="2246219" y="631557"/>
                  </a:lnTo>
                  <a:lnTo>
                    <a:pt x="2358975" y="625064"/>
                  </a:lnTo>
                  <a:lnTo>
                    <a:pt x="2471730" y="625813"/>
                  </a:lnTo>
                  <a:lnTo>
                    <a:pt x="2584486" y="630310"/>
                  </a:lnTo>
                  <a:lnTo>
                    <a:pt x="2697241" y="632925"/>
                  </a:lnTo>
                  <a:lnTo>
                    <a:pt x="2809997" y="628934"/>
                  </a:lnTo>
                  <a:lnTo>
                    <a:pt x="2922752" y="627991"/>
                  </a:lnTo>
                  <a:lnTo>
                    <a:pt x="3035508" y="629309"/>
                  </a:lnTo>
                  <a:lnTo>
                    <a:pt x="3148263" y="626433"/>
                  </a:lnTo>
                  <a:lnTo>
                    <a:pt x="3261019" y="612948"/>
                  </a:lnTo>
                  <a:lnTo>
                    <a:pt x="3373774" y="587050"/>
                  </a:lnTo>
                  <a:lnTo>
                    <a:pt x="3486530" y="554511"/>
                  </a:lnTo>
                  <a:lnTo>
                    <a:pt x="3599285" y="521668"/>
                  </a:lnTo>
                  <a:lnTo>
                    <a:pt x="3712041" y="488814"/>
                  </a:lnTo>
                  <a:lnTo>
                    <a:pt x="3824796" y="447118"/>
                  </a:lnTo>
                  <a:lnTo>
                    <a:pt x="3937552" y="405210"/>
                  </a:lnTo>
                  <a:lnTo>
                    <a:pt x="4050307" y="372651"/>
                  </a:lnTo>
                  <a:lnTo>
                    <a:pt x="4163063" y="345831"/>
                  </a:lnTo>
                  <a:lnTo>
                    <a:pt x="4275819" y="318803"/>
                  </a:lnTo>
                  <a:lnTo>
                    <a:pt x="4388574" y="292198"/>
                  </a:lnTo>
                  <a:lnTo>
                    <a:pt x="4501330" y="266648"/>
                  </a:lnTo>
                  <a:lnTo>
                    <a:pt x="4614085" y="242531"/>
                  </a:lnTo>
                  <a:lnTo>
                    <a:pt x="4726841" y="219298"/>
                  </a:lnTo>
                  <a:lnTo>
                    <a:pt x="4839596" y="196892"/>
                  </a:lnTo>
                  <a:lnTo>
                    <a:pt x="4952352" y="175319"/>
                  </a:lnTo>
                  <a:lnTo>
                    <a:pt x="5065107" y="154587"/>
                  </a:lnTo>
                  <a:lnTo>
                    <a:pt x="5177863" y="134702"/>
                  </a:lnTo>
                  <a:lnTo>
                    <a:pt x="5290618" y="115673"/>
                  </a:lnTo>
                  <a:lnTo>
                    <a:pt x="5403374" y="97505"/>
                  </a:lnTo>
                  <a:lnTo>
                    <a:pt x="5516129" y="80206"/>
                  </a:lnTo>
                  <a:lnTo>
                    <a:pt x="5628885" y="63783"/>
                  </a:lnTo>
                  <a:lnTo>
                    <a:pt x="5741640" y="48243"/>
                  </a:lnTo>
                  <a:lnTo>
                    <a:pt x="5854396" y="33594"/>
                  </a:lnTo>
                  <a:lnTo>
                    <a:pt x="5967151" y="19842"/>
                  </a:lnTo>
                  <a:lnTo>
                    <a:pt x="6079907" y="6994"/>
                  </a:lnTo>
                  <a:lnTo>
                    <a:pt x="6145984" y="0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9" name="pg29"/>
            <p:cNvSpPr/>
            <p:nvPr/>
          </p:nvSpPr>
          <p:spPr>
            <a:xfrm>
              <a:off x="941876" y="4527567"/>
              <a:ext cx="6145984" cy="770013"/>
            </a:xfrm>
            <a:custGeom>
              <a:avLst/>
              <a:pathLst>
                <a:path w="6145984" h="770013">
                  <a:moveTo>
                    <a:pt x="0" y="0"/>
                  </a:moveTo>
                  <a:lnTo>
                    <a:pt x="103864" y="9814"/>
                  </a:lnTo>
                  <a:lnTo>
                    <a:pt x="216619" y="19925"/>
                  </a:lnTo>
                  <a:lnTo>
                    <a:pt x="329375" y="29456"/>
                  </a:lnTo>
                  <a:lnTo>
                    <a:pt x="442131" y="38368"/>
                  </a:lnTo>
                  <a:lnTo>
                    <a:pt x="554886" y="46628"/>
                  </a:lnTo>
                  <a:lnTo>
                    <a:pt x="667642" y="54212"/>
                  </a:lnTo>
                  <a:lnTo>
                    <a:pt x="780397" y="61118"/>
                  </a:lnTo>
                  <a:lnTo>
                    <a:pt x="893153" y="67374"/>
                  </a:lnTo>
                  <a:lnTo>
                    <a:pt x="1005908" y="73056"/>
                  </a:lnTo>
                  <a:lnTo>
                    <a:pt x="1118664" y="78295"/>
                  </a:lnTo>
                  <a:lnTo>
                    <a:pt x="1231419" y="83284"/>
                  </a:lnTo>
                  <a:lnTo>
                    <a:pt x="1344175" y="88273"/>
                  </a:lnTo>
                  <a:lnTo>
                    <a:pt x="1456930" y="93542"/>
                  </a:lnTo>
                  <a:lnTo>
                    <a:pt x="1569686" y="99379"/>
                  </a:lnTo>
                  <a:lnTo>
                    <a:pt x="1682441" y="106035"/>
                  </a:lnTo>
                  <a:lnTo>
                    <a:pt x="1795197" y="113702"/>
                  </a:lnTo>
                  <a:lnTo>
                    <a:pt x="1907952" y="123312"/>
                  </a:lnTo>
                  <a:lnTo>
                    <a:pt x="2020708" y="134777"/>
                  </a:lnTo>
                  <a:lnTo>
                    <a:pt x="2133463" y="147081"/>
                  </a:lnTo>
                  <a:lnTo>
                    <a:pt x="2246219" y="159550"/>
                  </a:lnTo>
                  <a:lnTo>
                    <a:pt x="2358975" y="172492"/>
                  </a:lnTo>
                  <a:lnTo>
                    <a:pt x="2471730" y="188303"/>
                  </a:lnTo>
                  <a:lnTo>
                    <a:pt x="2584486" y="204716"/>
                  </a:lnTo>
                  <a:lnTo>
                    <a:pt x="2697241" y="219956"/>
                  </a:lnTo>
                  <a:lnTo>
                    <a:pt x="2809997" y="234155"/>
                  </a:lnTo>
                  <a:lnTo>
                    <a:pt x="2922752" y="248347"/>
                  </a:lnTo>
                  <a:lnTo>
                    <a:pt x="3035508" y="261089"/>
                  </a:lnTo>
                  <a:lnTo>
                    <a:pt x="3148263" y="272509"/>
                  </a:lnTo>
                  <a:lnTo>
                    <a:pt x="3261019" y="285913"/>
                  </a:lnTo>
                  <a:lnTo>
                    <a:pt x="3373774" y="304002"/>
                  </a:lnTo>
                  <a:lnTo>
                    <a:pt x="3486530" y="322490"/>
                  </a:lnTo>
                  <a:lnTo>
                    <a:pt x="3599285" y="338677"/>
                  </a:lnTo>
                  <a:lnTo>
                    <a:pt x="3712041" y="354464"/>
                  </a:lnTo>
                  <a:lnTo>
                    <a:pt x="3824796" y="371690"/>
                  </a:lnTo>
                  <a:lnTo>
                    <a:pt x="3937552" y="387331"/>
                  </a:lnTo>
                  <a:lnTo>
                    <a:pt x="4050307" y="400012"/>
                  </a:lnTo>
                  <a:lnTo>
                    <a:pt x="4163063" y="410952"/>
                  </a:lnTo>
                  <a:lnTo>
                    <a:pt x="4275819" y="420308"/>
                  </a:lnTo>
                  <a:lnTo>
                    <a:pt x="4388574" y="427126"/>
                  </a:lnTo>
                  <a:lnTo>
                    <a:pt x="4501330" y="430697"/>
                  </a:lnTo>
                  <a:lnTo>
                    <a:pt x="4614085" y="430895"/>
                  </a:lnTo>
                  <a:lnTo>
                    <a:pt x="4726841" y="429318"/>
                  </a:lnTo>
                  <a:lnTo>
                    <a:pt x="4839596" y="426244"/>
                  </a:lnTo>
                  <a:lnTo>
                    <a:pt x="4952352" y="421688"/>
                  </a:lnTo>
                  <a:lnTo>
                    <a:pt x="5065107" y="415573"/>
                  </a:lnTo>
                  <a:lnTo>
                    <a:pt x="5177863" y="407763"/>
                  </a:lnTo>
                  <a:lnTo>
                    <a:pt x="5290618" y="398086"/>
                  </a:lnTo>
                  <a:lnTo>
                    <a:pt x="5403374" y="386361"/>
                  </a:lnTo>
                  <a:lnTo>
                    <a:pt x="5516129" y="372414"/>
                  </a:lnTo>
                  <a:lnTo>
                    <a:pt x="5628885" y="356095"/>
                  </a:lnTo>
                  <a:lnTo>
                    <a:pt x="5741640" y="337282"/>
                  </a:lnTo>
                  <a:lnTo>
                    <a:pt x="5854396" y="315882"/>
                  </a:lnTo>
                  <a:lnTo>
                    <a:pt x="5967151" y="291832"/>
                  </a:lnTo>
                  <a:lnTo>
                    <a:pt x="6079907" y="265093"/>
                  </a:lnTo>
                  <a:lnTo>
                    <a:pt x="6145984" y="247835"/>
                  </a:lnTo>
                  <a:lnTo>
                    <a:pt x="6145984" y="770013"/>
                  </a:lnTo>
                  <a:lnTo>
                    <a:pt x="6079907" y="760207"/>
                  </a:lnTo>
                  <a:lnTo>
                    <a:pt x="5967151" y="744693"/>
                  </a:lnTo>
                  <a:lnTo>
                    <a:pt x="5854396" y="730388"/>
                  </a:lnTo>
                  <a:lnTo>
                    <a:pt x="5741640" y="717265"/>
                  </a:lnTo>
                  <a:lnTo>
                    <a:pt x="5628885" y="705272"/>
                  </a:lnTo>
                  <a:lnTo>
                    <a:pt x="5516129" y="694329"/>
                  </a:lnTo>
                  <a:lnTo>
                    <a:pt x="5403374" y="684326"/>
                  </a:lnTo>
                  <a:lnTo>
                    <a:pt x="5290618" y="675122"/>
                  </a:lnTo>
                  <a:lnTo>
                    <a:pt x="5177863" y="666558"/>
                  </a:lnTo>
                  <a:lnTo>
                    <a:pt x="5065107" y="658462"/>
                  </a:lnTo>
                  <a:lnTo>
                    <a:pt x="4952352" y="650675"/>
                  </a:lnTo>
                  <a:lnTo>
                    <a:pt x="4839596" y="643072"/>
                  </a:lnTo>
                  <a:lnTo>
                    <a:pt x="4726841" y="635589"/>
                  </a:lnTo>
                  <a:lnTo>
                    <a:pt x="4614085" y="628252"/>
                  </a:lnTo>
                  <a:lnTo>
                    <a:pt x="4501330" y="620967"/>
                  </a:lnTo>
                  <a:lnTo>
                    <a:pt x="4388574" y="611536"/>
                  </a:lnTo>
                  <a:lnTo>
                    <a:pt x="4275819" y="600261"/>
                  </a:lnTo>
                  <a:lnTo>
                    <a:pt x="4163063" y="588213"/>
                  </a:lnTo>
                  <a:lnTo>
                    <a:pt x="4050307" y="576220"/>
                  </a:lnTo>
                  <a:lnTo>
                    <a:pt x="3937552" y="562679"/>
                  </a:lnTo>
                  <a:lnTo>
                    <a:pt x="3824796" y="546849"/>
                  </a:lnTo>
                  <a:lnTo>
                    <a:pt x="3712041" y="531525"/>
                  </a:lnTo>
                  <a:lnTo>
                    <a:pt x="3599285" y="517375"/>
                  </a:lnTo>
                  <a:lnTo>
                    <a:pt x="3486530" y="501324"/>
                  </a:lnTo>
                  <a:lnTo>
                    <a:pt x="3373774" y="485771"/>
                  </a:lnTo>
                  <a:lnTo>
                    <a:pt x="3261019" y="471703"/>
                  </a:lnTo>
                  <a:lnTo>
                    <a:pt x="3148263" y="457202"/>
                  </a:lnTo>
                  <a:lnTo>
                    <a:pt x="3035508" y="443078"/>
                  </a:lnTo>
                  <a:lnTo>
                    <a:pt x="2922752" y="430797"/>
                  </a:lnTo>
                  <a:lnTo>
                    <a:pt x="2809997" y="418680"/>
                  </a:lnTo>
                  <a:lnTo>
                    <a:pt x="2697241" y="403504"/>
                  </a:lnTo>
                  <a:lnTo>
                    <a:pt x="2584486" y="386745"/>
                  </a:lnTo>
                  <a:lnTo>
                    <a:pt x="2471730" y="371125"/>
                  </a:lnTo>
                  <a:lnTo>
                    <a:pt x="2358975" y="357517"/>
                  </a:lnTo>
                  <a:lnTo>
                    <a:pt x="2246219" y="345378"/>
                  </a:lnTo>
                  <a:lnTo>
                    <a:pt x="2133463" y="334320"/>
                  </a:lnTo>
                  <a:lnTo>
                    <a:pt x="2020708" y="325085"/>
                  </a:lnTo>
                  <a:lnTo>
                    <a:pt x="1907952" y="318073"/>
                  </a:lnTo>
                  <a:lnTo>
                    <a:pt x="1795197" y="313336"/>
                  </a:lnTo>
                  <a:lnTo>
                    <a:pt x="1682441" y="310866"/>
                  </a:lnTo>
                  <a:lnTo>
                    <a:pt x="1569686" y="310722"/>
                  </a:lnTo>
                  <a:lnTo>
                    <a:pt x="1456930" y="313073"/>
                  </a:lnTo>
                  <a:lnTo>
                    <a:pt x="1344175" y="318155"/>
                  </a:lnTo>
                  <a:lnTo>
                    <a:pt x="1231419" y="326236"/>
                  </a:lnTo>
                  <a:lnTo>
                    <a:pt x="1118664" y="337582"/>
                  </a:lnTo>
                  <a:lnTo>
                    <a:pt x="1005908" y="352424"/>
                  </a:lnTo>
                  <a:lnTo>
                    <a:pt x="893153" y="370938"/>
                  </a:lnTo>
                  <a:lnTo>
                    <a:pt x="780397" y="393239"/>
                  </a:lnTo>
                  <a:lnTo>
                    <a:pt x="667642" y="419384"/>
                  </a:lnTo>
                  <a:lnTo>
                    <a:pt x="554886" y="449385"/>
                  </a:lnTo>
                  <a:lnTo>
                    <a:pt x="442131" y="483223"/>
                  </a:lnTo>
                  <a:lnTo>
                    <a:pt x="329375" y="520857"/>
                  </a:lnTo>
                  <a:lnTo>
                    <a:pt x="216619" y="562236"/>
                  </a:lnTo>
                  <a:lnTo>
                    <a:pt x="103864" y="607306"/>
                  </a:lnTo>
                  <a:lnTo>
                    <a:pt x="0" y="652170"/>
                  </a:lnTo>
                  <a:close/>
                </a:path>
              </a:pathLst>
            </a:cu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0" name="pl30"/>
            <p:cNvSpPr/>
            <p:nvPr/>
          </p:nvSpPr>
          <p:spPr>
            <a:xfrm>
              <a:off x="941876" y="4527567"/>
              <a:ext cx="6145984" cy="430895"/>
            </a:xfrm>
            <a:custGeom>
              <a:avLst/>
              <a:pathLst>
                <a:path w="6145984" h="430895">
                  <a:moveTo>
                    <a:pt x="0" y="0"/>
                  </a:moveTo>
                  <a:lnTo>
                    <a:pt x="103864" y="9814"/>
                  </a:lnTo>
                  <a:lnTo>
                    <a:pt x="216619" y="19925"/>
                  </a:lnTo>
                  <a:lnTo>
                    <a:pt x="329375" y="29456"/>
                  </a:lnTo>
                  <a:lnTo>
                    <a:pt x="442131" y="38368"/>
                  </a:lnTo>
                  <a:lnTo>
                    <a:pt x="554886" y="46628"/>
                  </a:lnTo>
                  <a:lnTo>
                    <a:pt x="667642" y="54212"/>
                  </a:lnTo>
                  <a:lnTo>
                    <a:pt x="780397" y="61118"/>
                  </a:lnTo>
                  <a:lnTo>
                    <a:pt x="893153" y="67374"/>
                  </a:lnTo>
                  <a:lnTo>
                    <a:pt x="1005908" y="73056"/>
                  </a:lnTo>
                  <a:lnTo>
                    <a:pt x="1118664" y="78295"/>
                  </a:lnTo>
                  <a:lnTo>
                    <a:pt x="1231419" y="83284"/>
                  </a:lnTo>
                  <a:lnTo>
                    <a:pt x="1344175" y="88273"/>
                  </a:lnTo>
                  <a:lnTo>
                    <a:pt x="1456930" y="93542"/>
                  </a:lnTo>
                  <a:lnTo>
                    <a:pt x="1569686" y="99379"/>
                  </a:lnTo>
                  <a:lnTo>
                    <a:pt x="1682441" y="106035"/>
                  </a:lnTo>
                  <a:lnTo>
                    <a:pt x="1795197" y="113702"/>
                  </a:lnTo>
                  <a:lnTo>
                    <a:pt x="1907952" y="123312"/>
                  </a:lnTo>
                  <a:lnTo>
                    <a:pt x="2020708" y="134777"/>
                  </a:lnTo>
                  <a:lnTo>
                    <a:pt x="2133463" y="147081"/>
                  </a:lnTo>
                  <a:lnTo>
                    <a:pt x="2246219" y="159550"/>
                  </a:lnTo>
                  <a:lnTo>
                    <a:pt x="2358975" y="172492"/>
                  </a:lnTo>
                  <a:lnTo>
                    <a:pt x="2471730" y="188303"/>
                  </a:lnTo>
                  <a:lnTo>
                    <a:pt x="2584486" y="204716"/>
                  </a:lnTo>
                  <a:lnTo>
                    <a:pt x="2697241" y="219956"/>
                  </a:lnTo>
                  <a:lnTo>
                    <a:pt x="2809997" y="234155"/>
                  </a:lnTo>
                  <a:lnTo>
                    <a:pt x="2922752" y="248347"/>
                  </a:lnTo>
                  <a:lnTo>
                    <a:pt x="3035508" y="261089"/>
                  </a:lnTo>
                  <a:lnTo>
                    <a:pt x="3148263" y="272509"/>
                  </a:lnTo>
                  <a:lnTo>
                    <a:pt x="3261019" y="285913"/>
                  </a:lnTo>
                  <a:lnTo>
                    <a:pt x="3373774" y="304002"/>
                  </a:lnTo>
                  <a:lnTo>
                    <a:pt x="3486530" y="322490"/>
                  </a:lnTo>
                  <a:lnTo>
                    <a:pt x="3599285" y="338677"/>
                  </a:lnTo>
                  <a:lnTo>
                    <a:pt x="3712041" y="354464"/>
                  </a:lnTo>
                  <a:lnTo>
                    <a:pt x="3824796" y="371690"/>
                  </a:lnTo>
                  <a:lnTo>
                    <a:pt x="3937552" y="387331"/>
                  </a:lnTo>
                  <a:lnTo>
                    <a:pt x="4050307" y="400012"/>
                  </a:lnTo>
                  <a:lnTo>
                    <a:pt x="4163063" y="410952"/>
                  </a:lnTo>
                  <a:lnTo>
                    <a:pt x="4275819" y="420308"/>
                  </a:lnTo>
                  <a:lnTo>
                    <a:pt x="4388574" y="427126"/>
                  </a:lnTo>
                  <a:lnTo>
                    <a:pt x="4501330" y="430697"/>
                  </a:lnTo>
                  <a:lnTo>
                    <a:pt x="4614085" y="430895"/>
                  </a:lnTo>
                  <a:lnTo>
                    <a:pt x="4726841" y="429318"/>
                  </a:lnTo>
                  <a:lnTo>
                    <a:pt x="4839596" y="426244"/>
                  </a:lnTo>
                  <a:lnTo>
                    <a:pt x="4952352" y="421688"/>
                  </a:lnTo>
                  <a:lnTo>
                    <a:pt x="5065107" y="415573"/>
                  </a:lnTo>
                  <a:lnTo>
                    <a:pt x="5177863" y="407763"/>
                  </a:lnTo>
                  <a:lnTo>
                    <a:pt x="5290618" y="398086"/>
                  </a:lnTo>
                  <a:lnTo>
                    <a:pt x="5403374" y="386361"/>
                  </a:lnTo>
                  <a:lnTo>
                    <a:pt x="5516129" y="372414"/>
                  </a:lnTo>
                  <a:lnTo>
                    <a:pt x="5628885" y="356095"/>
                  </a:lnTo>
                  <a:lnTo>
                    <a:pt x="5741640" y="337282"/>
                  </a:lnTo>
                  <a:lnTo>
                    <a:pt x="5854396" y="315882"/>
                  </a:lnTo>
                  <a:lnTo>
                    <a:pt x="5967151" y="291832"/>
                  </a:lnTo>
                  <a:lnTo>
                    <a:pt x="6079907" y="265093"/>
                  </a:lnTo>
                  <a:lnTo>
                    <a:pt x="6145984" y="247835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1" name="pl31"/>
            <p:cNvSpPr/>
            <p:nvPr/>
          </p:nvSpPr>
          <p:spPr>
            <a:xfrm>
              <a:off x="941876" y="4838290"/>
              <a:ext cx="6145984" cy="459290"/>
            </a:xfrm>
            <a:custGeom>
              <a:avLst/>
              <a:pathLst>
                <a:path w="6145984" h="459290">
                  <a:moveTo>
                    <a:pt x="6145984" y="459290"/>
                  </a:moveTo>
                  <a:lnTo>
                    <a:pt x="6079907" y="449485"/>
                  </a:lnTo>
                  <a:lnTo>
                    <a:pt x="5967151" y="433970"/>
                  </a:lnTo>
                  <a:lnTo>
                    <a:pt x="5854396" y="419665"/>
                  </a:lnTo>
                  <a:lnTo>
                    <a:pt x="5741640" y="406542"/>
                  </a:lnTo>
                  <a:lnTo>
                    <a:pt x="5628885" y="394549"/>
                  </a:lnTo>
                  <a:lnTo>
                    <a:pt x="5516129" y="383607"/>
                  </a:lnTo>
                  <a:lnTo>
                    <a:pt x="5403374" y="373603"/>
                  </a:lnTo>
                  <a:lnTo>
                    <a:pt x="5290618" y="364400"/>
                  </a:lnTo>
                  <a:lnTo>
                    <a:pt x="5177863" y="355835"/>
                  </a:lnTo>
                  <a:lnTo>
                    <a:pt x="5065107" y="347739"/>
                  </a:lnTo>
                  <a:lnTo>
                    <a:pt x="4952352" y="339952"/>
                  </a:lnTo>
                  <a:lnTo>
                    <a:pt x="4839596" y="332349"/>
                  </a:lnTo>
                  <a:lnTo>
                    <a:pt x="4726841" y="324866"/>
                  </a:lnTo>
                  <a:lnTo>
                    <a:pt x="4614085" y="317529"/>
                  </a:lnTo>
                  <a:lnTo>
                    <a:pt x="4501330" y="310245"/>
                  </a:lnTo>
                  <a:lnTo>
                    <a:pt x="4388574" y="300814"/>
                  </a:lnTo>
                  <a:lnTo>
                    <a:pt x="4275819" y="289538"/>
                  </a:lnTo>
                  <a:lnTo>
                    <a:pt x="4163063" y="277490"/>
                  </a:lnTo>
                  <a:lnTo>
                    <a:pt x="4050307" y="265498"/>
                  </a:lnTo>
                  <a:lnTo>
                    <a:pt x="3937552" y="251956"/>
                  </a:lnTo>
                  <a:lnTo>
                    <a:pt x="3824796" y="236126"/>
                  </a:lnTo>
                  <a:lnTo>
                    <a:pt x="3712041" y="220802"/>
                  </a:lnTo>
                  <a:lnTo>
                    <a:pt x="3599285" y="206653"/>
                  </a:lnTo>
                  <a:lnTo>
                    <a:pt x="3486530" y="190602"/>
                  </a:lnTo>
                  <a:lnTo>
                    <a:pt x="3373774" y="175048"/>
                  </a:lnTo>
                  <a:lnTo>
                    <a:pt x="3261019" y="160980"/>
                  </a:lnTo>
                  <a:lnTo>
                    <a:pt x="3148263" y="146480"/>
                  </a:lnTo>
                  <a:lnTo>
                    <a:pt x="3035508" y="132355"/>
                  </a:lnTo>
                  <a:lnTo>
                    <a:pt x="2922752" y="120074"/>
                  </a:lnTo>
                  <a:lnTo>
                    <a:pt x="2809997" y="107957"/>
                  </a:lnTo>
                  <a:lnTo>
                    <a:pt x="2697241" y="92781"/>
                  </a:lnTo>
                  <a:lnTo>
                    <a:pt x="2584486" y="76022"/>
                  </a:lnTo>
                  <a:lnTo>
                    <a:pt x="2471730" y="60402"/>
                  </a:lnTo>
                  <a:lnTo>
                    <a:pt x="2358975" y="46794"/>
                  </a:lnTo>
                  <a:lnTo>
                    <a:pt x="2246219" y="34655"/>
                  </a:lnTo>
                  <a:lnTo>
                    <a:pt x="2133463" y="23597"/>
                  </a:lnTo>
                  <a:lnTo>
                    <a:pt x="2020708" y="14363"/>
                  </a:lnTo>
                  <a:lnTo>
                    <a:pt x="1907952" y="7350"/>
                  </a:lnTo>
                  <a:lnTo>
                    <a:pt x="1795197" y="2613"/>
                  </a:lnTo>
                  <a:lnTo>
                    <a:pt x="1682441" y="143"/>
                  </a:lnTo>
                  <a:lnTo>
                    <a:pt x="1569686" y="0"/>
                  </a:lnTo>
                  <a:lnTo>
                    <a:pt x="1456930" y="2350"/>
                  </a:lnTo>
                  <a:lnTo>
                    <a:pt x="1344175" y="7432"/>
                  </a:lnTo>
                  <a:lnTo>
                    <a:pt x="1231419" y="15513"/>
                  </a:lnTo>
                  <a:lnTo>
                    <a:pt x="1118664" y="26859"/>
                  </a:lnTo>
                  <a:lnTo>
                    <a:pt x="1005908" y="41701"/>
                  </a:lnTo>
                  <a:lnTo>
                    <a:pt x="893153" y="60215"/>
                  </a:lnTo>
                  <a:lnTo>
                    <a:pt x="780397" y="82516"/>
                  </a:lnTo>
                  <a:lnTo>
                    <a:pt x="667642" y="108661"/>
                  </a:lnTo>
                  <a:lnTo>
                    <a:pt x="554886" y="138662"/>
                  </a:lnTo>
                  <a:lnTo>
                    <a:pt x="442131" y="172500"/>
                  </a:lnTo>
                  <a:lnTo>
                    <a:pt x="329375" y="210134"/>
                  </a:lnTo>
                  <a:lnTo>
                    <a:pt x="216619" y="251513"/>
                  </a:lnTo>
                  <a:lnTo>
                    <a:pt x="103864" y="296583"/>
                  </a:lnTo>
                  <a:lnTo>
                    <a:pt x="0" y="341447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2" name="pl32"/>
            <p:cNvSpPr/>
            <p:nvPr/>
          </p:nvSpPr>
          <p:spPr>
            <a:xfrm>
              <a:off x="941876" y="4730781"/>
              <a:ext cx="6145984" cy="333946"/>
            </a:xfrm>
            <a:custGeom>
              <a:avLst/>
              <a:pathLst>
                <a:path w="6145984" h="333946">
                  <a:moveTo>
                    <a:pt x="0" y="122870"/>
                  </a:moveTo>
                  <a:lnTo>
                    <a:pt x="103864" y="105345"/>
                  </a:lnTo>
                  <a:lnTo>
                    <a:pt x="216619" y="87866"/>
                  </a:lnTo>
                  <a:lnTo>
                    <a:pt x="329375" y="71942"/>
                  </a:lnTo>
                  <a:lnTo>
                    <a:pt x="442131" y="57581"/>
                  </a:lnTo>
                  <a:lnTo>
                    <a:pt x="554886" y="44792"/>
                  </a:lnTo>
                  <a:lnTo>
                    <a:pt x="667642" y="33583"/>
                  </a:lnTo>
                  <a:lnTo>
                    <a:pt x="780397" y="23964"/>
                  </a:lnTo>
                  <a:lnTo>
                    <a:pt x="893153" y="15942"/>
                  </a:lnTo>
                  <a:lnTo>
                    <a:pt x="1005908" y="9526"/>
                  </a:lnTo>
                  <a:lnTo>
                    <a:pt x="1118664" y="4724"/>
                  </a:lnTo>
                  <a:lnTo>
                    <a:pt x="1231419" y="1546"/>
                  </a:lnTo>
                  <a:lnTo>
                    <a:pt x="1344175" y="0"/>
                  </a:lnTo>
                  <a:lnTo>
                    <a:pt x="1456930" y="93"/>
                  </a:lnTo>
                  <a:lnTo>
                    <a:pt x="1569686" y="1836"/>
                  </a:lnTo>
                  <a:lnTo>
                    <a:pt x="1682441" y="5236"/>
                  </a:lnTo>
                  <a:lnTo>
                    <a:pt x="1795197" y="10305"/>
                  </a:lnTo>
                  <a:lnTo>
                    <a:pt x="1907952" y="17478"/>
                  </a:lnTo>
                  <a:lnTo>
                    <a:pt x="2020708" y="26717"/>
                  </a:lnTo>
                  <a:lnTo>
                    <a:pt x="2133463" y="37486"/>
                  </a:lnTo>
                  <a:lnTo>
                    <a:pt x="2246219" y="49250"/>
                  </a:lnTo>
                  <a:lnTo>
                    <a:pt x="2358975" y="61790"/>
                  </a:lnTo>
                  <a:lnTo>
                    <a:pt x="2471730" y="76500"/>
                  </a:lnTo>
                  <a:lnTo>
                    <a:pt x="2584486" y="92516"/>
                  </a:lnTo>
                  <a:lnTo>
                    <a:pt x="2697241" y="108516"/>
                  </a:lnTo>
                  <a:lnTo>
                    <a:pt x="2809997" y="123203"/>
                  </a:lnTo>
                  <a:lnTo>
                    <a:pt x="2922752" y="136358"/>
                  </a:lnTo>
                  <a:lnTo>
                    <a:pt x="3035508" y="148869"/>
                  </a:lnTo>
                  <a:lnTo>
                    <a:pt x="3148263" y="161641"/>
                  </a:lnTo>
                  <a:lnTo>
                    <a:pt x="3261019" y="175594"/>
                  </a:lnTo>
                  <a:lnTo>
                    <a:pt x="3373774" y="191672"/>
                  </a:lnTo>
                  <a:lnTo>
                    <a:pt x="3486530" y="208693"/>
                  </a:lnTo>
                  <a:lnTo>
                    <a:pt x="3599285" y="224812"/>
                  </a:lnTo>
                  <a:lnTo>
                    <a:pt x="3712041" y="239780"/>
                  </a:lnTo>
                  <a:lnTo>
                    <a:pt x="3824796" y="256055"/>
                  </a:lnTo>
                  <a:lnTo>
                    <a:pt x="3937552" y="271790"/>
                  </a:lnTo>
                  <a:lnTo>
                    <a:pt x="4050307" y="284902"/>
                  </a:lnTo>
                  <a:lnTo>
                    <a:pt x="4163063" y="296368"/>
                  </a:lnTo>
                  <a:lnTo>
                    <a:pt x="4275819" y="307070"/>
                  </a:lnTo>
                  <a:lnTo>
                    <a:pt x="4388574" y="316117"/>
                  </a:lnTo>
                  <a:lnTo>
                    <a:pt x="4501330" y="322618"/>
                  </a:lnTo>
                  <a:lnTo>
                    <a:pt x="4614085" y="326359"/>
                  </a:lnTo>
                  <a:lnTo>
                    <a:pt x="4726841" y="329239"/>
                  </a:lnTo>
                  <a:lnTo>
                    <a:pt x="4839596" y="331444"/>
                  </a:lnTo>
                  <a:lnTo>
                    <a:pt x="4952352" y="332967"/>
                  </a:lnTo>
                  <a:lnTo>
                    <a:pt x="5065107" y="333803"/>
                  </a:lnTo>
                  <a:lnTo>
                    <a:pt x="5177863" y="333946"/>
                  </a:lnTo>
                  <a:lnTo>
                    <a:pt x="5290618" y="333390"/>
                  </a:lnTo>
                  <a:lnTo>
                    <a:pt x="5403374" y="332129"/>
                  </a:lnTo>
                  <a:lnTo>
                    <a:pt x="5516129" y="330157"/>
                  </a:lnTo>
                  <a:lnTo>
                    <a:pt x="5628885" y="327469"/>
                  </a:lnTo>
                  <a:lnTo>
                    <a:pt x="5741640" y="324059"/>
                  </a:lnTo>
                  <a:lnTo>
                    <a:pt x="5854396" y="319920"/>
                  </a:lnTo>
                  <a:lnTo>
                    <a:pt x="5967151" y="315048"/>
                  </a:lnTo>
                  <a:lnTo>
                    <a:pt x="6079907" y="309436"/>
                  </a:lnTo>
                  <a:lnTo>
                    <a:pt x="6145984" y="305710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3" name="pg33"/>
            <p:cNvSpPr/>
            <p:nvPr/>
          </p:nvSpPr>
          <p:spPr>
            <a:xfrm>
              <a:off x="941876" y="4495778"/>
              <a:ext cx="6145984" cy="790295"/>
            </a:xfrm>
            <a:custGeom>
              <a:avLst/>
              <a:pathLst>
                <a:path w="6145984" h="790295">
                  <a:moveTo>
                    <a:pt x="0" y="0"/>
                  </a:moveTo>
                  <a:lnTo>
                    <a:pt x="103864" y="15101"/>
                  </a:lnTo>
                  <a:lnTo>
                    <a:pt x="216619" y="30742"/>
                  </a:lnTo>
                  <a:lnTo>
                    <a:pt x="329375" y="45601"/>
                  </a:lnTo>
                  <a:lnTo>
                    <a:pt x="442131" y="59648"/>
                  </a:lnTo>
                  <a:lnTo>
                    <a:pt x="554886" y="72859"/>
                  </a:lnTo>
                  <a:lnTo>
                    <a:pt x="667642" y="85219"/>
                  </a:lnTo>
                  <a:lnTo>
                    <a:pt x="780397" y="96734"/>
                  </a:lnTo>
                  <a:lnTo>
                    <a:pt x="893153" y="107440"/>
                  </a:lnTo>
                  <a:lnTo>
                    <a:pt x="1005908" y="117419"/>
                  </a:lnTo>
                  <a:lnTo>
                    <a:pt x="1118664" y="126809"/>
                  </a:lnTo>
                  <a:lnTo>
                    <a:pt x="1231419" y="135808"/>
                  </a:lnTo>
                  <a:lnTo>
                    <a:pt x="1344175" y="144669"/>
                  </a:lnTo>
                  <a:lnTo>
                    <a:pt x="1456930" y="153678"/>
                  </a:lnTo>
                  <a:lnTo>
                    <a:pt x="1569686" y="163124"/>
                  </a:lnTo>
                  <a:lnTo>
                    <a:pt x="1682441" y="173263"/>
                  </a:lnTo>
                  <a:lnTo>
                    <a:pt x="1795197" y="184294"/>
                  </a:lnTo>
                  <a:lnTo>
                    <a:pt x="1907952" y="197443"/>
                  </a:lnTo>
                  <a:lnTo>
                    <a:pt x="2020708" y="212571"/>
                  </a:lnTo>
                  <a:lnTo>
                    <a:pt x="2133463" y="228270"/>
                  </a:lnTo>
                  <a:lnTo>
                    <a:pt x="2246219" y="243470"/>
                  </a:lnTo>
                  <a:lnTo>
                    <a:pt x="2358975" y="258033"/>
                  </a:lnTo>
                  <a:lnTo>
                    <a:pt x="2471730" y="273959"/>
                  </a:lnTo>
                  <a:lnTo>
                    <a:pt x="2584486" y="289275"/>
                  </a:lnTo>
                  <a:lnTo>
                    <a:pt x="2697241" y="302569"/>
                  </a:lnTo>
                  <a:lnTo>
                    <a:pt x="2809997" y="314151"/>
                  </a:lnTo>
                  <a:lnTo>
                    <a:pt x="2922752" y="323094"/>
                  </a:lnTo>
                  <a:lnTo>
                    <a:pt x="3035508" y="328687"/>
                  </a:lnTo>
                  <a:lnTo>
                    <a:pt x="3148263" y="332850"/>
                  </a:lnTo>
                  <a:lnTo>
                    <a:pt x="3261019" y="340546"/>
                  </a:lnTo>
                  <a:lnTo>
                    <a:pt x="3373774" y="352689"/>
                  </a:lnTo>
                  <a:lnTo>
                    <a:pt x="3486530" y="364682"/>
                  </a:lnTo>
                  <a:lnTo>
                    <a:pt x="3599285" y="375214"/>
                  </a:lnTo>
                  <a:lnTo>
                    <a:pt x="3712041" y="386648"/>
                  </a:lnTo>
                  <a:lnTo>
                    <a:pt x="3824796" y="399400"/>
                  </a:lnTo>
                  <a:lnTo>
                    <a:pt x="3937552" y="410961"/>
                  </a:lnTo>
                  <a:lnTo>
                    <a:pt x="4050307" y="420565"/>
                  </a:lnTo>
                  <a:lnTo>
                    <a:pt x="4163063" y="429059"/>
                  </a:lnTo>
                  <a:lnTo>
                    <a:pt x="4275819" y="436221"/>
                  </a:lnTo>
                  <a:lnTo>
                    <a:pt x="4388574" y="441263"/>
                  </a:lnTo>
                  <a:lnTo>
                    <a:pt x="4501330" y="443633"/>
                  </a:lnTo>
                  <a:lnTo>
                    <a:pt x="4614085" y="443241"/>
                  </a:lnTo>
                  <a:lnTo>
                    <a:pt x="4726841" y="441338"/>
                  </a:lnTo>
                  <a:lnTo>
                    <a:pt x="4839596" y="438168"/>
                  </a:lnTo>
                  <a:lnTo>
                    <a:pt x="4952352" y="433747"/>
                  </a:lnTo>
                  <a:lnTo>
                    <a:pt x="5065107" y="428003"/>
                  </a:lnTo>
                  <a:lnTo>
                    <a:pt x="5177863" y="420802"/>
                  </a:lnTo>
                  <a:lnTo>
                    <a:pt x="5290618" y="411977"/>
                  </a:lnTo>
                  <a:lnTo>
                    <a:pt x="5403374" y="401353"/>
                  </a:lnTo>
                  <a:lnTo>
                    <a:pt x="5516129" y="388762"/>
                  </a:lnTo>
                  <a:lnTo>
                    <a:pt x="5628885" y="374057"/>
                  </a:lnTo>
                  <a:lnTo>
                    <a:pt x="5741640" y="357118"/>
                  </a:lnTo>
                  <a:lnTo>
                    <a:pt x="5854396" y="337860"/>
                  </a:lnTo>
                  <a:lnTo>
                    <a:pt x="5967151" y="316219"/>
                  </a:lnTo>
                  <a:lnTo>
                    <a:pt x="6079907" y="292161"/>
                  </a:lnTo>
                  <a:lnTo>
                    <a:pt x="6145984" y="276635"/>
                  </a:lnTo>
                  <a:lnTo>
                    <a:pt x="6145984" y="790295"/>
                  </a:lnTo>
                  <a:lnTo>
                    <a:pt x="6079907" y="779199"/>
                  </a:lnTo>
                  <a:lnTo>
                    <a:pt x="5967151" y="761693"/>
                  </a:lnTo>
                  <a:lnTo>
                    <a:pt x="5854396" y="745604"/>
                  </a:lnTo>
                  <a:lnTo>
                    <a:pt x="5741640" y="730903"/>
                  </a:lnTo>
                  <a:lnTo>
                    <a:pt x="5628885" y="717537"/>
                  </a:lnTo>
                  <a:lnTo>
                    <a:pt x="5516129" y="705426"/>
                  </a:lnTo>
                  <a:lnTo>
                    <a:pt x="5403374" y="694458"/>
                  </a:lnTo>
                  <a:lnTo>
                    <a:pt x="5290618" y="684494"/>
                  </a:lnTo>
                  <a:lnTo>
                    <a:pt x="5177863" y="675374"/>
                  </a:lnTo>
                  <a:lnTo>
                    <a:pt x="5065107" y="666929"/>
                  </a:lnTo>
                  <a:lnTo>
                    <a:pt x="4952352" y="658999"/>
                  </a:lnTo>
                  <a:lnTo>
                    <a:pt x="4839596" y="651459"/>
                  </a:lnTo>
                  <a:lnTo>
                    <a:pt x="4726841" y="644244"/>
                  </a:lnTo>
                  <a:lnTo>
                    <a:pt x="4614085" y="637378"/>
                  </a:lnTo>
                  <a:lnTo>
                    <a:pt x="4501330" y="630800"/>
                  </a:lnTo>
                  <a:lnTo>
                    <a:pt x="4388574" y="622665"/>
                  </a:lnTo>
                  <a:lnTo>
                    <a:pt x="4275819" y="613239"/>
                  </a:lnTo>
                  <a:lnTo>
                    <a:pt x="4163063" y="603428"/>
                  </a:lnTo>
                  <a:lnTo>
                    <a:pt x="4050307" y="593899"/>
                  </a:lnTo>
                  <a:lnTo>
                    <a:pt x="3937552" y="583449"/>
                  </a:lnTo>
                  <a:lnTo>
                    <a:pt x="3824796" y="571702"/>
                  </a:lnTo>
                  <a:lnTo>
                    <a:pt x="3712041" y="560821"/>
                  </a:lnTo>
                  <a:lnTo>
                    <a:pt x="3599285" y="550998"/>
                  </a:lnTo>
                  <a:lnTo>
                    <a:pt x="3486530" y="540599"/>
                  </a:lnTo>
                  <a:lnTo>
                    <a:pt x="3373774" y="531492"/>
                  </a:lnTo>
                  <a:lnTo>
                    <a:pt x="3261019" y="523305"/>
                  </a:lnTo>
                  <a:lnTo>
                    <a:pt x="3148263" y="514531"/>
                  </a:lnTo>
                  <a:lnTo>
                    <a:pt x="3035508" y="507707"/>
                  </a:lnTo>
                  <a:lnTo>
                    <a:pt x="2922752" y="502568"/>
                  </a:lnTo>
                  <a:lnTo>
                    <a:pt x="2809997" y="495665"/>
                  </a:lnTo>
                  <a:lnTo>
                    <a:pt x="2697241" y="483123"/>
                  </a:lnTo>
                  <a:lnTo>
                    <a:pt x="2584486" y="468334"/>
                  </a:lnTo>
                  <a:lnTo>
                    <a:pt x="2471730" y="453798"/>
                  </a:lnTo>
                  <a:lnTo>
                    <a:pt x="2358975" y="440040"/>
                  </a:lnTo>
                  <a:lnTo>
                    <a:pt x="2246219" y="426267"/>
                  </a:lnTo>
                  <a:lnTo>
                    <a:pt x="2133463" y="412454"/>
                  </a:lnTo>
                  <a:lnTo>
                    <a:pt x="2020708" y="399775"/>
                  </a:lnTo>
                  <a:lnTo>
                    <a:pt x="1907952" y="389027"/>
                  </a:lnTo>
                  <a:lnTo>
                    <a:pt x="1795197" y="380672"/>
                  </a:lnTo>
                  <a:lnTo>
                    <a:pt x="1682441" y="374753"/>
                  </a:lnTo>
                  <a:lnTo>
                    <a:pt x="1569686" y="371019"/>
                  </a:lnTo>
                  <a:lnTo>
                    <a:pt x="1456930" y="369628"/>
                  </a:lnTo>
                  <a:lnTo>
                    <a:pt x="1344175" y="370802"/>
                  </a:lnTo>
                  <a:lnTo>
                    <a:pt x="1231419" y="374797"/>
                  </a:lnTo>
                  <a:lnTo>
                    <a:pt x="1118664" y="381867"/>
                  </a:lnTo>
                  <a:lnTo>
                    <a:pt x="1005908" y="392230"/>
                  </a:lnTo>
                  <a:lnTo>
                    <a:pt x="893153" y="406052"/>
                  </a:lnTo>
                  <a:lnTo>
                    <a:pt x="780397" y="423437"/>
                  </a:lnTo>
                  <a:lnTo>
                    <a:pt x="667642" y="444434"/>
                  </a:lnTo>
                  <a:lnTo>
                    <a:pt x="554886" y="469047"/>
                  </a:lnTo>
                  <a:lnTo>
                    <a:pt x="442131" y="497246"/>
                  </a:lnTo>
                  <a:lnTo>
                    <a:pt x="329375" y="528985"/>
                  </a:lnTo>
                  <a:lnTo>
                    <a:pt x="216619" y="564206"/>
                  </a:lnTo>
                  <a:lnTo>
                    <a:pt x="103864" y="602846"/>
                  </a:lnTo>
                  <a:lnTo>
                    <a:pt x="0" y="641531"/>
                  </a:lnTo>
                  <a:close/>
                </a:path>
              </a:pathLst>
            </a:cu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4" name="pl34"/>
            <p:cNvSpPr/>
            <p:nvPr/>
          </p:nvSpPr>
          <p:spPr>
            <a:xfrm>
              <a:off x="941876" y="4495778"/>
              <a:ext cx="6145984" cy="443633"/>
            </a:xfrm>
            <a:custGeom>
              <a:avLst/>
              <a:pathLst>
                <a:path w="6145984" h="443633">
                  <a:moveTo>
                    <a:pt x="0" y="0"/>
                  </a:moveTo>
                  <a:lnTo>
                    <a:pt x="103864" y="15101"/>
                  </a:lnTo>
                  <a:lnTo>
                    <a:pt x="216619" y="30742"/>
                  </a:lnTo>
                  <a:lnTo>
                    <a:pt x="329375" y="45601"/>
                  </a:lnTo>
                  <a:lnTo>
                    <a:pt x="442131" y="59648"/>
                  </a:lnTo>
                  <a:lnTo>
                    <a:pt x="554886" y="72859"/>
                  </a:lnTo>
                  <a:lnTo>
                    <a:pt x="667642" y="85219"/>
                  </a:lnTo>
                  <a:lnTo>
                    <a:pt x="780397" y="96734"/>
                  </a:lnTo>
                  <a:lnTo>
                    <a:pt x="893153" y="107440"/>
                  </a:lnTo>
                  <a:lnTo>
                    <a:pt x="1005908" y="117419"/>
                  </a:lnTo>
                  <a:lnTo>
                    <a:pt x="1118664" y="126809"/>
                  </a:lnTo>
                  <a:lnTo>
                    <a:pt x="1231419" y="135808"/>
                  </a:lnTo>
                  <a:lnTo>
                    <a:pt x="1344175" y="144669"/>
                  </a:lnTo>
                  <a:lnTo>
                    <a:pt x="1456930" y="153678"/>
                  </a:lnTo>
                  <a:lnTo>
                    <a:pt x="1569686" y="163124"/>
                  </a:lnTo>
                  <a:lnTo>
                    <a:pt x="1682441" y="173263"/>
                  </a:lnTo>
                  <a:lnTo>
                    <a:pt x="1795197" y="184294"/>
                  </a:lnTo>
                  <a:lnTo>
                    <a:pt x="1907952" y="197443"/>
                  </a:lnTo>
                  <a:lnTo>
                    <a:pt x="2020708" y="212571"/>
                  </a:lnTo>
                  <a:lnTo>
                    <a:pt x="2133463" y="228270"/>
                  </a:lnTo>
                  <a:lnTo>
                    <a:pt x="2246219" y="243470"/>
                  </a:lnTo>
                  <a:lnTo>
                    <a:pt x="2358975" y="258033"/>
                  </a:lnTo>
                  <a:lnTo>
                    <a:pt x="2471730" y="273959"/>
                  </a:lnTo>
                  <a:lnTo>
                    <a:pt x="2584486" y="289275"/>
                  </a:lnTo>
                  <a:lnTo>
                    <a:pt x="2697241" y="302569"/>
                  </a:lnTo>
                  <a:lnTo>
                    <a:pt x="2809997" y="314151"/>
                  </a:lnTo>
                  <a:lnTo>
                    <a:pt x="2922752" y="323094"/>
                  </a:lnTo>
                  <a:lnTo>
                    <a:pt x="3035508" y="328687"/>
                  </a:lnTo>
                  <a:lnTo>
                    <a:pt x="3148263" y="332850"/>
                  </a:lnTo>
                  <a:lnTo>
                    <a:pt x="3261019" y="340546"/>
                  </a:lnTo>
                  <a:lnTo>
                    <a:pt x="3373774" y="352689"/>
                  </a:lnTo>
                  <a:lnTo>
                    <a:pt x="3486530" y="364682"/>
                  </a:lnTo>
                  <a:lnTo>
                    <a:pt x="3599285" y="375214"/>
                  </a:lnTo>
                  <a:lnTo>
                    <a:pt x="3712041" y="386648"/>
                  </a:lnTo>
                  <a:lnTo>
                    <a:pt x="3824796" y="399400"/>
                  </a:lnTo>
                  <a:lnTo>
                    <a:pt x="3937552" y="410961"/>
                  </a:lnTo>
                  <a:lnTo>
                    <a:pt x="4050307" y="420565"/>
                  </a:lnTo>
                  <a:lnTo>
                    <a:pt x="4163063" y="429059"/>
                  </a:lnTo>
                  <a:lnTo>
                    <a:pt x="4275819" y="436221"/>
                  </a:lnTo>
                  <a:lnTo>
                    <a:pt x="4388574" y="441263"/>
                  </a:lnTo>
                  <a:lnTo>
                    <a:pt x="4501330" y="443633"/>
                  </a:lnTo>
                  <a:lnTo>
                    <a:pt x="4614085" y="443241"/>
                  </a:lnTo>
                  <a:lnTo>
                    <a:pt x="4726841" y="441338"/>
                  </a:lnTo>
                  <a:lnTo>
                    <a:pt x="4839596" y="438168"/>
                  </a:lnTo>
                  <a:lnTo>
                    <a:pt x="4952352" y="433747"/>
                  </a:lnTo>
                  <a:lnTo>
                    <a:pt x="5065107" y="428003"/>
                  </a:lnTo>
                  <a:lnTo>
                    <a:pt x="5177863" y="420802"/>
                  </a:lnTo>
                  <a:lnTo>
                    <a:pt x="5290618" y="411977"/>
                  </a:lnTo>
                  <a:lnTo>
                    <a:pt x="5403374" y="401353"/>
                  </a:lnTo>
                  <a:lnTo>
                    <a:pt x="5516129" y="388762"/>
                  </a:lnTo>
                  <a:lnTo>
                    <a:pt x="5628885" y="374057"/>
                  </a:lnTo>
                  <a:lnTo>
                    <a:pt x="5741640" y="357118"/>
                  </a:lnTo>
                  <a:lnTo>
                    <a:pt x="5854396" y="337860"/>
                  </a:lnTo>
                  <a:lnTo>
                    <a:pt x="5967151" y="316219"/>
                  </a:lnTo>
                  <a:lnTo>
                    <a:pt x="6079907" y="292161"/>
                  </a:lnTo>
                  <a:lnTo>
                    <a:pt x="6145984" y="276635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5" name="pl35"/>
            <p:cNvSpPr/>
            <p:nvPr/>
          </p:nvSpPr>
          <p:spPr>
            <a:xfrm>
              <a:off x="941876" y="4865406"/>
              <a:ext cx="6145984" cy="420667"/>
            </a:xfrm>
            <a:custGeom>
              <a:avLst/>
              <a:pathLst>
                <a:path w="6145984" h="420667">
                  <a:moveTo>
                    <a:pt x="6145984" y="420667"/>
                  </a:moveTo>
                  <a:lnTo>
                    <a:pt x="6079907" y="409571"/>
                  </a:lnTo>
                  <a:lnTo>
                    <a:pt x="5967151" y="392064"/>
                  </a:lnTo>
                  <a:lnTo>
                    <a:pt x="5854396" y="375975"/>
                  </a:lnTo>
                  <a:lnTo>
                    <a:pt x="5741640" y="361274"/>
                  </a:lnTo>
                  <a:lnTo>
                    <a:pt x="5628885" y="347909"/>
                  </a:lnTo>
                  <a:lnTo>
                    <a:pt x="5516129" y="335798"/>
                  </a:lnTo>
                  <a:lnTo>
                    <a:pt x="5403374" y="324830"/>
                  </a:lnTo>
                  <a:lnTo>
                    <a:pt x="5290618" y="314866"/>
                  </a:lnTo>
                  <a:lnTo>
                    <a:pt x="5177863" y="305746"/>
                  </a:lnTo>
                  <a:lnTo>
                    <a:pt x="5065107" y="297301"/>
                  </a:lnTo>
                  <a:lnTo>
                    <a:pt x="4952352" y="289371"/>
                  </a:lnTo>
                  <a:lnTo>
                    <a:pt x="4839596" y="281831"/>
                  </a:lnTo>
                  <a:lnTo>
                    <a:pt x="4726841" y="274616"/>
                  </a:lnTo>
                  <a:lnTo>
                    <a:pt x="4614085" y="267750"/>
                  </a:lnTo>
                  <a:lnTo>
                    <a:pt x="4501330" y="261172"/>
                  </a:lnTo>
                  <a:lnTo>
                    <a:pt x="4388574" y="253037"/>
                  </a:lnTo>
                  <a:lnTo>
                    <a:pt x="4275819" y="243611"/>
                  </a:lnTo>
                  <a:lnTo>
                    <a:pt x="4163063" y="233800"/>
                  </a:lnTo>
                  <a:lnTo>
                    <a:pt x="4050307" y="224271"/>
                  </a:lnTo>
                  <a:lnTo>
                    <a:pt x="3937552" y="213821"/>
                  </a:lnTo>
                  <a:lnTo>
                    <a:pt x="3824796" y="202074"/>
                  </a:lnTo>
                  <a:lnTo>
                    <a:pt x="3712041" y="191192"/>
                  </a:lnTo>
                  <a:lnTo>
                    <a:pt x="3599285" y="181370"/>
                  </a:lnTo>
                  <a:lnTo>
                    <a:pt x="3486530" y="170971"/>
                  </a:lnTo>
                  <a:lnTo>
                    <a:pt x="3373774" y="161864"/>
                  </a:lnTo>
                  <a:lnTo>
                    <a:pt x="3261019" y="153677"/>
                  </a:lnTo>
                  <a:lnTo>
                    <a:pt x="3148263" y="144902"/>
                  </a:lnTo>
                  <a:lnTo>
                    <a:pt x="3035508" y="138079"/>
                  </a:lnTo>
                  <a:lnTo>
                    <a:pt x="2922752" y="132940"/>
                  </a:lnTo>
                  <a:lnTo>
                    <a:pt x="2809997" y="126037"/>
                  </a:lnTo>
                  <a:lnTo>
                    <a:pt x="2697241" y="113495"/>
                  </a:lnTo>
                  <a:lnTo>
                    <a:pt x="2584486" y="98706"/>
                  </a:lnTo>
                  <a:lnTo>
                    <a:pt x="2471730" y="84170"/>
                  </a:lnTo>
                  <a:lnTo>
                    <a:pt x="2358975" y="70411"/>
                  </a:lnTo>
                  <a:lnTo>
                    <a:pt x="2246219" y="56638"/>
                  </a:lnTo>
                  <a:lnTo>
                    <a:pt x="2133463" y="42826"/>
                  </a:lnTo>
                  <a:lnTo>
                    <a:pt x="2020708" y="30146"/>
                  </a:lnTo>
                  <a:lnTo>
                    <a:pt x="1907952" y="19398"/>
                  </a:lnTo>
                  <a:lnTo>
                    <a:pt x="1795197" y="11043"/>
                  </a:lnTo>
                  <a:lnTo>
                    <a:pt x="1682441" y="5125"/>
                  </a:lnTo>
                  <a:lnTo>
                    <a:pt x="1569686" y="1391"/>
                  </a:lnTo>
                  <a:lnTo>
                    <a:pt x="1456930" y="0"/>
                  </a:lnTo>
                  <a:lnTo>
                    <a:pt x="1344175" y="1173"/>
                  </a:lnTo>
                  <a:lnTo>
                    <a:pt x="1231419" y="5169"/>
                  </a:lnTo>
                  <a:lnTo>
                    <a:pt x="1118664" y="12239"/>
                  </a:lnTo>
                  <a:lnTo>
                    <a:pt x="1005908" y="22602"/>
                  </a:lnTo>
                  <a:lnTo>
                    <a:pt x="893153" y="36424"/>
                  </a:lnTo>
                  <a:lnTo>
                    <a:pt x="780397" y="53809"/>
                  </a:lnTo>
                  <a:lnTo>
                    <a:pt x="667642" y="74806"/>
                  </a:lnTo>
                  <a:lnTo>
                    <a:pt x="554886" y="99418"/>
                  </a:lnTo>
                  <a:lnTo>
                    <a:pt x="442131" y="127618"/>
                  </a:lnTo>
                  <a:lnTo>
                    <a:pt x="329375" y="159357"/>
                  </a:lnTo>
                  <a:lnTo>
                    <a:pt x="216619" y="194578"/>
                  </a:lnTo>
                  <a:lnTo>
                    <a:pt x="103864" y="233218"/>
                  </a:lnTo>
                  <a:lnTo>
                    <a:pt x="0" y="271903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6" name="pl36"/>
            <p:cNvSpPr/>
            <p:nvPr/>
          </p:nvSpPr>
          <p:spPr>
            <a:xfrm>
              <a:off x="941876" y="4750116"/>
              <a:ext cx="6145984" cy="293897"/>
            </a:xfrm>
            <a:custGeom>
              <a:avLst/>
              <a:pathLst>
                <a:path w="6145984" h="293897">
                  <a:moveTo>
                    <a:pt x="0" y="66427"/>
                  </a:moveTo>
                  <a:lnTo>
                    <a:pt x="103864" y="54635"/>
                  </a:lnTo>
                  <a:lnTo>
                    <a:pt x="216619" y="43136"/>
                  </a:lnTo>
                  <a:lnTo>
                    <a:pt x="329375" y="32955"/>
                  </a:lnTo>
                  <a:lnTo>
                    <a:pt x="442131" y="24109"/>
                  </a:lnTo>
                  <a:lnTo>
                    <a:pt x="554886" y="16614"/>
                  </a:lnTo>
                  <a:lnTo>
                    <a:pt x="667642" y="10488"/>
                  </a:lnTo>
                  <a:lnTo>
                    <a:pt x="780397" y="5747"/>
                  </a:lnTo>
                  <a:lnTo>
                    <a:pt x="893153" y="2408"/>
                  </a:lnTo>
                  <a:lnTo>
                    <a:pt x="1005908" y="486"/>
                  </a:lnTo>
                  <a:lnTo>
                    <a:pt x="1118664" y="0"/>
                  </a:lnTo>
                  <a:lnTo>
                    <a:pt x="1231419" y="964"/>
                  </a:lnTo>
                  <a:lnTo>
                    <a:pt x="1344175" y="3397"/>
                  </a:lnTo>
                  <a:lnTo>
                    <a:pt x="1456930" y="7314"/>
                  </a:lnTo>
                  <a:lnTo>
                    <a:pt x="1569686" y="12733"/>
                  </a:lnTo>
                  <a:lnTo>
                    <a:pt x="1682441" y="19670"/>
                  </a:lnTo>
                  <a:lnTo>
                    <a:pt x="1795197" y="28144"/>
                  </a:lnTo>
                  <a:lnTo>
                    <a:pt x="1907952" y="38896"/>
                  </a:lnTo>
                  <a:lnTo>
                    <a:pt x="2020708" y="51834"/>
                  </a:lnTo>
                  <a:lnTo>
                    <a:pt x="2133463" y="66024"/>
                  </a:lnTo>
                  <a:lnTo>
                    <a:pt x="2246219" y="80530"/>
                  </a:lnTo>
                  <a:lnTo>
                    <a:pt x="2358975" y="94698"/>
                  </a:lnTo>
                  <a:lnTo>
                    <a:pt x="2471730" y="109540"/>
                  </a:lnTo>
                  <a:lnTo>
                    <a:pt x="2584486" y="124466"/>
                  </a:lnTo>
                  <a:lnTo>
                    <a:pt x="2697241" y="138508"/>
                  </a:lnTo>
                  <a:lnTo>
                    <a:pt x="2809997" y="150569"/>
                  </a:lnTo>
                  <a:lnTo>
                    <a:pt x="2922752" y="158493"/>
                  </a:lnTo>
                  <a:lnTo>
                    <a:pt x="3035508" y="163858"/>
                  </a:lnTo>
                  <a:lnTo>
                    <a:pt x="3148263" y="169352"/>
                  </a:lnTo>
                  <a:lnTo>
                    <a:pt x="3261019" y="177587"/>
                  </a:lnTo>
                  <a:lnTo>
                    <a:pt x="3373774" y="187752"/>
                  </a:lnTo>
                  <a:lnTo>
                    <a:pt x="3486530" y="198302"/>
                  </a:lnTo>
                  <a:lnTo>
                    <a:pt x="3599285" y="208768"/>
                  </a:lnTo>
                  <a:lnTo>
                    <a:pt x="3712041" y="219396"/>
                  </a:lnTo>
                  <a:lnTo>
                    <a:pt x="3824796" y="231213"/>
                  </a:lnTo>
                  <a:lnTo>
                    <a:pt x="3937552" y="242867"/>
                  </a:lnTo>
                  <a:lnTo>
                    <a:pt x="4050307" y="252894"/>
                  </a:lnTo>
                  <a:lnTo>
                    <a:pt x="4163063" y="261905"/>
                  </a:lnTo>
                  <a:lnTo>
                    <a:pt x="4275819" y="270392"/>
                  </a:lnTo>
                  <a:lnTo>
                    <a:pt x="4388574" y="277626"/>
                  </a:lnTo>
                  <a:lnTo>
                    <a:pt x="4501330" y="282878"/>
                  </a:lnTo>
                  <a:lnTo>
                    <a:pt x="4614085" y="285971"/>
                  </a:lnTo>
                  <a:lnTo>
                    <a:pt x="4726841" y="288453"/>
                  </a:lnTo>
                  <a:lnTo>
                    <a:pt x="4839596" y="290475"/>
                  </a:lnTo>
                  <a:lnTo>
                    <a:pt x="4952352" y="292035"/>
                  </a:lnTo>
                  <a:lnTo>
                    <a:pt x="5065107" y="293127"/>
                  </a:lnTo>
                  <a:lnTo>
                    <a:pt x="5177863" y="293749"/>
                  </a:lnTo>
                  <a:lnTo>
                    <a:pt x="5290618" y="293897"/>
                  </a:lnTo>
                  <a:lnTo>
                    <a:pt x="5403374" y="293567"/>
                  </a:lnTo>
                  <a:lnTo>
                    <a:pt x="5516129" y="292756"/>
                  </a:lnTo>
                  <a:lnTo>
                    <a:pt x="5628885" y="291458"/>
                  </a:lnTo>
                  <a:lnTo>
                    <a:pt x="5741640" y="289672"/>
                  </a:lnTo>
                  <a:lnTo>
                    <a:pt x="5854396" y="287393"/>
                  </a:lnTo>
                  <a:lnTo>
                    <a:pt x="5967151" y="284618"/>
                  </a:lnTo>
                  <a:lnTo>
                    <a:pt x="6079907" y="281342"/>
                  </a:lnTo>
                  <a:lnTo>
                    <a:pt x="6145984" y="279127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7" name="pg37"/>
            <p:cNvSpPr/>
            <p:nvPr/>
          </p:nvSpPr>
          <p:spPr>
            <a:xfrm>
              <a:off x="941876" y="4743538"/>
              <a:ext cx="6145984" cy="570130"/>
            </a:xfrm>
            <a:custGeom>
              <a:avLst/>
              <a:pathLst>
                <a:path w="6145984" h="570130">
                  <a:moveTo>
                    <a:pt x="0" y="11837"/>
                  </a:moveTo>
                  <a:lnTo>
                    <a:pt x="103864" y="9176"/>
                  </a:lnTo>
                  <a:lnTo>
                    <a:pt x="216619" y="6712"/>
                  </a:lnTo>
                  <a:lnTo>
                    <a:pt x="329375" y="4651"/>
                  </a:lnTo>
                  <a:lnTo>
                    <a:pt x="442131" y="2975"/>
                  </a:lnTo>
                  <a:lnTo>
                    <a:pt x="554886" y="1668"/>
                  </a:lnTo>
                  <a:lnTo>
                    <a:pt x="667642" y="725"/>
                  </a:lnTo>
                  <a:lnTo>
                    <a:pt x="780397" y="156"/>
                  </a:lnTo>
                  <a:lnTo>
                    <a:pt x="893153" y="0"/>
                  </a:lnTo>
                  <a:lnTo>
                    <a:pt x="1005908" y="333"/>
                  </a:lnTo>
                  <a:lnTo>
                    <a:pt x="1118664" y="1282"/>
                  </a:lnTo>
                  <a:lnTo>
                    <a:pt x="1231419" y="3027"/>
                  </a:lnTo>
                  <a:lnTo>
                    <a:pt x="1344175" y="5793"/>
                  </a:lnTo>
                  <a:lnTo>
                    <a:pt x="1456930" y="9835"/>
                  </a:lnTo>
                  <a:lnTo>
                    <a:pt x="1569686" y="15412"/>
                  </a:lnTo>
                  <a:lnTo>
                    <a:pt x="1682441" y="22753"/>
                  </a:lnTo>
                  <a:lnTo>
                    <a:pt x="1795197" y="32042"/>
                  </a:lnTo>
                  <a:lnTo>
                    <a:pt x="1907952" y="45678"/>
                  </a:lnTo>
                  <a:lnTo>
                    <a:pt x="2020708" y="63658"/>
                  </a:lnTo>
                  <a:lnTo>
                    <a:pt x="2133463" y="83457"/>
                  </a:lnTo>
                  <a:lnTo>
                    <a:pt x="2246219" y="102845"/>
                  </a:lnTo>
                  <a:lnTo>
                    <a:pt x="2358975" y="121029"/>
                  </a:lnTo>
                  <a:lnTo>
                    <a:pt x="2471730" y="142552"/>
                  </a:lnTo>
                  <a:lnTo>
                    <a:pt x="2584486" y="164497"/>
                  </a:lnTo>
                  <a:lnTo>
                    <a:pt x="2697241" y="183557"/>
                  </a:lnTo>
                  <a:lnTo>
                    <a:pt x="2809997" y="198057"/>
                  </a:lnTo>
                  <a:lnTo>
                    <a:pt x="2922752" y="208044"/>
                  </a:lnTo>
                  <a:lnTo>
                    <a:pt x="3035508" y="213682"/>
                  </a:lnTo>
                  <a:lnTo>
                    <a:pt x="3148263" y="216771"/>
                  </a:lnTo>
                  <a:lnTo>
                    <a:pt x="3261019" y="221656"/>
                  </a:lnTo>
                  <a:lnTo>
                    <a:pt x="3373774" y="225953"/>
                  </a:lnTo>
                  <a:lnTo>
                    <a:pt x="3486530" y="227218"/>
                  </a:lnTo>
                  <a:lnTo>
                    <a:pt x="3599285" y="228522"/>
                  </a:lnTo>
                  <a:lnTo>
                    <a:pt x="3712041" y="233474"/>
                  </a:lnTo>
                  <a:lnTo>
                    <a:pt x="3824796" y="238056"/>
                  </a:lnTo>
                  <a:lnTo>
                    <a:pt x="3937552" y="241446"/>
                  </a:lnTo>
                  <a:lnTo>
                    <a:pt x="4050307" y="244717"/>
                  </a:lnTo>
                  <a:lnTo>
                    <a:pt x="4163063" y="247565"/>
                  </a:lnTo>
                  <a:lnTo>
                    <a:pt x="4275819" y="248747"/>
                  </a:lnTo>
                  <a:lnTo>
                    <a:pt x="4388574" y="248093"/>
                  </a:lnTo>
                  <a:lnTo>
                    <a:pt x="4501330" y="245641"/>
                  </a:lnTo>
                  <a:lnTo>
                    <a:pt x="4614085" y="241591"/>
                  </a:lnTo>
                  <a:lnTo>
                    <a:pt x="4726841" y="236482"/>
                  </a:lnTo>
                  <a:lnTo>
                    <a:pt x="4839596" y="230460"/>
                  </a:lnTo>
                  <a:lnTo>
                    <a:pt x="4952352" y="223540"/>
                  </a:lnTo>
                  <a:lnTo>
                    <a:pt x="5065107" y="215656"/>
                  </a:lnTo>
                  <a:lnTo>
                    <a:pt x="5177863" y="206692"/>
                  </a:lnTo>
                  <a:lnTo>
                    <a:pt x="5290618" y="196502"/>
                  </a:lnTo>
                  <a:lnTo>
                    <a:pt x="5403374" y="184931"/>
                  </a:lnTo>
                  <a:lnTo>
                    <a:pt x="5516129" y="171831"/>
                  </a:lnTo>
                  <a:lnTo>
                    <a:pt x="5628885" y="157074"/>
                  </a:lnTo>
                  <a:lnTo>
                    <a:pt x="5741640" y="140555"/>
                  </a:lnTo>
                  <a:lnTo>
                    <a:pt x="5854396" y="122197"/>
                  </a:lnTo>
                  <a:lnTo>
                    <a:pt x="5967151" y="101946"/>
                  </a:lnTo>
                  <a:lnTo>
                    <a:pt x="6079907" y="79768"/>
                  </a:lnTo>
                  <a:lnTo>
                    <a:pt x="6145984" y="65633"/>
                  </a:lnTo>
                  <a:lnTo>
                    <a:pt x="6145984" y="512645"/>
                  </a:lnTo>
                  <a:lnTo>
                    <a:pt x="6079907" y="503613"/>
                  </a:lnTo>
                  <a:lnTo>
                    <a:pt x="5967151" y="489619"/>
                  </a:lnTo>
                  <a:lnTo>
                    <a:pt x="5854396" y="477037"/>
                  </a:lnTo>
                  <a:lnTo>
                    <a:pt x="5741640" y="465841"/>
                  </a:lnTo>
                  <a:lnTo>
                    <a:pt x="5628885" y="455988"/>
                  </a:lnTo>
                  <a:lnTo>
                    <a:pt x="5516129" y="447408"/>
                  </a:lnTo>
                  <a:lnTo>
                    <a:pt x="5403374" y="440005"/>
                  </a:lnTo>
                  <a:lnTo>
                    <a:pt x="5290618" y="433660"/>
                  </a:lnTo>
                  <a:lnTo>
                    <a:pt x="5177863" y="428234"/>
                  </a:lnTo>
                  <a:lnTo>
                    <a:pt x="5065107" y="423582"/>
                  </a:lnTo>
                  <a:lnTo>
                    <a:pt x="4952352" y="419565"/>
                  </a:lnTo>
                  <a:lnTo>
                    <a:pt x="4839596" y="416077"/>
                  </a:lnTo>
                  <a:lnTo>
                    <a:pt x="4726841" y="413061"/>
                  </a:lnTo>
                  <a:lnTo>
                    <a:pt x="4614085" y="410539"/>
                  </a:lnTo>
                  <a:lnTo>
                    <a:pt x="4501330" y="408522"/>
                  </a:lnTo>
                  <a:lnTo>
                    <a:pt x="4388574" y="405959"/>
                  </a:lnTo>
                  <a:lnTo>
                    <a:pt x="4275819" y="402797"/>
                  </a:lnTo>
                  <a:lnTo>
                    <a:pt x="4163063" y="399310"/>
                  </a:lnTo>
                  <a:lnTo>
                    <a:pt x="4050307" y="395560"/>
                  </a:lnTo>
                  <a:lnTo>
                    <a:pt x="3937552" y="391553"/>
                  </a:lnTo>
                  <a:lnTo>
                    <a:pt x="3824796" y="388002"/>
                  </a:lnTo>
                  <a:lnTo>
                    <a:pt x="3712041" y="385048"/>
                  </a:lnTo>
                  <a:lnTo>
                    <a:pt x="3599285" y="381498"/>
                  </a:lnTo>
                  <a:lnTo>
                    <a:pt x="3486530" y="380309"/>
                  </a:lnTo>
                  <a:lnTo>
                    <a:pt x="3373774" y="381557"/>
                  </a:lnTo>
                  <a:lnTo>
                    <a:pt x="3261019" y="380702"/>
                  </a:lnTo>
                  <a:lnTo>
                    <a:pt x="3148263" y="374879"/>
                  </a:lnTo>
                  <a:lnTo>
                    <a:pt x="3035508" y="369474"/>
                  </a:lnTo>
                  <a:lnTo>
                    <a:pt x="2922752" y="364232"/>
                  </a:lnTo>
                  <a:lnTo>
                    <a:pt x="2809997" y="356020"/>
                  </a:lnTo>
                  <a:lnTo>
                    <a:pt x="2697241" y="340684"/>
                  </a:lnTo>
                  <a:lnTo>
                    <a:pt x="2584486" y="320323"/>
                  </a:lnTo>
                  <a:lnTo>
                    <a:pt x="2471730" y="299057"/>
                  </a:lnTo>
                  <a:lnTo>
                    <a:pt x="2358975" y="279421"/>
                  </a:lnTo>
                  <a:lnTo>
                    <a:pt x="2246219" y="261924"/>
                  </a:lnTo>
                  <a:lnTo>
                    <a:pt x="2133463" y="243744"/>
                  </a:lnTo>
                  <a:lnTo>
                    <a:pt x="2020708" y="226572"/>
                  </a:lnTo>
                  <a:lnTo>
                    <a:pt x="1907952" y="212404"/>
                  </a:lnTo>
                  <a:lnTo>
                    <a:pt x="1795197" y="202940"/>
                  </a:lnTo>
                  <a:lnTo>
                    <a:pt x="1682441" y="198100"/>
                  </a:lnTo>
                  <a:lnTo>
                    <a:pt x="1569686" y="196334"/>
                  </a:lnTo>
                  <a:lnTo>
                    <a:pt x="1456930" y="197766"/>
                  </a:lnTo>
                  <a:lnTo>
                    <a:pt x="1344175" y="202585"/>
                  </a:lnTo>
                  <a:lnTo>
                    <a:pt x="1231419" y="211007"/>
                  </a:lnTo>
                  <a:lnTo>
                    <a:pt x="1118664" y="223247"/>
                  </a:lnTo>
                  <a:lnTo>
                    <a:pt x="1005908" y="239487"/>
                  </a:lnTo>
                  <a:lnTo>
                    <a:pt x="893153" y="259867"/>
                  </a:lnTo>
                  <a:lnTo>
                    <a:pt x="780397" y="284470"/>
                  </a:lnTo>
                  <a:lnTo>
                    <a:pt x="667642" y="313332"/>
                  </a:lnTo>
                  <a:lnTo>
                    <a:pt x="554886" y="346451"/>
                  </a:lnTo>
                  <a:lnTo>
                    <a:pt x="442131" y="383795"/>
                  </a:lnTo>
                  <a:lnTo>
                    <a:pt x="329375" y="425316"/>
                  </a:lnTo>
                  <a:lnTo>
                    <a:pt x="216619" y="470959"/>
                  </a:lnTo>
                  <a:lnTo>
                    <a:pt x="103864" y="520662"/>
                  </a:lnTo>
                  <a:lnTo>
                    <a:pt x="0" y="570130"/>
                  </a:lnTo>
                  <a:close/>
                </a:path>
              </a:pathLst>
            </a:cu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8" name="pl38"/>
            <p:cNvSpPr/>
            <p:nvPr/>
          </p:nvSpPr>
          <p:spPr>
            <a:xfrm>
              <a:off x="941876" y="4743538"/>
              <a:ext cx="6145984" cy="248747"/>
            </a:xfrm>
            <a:custGeom>
              <a:avLst/>
              <a:pathLst>
                <a:path w="6145984" h="248747">
                  <a:moveTo>
                    <a:pt x="0" y="11837"/>
                  </a:moveTo>
                  <a:lnTo>
                    <a:pt x="103864" y="9176"/>
                  </a:lnTo>
                  <a:lnTo>
                    <a:pt x="216619" y="6712"/>
                  </a:lnTo>
                  <a:lnTo>
                    <a:pt x="329375" y="4651"/>
                  </a:lnTo>
                  <a:lnTo>
                    <a:pt x="442131" y="2975"/>
                  </a:lnTo>
                  <a:lnTo>
                    <a:pt x="554886" y="1668"/>
                  </a:lnTo>
                  <a:lnTo>
                    <a:pt x="667642" y="725"/>
                  </a:lnTo>
                  <a:lnTo>
                    <a:pt x="780397" y="156"/>
                  </a:lnTo>
                  <a:lnTo>
                    <a:pt x="893153" y="0"/>
                  </a:lnTo>
                  <a:lnTo>
                    <a:pt x="1005908" y="333"/>
                  </a:lnTo>
                  <a:lnTo>
                    <a:pt x="1118664" y="1282"/>
                  </a:lnTo>
                  <a:lnTo>
                    <a:pt x="1231419" y="3027"/>
                  </a:lnTo>
                  <a:lnTo>
                    <a:pt x="1344175" y="5793"/>
                  </a:lnTo>
                  <a:lnTo>
                    <a:pt x="1456930" y="9835"/>
                  </a:lnTo>
                  <a:lnTo>
                    <a:pt x="1569686" y="15412"/>
                  </a:lnTo>
                  <a:lnTo>
                    <a:pt x="1682441" y="22753"/>
                  </a:lnTo>
                  <a:lnTo>
                    <a:pt x="1795197" y="32042"/>
                  </a:lnTo>
                  <a:lnTo>
                    <a:pt x="1907952" y="45678"/>
                  </a:lnTo>
                  <a:lnTo>
                    <a:pt x="2020708" y="63658"/>
                  </a:lnTo>
                  <a:lnTo>
                    <a:pt x="2133463" y="83457"/>
                  </a:lnTo>
                  <a:lnTo>
                    <a:pt x="2246219" y="102845"/>
                  </a:lnTo>
                  <a:lnTo>
                    <a:pt x="2358975" y="121029"/>
                  </a:lnTo>
                  <a:lnTo>
                    <a:pt x="2471730" y="142552"/>
                  </a:lnTo>
                  <a:lnTo>
                    <a:pt x="2584486" y="164497"/>
                  </a:lnTo>
                  <a:lnTo>
                    <a:pt x="2697241" y="183557"/>
                  </a:lnTo>
                  <a:lnTo>
                    <a:pt x="2809997" y="198057"/>
                  </a:lnTo>
                  <a:lnTo>
                    <a:pt x="2922752" y="208044"/>
                  </a:lnTo>
                  <a:lnTo>
                    <a:pt x="3035508" y="213682"/>
                  </a:lnTo>
                  <a:lnTo>
                    <a:pt x="3148263" y="216771"/>
                  </a:lnTo>
                  <a:lnTo>
                    <a:pt x="3261019" y="221656"/>
                  </a:lnTo>
                  <a:lnTo>
                    <a:pt x="3373774" y="225953"/>
                  </a:lnTo>
                  <a:lnTo>
                    <a:pt x="3486530" y="227218"/>
                  </a:lnTo>
                  <a:lnTo>
                    <a:pt x="3599285" y="228522"/>
                  </a:lnTo>
                  <a:lnTo>
                    <a:pt x="3712041" y="233474"/>
                  </a:lnTo>
                  <a:lnTo>
                    <a:pt x="3824796" y="238056"/>
                  </a:lnTo>
                  <a:lnTo>
                    <a:pt x="3937552" y="241446"/>
                  </a:lnTo>
                  <a:lnTo>
                    <a:pt x="4050307" y="244717"/>
                  </a:lnTo>
                  <a:lnTo>
                    <a:pt x="4163063" y="247565"/>
                  </a:lnTo>
                  <a:lnTo>
                    <a:pt x="4275819" y="248747"/>
                  </a:lnTo>
                  <a:lnTo>
                    <a:pt x="4388574" y="248093"/>
                  </a:lnTo>
                  <a:lnTo>
                    <a:pt x="4501330" y="245641"/>
                  </a:lnTo>
                  <a:lnTo>
                    <a:pt x="4614085" y="241591"/>
                  </a:lnTo>
                  <a:lnTo>
                    <a:pt x="4726841" y="236482"/>
                  </a:lnTo>
                  <a:lnTo>
                    <a:pt x="4839596" y="230460"/>
                  </a:lnTo>
                  <a:lnTo>
                    <a:pt x="4952352" y="223540"/>
                  </a:lnTo>
                  <a:lnTo>
                    <a:pt x="5065107" y="215656"/>
                  </a:lnTo>
                  <a:lnTo>
                    <a:pt x="5177863" y="206692"/>
                  </a:lnTo>
                  <a:lnTo>
                    <a:pt x="5290618" y="196502"/>
                  </a:lnTo>
                  <a:lnTo>
                    <a:pt x="5403374" y="184931"/>
                  </a:lnTo>
                  <a:lnTo>
                    <a:pt x="5516129" y="171831"/>
                  </a:lnTo>
                  <a:lnTo>
                    <a:pt x="5628885" y="157074"/>
                  </a:lnTo>
                  <a:lnTo>
                    <a:pt x="5741640" y="140555"/>
                  </a:lnTo>
                  <a:lnTo>
                    <a:pt x="5854396" y="122197"/>
                  </a:lnTo>
                  <a:lnTo>
                    <a:pt x="5967151" y="101946"/>
                  </a:lnTo>
                  <a:lnTo>
                    <a:pt x="6079907" y="79768"/>
                  </a:lnTo>
                  <a:lnTo>
                    <a:pt x="6145984" y="65633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9" name="pl39"/>
            <p:cNvSpPr/>
            <p:nvPr/>
          </p:nvSpPr>
          <p:spPr>
            <a:xfrm>
              <a:off x="941876" y="4939872"/>
              <a:ext cx="6145984" cy="373796"/>
            </a:xfrm>
            <a:custGeom>
              <a:avLst/>
              <a:pathLst>
                <a:path w="6145984" h="373796">
                  <a:moveTo>
                    <a:pt x="6145984" y="316311"/>
                  </a:moveTo>
                  <a:lnTo>
                    <a:pt x="6079907" y="307279"/>
                  </a:lnTo>
                  <a:lnTo>
                    <a:pt x="5967151" y="293285"/>
                  </a:lnTo>
                  <a:lnTo>
                    <a:pt x="5854396" y="280703"/>
                  </a:lnTo>
                  <a:lnTo>
                    <a:pt x="5741640" y="269507"/>
                  </a:lnTo>
                  <a:lnTo>
                    <a:pt x="5628885" y="259654"/>
                  </a:lnTo>
                  <a:lnTo>
                    <a:pt x="5516129" y="251074"/>
                  </a:lnTo>
                  <a:lnTo>
                    <a:pt x="5403374" y="243671"/>
                  </a:lnTo>
                  <a:lnTo>
                    <a:pt x="5290618" y="237326"/>
                  </a:lnTo>
                  <a:lnTo>
                    <a:pt x="5177863" y="231900"/>
                  </a:lnTo>
                  <a:lnTo>
                    <a:pt x="5065107" y="227248"/>
                  </a:lnTo>
                  <a:lnTo>
                    <a:pt x="4952352" y="223231"/>
                  </a:lnTo>
                  <a:lnTo>
                    <a:pt x="4839596" y="219743"/>
                  </a:lnTo>
                  <a:lnTo>
                    <a:pt x="4726841" y="216727"/>
                  </a:lnTo>
                  <a:lnTo>
                    <a:pt x="4614085" y="214205"/>
                  </a:lnTo>
                  <a:lnTo>
                    <a:pt x="4501330" y="212188"/>
                  </a:lnTo>
                  <a:lnTo>
                    <a:pt x="4388574" y="209624"/>
                  </a:lnTo>
                  <a:lnTo>
                    <a:pt x="4275819" y="206463"/>
                  </a:lnTo>
                  <a:lnTo>
                    <a:pt x="4163063" y="202976"/>
                  </a:lnTo>
                  <a:lnTo>
                    <a:pt x="4050307" y="199226"/>
                  </a:lnTo>
                  <a:lnTo>
                    <a:pt x="3937552" y="195219"/>
                  </a:lnTo>
                  <a:lnTo>
                    <a:pt x="3824796" y="191668"/>
                  </a:lnTo>
                  <a:lnTo>
                    <a:pt x="3712041" y="188713"/>
                  </a:lnTo>
                  <a:lnTo>
                    <a:pt x="3599285" y="185163"/>
                  </a:lnTo>
                  <a:lnTo>
                    <a:pt x="3486530" y="183975"/>
                  </a:lnTo>
                  <a:lnTo>
                    <a:pt x="3373774" y="185223"/>
                  </a:lnTo>
                  <a:lnTo>
                    <a:pt x="3261019" y="184368"/>
                  </a:lnTo>
                  <a:lnTo>
                    <a:pt x="3148263" y="178545"/>
                  </a:lnTo>
                  <a:lnTo>
                    <a:pt x="3035508" y="173140"/>
                  </a:lnTo>
                  <a:lnTo>
                    <a:pt x="2922752" y="167897"/>
                  </a:lnTo>
                  <a:lnTo>
                    <a:pt x="2809997" y="159685"/>
                  </a:lnTo>
                  <a:lnTo>
                    <a:pt x="2697241" y="144350"/>
                  </a:lnTo>
                  <a:lnTo>
                    <a:pt x="2584486" y="123989"/>
                  </a:lnTo>
                  <a:lnTo>
                    <a:pt x="2471730" y="102723"/>
                  </a:lnTo>
                  <a:lnTo>
                    <a:pt x="2358975" y="83086"/>
                  </a:lnTo>
                  <a:lnTo>
                    <a:pt x="2246219" y="65590"/>
                  </a:lnTo>
                  <a:lnTo>
                    <a:pt x="2133463" y="47410"/>
                  </a:lnTo>
                  <a:lnTo>
                    <a:pt x="2020708" y="30238"/>
                  </a:lnTo>
                  <a:lnTo>
                    <a:pt x="1907952" y="16070"/>
                  </a:lnTo>
                  <a:lnTo>
                    <a:pt x="1795197" y="6606"/>
                  </a:lnTo>
                  <a:lnTo>
                    <a:pt x="1682441" y="1766"/>
                  </a:lnTo>
                  <a:lnTo>
                    <a:pt x="1569686" y="0"/>
                  </a:lnTo>
                  <a:lnTo>
                    <a:pt x="1456930" y="1432"/>
                  </a:lnTo>
                  <a:lnTo>
                    <a:pt x="1344175" y="6251"/>
                  </a:lnTo>
                  <a:lnTo>
                    <a:pt x="1231419" y="14673"/>
                  </a:lnTo>
                  <a:lnTo>
                    <a:pt x="1118664" y="26912"/>
                  </a:lnTo>
                  <a:lnTo>
                    <a:pt x="1005908" y="43153"/>
                  </a:lnTo>
                  <a:lnTo>
                    <a:pt x="893153" y="63532"/>
                  </a:lnTo>
                  <a:lnTo>
                    <a:pt x="780397" y="88135"/>
                  </a:lnTo>
                  <a:lnTo>
                    <a:pt x="667642" y="116998"/>
                  </a:lnTo>
                  <a:lnTo>
                    <a:pt x="554886" y="150116"/>
                  </a:lnTo>
                  <a:lnTo>
                    <a:pt x="442131" y="187460"/>
                  </a:lnTo>
                  <a:lnTo>
                    <a:pt x="329375" y="228982"/>
                  </a:lnTo>
                  <a:lnTo>
                    <a:pt x="216619" y="274625"/>
                  </a:lnTo>
                  <a:lnTo>
                    <a:pt x="103864" y="324328"/>
                  </a:lnTo>
                  <a:lnTo>
                    <a:pt x="0" y="373796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40" name="pl40"/>
            <p:cNvSpPr/>
            <p:nvPr/>
          </p:nvSpPr>
          <p:spPr>
            <a:xfrm>
              <a:off x="941876" y="4847339"/>
              <a:ext cx="6145984" cy="223280"/>
            </a:xfrm>
            <a:custGeom>
              <a:avLst/>
              <a:pathLst>
                <a:path w="6145984" h="223280">
                  <a:moveTo>
                    <a:pt x="0" y="187182"/>
                  </a:moveTo>
                  <a:lnTo>
                    <a:pt x="103864" y="161118"/>
                  </a:lnTo>
                  <a:lnTo>
                    <a:pt x="216619" y="135034"/>
                  </a:lnTo>
                  <a:lnTo>
                    <a:pt x="329375" y="111182"/>
                  </a:lnTo>
                  <a:lnTo>
                    <a:pt x="442131" y="89584"/>
                  </a:lnTo>
                  <a:lnTo>
                    <a:pt x="554886" y="70258"/>
                  </a:lnTo>
                  <a:lnTo>
                    <a:pt x="667642" y="53227"/>
                  </a:lnTo>
                  <a:lnTo>
                    <a:pt x="780397" y="38512"/>
                  </a:lnTo>
                  <a:lnTo>
                    <a:pt x="893153" y="26132"/>
                  </a:lnTo>
                  <a:lnTo>
                    <a:pt x="1005908" y="16109"/>
                  </a:lnTo>
                  <a:lnTo>
                    <a:pt x="1118664" y="8463"/>
                  </a:lnTo>
                  <a:lnTo>
                    <a:pt x="1231419" y="3216"/>
                  </a:lnTo>
                  <a:lnTo>
                    <a:pt x="1344175" y="388"/>
                  </a:lnTo>
                  <a:lnTo>
                    <a:pt x="1456930" y="0"/>
                  </a:lnTo>
                  <a:lnTo>
                    <a:pt x="1569686" y="2072"/>
                  </a:lnTo>
                  <a:lnTo>
                    <a:pt x="1682441" y="6625"/>
                  </a:lnTo>
                  <a:lnTo>
                    <a:pt x="1795197" y="13690"/>
                  </a:lnTo>
                  <a:lnTo>
                    <a:pt x="1907952" y="25240"/>
                  </a:lnTo>
                  <a:lnTo>
                    <a:pt x="2020708" y="41314"/>
                  </a:lnTo>
                  <a:lnTo>
                    <a:pt x="2133463" y="59800"/>
                  </a:lnTo>
                  <a:lnTo>
                    <a:pt x="2246219" y="78583"/>
                  </a:lnTo>
                  <a:lnTo>
                    <a:pt x="2358975" y="96424"/>
                  </a:lnTo>
                  <a:lnTo>
                    <a:pt x="2471730" y="117003"/>
                  </a:lnTo>
                  <a:lnTo>
                    <a:pt x="2584486" y="138609"/>
                  </a:lnTo>
                  <a:lnTo>
                    <a:pt x="2697241" y="158319"/>
                  </a:lnTo>
                  <a:lnTo>
                    <a:pt x="2809997" y="173237"/>
                  </a:lnTo>
                  <a:lnTo>
                    <a:pt x="2922752" y="182337"/>
                  </a:lnTo>
                  <a:lnTo>
                    <a:pt x="3035508" y="187777"/>
                  </a:lnTo>
                  <a:lnTo>
                    <a:pt x="3148263" y="192024"/>
                  </a:lnTo>
                  <a:lnTo>
                    <a:pt x="3261019" y="197378"/>
                  </a:lnTo>
                  <a:lnTo>
                    <a:pt x="3373774" y="199954"/>
                  </a:lnTo>
                  <a:lnTo>
                    <a:pt x="3486530" y="199962"/>
                  </a:lnTo>
                  <a:lnTo>
                    <a:pt x="3599285" y="201209"/>
                  </a:lnTo>
                  <a:lnTo>
                    <a:pt x="3712041" y="205460"/>
                  </a:lnTo>
                  <a:lnTo>
                    <a:pt x="3824796" y="209228"/>
                  </a:lnTo>
                  <a:lnTo>
                    <a:pt x="3937552" y="212699"/>
                  </a:lnTo>
                  <a:lnTo>
                    <a:pt x="4050307" y="216337"/>
                  </a:lnTo>
                  <a:lnTo>
                    <a:pt x="4163063" y="219636"/>
                  </a:lnTo>
                  <a:lnTo>
                    <a:pt x="4275819" y="221971"/>
                  </a:lnTo>
                  <a:lnTo>
                    <a:pt x="4388574" y="223225"/>
                  </a:lnTo>
                  <a:lnTo>
                    <a:pt x="4501330" y="223280"/>
                  </a:lnTo>
                  <a:lnTo>
                    <a:pt x="4614085" y="222264"/>
                  </a:lnTo>
                  <a:lnTo>
                    <a:pt x="4726841" y="220970"/>
                  </a:lnTo>
                  <a:lnTo>
                    <a:pt x="4839596" y="219467"/>
                  </a:lnTo>
                  <a:lnTo>
                    <a:pt x="4952352" y="217751"/>
                  </a:lnTo>
                  <a:lnTo>
                    <a:pt x="5065107" y="215818"/>
                  </a:lnTo>
                  <a:lnTo>
                    <a:pt x="5177863" y="213662"/>
                  </a:lnTo>
                  <a:lnTo>
                    <a:pt x="5290618" y="211280"/>
                  </a:lnTo>
                  <a:lnTo>
                    <a:pt x="5403374" y="208667"/>
                  </a:lnTo>
                  <a:lnTo>
                    <a:pt x="5516129" y="205818"/>
                  </a:lnTo>
                  <a:lnTo>
                    <a:pt x="5628885" y="202730"/>
                  </a:lnTo>
                  <a:lnTo>
                    <a:pt x="5741640" y="199397"/>
                  </a:lnTo>
                  <a:lnTo>
                    <a:pt x="5854396" y="195816"/>
                  </a:lnTo>
                  <a:lnTo>
                    <a:pt x="5967151" y="191981"/>
                  </a:lnTo>
                  <a:lnTo>
                    <a:pt x="6079907" y="187889"/>
                  </a:lnTo>
                  <a:lnTo>
                    <a:pt x="6145984" y="185338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1" name="tx41"/>
            <p:cNvSpPr/>
            <p:nvPr/>
          </p:nvSpPr>
          <p:spPr>
            <a:xfrm>
              <a:off x="817066" y="5171210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42" name="tx42"/>
            <p:cNvSpPr/>
            <p:nvPr/>
          </p:nvSpPr>
          <p:spPr>
            <a:xfrm>
              <a:off x="754887" y="4256135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25</a:t>
              </a:r>
            </a:p>
          </p:txBody>
        </p:sp>
        <p:sp>
          <p:nvSpPr>
            <p:cNvPr id="43" name="tx43"/>
            <p:cNvSpPr/>
            <p:nvPr/>
          </p:nvSpPr>
          <p:spPr>
            <a:xfrm>
              <a:off x="754887" y="3341061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44" name="tx44"/>
            <p:cNvSpPr/>
            <p:nvPr/>
          </p:nvSpPr>
          <p:spPr>
            <a:xfrm>
              <a:off x="754887" y="2425987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75</a:t>
              </a:r>
            </a:p>
          </p:txBody>
        </p:sp>
        <p:sp>
          <p:nvSpPr>
            <p:cNvPr id="45" name="tx45"/>
            <p:cNvSpPr/>
            <p:nvPr/>
          </p:nvSpPr>
          <p:spPr>
            <a:xfrm>
              <a:off x="692708" y="1510912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100</a:t>
              </a:r>
            </a:p>
          </p:txBody>
        </p:sp>
        <p:sp>
          <p:nvSpPr>
            <p:cNvPr id="46" name="tx46"/>
            <p:cNvSpPr/>
            <p:nvPr/>
          </p:nvSpPr>
          <p:spPr>
            <a:xfrm>
              <a:off x="1938631" y="5456905"/>
              <a:ext cx="161574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-40</a:t>
              </a:r>
            </a:p>
          </p:txBody>
        </p:sp>
        <p:sp>
          <p:nvSpPr>
            <p:cNvPr id="47" name="tx47"/>
            <p:cNvSpPr/>
            <p:nvPr/>
          </p:nvSpPr>
          <p:spPr>
            <a:xfrm>
              <a:off x="3534991" y="5456905"/>
              <a:ext cx="161574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-20</a:t>
              </a:r>
            </a:p>
          </p:txBody>
        </p:sp>
        <p:sp>
          <p:nvSpPr>
            <p:cNvPr id="48" name="tx48"/>
            <p:cNvSpPr/>
            <p:nvPr/>
          </p:nvSpPr>
          <p:spPr>
            <a:xfrm>
              <a:off x="5181048" y="5456905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49" name="tx49"/>
            <p:cNvSpPr/>
            <p:nvPr/>
          </p:nvSpPr>
          <p:spPr>
            <a:xfrm>
              <a:off x="6746318" y="5456905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20</a:t>
              </a:r>
            </a:p>
          </p:txBody>
        </p:sp>
        <p:sp>
          <p:nvSpPr>
            <p:cNvPr id="50" name="tx50"/>
            <p:cNvSpPr/>
            <p:nvPr/>
          </p:nvSpPr>
          <p:spPr>
            <a:xfrm>
              <a:off x="1967252" y="5596581"/>
              <a:ext cx="4095231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 difference  (CKD-EPI Cys 2012 − Cr 2021, mL/min/1.73 m²)</a:t>
              </a:r>
            </a:p>
          </p:txBody>
        </p:sp>
        <p:sp>
          <p:nvSpPr>
            <p:cNvPr id="51" name="tx51"/>
            <p:cNvSpPr/>
            <p:nvPr/>
          </p:nvSpPr>
          <p:spPr>
            <a:xfrm rot="-5400000">
              <a:off x="169121" y="3331003"/>
              <a:ext cx="815553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% overdosed</a:t>
              </a:r>
            </a:p>
          </p:txBody>
        </p:sp>
        <p:sp>
          <p:nvSpPr>
            <p:cNvPr id="52" name="rc52"/>
            <p:cNvSpPr/>
            <p:nvPr/>
          </p:nvSpPr>
          <p:spPr>
            <a:xfrm>
              <a:off x="7296628" y="2832472"/>
              <a:ext cx="219455" cy="219456"/>
            </a:xfrm>
            <a:prstGeom prst="rect">
              <a:avLst/>
            </a:pr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3" name="pl53"/>
            <p:cNvSpPr/>
            <p:nvPr/>
          </p:nvSpPr>
          <p:spPr>
            <a:xfrm>
              <a:off x="7318573" y="2942200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4" name="rc54"/>
            <p:cNvSpPr/>
            <p:nvPr/>
          </p:nvSpPr>
          <p:spPr>
            <a:xfrm>
              <a:off x="7296628" y="3051928"/>
              <a:ext cx="219455" cy="219456"/>
            </a:xfrm>
            <a:prstGeom prst="rect">
              <a:avLst/>
            </a:pr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5" name="pl55"/>
            <p:cNvSpPr/>
            <p:nvPr/>
          </p:nvSpPr>
          <p:spPr>
            <a:xfrm>
              <a:off x="7318573" y="3161656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6" name="rc56"/>
            <p:cNvSpPr/>
            <p:nvPr/>
          </p:nvSpPr>
          <p:spPr>
            <a:xfrm>
              <a:off x="7296628" y="3271384"/>
              <a:ext cx="219455" cy="219456"/>
            </a:xfrm>
            <a:prstGeom prst="rect">
              <a:avLst/>
            </a:pr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7" name="pl57"/>
            <p:cNvSpPr/>
            <p:nvPr/>
          </p:nvSpPr>
          <p:spPr>
            <a:xfrm>
              <a:off x="7318573" y="3381112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8" name="rc58"/>
            <p:cNvSpPr/>
            <p:nvPr/>
          </p:nvSpPr>
          <p:spPr>
            <a:xfrm>
              <a:off x="7296628" y="3490840"/>
              <a:ext cx="219455" cy="219456"/>
            </a:xfrm>
            <a:prstGeom prst="rect">
              <a:avLst/>
            </a:pr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9" name="pl59"/>
            <p:cNvSpPr/>
            <p:nvPr/>
          </p:nvSpPr>
          <p:spPr>
            <a:xfrm>
              <a:off x="7318573" y="3600568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0" name="rc60"/>
            <p:cNvSpPr/>
            <p:nvPr/>
          </p:nvSpPr>
          <p:spPr>
            <a:xfrm>
              <a:off x="7296628" y="3710296"/>
              <a:ext cx="219455" cy="219456"/>
            </a:xfrm>
            <a:prstGeom prst="rect">
              <a:avLst/>
            </a:pr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61" name="pl61"/>
            <p:cNvSpPr/>
            <p:nvPr/>
          </p:nvSpPr>
          <p:spPr>
            <a:xfrm>
              <a:off x="7318573" y="3820024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2" name="tx62"/>
            <p:cNvSpPr/>
            <p:nvPr/>
          </p:nvSpPr>
          <p:spPr>
            <a:xfrm>
              <a:off x="7585673" y="2902149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(±20%)</a:t>
              </a:r>
            </a:p>
          </p:txBody>
        </p:sp>
        <p:sp>
          <p:nvSpPr>
            <p:cNvPr id="63" name="tx63"/>
            <p:cNvSpPr/>
            <p:nvPr/>
          </p:nvSpPr>
          <p:spPr>
            <a:xfrm>
              <a:off x="7585673" y="3121605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(±15%)</a:t>
              </a:r>
            </a:p>
          </p:txBody>
        </p:sp>
        <p:sp>
          <p:nvSpPr>
            <p:cNvPr id="64" name="tx64"/>
            <p:cNvSpPr/>
            <p:nvPr/>
          </p:nvSpPr>
          <p:spPr>
            <a:xfrm>
              <a:off x="7585673" y="3341061"/>
              <a:ext cx="42839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Cisplatin</a:t>
              </a:r>
            </a:p>
          </p:txBody>
        </p:sp>
        <p:sp>
          <p:nvSpPr>
            <p:cNvPr id="65" name="tx65"/>
            <p:cNvSpPr/>
            <p:nvPr/>
          </p:nvSpPr>
          <p:spPr>
            <a:xfrm>
              <a:off x="7585673" y="3560517"/>
              <a:ext cx="65224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Methotrexate</a:t>
              </a:r>
            </a:p>
          </p:txBody>
        </p:sp>
        <p:sp>
          <p:nvSpPr>
            <p:cNvPr id="66" name="tx66"/>
            <p:cNvSpPr/>
            <p:nvPr/>
          </p:nvSpPr>
          <p:spPr>
            <a:xfrm>
              <a:off x="7585673" y="3779973"/>
              <a:ext cx="51572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Melphalan</a:t>
              </a:r>
            </a:p>
          </p:txBody>
        </p:sp>
        <p:sp>
          <p:nvSpPr>
            <p:cNvPr id="67" name="tx67"/>
            <p:cNvSpPr/>
            <p:nvPr/>
          </p:nvSpPr>
          <p:spPr>
            <a:xfrm>
              <a:off x="941876" y="1166869"/>
              <a:ext cx="1825142" cy="100584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 b="1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eGFRcr-cys · CKD-EPI 2021</a:t>
              </a: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"/>
          <p:cNvGrpSpPr/>
          <p:nvPr/>
        </p:nvGrpSpPr>
        <p:grpSpPr>
          <a:xfrm>
            <a:off x="457200" y="1097280"/>
            <a:ext cx="8229600" cy="4700016"/>
            <a:chOff x="457200" y="1097280"/>
            <a:chExt cx="8229600" cy="4700016"/>
          </a:xfrm>
        </p:grpSpPr>
        <p:sp>
          <p:nvSpPr>
            <p:cNvPr id="3" name="rc3"/>
            <p:cNvSpPr/>
            <p:nvPr/>
          </p:nvSpPr>
          <p:spPr>
            <a:xfrm>
              <a:off x="457200" y="1097280"/>
              <a:ext cx="8229600" cy="470001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941876" y="4753723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941876" y="3838649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941876" y="2923575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941876" y="2008500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1221239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281759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441395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601031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941876" y="5211260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941876" y="4296186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941876" y="3381112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941876" y="2466037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941876" y="1550963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2019419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361577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521213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pl20"/>
            <p:cNvSpPr/>
            <p:nvPr/>
          </p:nvSpPr>
          <p:spPr>
            <a:xfrm>
              <a:off x="680849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1" name="pg21"/>
            <p:cNvSpPr/>
            <p:nvPr/>
          </p:nvSpPr>
          <p:spPr>
            <a:xfrm>
              <a:off x="941876" y="4711615"/>
              <a:ext cx="6145984" cy="515178"/>
            </a:xfrm>
            <a:custGeom>
              <a:avLst/>
              <a:pathLst>
                <a:path w="6145984" h="515178">
                  <a:moveTo>
                    <a:pt x="0" y="0"/>
                  </a:moveTo>
                  <a:lnTo>
                    <a:pt x="103864" y="22173"/>
                  </a:lnTo>
                  <a:lnTo>
                    <a:pt x="216619" y="44804"/>
                  </a:lnTo>
                  <a:lnTo>
                    <a:pt x="329375" y="65955"/>
                  </a:lnTo>
                  <a:lnTo>
                    <a:pt x="442131" y="85590"/>
                  </a:lnTo>
                  <a:lnTo>
                    <a:pt x="554886" y="103677"/>
                  </a:lnTo>
                  <a:lnTo>
                    <a:pt x="667642" y="120191"/>
                  </a:lnTo>
                  <a:lnTo>
                    <a:pt x="780397" y="135122"/>
                  </a:lnTo>
                  <a:lnTo>
                    <a:pt x="893153" y="148486"/>
                  </a:lnTo>
                  <a:lnTo>
                    <a:pt x="1005908" y="160337"/>
                  </a:lnTo>
                  <a:lnTo>
                    <a:pt x="1118664" y="170772"/>
                  </a:lnTo>
                  <a:lnTo>
                    <a:pt x="1231419" y="179936"/>
                  </a:lnTo>
                  <a:lnTo>
                    <a:pt x="1344175" y="188020"/>
                  </a:lnTo>
                  <a:lnTo>
                    <a:pt x="1456930" y="195239"/>
                  </a:lnTo>
                  <a:lnTo>
                    <a:pt x="1569686" y="201813"/>
                  </a:lnTo>
                  <a:lnTo>
                    <a:pt x="1682441" y="207935"/>
                  </a:lnTo>
                  <a:lnTo>
                    <a:pt x="1795197" y="213748"/>
                  </a:lnTo>
                  <a:lnTo>
                    <a:pt x="1907952" y="219827"/>
                  </a:lnTo>
                  <a:lnTo>
                    <a:pt x="2020708" y="226139"/>
                  </a:lnTo>
                  <a:lnTo>
                    <a:pt x="2133463" y="232106"/>
                  </a:lnTo>
                  <a:lnTo>
                    <a:pt x="2246219" y="237425"/>
                  </a:lnTo>
                  <a:lnTo>
                    <a:pt x="2358975" y="242633"/>
                  </a:lnTo>
                  <a:lnTo>
                    <a:pt x="2471730" y="250128"/>
                  </a:lnTo>
                  <a:lnTo>
                    <a:pt x="2584486" y="257865"/>
                  </a:lnTo>
                  <a:lnTo>
                    <a:pt x="2697241" y="264063"/>
                  </a:lnTo>
                  <a:lnTo>
                    <a:pt x="2809997" y="268612"/>
                  </a:lnTo>
                  <a:lnTo>
                    <a:pt x="2922752" y="274338"/>
                  </a:lnTo>
                  <a:lnTo>
                    <a:pt x="3035508" y="279429"/>
                  </a:lnTo>
                  <a:lnTo>
                    <a:pt x="3148263" y="282184"/>
                  </a:lnTo>
                  <a:lnTo>
                    <a:pt x="3261019" y="283432"/>
                  </a:lnTo>
                  <a:lnTo>
                    <a:pt x="3373774" y="284948"/>
                  </a:lnTo>
                  <a:lnTo>
                    <a:pt x="3486530" y="284907"/>
                  </a:lnTo>
                  <a:lnTo>
                    <a:pt x="3599285" y="282778"/>
                  </a:lnTo>
                  <a:lnTo>
                    <a:pt x="3712041" y="279525"/>
                  </a:lnTo>
                  <a:lnTo>
                    <a:pt x="3824796" y="273615"/>
                  </a:lnTo>
                  <a:lnTo>
                    <a:pt x="3937552" y="266683"/>
                  </a:lnTo>
                  <a:lnTo>
                    <a:pt x="4050307" y="262004"/>
                  </a:lnTo>
                  <a:lnTo>
                    <a:pt x="4163063" y="259000"/>
                  </a:lnTo>
                  <a:lnTo>
                    <a:pt x="4275819" y="255279"/>
                  </a:lnTo>
                  <a:lnTo>
                    <a:pt x="4388574" y="250548"/>
                  </a:lnTo>
                  <a:lnTo>
                    <a:pt x="4501330" y="244705"/>
                  </a:lnTo>
                  <a:lnTo>
                    <a:pt x="4614085" y="237769"/>
                  </a:lnTo>
                  <a:lnTo>
                    <a:pt x="4726841" y="230042"/>
                  </a:lnTo>
                  <a:lnTo>
                    <a:pt x="4839596" y="221652"/>
                  </a:lnTo>
                  <a:lnTo>
                    <a:pt x="4952352" y="212619"/>
                  </a:lnTo>
                  <a:lnTo>
                    <a:pt x="5065107" y="202886"/>
                  </a:lnTo>
                  <a:lnTo>
                    <a:pt x="5177863" y="192353"/>
                  </a:lnTo>
                  <a:lnTo>
                    <a:pt x="5290618" y="180891"/>
                  </a:lnTo>
                  <a:lnTo>
                    <a:pt x="5403374" y="168361"/>
                  </a:lnTo>
                  <a:lnTo>
                    <a:pt x="5516129" y="154634"/>
                  </a:lnTo>
                  <a:lnTo>
                    <a:pt x="5628885" y="139596"/>
                  </a:lnTo>
                  <a:lnTo>
                    <a:pt x="5741640" y="123157"/>
                  </a:lnTo>
                  <a:lnTo>
                    <a:pt x="5854396" y="105250"/>
                  </a:lnTo>
                  <a:lnTo>
                    <a:pt x="5967151" y="85832"/>
                  </a:lnTo>
                  <a:lnTo>
                    <a:pt x="6079907" y="64877"/>
                  </a:lnTo>
                  <a:lnTo>
                    <a:pt x="6145984" y="51691"/>
                  </a:lnTo>
                  <a:lnTo>
                    <a:pt x="6145984" y="464182"/>
                  </a:lnTo>
                  <a:lnTo>
                    <a:pt x="6079907" y="455990"/>
                  </a:lnTo>
                  <a:lnTo>
                    <a:pt x="5967151" y="443566"/>
                  </a:lnTo>
                  <a:lnTo>
                    <a:pt x="5854396" y="432686"/>
                  </a:lnTo>
                  <a:lnTo>
                    <a:pt x="5741640" y="423322"/>
                  </a:lnTo>
                  <a:lnTo>
                    <a:pt x="5628885" y="415426"/>
                  </a:lnTo>
                  <a:lnTo>
                    <a:pt x="5516129" y="408928"/>
                  </a:lnTo>
                  <a:lnTo>
                    <a:pt x="5403374" y="403737"/>
                  </a:lnTo>
                  <a:lnTo>
                    <a:pt x="5290618" y="399734"/>
                  </a:lnTo>
                  <a:lnTo>
                    <a:pt x="5177863" y="396786"/>
                  </a:lnTo>
                  <a:lnTo>
                    <a:pt x="5065107" y="394754"/>
                  </a:lnTo>
                  <a:lnTo>
                    <a:pt x="4952352" y="393505"/>
                  </a:lnTo>
                  <a:lnTo>
                    <a:pt x="4839596" y="392934"/>
                  </a:lnTo>
                  <a:lnTo>
                    <a:pt x="4726841" y="392984"/>
                  </a:lnTo>
                  <a:lnTo>
                    <a:pt x="4614085" y="393670"/>
                  </a:lnTo>
                  <a:lnTo>
                    <a:pt x="4501330" y="395008"/>
                  </a:lnTo>
                  <a:lnTo>
                    <a:pt x="4388574" y="396221"/>
                  </a:lnTo>
                  <a:lnTo>
                    <a:pt x="4275819" y="397432"/>
                  </a:lnTo>
                  <a:lnTo>
                    <a:pt x="4163063" y="399026"/>
                  </a:lnTo>
                  <a:lnTo>
                    <a:pt x="4050307" y="401198"/>
                  </a:lnTo>
                  <a:lnTo>
                    <a:pt x="3937552" y="405197"/>
                  </a:lnTo>
                  <a:lnTo>
                    <a:pt x="3824796" y="411981"/>
                  </a:lnTo>
                  <a:lnTo>
                    <a:pt x="3712041" y="419393"/>
                  </a:lnTo>
                  <a:lnTo>
                    <a:pt x="3599285" y="423940"/>
                  </a:lnTo>
                  <a:lnTo>
                    <a:pt x="3486530" y="426175"/>
                  </a:lnTo>
                  <a:lnTo>
                    <a:pt x="3373774" y="428535"/>
                  </a:lnTo>
                  <a:lnTo>
                    <a:pt x="3261019" y="430195"/>
                  </a:lnTo>
                  <a:lnTo>
                    <a:pt x="3148263" y="428081"/>
                  </a:lnTo>
                  <a:lnTo>
                    <a:pt x="3035508" y="423190"/>
                  </a:lnTo>
                  <a:lnTo>
                    <a:pt x="2922752" y="418463"/>
                  </a:lnTo>
                  <a:lnTo>
                    <a:pt x="2809997" y="414375"/>
                  </a:lnTo>
                  <a:lnTo>
                    <a:pt x="2697241" y="409056"/>
                  </a:lnTo>
                  <a:lnTo>
                    <a:pt x="2584486" y="401657"/>
                  </a:lnTo>
                  <a:lnTo>
                    <a:pt x="2471730" y="394547"/>
                  </a:lnTo>
                  <a:lnTo>
                    <a:pt x="2358975" y="388793"/>
                  </a:lnTo>
                  <a:lnTo>
                    <a:pt x="2246219" y="384219"/>
                  </a:lnTo>
                  <a:lnTo>
                    <a:pt x="2133463" y="380015"/>
                  </a:lnTo>
                  <a:lnTo>
                    <a:pt x="2020708" y="376471"/>
                  </a:lnTo>
                  <a:lnTo>
                    <a:pt x="1907952" y="373677"/>
                  </a:lnTo>
                  <a:lnTo>
                    <a:pt x="1795197" y="371448"/>
                  </a:lnTo>
                  <a:lnTo>
                    <a:pt x="1682441" y="369740"/>
                  </a:lnTo>
                  <a:lnTo>
                    <a:pt x="1569686" y="368762"/>
                  </a:lnTo>
                  <a:lnTo>
                    <a:pt x="1456930" y="368656"/>
                  </a:lnTo>
                  <a:lnTo>
                    <a:pt x="1344175" y="369614"/>
                  </a:lnTo>
                  <a:lnTo>
                    <a:pt x="1231419" y="371854"/>
                  </a:lnTo>
                  <a:lnTo>
                    <a:pt x="1118664" y="375594"/>
                  </a:lnTo>
                  <a:lnTo>
                    <a:pt x="1005908" y="381022"/>
                  </a:lnTo>
                  <a:lnTo>
                    <a:pt x="893153" y="388285"/>
                  </a:lnTo>
                  <a:lnTo>
                    <a:pt x="780397" y="397479"/>
                  </a:lnTo>
                  <a:lnTo>
                    <a:pt x="667642" y="408656"/>
                  </a:lnTo>
                  <a:lnTo>
                    <a:pt x="554886" y="421833"/>
                  </a:lnTo>
                  <a:lnTo>
                    <a:pt x="442131" y="437001"/>
                  </a:lnTo>
                  <a:lnTo>
                    <a:pt x="329375" y="454134"/>
                  </a:lnTo>
                  <a:lnTo>
                    <a:pt x="216619" y="473199"/>
                  </a:lnTo>
                  <a:lnTo>
                    <a:pt x="103864" y="494159"/>
                  </a:lnTo>
                  <a:lnTo>
                    <a:pt x="0" y="515178"/>
                  </a:lnTo>
                  <a:close/>
                </a:path>
              </a:pathLst>
            </a:cu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2" name="pl22"/>
            <p:cNvSpPr/>
            <p:nvPr/>
          </p:nvSpPr>
          <p:spPr>
            <a:xfrm>
              <a:off x="941876" y="4711615"/>
              <a:ext cx="6145984" cy="284948"/>
            </a:xfrm>
            <a:custGeom>
              <a:avLst/>
              <a:pathLst>
                <a:path w="6145984" h="284948">
                  <a:moveTo>
                    <a:pt x="0" y="0"/>
                  </a:moveTo>
                  <a:lnTo>
                    <a:pt x="103864" y="22173"/>
                  </a:lnTo>
                  <a:lnTo>
                    <a:pt x="216619" y="44804"/>
                  </a:lnTo>
                  <a:lnTo>
                    <a:pt x="329375" y="65955"/>
                  </a:lnTo>
                  <a:lnTo>
                    <a:pt x="442131" y="85590"/>
                  </a:lnTo>
                  <a:lnTo>
                    <a:pt x="554886" y="103677"/>
                  </a:lnTo>
                  <a:lnTo>
                    <a:pt x="667642" y="120191"/>
                  </a:lnTo>
                  <a:lnTo>
                    <a:pt x="780397" y="135122"/>
                  </a:lnTo>
                  <a:lnTo>
                    <a:pt x="893153" y="148486"/>
                  </a:lnTo>
                  <a:lnTo>
                    <a:pt x="1005908" y="160337"/>
                  </a:lnTo>
                  <a:lnTo>
                    <a:pt x="1118664" y="170772"/>
                  </a:lnTo>
                  <a:lnTo>
                    <a:pt x="1231419" y="179936"/>
                  </a:lnTo>
                  <a:lnTo>
                    <a:pt x="1344175" y="188020"/>
                  </a:lnTo>
                  <a:lnTo>
                    <a:pt x="1456930" y="195239"/>
                  </a:lnTo>
                  <a:lnTo>
                    <a:pt x="1569686" y="201813"/>
                  </a:lnTo>
                  <a:lnTo>
                    <a:pt x="1682441" y="207935"/>
                  </a:lnTo>
                  <a:lnTo>
                    <a:pt x="1795197" y="213748"/>
                  </a:lnTo>
                  <a:lnTo>
                    <a:pt x="1907952" y="219827"/>
                  </a:lnTo>
                  <a:lnTo>
                    <a:pt x="2020708" y="226139"/>
                  </a:lnTo>
                  <a:lnTo>
                    <a:pt x="2133463" y="232106"/>
                  </a:lnTo>
                  <a:lnTo>
                    <a:pt x="2246219" y="237425"/>
                  </a:lnTo>
                  <a:lnTo>
                    <a:pt x="2358975" y="242633"/>
                  </a:lnTo>
                  <a:lnTo>
                    <a:pt x="2471730" y="250128"/>
                  </a:lnTo>
                  <a:lnTo>
                    <a:pt x="2584486" y="257865"/>
                  </a:lnTo>
                  <a:lnTo>
                    <a:pt x="2697241" y="264063"/>
                  </a:lnTo>
                  <a:lnTo>
                    <a:pt x="2809997" y="268612"/>
                  </a:lnTo>
                  <a:lnTo>
                    <a:pt x="2922752" y="274338"/>
                  </a:lnTo>
                  <a:lnTo>
                    <a:pt x="3035508" y="279429"/>
                  </a:lnTo>
                  <a:lnTo>
                    <a:pt x="3148263" y="282184"/>
                  </a:lnTo>
                  <a:lnTo>
                    <a:pt x="3261019" y="283432"/>
                  </a:lnTo>
                  <a:lnTo>
                    <a:pt x="3373774" y="284948"/>
                  </a:lnTo>
                  <a:lnTo>
                    <a:pt x="3486530" y="284907"/>
                  </a:lnTo>
                  <a:lnTo>
                    <a:pt x="3599285" y="282778"/>
                  </a:lnTo>
                  <a:lnTo>
                    <a:pt x="3712041" y="279525"/>
                  </a:lnTo>
                  <a:lnTo>
                    <a:pt x="3824796" y="273615"/>
                  </a:lnTo>
                  <a:lnTo>
                    <a:pt x="3937552" y="266683"/>
                  </a:lnTo>
                  <a:lnTo>
                    <a:pt x="4050307" y="262004"/>
                  </a:lnTo>
                  <a:lnTo>
                    <a:pt x="4163063" y="259000"/>
                  </a:lnTo>
                  <a:lnTo>
                    <a:pt x="4275819" y="255279"/>
                  </a:lnTo>
                  <a:lnTo>
                    <a:pt x="4388574" y="250548"/>
                  </a:lnTo>
                  <a:lnTo>
                    <a:pt x="4501330" y="244705"/>
                  </a:lnTo>
                  <a:lnTo>
                    <a:pt x="4614085" y="237769"/>
                  </a:lnTo>
                  <a:lnTo>
                    <a:pt x="4726841" y="230042"/>
                  </a:lnTo>
                  <a:lnTo>
                    <a:pt x="4839596" y="221652"/>
                  </a:lnTo>
                  <a:lnTo>
                    <a:pt x="4952352" y="212619"/>
                  </a:lnTo>
                  <a:lnTo>
                    <a:pt x="5065107" y="202886"/>
                  </a:lnTo>
                  <a:lnTo>
                    <a:pt x="5177863" y="192353"/>
                  </a:lnTo>
                  <a:lnTo>
                    <a:pt x="5290618" y="180891"/>
                  </a:lnTo>
                  <a:lnTo>
                    <a:pt x="5403374" y="168361"/>
                  </a:lnTo>
                  <a:lnTo>
                    <a:pt x="5516129" y="154634"/>
                  </a:lnTo>
                  <a:lnTo>
                    <a:pt x="5628885" y="139596"/>
                  </a:lnTo>
                  <a:lnTo>
                    <a:pt x="5741640" y="123157"/>
                  </a:lnTo>
                  <a:lnTo>
                    <a:pt x="5854396" y="105250"/>
                  </a:lnTo>
                  <a:lnTo>
                    <a:pt x="5967151" y="85832"/>
                  </a:lnTo>
                  <a:lnTo>
                    <a:pt x="6079907" y="64877"/>
                  </a:lnTo>
                  <a:lnTo>
                    <a:pt x="6145984" y="51691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3" name="pl23"/>
            <p:cNvSpPr/>
            <p:nvPr/>
          </p:nvSpPr>
          <p:spPr>
            <a:xfrm>
              <a:off x="941876" y="5080272"/>
              <a:ext cx="6145984" cy="146521"/>
            </a:xfrm>
            <a:custGeom>
              <a:avLst/>
              <a:pathLst>
                <a:path w="6145984" h="146521">
                  <a:moveTo>
                    <a:pt x="6145984" y="95525"/>
                  </a:moveTo>
                  <a:lnTo>
                    <a:pt x="6079907" y="87333"/>
                  </a:lnTo>
                  <a:lnTo>
                    <a:pt x="5967151" y="74910"/>
                  </a:lnTo>
                  <a:lnTo>
                    <a:pt x="5854396" y="64030"/>
                  </a:lnTo>
                  <a:lnTo>
                    <a:pt x="5741640" y="54665"/>
                  </a:lnTo>
                  <a:lnTo>
                    <a:pt x="5628885" y="46769"/>
                  </a:lnTo>
                  <a:lnTo>
                    <a:pt x="5516129" y="40272"/>
                  </a:lnTo>
                  <a:lnTo>
                    <a:pt x="5403374" y="35080"/>
                  </a:lnTo>
                  <a:lnTo>
                    <a:pt x="5290618" y="31077"/>
                  </a:lnTo>
                  <a:lnTo>
                    <a:pt x="5177863" y="28130"/>
                  </a:lnTo>
                  <a:lnTo>
                    <a:pt x="5065107" y="26098"/>
                  </a:lnTo>
                  <a:lnTo>
                    <a:pt x="4952352" y="24849"/>
                  </a:lnTo>
                  <a:lnTo>
                    <a:pt x="4839596" y="24278"/>
                  </a:lnTo>
                  <a:lnTo>
                    <a:pt x="4726841" y="24328"/>
                  </a:lnTo>
                  <a:lnTo>
                    <a:pt x="4614085" y="25013"/>
                  </a:lnTo>
                  <a:lnTo>
                    <a:pt x="4501330" y="26351"/>
                  </a:lnTo>
                  <a:lnTo>
                    <a:pt x="4388574" y="27565"/>
                  </a:lnTo>
                  <a:lnTo>
                    <a:pt x="4275819" y="28775"/>
                  </a:lnTo>
                  <a:lnTo>
                    <a:pt x="4163063" y="30370"/>
                  </a:lnTo>
                  <a:lnTo>
                    <a:pt x="4050307" y="32542"/>
                  </a:lnTo>
                  <a:lnTo>
                    <a:pt x="3937552" y="36541"/>
                  </a:lnTo>
                  <a:lnTo>
                    <a:pt x="3824796" y="43325"/>
                  </a:lnTo>
                  <a:lnTo>
                    <a:pt x="3712041" y="50736"/>
                  </a:lnTo>
                  <a:lnTo>
                    <a:pt x="3599285" y="55284"/>
                  </a:lnTo>
                  <a:lnTo>
                    <a:pt x="3486530" y="57519"/>
                  </a:lnTo>
                  <a:lnTo>
                    <a:pt x="3373774" y="59878"/>
                  </a:lnTo>
                  <a:lnTo>
                    <a:pt x="3261019" y="61539"/>
                  </a:lnTo>
                  <a:lnTo>
                    <a:pt x="3148263" y="59425"/>
                  </a:lnTo>
                  <a:lnTo>
                    <a:pt x="3035508" y="54533"/>
                  </a:lnTo>
                  <a:lnTo>
                    <a:pt x="2922752" y="49807"/>
                  </a:lnTo>
                  <a:lnTo>
                    <a:pt x="2809997" y="45719"/>
                  </a:lnTo>
                  <a:lnTo>
                    <a:pt x="2697241" y="40399"/>
                  </a:lnTo>
                  <a:lnTo>
                    <a:pt x="2584486" y="33001"/>
                  </a:lnTo>
                  <a:lnTo>
                    <a:pt x="2471730" y="25891"/>
                  </a:lnTo>
                  <a:lnTo>
                    <a:pt x="2358975" y="20136"/>
                  </a:lnTo>
                  <a:lnTo>
                    <a:pt x="2246219" y="15562"/>
                  </a:lnTo>
                  <a:lnTo>
                    <a:pt x="2133463" y="11358"/>
                  </a:lnTo>
                  <a:lnTo>
                    <a:pt x="2020708" y="7815"/>
                  </a:lnTo>
                  <a:lnTo>
                    <a:pt x="1907952" y="5021"/>
                  </a:lnTo>
                  <a:lnTo>
                    <a:pt x="1795197" y="2791"/>
                  </a:lnTo>
                  <a:lnTo>
                    <a:pt x="1682441" y="1083"/>
                  </a:lnTo>
                  <a:lnTo>
                    <a:pt x="1569686" y="106"/>
                  </a:lnTo>
                  <a:lnTo>
                    <a:pt x="1456930" y="0"/>
                  </a:lnTo>
                  <a:lnTo>
                    <a:pt x="1344175" y="957"/>
                  </a:lnTo>
                  <a:lnTo>
                    <a:pt x="1231419" y="3198"/>
                  </a:lnTo>
                  <a:lnTo>
                    <a:pt x="1118664" y="6938"/>
                  </a:lnTo>
                  <a:lnTo>
                    <a:pt x="1005908" y="12366"/>
                  </a:lnTo>
                  <a:lnTo>
                    <a:pt x="893153" y="19628"/>
                  </a:lnTo>
                  <a:lnTo>
                    <a:pt x="780397" y="28822"/>
                  </a:lnTo>
                  <a:lnTo>
                    <a:pt x="667642" y="39999"/>
                  </a:lnTo>
                  <a:lnTo>
                    <a:pt x="554886" y="53177"/>
                  </a:lnTo>
                  <a:lnTo>
                    <a:pt x="442131" y="68344"/>
                  </a:lnTo>
                  <a:lnTo>
                    <a:pt x="329375" y="85477"/>
                  </a:lnTo>
                  <a:lnTo>
                    <a:pt x="216619" y="104542"/>
                  </a:lnTo>
                  <a:lnTo>
                    <a:pt x="103864" y="125502"/>
                  </a:lnTo>
                  <a:lnTo>
                    <a:pt x="0" y="146521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4" name="pl24"/>
            <p:cNvSpPr/>
            <p:nvPr/>
          </p:nvSpPr>
          <p:spPr>
            <a:xfrm>
              <a:off x="941876" y="4969204"/>
              <a:ext cx="6145984" cy="99224"/>
            </a:xfrm>
            <a:custGeom>
              <a:avLst/>
              <a:pathLst>
                <a:path w="6145984" h="99224">
                  <a:moveTo>
                    <a:pt x="0" y="0"/>
                  </a:moveTo>
                  <a:lnTo>
                    <a:pt x="103864" y="577"/>
                  </a:lnTo>
                  <a:lnTo>
                    <a:pt x="216619" y="1412"/>
                  </a:lnTo>
                  <a:lnTo>
                    <a:pt x="329375" y="2455"/>
                  </a:lnTo>
                  <a:lnTo>
                    <a:pt x="442131" y="3706"/>
                  </a:lnTo>
                  <a:lnTo>
                    <a:pt x="554886" y="5166"/>
                  </a:lnTo>
                  <a:lnTo>
                    <a:pt x="667642" y="6834"/>
                  </a:lnTo>
                  <a:lnTo>
                    <a:pt x="780397" y="8711"/>
                  </a:lnTo>
                  <a:lnTo>
                    <a:pt x="893153" y="10796"/>
                  </a:lnTo>
                  <a:lnTo>
                    <a:pt x="1005908" y="13091"/>
                  </a:lnTo>
                  <a:lnTo>
                    <a:pt x="1118664" y="15594"/>
                  </a:lnTo>
                  <a:lnTo>
                    <a:pt x="1231419" y="18306"/>
                  </a:lnTo>
                  <a:lnTo>
                    <a:pt x="1344175" y="21228"/>
                  </a:lnTo>
                  <a:lnTo>
                    <a:pt x="1456930" y="24358"/>
                  </a:lnTo>
                  <a:lnTo>
                    <a:pt x="1569686" y="27699"/>
                  </a:lnTo>
                  <a:lnTo>
                    <a:pt x="1682441" y="31248"/>
                  </a:lnTo>
                  <a:lnTo>
                    <a:pt x="1795197" y="35009"/>
                  </a:lnTo>
                  <a:lnTo>
                    <a:pt x="1907952" y="39163"/>
                  </a:lnTo>
                  <a:lnTo>
                    <a:pt x="2020708" y="43716"/>
                  </a:lnTo>
                  <a:lnTo>
                    <a:pt x="2133463" y="48471"/>
                  </a:lnTo>
                  <a:lnTo>
                    <a:pt x="2246219" y="53233"/>
                  </a:lnTo>
                  <a:lnTo>
                    <a:pt x="2358975" y="58124"/>
                  </a:lnTo>
                  <a:lnTo>
                    <a:pt x="2471730" y="64749"/>
                  </a:lnTo>
                  <a:lnTo>
                    <a:pt x="2584486" y="72172"/>
                  </a:lnTo>
                  <a:lnTo>
                    <a:pt x="2697241" y="78970"/>
                  </a:lnTo>
                  <a:lnTo>
                    <a:pt x="2809997" y="83904"/>
                  </a:lnTo>
                  <a:lnTo>
                    <a:pt x="2922752" y="88812"/>
                  </a:lnTo>
                  <a:lnTo>
                    <a:pt x="3035508" y="93720"/>
                  </a:lnTo>
                  <a:lnTo>
                    <a:pt x="3148263" y="97544"/>
                  </a:lnTo>
                  <a:lnTo>
                    <a:pt x="3261019" y="99224"/>
                  </a:lnTo>
                  <a:lnTo>
                    <a:pt x="3373774" y="99152"/>
                  </a:lnTo>
                  <a:lnTo>
                    <a:pt x="3486530" y="97952"/>
                  </a:lnTo>
                  <a:lnTo>
                    <a:pt x="3599285" y="95770"/>
                  </a:lnTo>
                  <a:lnTo>
                    <a:pt x="3712041" y="91870"/>
                  </a:lnTo>
                  <a:lnTo>
                    <a:pt x="3824796" y="85209"/>
                  </a:lnTo>
                  <a:lnTo>
                    <a:pt x="3937552" y="78351"/>
                  </a:lnTo>
                  <a:lnTo>
                    <a:pt x="4050307" y="74012"/>
                  </a:lnTo>
                  <a:lnTo>
                    <a:pt x="4163063" y="71424"/>
                  </a:lnTo>
                  <a:lnTo>
                    <a:pt x="4275819" y="68766"/>
                  </a:lnTo>
                  <a:lnTo>
                    <a:pt x="4388574" y="65795"/>
                  </a:lnTo>
                  <a:lnTo>
                    <a:pt x="4501330" y="62267"/>
                  </a:lnTo>
                  <a:lnTo>
                    <a:pt x="4614085" y="58130"/>
                  </a:lnTo>
                  <a:lnTo>
                    <a:pt x="4726841" y="53924"/>
                  </a:lnTo>
                  <a:lnTo>
                    <a:pt x="4839596" y="49704"/>
                  </a:lnTo>
                  <a:lnTo>
                    <a:pt x="4952352" y="45473"/>
                  </a:lnTo>
                  <a:lnTo>
                    <a:pt x="5065107" y="41231"/>
                  </a:lnTo>
                  <a:lnTo>
                    <a:pt x="5177863" y="36981"/>
                  </a:lnTo>
                  <a:lnTo>
                    <a:pt x="5290618" y="32723"/>
                  </a:lnTo>
                  <a:lnTo>
                    <a:pt x="5403374" y="28460"/>
                  </a:lnTo>
                  <a:lnTo>
                    <a:pt x="5516129" y="24192"/>
                  </a:lnTo>
                  <a:lnTo>
                    <a:pt x="5628885" y="19922"/>
                  </a:lnTo>
                  <a:lnTo>
                    <a:pt x="5741640" y="15650"/>
                  </a:lnTo>
                  <a:lnTo>
                    <a:pt x="5854396" y="11379"/>
                  </a:lnTo>
                  <a:lnTo>
                    <a:pt x="5967151" y="7110"/>
                  </a:lnTo>
                  <a:lnTo>
                    <a:pt x="6079907" y="2844"/>
                  </a:lnTo>
                  <a:lnTo>
                    <a:pt x="6145984" y="347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5" name="pg25"/>
            <p:cNvSpPr/>
            <p:nvPr/>
          </p:nvSpPr>
          <p:spPr>
            <a:xfrm>
              <a:off x="941876" y="4575172"/>
              <a:ext cx="6145984" cy="671078"/>
            </a:xfrm>
            <a:custGeom>
              <a:avLst/>
              <a:pathLst>
                <a:path w="6145984" h="671078">
                  <a:moveTo>
                    <a:pt x="0" y="0"/>
                  </a:moveTo>
                  <a:lnTo>
                    <a:pt x="103864" y="20019"/>
                  </a:lnTo>
                  <a:lnTo>
                    <a:pt x="216619" y="40277"/>
                  </a:lnTo>
                  <a:lnTo>
                    <a:pt x="329375" y="59015"/>
                  </a:lnTo>
                  <a:lnTo>
                    <a:pt x="442131" y="76190"/>
                  </a:lnTo>
                  <a:lnTo>
                    <a:pt x="554886" y="91762"/>
                  </a:lnTo>
                  <a:lnTo>
                    <a:pt x="667642" y="105702"/>
                  </a:lnTo>
                  <a:lnTo>
                    <a:pt x="780397" y="118003"/>
                  </a:lnTo>
                  <a:lnTo>
                    <a:pt x="893153" y="128690"/>
                  </a:lnTo>
                  <a:lnTo>
                    <a:pt x="1005908" y="137835"/>
                  </a:lnTo>
                  <a:lnTo>
                    <a:pt x="1118664" y="145568"/>
                  </a:lnTo>
                  <a:lnTo>
                    <a:pt x="1231419" y="152085"/>
                  </a:lnTo>
                  <a:lnTo>
                    <a:pt x="1344175" y="157635"/>
                  </a:lnTo>
                  <a:lnTo>
                    <a:pt x="1456930" y="162505"/>
                  </a:lnTo>
                  <a:lnTo>
                    <a:pt x="1569686" y="166983"/>
                  </a:lnTo>
                  <a:lnTo>
                    <a:pt x="1682441" y="171325"/>
                  </a:lnTo>
                  <a:lnTo>
                    <a:pt x="1795197" y="175722"/>
                  </a:lnTo>
                  <a:lnTo>
                    <a:pt x="1907952" y="180934"/>
                  </a:lnTo>
                  <a:lnTo>
                    <a:pt x="2020708" y="186871"/>
                  </a:lnTo>
                  <a:lnTo>
                    <a:pt x="2133463" y="192703"/>
                  </a:lnTo>
                  <a:lnTo>
                    <a:pt x="2246219" y="197957"/>
                  </a:lnTo>
                  <a:lnTo>
                    <a:pt x="2358975" y="203130"/>
                  </a:lnTo>
                  <a:lnTo>
                    <a:pt x="2471730" y="210629"/>
                  </a:lnTo>
                  <a:lnTo>
                    <a:pt x="2584486" y="218200"/>
                  </a:lnTo>
                  <a:lnTo>
                    <a:pt x="2697241" y="224135"/>
                  </a:lnTo>
                  <a:lnTo>
                    <a:pt x="2809997" y="228665"/>
                  </a:lnTo>
                  <a:lnTo>
                    <a:pt x="2922752" y="232549"/>
                  </a:lnTo>
                  <a:lnTo>
                    <a:pt x="3035508" y="234246"/>
                  </a:lnTo>
                  <a:lnTo>
                    <a:pt x="3148263" y="233976"/>
                  </a:lnTo>
                  <a:lnTo>
                    <a:pt x="3261019" y="235198"/>
                  </a:lnTo>
                  <a:lnTo>
                    <a:pt x="3373774" y="239699"/>
                  </a:lnTo>
                  <a:lnTo>
                    <a:pt x="3486530" y="243507"/>
                  </a:lnTo>
                  <a:lnTo>
                    <a:pt x="3599285" y="245111"/>
                  </a:lnTo>
                  <a:lnTo>
                    <a:pt x="3712041" y="246176"/>
                  </a:lnTo>
                  <a:lnTo>
                    <a:pt x="3824796" y="246323"/>
                  </a:lnTo>
                  <a:lnTo>
                    <a:pt x="3937552" y="245082"/>
                  </a:lnTo>
                  <a:lnTo>
                    <a:pt x="4050307" y="243923"/>
                  </a:lnTo>
                  <a:lnTo>
                    <a:pt x="4163063" y="242982"/>
                  </a:lnTo>
                  <a:lnTo>
                    <a:pt x="4275819" y="240975"/>
                  </a:lnTo>
                  <a:lnTo>
                    <a:pt x="4388574" y="237621"/>
                  </a:lnTo>
                  <a:lnTo>
                    <a:pt x="4501330" y="232889"/>
                  </a:lnTo>
                  <a:lnTo>
                    <a:pt x="4614085" y="226884"/>
                  </a:lnTo>
                  <a:lnTo>
                    <a:pt x="4726841" y="219987"/>
                  </a:lnTo>
                  <a:lnTo>
                    <a:pt x="4839596" y="212357"/>
                  </a:lnTo>
                  <a:lnTo>
                    <a:pt x="4952352" y="204014"/>
                  </a:lnTo>
                  <a:lnTo>
                    <a:pt x="5065107" y="194882"/>
                  </a:lnTo>
                  <a:lnTo>
                    <a:pt x="5177863" y="184825"/>
                  </a:lnTo>
                  <a:lnTo>
                    <a:pt x="5290618" y="173669"/>
                  </a:lnTo>
                  <a:lnTo>
                    <a:pt x="5403374" y="161232"/>
                  </a:lnTo>
                  <a:lnTo>
                    <a:pt x="5516129" y="147339"/>
                  </a:lnTo>
                  <a:lnTo>
                    <a:pt x="5628885" y="131839"/>
                  </a:lnTo>
                  <a:lnTo>
                    <a:pt x="5741640" y="114609"/>
                  </a:lnTo>
                  <a:lnTo>
                    <a:pt x="5854396" y="95558"/>
                  </a:lnTo>
                  <a:lnTo>
                    <a:pt x="5967151" y="74624"/>
                  </a:lnTo>
                  <a:lnTo>
                    <a:pt x="6079907" y="51772"/>
                  </a:lnTo>
                  <a:lnTo>
                    <a:pt x="6145984" y="37245"/>
                  </a:lnTo>
                  <a:lnTo>
                    <a:pt x="6145984" y="574562"/>
                  </a:lnTo>
                  <a:lnTo>
                    <a:pt x="6079907" y="561241"/>
                  </a:lnTo>
                  <a:lnTo>
                    <a:pt x="5967151" y="540615"/>
                  </a:lnTo>
                  <a:lnTo>
                    <a:pt x="5854396" y="522081"/>
                  </a:lnTo>
                  <a:lnTo>
                    <a:pt x="5741640" y="505608"/>
                  </a:lnTo>
                  <a:lnTo>
                    <a:pt x="5628885" y="491139"/>
                  </a:lnTo>
                  <a:lnTo>
                    <a:pt x="5516129" y="478587"/>
                  </a:lnTo>
                  <a:lnTo>
                    <a:pt x="5403374" y="467836"/>
                  </a:lnTo>
                  <a:lnTo>
                    <a:pt x="5290618" y="458737"/>
                  </a:lnTo>
                  <a:lnTo>
                    <a:pt x="5177863" y="451122"/>
                  </a:lnTo>
                  <a:lnTo>
                    <a:pt x="5065107" y="444812"/>
                  </a:lnTo>
                  <a:lnTo>
                    <a:pt x="4952352" y="439640"/>
                  </a:lnTo>
                  <a:lnTo>
                    <a:pt x="4839596" y="435472"/>
                  </a:lnTo>
                  <a:lnTo>
                    <a:pt x="4726841" y="432238"/>
                  </a:lnTo>
                  <a:lnTo>
                    <a:pt x="4614085" y="429963"/>
                  </a:lnTo>
                  <a:lnTo>
                    <a:pt x="4501330" y="428676"/>
                  </a:lnTo>
                  <a:lnTo>
                    <a:pt x="4388574" y="427378"/>
                  </a:lnTo>
                  <a:lnTo>
                    <a:pt x="4275819" y="426146"/>
                  </a:lnTo>
                  <a:lnTo>
                    <a:pt x="4163063" y="425382"/>
                  </a:lnTo>
                  <a:lnTo>
                    <a:pt x="4050307" y="425240"/>
                  </a:lnTo>
                  <a:lnTo>
                    <a:pt x="3937552" y="425513"/>
                  </a:lnTo>
                  <a:lnTo>
                    <a:pt x="3824796" y="426560"/>
                  </a:lnTo>
                  <a:lnTo>
                    <a:pt x="3712041" y="428370"/>
                  </a:lnTo>
                  <a:lnTo>
                    <a:pt x="3599285" y="428991"/>
                  </a:lnTo>
                  <a:lnTo>
                    <a:pt x="3486530" y="427526"/>
                  </a:lnTo>
                  <a:lnTo>
                    <a:pt x="3373774" y="426738"/>
                  </a:lnTo>
                  <a:lnTo>
                    <a:pt x="3261019" y="426374"/>
                  </a:lnTo>
                  <a:lnTo>
                    <a:pt x="3148263" y="424025"/>
                  </a:lnTo>
                  <a:lnTo>
                    <a:pt x="3035508" y="421512"/>
                  </a:lnTo>
                  <a:lnTo>
                    <a:pt x="2922752" y="420289"/>
                  </a:lnTo>
                  <a:lnTo>
                    <a:pt x="2809997" y="418539"/>
                  </a:lnTo>
                  <a:lnTo>
                    <a:pt x="2697241" y="413004"/>
                  </a:lnTo>
                  <a:lnTo>
                    <a:pt x="2584486" y="405506"/>
                  </a:lnTo>
                  <a:lnTo>
                    <a:pt x="2471730" y="398751"/>
                  </a:lnTo>
                  <a:lnTo>
                    <a:pt x="2358975" y="393519"/>
                  </a:lnTo>
                  <a:lnTo>
                    <a:pt x="2246219" y="389172"/>
                  </a:lnTo>
                  <a:lnTo>
                    <a:pt x="2133463" y="385370"/>
                  </a:lnTo>
                  <a:lnTo>
                    <a:pt x="2020708" y="382696"/>
                  </a:lnTo>
                  <a:lnTo>
                    <a:pt x="1907952" y="381341"/>
                  </a:lnTo>
                  <a:lnTo>
                    <a:pt x="1795197" y="381144"/>
                  </a:lnTo>
                  <a:lnTo>
                    <a:pt x="1682441" y="382095"/>
                  </a:lnTo>
                  <a:lnTo>
                    <a:pt x="1569686" y="384454"/>
                  </a:lnTo>
                  <a:lnTo>
                    <a:pt x="1456930" y="388400"/>
                  </a:lnTo>
                  <a:lnTo>
                    <a:pt x="1344175" y="394182"/>
                  </a:lnTo>
                  <a:lnTo>
                    <a:pt x="1231419" y="402081"/>
                  </a:lnTo>
                  <a:lnTo>
                    <a:pt x="1118664" y="412373"/>
                  </a:lnTo>
                  <a:lnTo>
                    <a:pt x="1005908" y="425302"/>
                  </a:lnTo>
                  <a:lnTo>
                    <a:pt x="893153" y="441055"/>
                  </a:lnTo>
                  <a:lnTo>
                    <a:pt x="780397" y="459753"/>
                  </a:lnTo>
                  <a:lnTo>
                    <a:pt x="667642" y="481461"/>
                  </a:lnTo>
                  <a:lnTo>
                    <a:pt x="554886" y="506196"/>
                  </a:lnTo>
                  <a:lnTo>
                    <a:pt x="442131" y="533942"/>
                  </a:lnTo>
                  <a:lnTo>
                    <a:pt x="329375" y="564663"/>
                  </a:lnTo>
                  <a:lnTo>
                    <a:pt x="216619" y="598311"/>
                  </a:lnTo>
                  <a:lnTo>
                    <a:pt x="103864" y="634834"/>
                  </a:lnTo>
                  <a:lnTo>
                    <a:pt x="0" y="671078"/>
                  </a:lnTo>
                  <a:close/>
                </a:path>
              </a:pathLst>
            </a:cu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6" name="pl26"/>
            <p:cNvSpPr/>
            <p:nvPr/>
          </p:nvSpPr>
          <p:spPr>
            <a:xfrm>
              <a:off x="941876" y="4575172"/>
              <a:ext cx="6145984" cy="246323"/>
            </a:xfrm>
            <a:custGeom>
              <a:avLst/>
              <a:pathLst>
                <a:path w="6145984" h="246323">
                  <a:moveTo>
                    <a:pt x="0" y="0"/>
                  </a:moveTo>
                  <a:lnTo>
                    <a:pt x="103864" y="20019"/>
                  </a:lnTo>
                  <a:lnTo>
                    <a:pt x="216619" y="40277"/>
                  </a:lnTo>
                  <a:lnTo>
                    <a:pt x="329375" y="59015"/>
                  </a:lnTo>
                  <a:lnTo>
                    <a:pt x="442131" y="76190"/>
                  </a:lnTo>
                  <a:lnTo>
                    <a:pt x="554886" y="91762"/>
                  </a:lnTo>
                  <a:lnTo>
                    <a:pt x="667642" y="105702"/>
                  </a:lnTo>
                  <a:lnTo>
                    <a:pt x="780397" y="118003"/>
                  </a:lnTo>
                  <a:lnTo>
                    <a:pt x="893153" y="128690"/>
                  </a:lnTo>
                  <a:lnTo>
                    <a:pt x="1005908" y="137835"/>
                  </a:lnTo>
                  <a:lnTo>
                    <a:pt x="1118664" y="145568"/>
                  </a:lnTo>
                  <a:lnTo>
                    <a:pt x="1231419" y="152085"/>
                  </a:lnTo>
                  <a:lnTo>
                    <a:pt x="1344175" y="157635"/>
                  </a:lnTo>
                  <a:lnTo>
                    <a:pt x="1456930" y="162505"/>
                  </a:lnTo>
                  <a:lnTo>
                    <a:pt x="1569686" y="166983"/>
                  </a:lnTo>
                  <a:lnTo>
                    <a:pt x="1682441" y="171325"/>
                  </a:lnTo>
                  <a:lnTo>
                    <a:pt x="1795197" y="175722"/>
                  </a:lnTo>
                  <a:lnTo>
                    <a:pt x="1907952" y="180934"/>
                  </a:lnTo>
                  <a:lnTo>
                    <a:pt x="2020708" y="186871"/>
                  </a:lnTo>
                  <a:lnTo>
                    <a:pt x="2133463" y="192703"/>
                  </a:lnTo>
                  <a:lnTo>
                    <a:pt x="2246219" y="197957"/>
                  </a:lnTo>
                  <a:lnTo>
                    <a:pt x="2358975" y="203130"/>
                  </a:lnTo>
                  <a:lnTo>
                    <a:pt x="2471730" y="210629"/>
                  </a:lnTo>
                  <a:lnTo>
                    <a:pt x="2584486" y="218200"/>
                  </a:lnTo>
                  <a:lnTo>
                    <a:pt x="2697241" y="224135"/>
                  </a:lnTo>
                  <a:lnTo>
                    <a:pt x="2809997" y="228665"/>
                  </a:lnTo>
                  <a:lnTo>
                    <a:pt x="2922752" y="232549"/>
                  </a:lnTo>
                  <a:lnTo>
                    <a:pt x="3035508" y="234246"/>
                  </a:lnTo>
                  <a:lnTo>
                    <a:pt x="3148263" y="233976"/>
                  </a:lnTo>
                  <a:lnTo>
                    <a:pt x="3261019" y="235198"/>
                  </a:lnTo>
                  <a:lnTo>
                    <a:pt x="3373774" y="239699"/>
                  </a:lnTo>
                  <a:lnTo>
                    <a:pt x="3486530" y="243507"/>
                  </a:lnTo>
                  <a:lnTo>
                    <a:pt x="3599285" y="245111"/>
                  </a:lnTo>
                  <a:lnTo>
                    <a:pt x="3712041" y="246176"/>
                  </a:lnTo>
                  <a:lnTo>
                    <a:pt x="3824796" y="246323"/>
                  </a:lnTo>
                  <a:lnTo>
                    <a:pt x="3937552" y="245082"/>
                  </a:lnTo>
                  <a:lnTo>
                    <a:pt x="4050307" y="243923"/>
                  </a:lnTo>
                  <a:lnTo>
                    <a:pt x="4163063" y="242982"/>
                  </a:lnTo>
                  <a:lnTo>
                    <a:pt x="4275819" y="240975"/>
                  </a:lnTo>
                  <a:lnTo>
                    <a:pt x="4388574" y="237621"/>
                  </a:lnTo>
                  <a:lnTo>
                    <a:pt x="4501330" y="232889"/>
                  </a:lnTo>
                  <a:lnTo>
                    <a:pt x="4614085" y="226884"/>
                  </a:lnTo>
                  <a:lnTo>
                    <a:pt x="4726841" y="219987"/>
                  </a:lnTo>
                  <a:lnTo>
                    <a:pt x="4839596" y="212357"/>
                  </a:lnTo>
                  <a:lnTo>
                    <a:pt x="4952352" y="204014"/>
                  </a:lnTo>
                  <a:lnTo>
                    <a:pt x="5065107" y="194882"/>
                  </a:lnTo>
                  <a:lnTo>
                    <a:pt x="5177863" y="184825"/>
                  </a:lnTo>
                  <a:lnTo>
                    <a:pt x="5290618" y="173669"/>
                  </a:lnTo>
                  <a:lnTo>
                    <a:pt x="5403374" y="161232"/>
                  </a:lnTo>
                  <a:lnTo>
                    <a:pt x="5516129" y="147339"/>
                  </a:lnTo>
                  <a:lnTo>
                    <a:pt x="5628885" y="131839"/>
                  </a:lnTo>
                  <a:lnTo>
                    <a:pt x="5741640" y="114609"/>
                  </a:lnTo>
                  <a:lnTo>
                    <a:pt x="5854396" y="95558"/>
                  </a:lnTo>
                  <a:lnTo>
                    <a:pt x="5967151" y="74624"/>
                  </a:lnTo>
                  <a:lnTo>
                    <a:pt x="6079907" y="51772"/>
                  </a:lnTo>
                  <a:lnTo>
                    <a:pt x="6145984" y="37245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7" name="pl27"/>
            <p:cNvSpPr/>
            <p:nvPr/>
          </p:nvSpPr>
          <p:spPr>
            <a:xfrm>
              <a:off x="941876" y="4956316"/>
              <a:ext cx="6145984" cy="289934"/>
            </a:xfrm>
            <a:custGeom>
              <a:avLst/>
              <a:pathLst>
                <a:path w="6145984" h="289934">
                  <a:moveTo>
                    <a:pt x="6145984" y="193418"/>
                  </a:moveTo>
                  <a:lnTo>
                    <a:pt x="6079907" y="180097"/>
                  </a:lnTo>
                  <a:lnTo>
                    <a:pt x="5967151" y="159470"/>
                  </a:lnTo>
                  <a:lnTo>
                    <a:pt x="5854396" y="140937"/>
                  </a:lnTo>
                  <a:lnTo>
                    <a:pt x="5741640" y="124464"/>
                  </a:lnTo>
                  <a:lnTo>
                    <a:pt x="5628885" y="109995"/>
                  </a:lnTo>
                  <a:lnTo>
                    <a:pt x="5516129" y="97443"/>
                  </a:lnTo>
                  <a:lnTo>
                    <a:pt x="5403374" y="86692"/>
                  </a:lnTo>
                  <a:lnTo>
                    <a:pt x="5290618" y="77593"/>
                  </a:lnTo>
                  <a:lnTo>
                    <a:pt x="5177863" y="69978"/>
                  </a:lnTo>
                  <a:lnTo>
                    <a:pt x="5065107" y="63668"/>
                  </a:lnTo>
                  <a:lnTo>
                    <a:pt x="4952352" y="58495"/>
                  </a:lnTo>
                  <a:lnTo>
                    <a:pt x="4839596" y="54327"/>
                  </a:lnTo>
                  <a:lnTo>
                    <a:pt x="4726841" y="51094"/>
                  </a:lnTo>
                  <a:lnTo>
                    <a:pt x="4614085" y="48818"/>
                  </a:lnTo>
                  <a:lnTo>
                    <a:pt x="4501330" y="47532"/>
                  </a:lnTo>
                  <a:lnTo>
                    <a:pt x="4388574" y="46233"/>
                  </a:lnTo>
                  <a:lnTo>
                    <a:pt x="4275819" y="45001"/>
                  </a:lnTo>
                  <a:lnTo>
                    <a:pt x="4163063" y="44238"/>
                  </a:lnTo>
                  <a:lnTo>
                    <a:pt x="4050307" y="44096"/>
                  </a:lnTo>
                  <a:lnTo>
                    <a:pt x="3937552" y="44369"/>
                  </a:lnTo>
                  <a:lnTo>
                    <a:pt x="3824796" y="45416"/>
                  </a:lnTo>
                  <a:lnTo>
                    <a:pt x="3712041" y="47225"/>
                  </a:lnTo>
                  <a:lnTo>
                    <a:pt x="3599285" y="47847"/>
                  </a:lnTo>
                  <a:lnTo>
                    <a:pt x="3486530" y="46381"/>
                  </a:lnTo>
                  <a:lnTo>
                    <a:pt x="3373774" y="45594"/>
                  </a:lnTo>
                  <a:lnTo>
                    <a:pt x="3261019" y="45230"/>
                  </a:lnTo>
                  <a:lnTo>
                    <a:pt x="3148263" y="42880"/>
                  </a:lnTo>
                  <a:lnTo>
                    <a:pt x="3035508" y="40367"/>
                  </a:lnTo>
                  <a:lnTo>
                    <a:pt x="2922752" y="39145"/>
                  </a:lnTo>
                  <a:lnTo>
                    <a:pt x="2809997" y="37395"/>
                  </a:lnTo>
                  <a:lnTo>
                    <a:pt x="2697241" y="31859"/>
                  </a:lnTo>
                  <a:lnTo>
                    <a:pt x="2584486" y="24361"/>
                  </a:lnTo>
                  <a:lnTo>
                    <a:pt x="2471730" y="17607"/>
                  </a:lnTo>
                  <a:lnTo>
                    <a:pt x="2358975" y="12375"/>
                  </a:lnTo>
                  <a:lnTo>
                    <a:pt x="2246219" y="8028"/>
                  </a:lnTo>
                  <a:lnTo>
                    <a:pt x="2133463" y="4226"/>
                  </a:lnTo>
                  <a:lnTo>
                    <a:pt x="2020708" y="1552"/>
                  </a:lnTo>
                  <a:lnTo>
                    <a:pt x="1907952" y="197"/>
                  </a:lnTo>
                  <a:lnTo>
                    <a:pt x="1795197" y="0"/>
                  </a:lnTo>
                  <a:lnTo>
                    <a:pt x="1682441" y="950"/>
                  </a:lnTo>
                  <a:lnTo>
                    <a:pt x="1569686" y="3309"/>
                  </a:lnTo>
                  <a:lnTo>
                    <a:pt x="1456930" y="7256"/>
                  </a:lnTo>
                  <a:lnTo>
                    <a:pt x="1344175" y="13038"/>
                  </a:lnTo>
                  <a:lnTo>
                    <a:pt x="1231419" y="20936"/>
                  </a:lnTo>
                  <a:lnTo>
                    <a:pt x="1118664" y="31229"/>
                  </a:lnTo>
                  <a:lnTo>
                    <a:pt x="1005908" y="44158"/>
                  </a:lnTo>
                  <a:lnTo>
                    <a:pt x="893153" y="59910"/>
                  </a:lnTo>
                  <a:lnTo>
                    <a:pt x="780397" y="78609"/>
                  </a:lnTo>
                  <a:lnTo>
                    <a:pt x="667642" y="100317"/>
                  </a:lnTo>
                  <a:lnTo>
                    <a:pt x="554886" y="125052"/>
                  </a:lnTo>
                  <a:lnTo>
                    <a:pt x="442131" y="152798"/>
                  </a:lnTo>
                  <a:lnTo>
                    <a:pt x="329375" y="183519"/>
                  </a:lnTo>
                  <a:lnTo>
                    <a:pt x="216619" y="217166"/>
                  </a:lnTo>
                  <a:lnTo>
                    <a:pt x="103864" y="253690"/>
                  </a:lnTo>
                  <a:lnTo>
                    <a:pt x="0" y="289934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8" name="pl28"/>
            <p:cNvSpPr/>
            <p:nvPr/>
          </p:nvSpPr>
          <p:spPr>
            <a:xfrm>
              <a:off x="941876" y="4850625"/>
              <a:ext cx="6145984" cy="61820"/>
            </a:xfrm>
            <a:custGeom>
              <a:avLst/>
              <a:pathLst>
                <a:path w="6145984" h="61820">
                  <a:moveTo>
                    <a:pt x="0" y="60086"/>
                  </a:moveTo>
                  <a:lnTo>
                    <a:pt x="103864" y="51974"/>
                  </a:lnTo>
                  <a:lnTo>
                    <a:pt x="216619" y="43841"/>
                  </a:lnTo>
                  <a:lnTo>
                    <a:pt x="329375" y="36386"/>
                  </a:lnTo>
                  <a:lnTo>
                    <a:pt x="442131" y="29613"/>
                  </a:lnTo>
                  <a:lnTo>
                    <a:pt x="554886" y="23526"/>
                  </a:lnTo>
                  <a:lnTo>
                    <a:pt x="667642" y="18129"/>
                  </a:lnTo>
                  <a:lnTo>
                    <a:pt x="780397" y="13425"/>
                  </a:lnTo>
                  <a:lnTo>
                    <a:pt x="893153" y="9419"/>
                  </a:lnTo>
                  <a:lnTo>
                    <a:pt x="1005908" y="6116"/>
                  </a:lnTo>
                  <a:lnTo>
                    <a:pt x="1118664" y="3518"/>
                  </a:lnTo>
                  <a:lnTo>
                    <a:pt x="1231419" y="1630"/>
                  </a:lnTo>
                  <a:lnTo>
                    <a:pt x="1344175" y="456"/>
                  </a:lnTo>
                  <a:lnTo>
                    <a:pt x="1456930" y="0"/>
                  </a:lnTo>
                  <a:lnTo>
                    <a:pt x="1569686" y="265"/>
                  </a:lnTo>
                  <a:lnTo>
                    <a:pt x="1682441" y="1257"/>
                  </a:lnTo>
                  <a:lnTo>
                    <a:pt x="1795197" y="2980"/>
                  </a:lnTo>
                  <a:lnTo>
                    <a:pt x="1907952" y="5685"/>
                  </a:lnTo>
                  <a:lnTo>
                    <a:pt x="2020708" y="9330"/>
                  </a:lnTo>
                  <a:lnTo>
                    <a:pt x="2133463" y="13584"/>
                  </a:lnTo>
                  <a:lnTo>
                    <a:pt x="2246219" y="18112"/>
                  </a:lnTo>
                  <a:lnTo>
                    <a:pt x="2358975" y="22872"/>
                  </a:lnTo>
                  <a:lnTo>
                    <a:pt x="2471730" y="29237"/>
                  </a:lnTo>
                  <a:lnTo>
                    <a:pt x="2584486" y="36400"/>
                  </a:lnTo>
                  <a:lnTo>
                    <a:pt x="2697241" y="43116"/>
                  </a:lnTo>
                  <a:lnTo>
                    <a:pt x="2809997" y="48149"/>
                  </a:lnTo>
                  <a:lnTo>
                    <a:pt x="2922752" y="50966"/>
                  </a:lnTo>
                  <a:lnTo>
                    <a:pt x="3035508" y="52426"/>
                  </a:lnTo>
                  <a:lnTo>
                    <a:pt x="3148263" y="53547"/>
                  </a:lnTo>
                  <a:lnTo>
                    <a:pt x="3261019" y="55333"/>
                  </a:lnTo>
                  <a:lnTo>
                    <a:pt x="3373774" y="57766"/>
                  </a:lnTo>
                  <a:lnTo>
                    <a:pt x="3486530" y="60063"/>
                  </a:lnTo>
                  <a:lnTo>
                    <a:pt x="3599285" y="61598"/>
                  </a:lnTo>
                  <a:lnTo>
                    <a:pt x="3712041" y="61820"/>
                  </a:lnTo>
                  <a:lnTo>
                    <a:pt x="3824796" y="60989"/>
                  </a:lnTo>
                  <a:lnTo>
                    <a:pt x="3937552" y="59845"/>
                  </a:lnTo>
                  <a:lnTo>
                    <a:pt x="4050307" y="59129"/>
                  </a:lnTo>
                  <a:lnTo>
                    <a:pt x="4163063" y="58729"/>
                  </a:lnTo>
                  <a:lnTo>
                    <a:pt x="4275819" y="58107"/>
                  </a:lnTo>
                  <a:lnTo>
                    <a:pt x="4388574" y="57046"/>
                  </a:lnTo>
                  <a:lnTo>
                    <a:pt x="4501330" y="55330"/>
                  </a:lnTo>
                  <a:lnTo>
                    <a:pt x="4614085" y="52970"/>
                  </a:lnTo>
                  <a:lnTo>
                    <a:pt x="4726841" y="50659"/>
                  </a:lnTo>
                  <a:lnTo>
                    <a:pt x="4839596" y="48461"/>
                  </a:lnTo>
                  <a:lnTo>
                    <a:pt x="4952352" y="46374"/>
                  </a:lnTo>
                  <a:lnTo>
                    <a:pt x="5065107" y="44394"/>
                  </a:lnTo>
                  <a:lnTo>
                    <a:pt x="5177863" y="42521"/>
                  </a:lnTo>
                  <a:lnTo>
                    <a:pt x="5290618" y="40750"/>
                  </a:lnTo>
                  <a:lnTo>
                    <a:pt x="5403374" y="39081"/>
                  </a:lnTo>
                  <a:lnTo>
                    <a:pt x="5516129" y="37510"/>
                  </a:lnTo>
                  <a:lnTo>
                    <a:pt x="5628885" y="36036"/>
                  </a:lnTo>
                  <a:lnTo>
                    <a:pt x="5741640" y="34655"/>
                  </a:lnTo>
                  <a:lnTo>
                    <a:pt x="5854396" y="33366"/>
                  </a:lnTo>
                  <a:lnTo>
                    <a:pt x="5967151" y="32167"/>
                  </a:lnTo>
                  <a:lnTo>
                    <a:pt x="6079907" y="31053"/>
                  </a:lnTo>
                  <a:lnTo>
                    <a:pt x="6145984" y="30451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9" name="pg29"/>
            <p:cNvSpPr/>
            <p:nvPr/>
          </p:nvSpPr>
          <p:spPr>
            <a:xfrm>
              <a:off x="941876" y="4462342"/>
              <a:ext cx="6145984" cy="840415"/>
            </a:xfrm>
            <a:custGeom>
              <a:avLst/>
              <a:pathLst>
                <a:path w="6145984" h="840415">
                  <a:moveTo>
                    <a:pt x="0" y="0"/>
                  </a:moveTo>
                  <a:lnTo>
                    <a:pt x="103864" y="15911"/>
                  </a:lnTo>
                  <a:lnTo>
                    <a:pt x="216619" y="32569"/>
                  </a:lnTo>
                  <a:lnTo>
                    <a:pt x="329375" y="48586"/>
                  </a:lnTo>
                  <a:lnTo>
                    <a:pt x="442131" y="63935"/>
                  </a:lnTo>
                  <a:lnTo>
                    <a:pt x="554886" y="78596"/>
                  </a:lnTo>
                  <a:lnTo>
                    <a:pt x="667642" y="92557"/>
                  </a:lnTo>
                  <a:lnTo>
                    <a:pt x="780397" y="105824"/>
                  </a:lnTo>
                  <a:lnTo>
                    <a:pt x="893153" y="118434"/>
                  </a:lnTo>
                  <a:lnTo>
                    <a:pt x="1005908" y="130466"/>
                  </a:lnTo>
                  <a:lnTo>
                    <a:pt x="1118664" y="142056"/>
                  </a:lnTo>
                  <a:lnTo>
                    <a:pt x="1231419" y="153392"/>
                  </a:lnTo>
                  <a:lnTo>
                    <a:pt x="1344175" y="164717"/>
                  </a:lnTo>
                  <a:lnTo>
                    <a:pt x="1456930" y="176307"/>
                  </a:lnTo>
                  <a:lnTo>
                    <a:pt x="1569686" y="188437"/>
                  </a:lnTo>
                  <a:lnTo>
                    <a:pt x="1682441" y="201355"/>
                  </a:lnTo>
                  <a:lnTo>
                    <a:pt x="1795197" y="215249"/>
                  </a:lnTo>
                  <a:lnTo>
                    <a:pt x="1907952" y="231059"/>
                  </a:lnTo>
                  <a:lnTo>
                    <a:pt x="2020708" y="248534"/>
                  </a:lnTo>
                  <a:lnTo>
                    <a:pt x="2133463" y="266421"/>
                  </a:lnTo>
                  <a:lnTo>
                    <a:pt x="2246219" y="283789"/>
                  </a:lnTo>
                  <a:lnTo>
                    <a:pt x="2358975" y="300638"/>
                  </a:lnTo>
                  <a:lnTo>
                    <a:pt x="2471730" y="319170"/>
                  </a:lnTo>
                  <a:lnTo>
                    <a:pt x="2584486" y="337486"/>
                  </a:lnTo>
                  <a:lnTo>
                    <a:pt x="2697241" y="354156"/>
                  </a:lnTo>
                  <a:lnTo>
                    <a:pt x="2809997" y="369463"/>
                  </a:lnTo>
                  <a:lnTo>
                    <a:pt x="2922752" y="383451"/>
                  </a:lnTo>
                  <a:lnTo>
                    <a:pt x="3035508" y="395009"/>
                  </a:lnTo>
                  <a:lnTo>
                    <a:pt x="3148263" y="405009"/>
                  </a:lnTo>
                  <a:lnTo>
                    <a:pt x="3261019" y="417261"/>
                  </a:lnTo>
                  <a:lnTo>
                    <a:pt x="3373774" y="433299"/>
                  </a:lnTo>
                  <a:lnTo>
                    <a:pt x="3486530" y="449056"/>
                  </a:lnTo>
                  <a:lnTo>
                    <a:pt x="3599285" y="462884"/>
                  </a:lnTo>
                  <a:lnTo>
                    <a:pt x="3712041" y="476843"/>
                  </a:lnTo>
                  <a:lnTo>
                    <a:pt x="3824796" y="491687"/>
                  </a:lnTo>
                  <a:lnTo>
                    <a:pt x="3937552" y="505024"/>
                  </a:lnTo>
                  <a:lnTo>
                    <a:pt x="4050307" y="516092"/>
                  </a:lnTo>
                  <a:lnTo>
                    <a:pt x="4163063" y="525691"/>
                  </a:lnTo>
                  <a:lnTo>
                    <a:pt x="4275819" y="533595"/>
                  </a:lnTo>
                  <a:lnTo>
                    <a:pt x="4388574" y="539017"/>
                  </a:lnTo>
                  <a:lnTo>
                    <a:pt x="4501330" y="541396"/>
                  </a:lnTo>
                  <a:lnTo>
                    <a:pt x="4614085" y="540674"/>
                  </a:lnTo>
                  <a:lnTo>
                    <a:pt x="4726841" y="538242"/>
                  </a:lnTo>
                  <a:lnTo>
                    <a:pt x="4839596" y="534348"/>
                  </a:lnTo>
                  <a:lnTo>
                    <a:pt x="4952352" y="529005"/>
                  </a:lnTo>
                  <a:lnTo>
                    <a:pt x="5065107" y="522143"/>
                  </a:lnTo>
                  <a:lnTo>
                    <a:pt x="5177863" y="513634"/>
                  </a:lnTo>
                  <a:lnTo>
                    <a:pt x="5290618" y="503318"/>
                  </a:lnTo>
                  <a:lnTo>
                    <a:pt x="5403374" y="491024"/>
                  </a:lnTo>
                  <a:lnTo>
                    <a:pt x="5516129" y="476593"/>
                  </a:lnTo>
                  <a:lnTo>
                    <a:pt x="5628885" y="459881"/>
                  </a:lnTo>
                  <a:lnTo>
                    <a:pt x="5741640" y="440775"/>
                  </a:lnTo>
                  <a:lnTo>
                    <a:pt x="5854396" y="419189"/>
                  </a:lnTo>
                  <a:lnTo>
                    <a:pt x="5967151" y="395065"/>
                  </a:lnTo>
                  <a:lnTo>
                    <a:pt x="6079907" y="368365"/>
                  </a:lnTo>
                  <a:lnTo>
                    <a:pt x="6145984" y="351198"/>
                  </a:lnTo>
                  <a:lnTo>
                    <a:pt x="6145984" y="840415"/>
                  </a:lnTo>
                  <a:lnTo>
                    <a:pt x="6079907" y="832227"/>
                  </a:lnTo>
                  <a:lnTo>
                    <a:pt x="5967151" y="819340"/>
                  </a:lnTo>
                  <a:lnTo>
                    <a:pt x="5854396" y="807531"/>
                  </a:lnTo>
                  <a:lnTo>
                    <a:pt x="5741640" y="796773"/>
                  </a:lnTo>
                  <a:lnTo>
                    <a:pt x="5628885" y="787017"/>
                  </a:lnTo>
                  <a:lnTo>
                    <a:pt x="5516129" y="778188"/>
                  </a:lnTo>
                  <a:lnTo>
                    <a:pt x="5403374" y="770182"/>
                  </a:lnTo>
                  <a:lnTo>
                    <a:pt x="5290618" y="762867"/>
                  </a:lnTo>
                  <a:lnTo>
                    <a:pt x="5177863" y="756093"/>
                  </a:lnTo>
                  <a:lnTo>
                    <a:pt x="5065107" y="749700"/>
                  </a:lnTo>
                  <a:lnTo>
                    <a:pt x="4952352" y="743538"/>
                  </a:lnTo>
                  <a:lnTo>
                    <a:pt x="4839596" y="737489"/>
                  </a:lnTo>
                  <a:lnTo>
                    <a:pt x="4726841" y="731493"/>
                  </a:lnTo>
                  <a:lnTo>
                    <a:pt x="4614085" y="725574"/>
                  </a:lnTo>
                  <a:lnTo>
                    <a:pt x="4501330" y="719657"/>
                  </a:lnTo>
                  <a:lnTo>
                    <a:pt x="4388574" y="711787"/>
                  </a:lnTo>
                  <a:lnTo>
                    <a:pt x="4275819" y="702189"/>
                  </a:lnTo>
                  <a:lnTo>
                    <a:pt x="4163063" y="691762"/>
                  </a:lnTo>
                  <a:lnTo>
                    <a:pt x="4050307" y="681177"/>
                  </a:lnTo>
                  <a:lnTo>
                    <a:pt x="3937552" y="669304"/>
                  </a:lnTo>
                  <a:lnTo>
                    <a:pt x="3824796" y="655790"/>
                  </a:lnTo>
                  <a:lnTo>
                    <a:pt x="3712041" y="642727"/>
                  </a:lnTo>
                  <a:lnTo>
                    <a:pt x="3599285" y="630304"/>
                  </a:lnTo>
                  <a:lnTo>
                    <a:pt x="3486530" y="616602"/>
                  </a:lnTo>
                  <a:lnTo>
                    <a:pt x="3373774" y="603594"/>
                  </a:lnTo>
                  <a:lnTo>
                    <a:pt x="3261019" y="591323"/>
                  </a:lnTo>
                  <a:lnTo>
                    <a:pt x="3148263" y="578045"/>
                  </a:lnTo>
                  <a:lnTo>
                    <a:pt x="3035508" y="565510"/>
                  </a:lnTo>
                  <a:lnTo>
                    <a:pt x="2922752" y="554385"/>
                  </a:lnTo>
                  <a:lnTo>
                    <a:pt x="2809997" y="542340"/>
                  </a:lnTo>
                  <a:lnTo>
                    <a:pt x="2697241" y="526118"/>
                  </a:lnTo>
                  <a:lnTo>
                    <a:pt x="2584486" y="508025"/>
                  </a:lnTo>
                  <a:lnTo>
                    <a:pt x="2471730" y="490452"/>
                  </a:lnTo>
                  <a:lnTo>
                    <a:pt x="2358975" y="473984"/>
                  </a:lnTo>
                  <a:lnTo>
                    <a:pt x="2246219" y="457888"/>
                  </a:lnTo>
                  <a:lnTo>
                    <a:pt x="2133463" y="441841"/>
                  </a:lnTo>
                  <a:lnTo>
                    <a:pt x="2020708" y="426829"/>
                  </a:lnTo>
                  <a:lnTo>
                    <a:pt x="1907952" y="413526"/>
                  </a:lnTo>
                  <a:lnTo>
                    <a:pt x="1795197" y="402283"/>
                  </a:lnTo>
                  <a:lnTo>
                    <a:pt x="1682441" y="393257"/>
                  </a:lnTo>
                  <a:lnTo>
                    <a:pt x="1569686" y="386440"/>
                  </a:lnTo>
                  <a:lnTo>
                    <a:pt x="1456930" y="381981"/>
                  </a:lnTo>
                  <a:lnTo>
                    <a:pt x="1344175" y="380089"/>
                  </a:lnTo>
                  <a:lnTo>
                    <a:pt x="1231419" y="381008"/>
                  </a:lnTo>
                  <a:lnTo>
                    <a:pt x="1118664" y="384976"/>
                  </a:lnTo>
                  <a:lnTo>
                    <a:pt x="1005908" y="392201"/>
                  </a:lnTo>
                  <a:lnTo>
                    <a:pt x="893153" y="402836"/>
                  </a:lnTo>
                  <a:lnTo>
                    <a:pt x="780397" y="416981"/>
                  </a:lnTo>
                  <a:lnTo>
                    <a:pt x="667642" y="434679"/>
                  </a:lnTo>
                  <a:lnTo>
                    <a:pt x="554886" y="455932"/>
                  </a:lnTo>
                  <a:lnTo>
                    <a:pt x="442131" y="480711"/>
                  </a:lnTo>
                  <a:lnTo>
                    <a:pt x="329375" y="508969"/>
                  </a:lnTo>
                  <a:lnTo>
                    <a:pt x="216619" y="540648"/>
                  </a:lnTo>
                  <a:lnTo>
                    <a:pt x="103864" y="575688"/>
                  </a:lnTo>
                  <a:lnTo>
                    <a:pt x="0" y="611004"/>
                  </a:lnTo>
                  <a:close/>
                </a:path>
              </a:pathLst>
            </a:cu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0" name="pl30"/>
            <p:cNvSpPr/>
            <p:nvPr/>
          </p:nvSpPr>
          <p:spPr>
            <a:xfrm>
              <a:off x="941876" y="4462342"/>
              <a:ext cx="6145984" cy="541396"/>
            </a:xfrm>
            <a:custGeom>
              <a:avLst/>
              <a:pathLst>
                <a:path w="6145984" h="541396">
                  <a:moveTo>
                    <a:pt x="0" y="0"/>
                  </a:moveTo>
                  <a:lnTo>
                    <a:pt x="103864" y="15911"/>
                  </a:lnTo>
                  <a:lnTo>
                    <a:pt x="216619" y="32569"/>
                  </a:lnTo>
                  <a:lnTo>
                    <a:pt x="329375" y="48586"/>
                  </a:lnTo>
                  <a:lnTo>
                    <a:pt x="442131" y="63935"/>
                  </a:lnTo>
                  <a:lnTo>
                    <a:pt x="554886" y="78596"/>
                  </a:lnTo>
                  <a:lnTo>
                    <a:pt x="667642" y="92557"/>
                  </a:lnTo>
                  <a:lnTo>
                    <a:pt x="780397" y="105824"/>
                  </a:lnTo>
                  <a:lnTo>
                    <a:pt x="893153" y="118434"/>
                  </a:lnTo>
                  <a:lnTo>
                    <a:pt x="1005908" y="130466"/>
                  </a:lnTo>
                  <a:lnTo>
                    <a:pt x="1118664" y="142056"/>
                  </a:lnTo>
                  <a:lnTo>
                    <a:pt x="1231419" y="153392"/>
                  </a:lnTo>
                  <a:lnTo>
                    <a:pt x="1344175" y="164717"/>
                  </a:lnTo>
                  <a:lnTo>
                    <a:pt x="1456930" y="176307"/>
                  </a:lnTo>
                  <a:lnTo>
                    <a:pt x="1569686" y="188437"/>
                  </a:lnTo>
                  <a:lnTo>
                    <a:pt x="1682441" y="201355"/>
                  </a:lnTo>
                  <a:lnTo>
                    <a:pt x="1795197" y="215249"/>
                  </a:lnTo>
                  <a:lnTo>
                    <a:pt x="1907952" y="231059"/>
                  </a:lnTo>
                  <a:lnTo>
                    <a:pt x="2020708" y="248534"/>
                  </a:lnTo>
                  <a:lnTo>
                    <a:pt x="2133463" y="266421"/>
                  </a:lnTo>
                  <a:lnTo>
                    <a:pt x="2246219" y="283789"/>
                  </a:lnTo>
                  <a:lnTo>
                    <a:pt x="2358975" y="300638"/>
                  </a:lnTo>
                  <a:lnTo>
                    <a:pt x="2471730" y="319170"/>
                  </a:lnTo>
                  <a:lnTo>
                    <a:pt x="2584486" y="337486"/>
                  </a:lnTo>
                  <a:lnTo>
                    <a:pt x="2697241" y="354156"/>
                  </a:lnTo>
                  <a:lnTo>
                    <a:pt x="2809997" y="369463"/>
                  </a:lnTo>
                  <a:lnTo>
                    <a:pt x="2922752" y="383451"/>
                  </a:lnTo>
                  <a:lnTo>
                    <a:pt x="3035508" y="395009"/>
                  </a:lnTo>
                  <a:lnTo>
                    <a:pt x="3148263" y="405009"/>
                  </a:lnTo>
                  <a:lnTo>
                    <a:pt x="3261019" y="417261"/>
                  </a:lnTo>
                  <a:lnTo>
                    <a:pt x="3373774" y="433299"/>
                  </a:lnTo>
                  <a:lnTo>
                    <a:pt x="3486530" y="449056"/>
                  </a:lnTo>
                  <a:lnTo>
                    <a:pt x="3599285" y="462884"/>
                  </a:lnTo>
                  <a:lnTo>
                    <a:pt x="3712041" y="476843"/>
                  </a:lnTo>
                  <a:lnTo>
                    <a:pt x="3824796" y="491687"/>
                  </a:lnTo>
                  <a:lnTo>
                    <a:pt x="3937552" y="505024"/>
                  </a:lnTo>
                  <a:lnTo>
                    <a:pt x="4050307" y="516092"/>
                  </a:lnTo>
                  <a:lnTo>
                    <a:pt x="4163063" y="525691"/>
                  </a:lnTo>
                  <a:lnTo>
                    <a:pt x="4275819" y="533595"/>
                  </a:lnTo>
                  <a:lnTo>
                    <a:pt x="4388574" y="539017"/>
                  </a:lnTo>
                  <a:lnTo>
                    <a:pt x="4501330" y="541396"/>
                  </a:lnTo>
                  <a:lnTo>
                    <a:pt x="4614085" y="540674"/>
                  </a:lnTo>
                  <a:lnTo>
                    <a:pt x="4726841" y="538242"/>
                  </a:lnTo>
                  <a:lnTo>
                    <a:pt x="4839596" y="534348"/>
                  </a:lnTo>
                  <a:lnTo>
                    <a:pt x="4952352" y="529005"/>
                  </a:lnTo>
                  <a:lnTo>
                    <a:pt x="5065107" y="522143"/>
                  </a:lnTo>
                  <a:lnTo>
                    <a:pt x="5177863" y="513634"/>
                  </a:lnTo>
                  <a:lnTo>
                    <a:pt x="5290618" y="503318"/>
                  </a:lnTo>
                  <a:lnTo>
                    <a:pt x="5403374" y="491024"/>
                  </a:lnTo>
                  <a:lnTo>
                    <a:pt x="5516129" y="476593"/>
                  </a:lnTo>
                  <a:lnTo>
                    <a:pt x="5628885" y="459881"/>
                  </a:lnTo>
                  <a:lnTo>
                    <a:pt x="5741640" y="440775"/>
                  </a:lnTo>
                  <a:lnTo>
                    <a:pt x="5854396" y="419189"/>
                  </a:lnTo>
                  <a:lnTo>
                    <a:pt x="5967151" y="395065"/>
                  </a:lnTo>
                  <a:lnTo>
                    <a:pt x="6079907" y="368365"/>
                  </a:lnTo>
                  <a:lnTo>
                    <a:pt x="6145984" y="351198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1" name="pl31"/>
            <p:cNvSpPr/>
            <p:nvPr/>
          </p:nvSpPr>
          <p:spPr>
            <a:xfrm>
              <a:off x="941876" y="4842431"/>
              <a:ext cx="6145984" cy="460326"/>
            </a:xfrm>
            <a:custGeom>
              <a:avLst/>
              <a:pathLst>
                <a:path w="6145984" h="460326">
                  <a:moveTo>
                    <a:pt x="6145984" y="460326"/>
                  </a:moveTo>
                  <a:lnTo>
                    <a:pt x="6079907" y="452138"/>
                  </a:lnTo>
                  <a:lnTo>
                    <a:pt x="5967151" y="439251"/>
                  </a:lnTo>
                  <a:lnTo>
                    <a:pt x="5854396" y="427441"/>
                  </a:lnTo>
                  <a:lnTo>
                    <a:pt x="5741640" y="416683"/>
                  </a:lnTo>
                  <a:lnTo>
                    <a:pt x="5628885" y="406927"/>
                  </a:lnTo>
                  <a:lnTo>
                    <a:pt x="5516129" y="398098"/>
                  </a:lnTo>
                  <a:lnTo>
                    <a:pt x="5403374" y="390092"/>
                  </a:lnTo>
                  <a:lnTo>
                    <a:pt x="5290618" y="382777"/>
                  </a:lnTo>
                  <a:lnTo>
                    <a:pt x="5177863" y="376003"/>
                  </a:lnTo>
                  <a:lnTo>
                    <a:pt x="5065107" y="369610"/>
                  </a:lnTo>
                  <a:lnTo>
                    <a:pt x="4952352" y="363448"/>
                  </a:lnTo>
                  <a:lnTo>
                    <a:pt x="4839596" y="357400"/>
                  </a:lnTo>
                  <a:lnTo>
                    <a:pt x="4726841" y="351403"/>
                  </a:lnTo>
                  <a:lnTo>
                    <a:pt x="4614085" y="345484"/>
                  </a:lnTo>
                  <a:lnTo>
                    <a:pt x="4501330" y="339567"/>
                  </a:lnTo>
                  <a:lnTo>
                    <a:pt x="4388574" y="331697"/>
                  </a:lnTo>
                  <a:lnTo>
                    <a:pt x="4275819" y="322099"/>
                  </a:lnTo>
                  <a:lnTo>
                    <a:pt x="4163063" y="311673"/>
                  </a:lnTo>
                  <a:lnTo>
                    <a:pt x="4050307" y="301088"/>
                  </a:lnTo>
                  <a:lnTo>
                    <a:pt x="3937552" y="289214"/>
                  </a:lnTo>
                  <a:lnTo>
                    <a:pt x="3824796" y="275700"/>
                  </a:lnTo>
                  <a:lnTo>
                    <a:pt x="3712041" y="262638"/>
                  </a:lnTo>
                  <a:lnTo>
                    <a:pt x="3599285" y="250214"/>
                  </a:lnTo>
                  <a:lnTo>
                    <a:pt x="3486530" y="236512"/>
                  </a:lnTo>
                  <a:lnTo>
                    <a:pt x="3373774" y="223504"/>
                  </a:lnTo>
                  <a:lnTo>
                    <a:pt x="3261019" y="211233"/>
                  </a:lnTo>
                  <a:lnTo>
                    <a:pt x="3148263" y="197955"/>
                  </a:lnTo>
                  <a:lnTo>
                    <a:pt x="3035508" y="185421"/>
                  </a:lnTo>
                  <a:lnTo>
                    <a:pt x="2922752" y="174295"/>
                  </a:lnTo>
                  <a:lnTo>
                    <a:pt x="2809997" y="162250"/>
                  </a:lnTo>
                  <a:lnTo>
                    <a:pt x="2697241" y="146028"/>
                  </a:lnTo>
                  <a:lnTo>
                    <a:pt x="2584486" y="127935"/>
                  </a:lnTo>
                  <a:lnTo>
                    <a:pt x="2471730" y="110362"/>
                  </a:lnTo>
                  <a:lnTo>
                    <a:pt x="2358975" y="93894"/>
                  </a:lnTo>
                  <a:lnTo>
                    <a:pt x="2246219" y="77798"/>
                  </a:lnTo>
                  <a:lnTo>
                    <a:pt x="2133463" y="61751"/>
                  </a:lnTo>
                  <a:lnTo>
                    <a:pt x="2020708" y="46739"/>
                  </a:lnTo>
                  <a:lnTo>
                    <a:pt x="1907952" y="33437"/>
                  </a:lnTo>
                  <a:lnTo>
                    <a:pt x="1795197" y="22193"/>
                  </a:lnTo>
                  <a:lnTo>
                    <a:pt x="1682441" y="13167"/>
                  </a:lnTo>
                  <a:lnTo>
                    <a:pt x="1569686" y="6350"/>
                  </a:lnTo>
                  <a:lnTo>
                    <a:pt x="1456930" y="1891"/>
                  </a:lnTo>
                  <a:lnTo>
                    <a:pt x="1344175" y="0"/>
                  </a:lnTo>
                  <a:lnTo>
                    <a:pt x="1231419" y="919"/>
                  </a:lnTo>
                  <a:lnTo>
                    <a:pt x="1118664" y="4887"/>
                  </a:lnTo>
                  <a:lnTo>
                    <a:pt x="1005908" y="12111"/>
                  </a:lnTo>
                  <a:lnTo>
                    <a:pt x="893153" y="22746"/>
                  </a:lnTo>
                  <a:lnTo>
                    <a:pt x="780397" y="36891"/>
                  </a:lnTo>
                  <a:lnTo>
                    <a:pt x="667642" y="54589"/>
                  </a:lnTo>
                  <a:lnTo>
                    <a:pt x="554886" y="75842"/>
                  </a:lnTo>
                  <a:lnTo>
                    <a:pt x="442131" y="100621"/>
                  </a:lnTo>
                  <a:lnTo>
                    <a:pt x="329375" y="128879"/>
                  </a:lnTo>
                  <a:lnTo>
                    <a:pt x="216619" y="160558"/>
                  </a:lnTo>
                  <a:lnTo>
                    <a:pt x="103864" y="195599"/>
                  </a:lnTo>
                  <a:lnTo>
                    <a:pt x="0" y="230915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2" name="pl32"/>
            <p:cNvSpPr/>
            <p:nvPr/>
          </p:nvSpPr>
          <p:spPr>
            <a:xfrm>
              <a:off x="941876" y="4722977"/>
              <a:ext cx="6145984" cy="375636"/>
            </a:xfrm>
            <a:custGeom>
              <a:avLst/>
              <a:pathLst>
                <a:path w="6145984" h="375636">
                  <a:moveTo>
                    <a:pt x="0" y="44867"/>
                  </a:moveTo>
                  <a:lnTo>
                    <a:pt x="103864" y="35164"/>
                  </a:lnTo>
                  <a:lnTo>
                    <a:pt x="216619" y="25973"/>
                  </a:lnTo>
                  <a:lnTo>
                    <a:pt x="329375" y="18142"/>
                  </a:lnTo>
                  <a:lnTo>
                    <a:pt x="442131" y="11688"/>
                  </a:lnTo>
                  <a:lnTo>
                    <a:pt x="554886" y="6629"/>
                  </a:lnTo>
                  <a:lnTo>
                    <a:pt x="667642" y="2982"/>
                  </a:lnTo>
                  <a:lnTo>
                    <a:pt x="780397" y="767"/>
                  </a:lnTo>
                  <a:lnTo>
                    <a:pt x="893153" y="0"/>
                  </a:lnTo>
                  <a:lnTo>
                    <a:pt x="1005908" y="698"/>
                  </a:lnTo>
                  <a:lnTo>
                    <a:pt x="1118664" y="2881"/>
                  </a:lnTo>
                  <a:lnTo>
                    <a:pt x="1231419" y="6565"/>
                  </a:lnTo>
                  <a:lnTo>
                    <a:pt x="1344175" y="11768"/>
                  </a:lnTo>
                  <a:lnTo>
                    <a:pt x="1456930" y="18508"/>
                  </a:lnTo>
                  <a:lnTo>
                    <a:pt x="1569686" y="26803"/>
                  </a:lnTo>
                  <a:lnTo>
                    <a:pt x="1682441" y="36671"/>
                  </a:lnTo>
                  <a:lnTo>
                    <a:pt x="1795197" y="48131"/>
                  </a:lnTo>
                  <a:lnTo>
                    <a:pt x="1907952" y="61657"/>
                  </a:lnTo>
                  <a:lnTo>
                    <a:pt x="2020708" y="77046"/>
                  </a:lnTo>
                  <a:lnTo>
                    <a:pt x="2133463" y="93495"/>
                  </a:lnTo>
                  <a:lnTo>
                    <a:pt x="2246219" y="110203"/>
                  </a:lnTo>
                  <a:lnTo>
                    <a:pt x="2358975" y="126676"/>
                  </a:lnTo>
                  <a:lnTo>
                    <a:pt x="2471730" y="144176"/>
                  </a:lnTo>
                  <a:lnTo>
                    <a:pt x="2584486" y="162120"/>
                  </a:lnTo>
                  <a:lnTo>
                    <a:pt x="2697241" y="179502"/>
                  </a:lnTo>
                  <a:lnTo>
                    <a:pt x="2809997" y="195266"/>
                  </a:lnTo>
                  <a:lnTo>
                    <a:pt x="2922752" y="208282"/>
                  </a:lnTo>
                  <a:lnTo>
                    <a:pt x="3035508" y="219624"/>
                  </a:lnTo>
                  <a:lnTo>
                    <a:pt x="3148263" y="230892"/>
                  </a:lnTo>
                  <a:lnTo>
                    <a:pt x="3261019" y="243657"/>
                  </a:lnTo>
                  <a:lnTo>
                    <a:pt x="3373774" y="257811"/>
                  </a:lnTo>
                  <a:lnTo>
                    <a:pt x="3486530" y="272194"/>
                  </a:lnTo>
                  <a:lnTo>
                    <a:pt x="3599285" y="285959"/>
                  </a:lnTo>
                  <a:lnTo>
                    <a:pt x="3712041" y="299150"/>
                  </a:lnTo>
                  <a:lnTo>
                    <a:pt x="3824796" y="313103"/>
                  </a:lnTo>
                  <a:lnTo>
                    <a:pt x="3937552" y="326529"/>
                  </a:lnTo>
                  <a:lnTo>
                    <a:pt x="4050307" y="337999"/>
                  </a:lnTo>
                  <a:lnTo>
                    <a:pt x="4163063" y="348091"/>
                  </a:lnTo>
                  <a:lnTo>
                    <a:pt x="4275819" y="357257"/>
                  </a:lnTo>
                  <a:lnTo>
                    <a:pt x="4388574" y="364766"/>
                  </a:lnTo>
                  <a:lnTo>
                    <a:pt x="4501330" y="369891"/>
                  </a:lnTo>
                  <a:lnTo>
                    <a:pt x="4614085" y="372489"/>
                  </a:lnTo>
                  <a:lnTo>
                    <a:pt x="4726841" y="374232"/>
                  </a:lnTo>
                  <a:lnTo>
                    <a:pt x="4839596" y="375283"/>
                  </a:lnTo>
                  <a:lnTo>
                    <a:pt x="4952352" y="375636"/>
                  </a:lnTo>
                  <a:lnTo>
                    <a:pt x="5065107" y="375286"/>
                  </a:lnTo>
                  <a:lnTo>
                    <a:pt x="5177863" y="374228"/>
                  </a:lnTo>
                  <a:lnTo>
                    <a:pt x="5290618" y="372457"/>
                  </a:lnTo>
                  <a:lnTo>
                    <a:pt x="5403374" y="369968"/>
                  </a:lnTo>
                  <a:lnTo>
                    <a:pt x="5516129" y="366755"/>
                  </a:lnTo>
                  <a:lnTo>
                    <a:pt x="5628885" y="362814"/>
                  </a:lnTo>
                  <a:lnTo>
                    <a:pt x="5741640" y="358139"/>
                  </a:lnTo>
                  <a:lnTo>
                    <a:pt x="5854396" y="352725"/>
                  </a:lnTo>
                  <a:lnTo>
                    <a:pt x="5967151" y="346567"/>
                  </a:lnTo>
                  <a:lnTo>
                    <a:pt x="6079907" y="339661"/>
                  </a:lnTo>
                  <a:lnTo>
                    <a:pt x="6145984" y="335171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3" name="pg33"/>
            <p:cNvSpPr/>
            <p:nvPr/>
          </p:nvSpPr>
          <p:spPr>
            <a:xfrm>
              <a:off x="941876" y="4505859"/>
              <a:ext cx="6145984" cy="851206"/>
            </a:xfrm>
            <a:custGeom>
              <a:avLst/>
              <a:pathLst>
                <a:path w="6145984" h="851206">
                  <a:moveTo>
                    <a:pt x="0" y="0"/>
                  </a:moveTo>
                  <a:lnTo>
                    <a:pt x="103864" y="14582"/>
                  </a:lnTo>
                  <a:lnTo>
                    <a:pt x="216619" y="29941"/>
                  </a:lnTo>
                  <a:lnTo>
                    <a:pt x="329375" y="44807"/>
                  </a:lnTo>
                  <a:lnTo>
                    <a:pt x="442131" y="59158"/>
                  </a:lnTo>
                  <a:lnTo>
                    <a:pt x="554886" y="72977"/>
                  </a:lnTo>
                  <a:lnTo>
                    <a:pt x="667642" y="86256"/>
                  </a:lnTo>
                  <a:lnTo>
                    <a:pt x="780397" y="99005"/>
                  </a:lnTo>
                  <a:lnTo>
                    <a:pt x="893153" y="111264"/>
                  </a:lnTo>
                  <a:lnTo>
                    <a:pt x="1005908" y="123114"/>
                  </a:lnTo>
                  <a:lnTo>
                    <a:pt x="1118664" y="134687"/>
                  </a:lnTo>
                  <a:lnTo>
                    <a:pt x="1231419" y="146172"/>
                  </a:lnTo>
                  <a:lnTo>
                    <a:pt x="1344175" y="157807"/>
                  </a:lnTo>
                  <a:lnTo>
                    <a:pt x="1456930" y="169863"/>
                  </a:lnTo>
                  <a:lnTo>
                    <a:pt x="1569686" y="182611"/>
                  </a:lnTo>
                  <a:lnTo>
                    <a:pt x="1682441" y="196294"/>
                  </a:lnTo>
                  <a:lnTo>
                    <a:pt x="1795197" y="211101"/>
                  </a:lnTo>
                  <a:lnTo>
                    <a:pt x="1907952" y="228643"/>
                  </a:lnTo>
                  <a:lnTo>
                    <a:pt x="2020708" y="248772"/>
                  </a:lnTo>
                  <a:lnTo>
                    <a:pt x="2133463" y="269636"/>
                  </a:lnTo>
                  <a:lnTo>
                    <a:pt x="2246219" y="289699"/>
                  </a:lnTo>
                  <a:lnTo>
                    <a:pt x="2358975" y="308434"/>
                  </a:lnTo>
                  <a:lnTo>
                    <a:pt x="2471730" y="328276"/>
                  </a:lnTo>
                  <a:lnTo>
                    <a:pt x="2584486" y="347255"/>
                  </a:lnTo>
                  <a:lnTo>
                    <a:pt x="2697241" y="363724"/>
                  </a:lnTo>
                  <a:lnTo>
                    <a:pt x="2809997" y="377586"/>
                  </a:lnTo>
                  <a:lnTo>
                    <a:pt x="2922752" y="387338"/>
                  </a:lnTo>
                  <a:lnTo>
                    <a:pt x="3035508" y="392771"/>
                  </a:lnTo>
                  <a:lnTo>
                    <a:pt x="3148263" y="396417"/>
                  </a:lnTo>
                  <a:lnTo>
                    <a:pt x="3261019" y="403556"/>
                  </a:lnTo>
                  <a:lnTo>
                    <a:pt x="3373774" y="413547"/>
                  </a:lnTo>
                  <a:lnTo>
                    <a:pt x="3486530" y="422311"/>
                  </a:lnTo>
                  <a:lnTo>
                    <a:pt x="3599285" y="430132"/>
                  </a:lnTo>
                  <a:lnTo>
                    <a:pt x="3712041" y="439548"/>
                  </a:lnTo>
                  <a:lnTo>
                    <a:pt x="3824796" y="449136"/>
                  </a:lnTo>
                  <a:lnTo>
                    <a:pt x="3937552" y="457606"/>
                  </a:lnTo>
                  <a:lnTo>
                    <a:pt x="4050307" y="465439"/>
                  </a:lnTo>
                  <a:lnTo>
                    <a:pt x="4163063" y="472739"/>
                  </a:lnTo>
                  <a:lnTo>
                    <a:pt x="4275819" y="478763"/>
                  </a:lnTo>
                  <a:lnTo>
                    <a:pt x="4388574" y="483349"/>
                  </a:lnTo>
                  <a:lnTo>
                    <a:pt x="4501330" y="486559"/>
                  </a:lnTo>
                  <a:lnTo>
                    <a:pt x="4614085" y="488487"/>
                  </a:lnTo>
                  <a:lnTo>
                    <a:pt x="4726841" y="489218"/>
                  </a:lnTo>
                  <a:lnTo>
                    <a:pt x="4839596" y="488869"/>
                  </a:lnTo>
                  <a:lnTo>
                    <a:pt x="4952352" y="487458"/>
                  </a:lnTo>
                  <a:lnTo>
                    <a:pt x="5065107" y="484922"/>
                  </a:lnTo>
                  <a:lnTo>
                    <a:pt x="5177863" y="481139"/>
                  </a:lnTo>
                  <a:lnTo>
                    <a:pt x="5290618" y="475960"/>
                  </a:lnTo>
                  <a:lnTo>
                    <a:pt x="5403374" y="469224"/>
                  </a:lnTo>
                  <a:lnTo>
                    <a:pt x="5516129" y="460780"/>
                  </a:lnTo>
                  <a:lnTo>
                    <a:pt x="5628885" y="450493"/>
                  </a:lnTo>
                  <a:lnTo>
                    <a:pt x="5741640" y="438259"/>
                  </a:lnTo>
                  <a:lnTo>
                    <a:pt x="5854396" y="423997"/>
                  </a:lnTo>
                  <a:lnTo>
                    <a:pt x="5967151" y="407656"/>
                  </a:lnTo>
                  <a:lnTo>
                    <a:pt x="6079907" y="389204"/>
                  </a:lnTo>
                  <a:lnTo>
                    <a:pt x="6145984" y="377146"/>
                  </a:lnTo>
                  <a:lnTo>
                    <a:pt x="6145984" y="851206"/>
                  </a:lnTo>
                  <a:lnTo>
                    <a:pt x="6079907" y="838695"/>
                  </a:lnTo>
                  <a:lnTo>
                    <a:pt x="5967151" y="818786"/>
                  </a:lnTo>
                  <a:lnTo>
                    <a:pt x="5854396" y="800307"/>
                  </a:lnTo>
                  <a:lnTo>
                    <a:pt x="5741640" y="783226"/>
                  </a:lnTo>
                  <a:lnTo>
                    <a:pt x="5628885" y="767494"/>
                  </a:lnTo>
                  <a:lnTo>
                    <a:pt x="5516129" y="753031"/>
                  </a:lnTo>
                  <a:lnTo>
                    <a:pt x="5403374" y="739732"/>
                  </a:lnTo>
                  <a:lnTo>
                    <a:pt x="5290618" y="727468"/>
                  </a:lnTo>
                  <a:lnTo>
                    <a:pt x="5177863" y="716086"/>
                  </a:lnTo>
                  <a:lnTo>
                    <a:pt x="5065107" y="705428"/>
                  </a:lnTo>
                  <a:lnTo>
                    <a:pt x="4952352" y="695344"/>
                  </a:lnTo>
                  <a:lnTo>
                    <a:pt x="4839596" y="685716"/>
                  </a:lnTo>
                  <a:lnTo>
                    <a:pt x="4726841" y="676481"/>
                  </a:lnTo>
                  <a:lnTo>
                    <a:pt x="4614085" y="667658"/>
                  </a:lnTo>
                  <a:lnTo>
                    <a:pt x="4501330" y="659297"/>
                  </a:lnTo>
                  <a:lnTo>
                    <a:pt x="4388574" y="650766"/>
                  </a:lnTo>
                  <a:lnTo>
                    <a:pt x="4275819" y="642134"/>
                  </a:lnTo>
                  <a:lnTo>
                    <a:pt x="4163063" y="633666"/>
                  </a:lnTo>
                  <a:lnTo>
                    <a:pt x="4050307" y="625410"/>
                  </a:lnTo>
                  <a:lnTo>
                    <a:pt x="3937552" y="616795"/>
                  </a:lnTo>
                  <a:lnTo>
                    <a:pt x="3824796" y="608155"/>
                  </a:lnTo>
                  <a:lnTo>
                    <a:pt x="3712041" y="600293"/>
                  </a:lnTo>
                  <a:lnTo>
                    <a:pt x="3599285" y="592364"/>
                  </a:lnTo>
                  <a:lnTo>
                    <a:pt x="3486530" y="584666"/>
                  </a:lnTo>
                  <a:lnTo>
                    <a:pt x="3373774" y="578566"/>
                  </a:lnTo>
                  <a:lnTo>
                    <a:pt x="3261019" y="572225"/>
                  </a:lnTo>
                  <a:lnTo>
                    <a:pt x="3148263" y="564091"/>
                  </a:lnTo>
                  <a:lnTo>
                    <a:pt x="3035508" y="557990"/>
                  </a:lnTo>
                  <a:lnTo>
                    <a:pt x="2922752" y="552976"/>
                  </a:lnTo>
                  <a:lnTo>
                    <a:pt x="2809997" y="545106"/>
                  </a:lnTo>
                  <a:lnTo>
                    <a:pt x="2697241" y="530358"/>
                  </a:lnTo>
                  <a:lnTo>
                    <a:pt x="2584486" y="512510"/>
                  </a:lnTo>
                  <a:lnTo>
                    <a:pt x="2471730" y="494251"/>
                  </a:lnTo>
                  <a:lnTo>
                    <a:pt x="2358975" y="476409"/>
                  </a:lnTo>
                  <a:lnTo>
                    <a:pt x="2246219" y="458403"/>
                  </a:lnTo>
                  <a:lnTo>
                    <a:pt x="2133463" y="439621"/>
                  </a:lnTo>
                  <a:lnTo>
                    <a:pt x="2020708" y="421543"/>
                  </a:lnTo>
                  <a:lnTo>
                    <a:pt x="1907952" y="405457"/>
                  </a:lnTo>
                  <a:lnTo>
                    <a:pt x="1795197" y="392339"/>
                  </a:lnTo>
                  <a:lnTo>
                    <a:pt x="1682441" y="382250"/>
                  </a:lnTo>
                  <a:lnTo>
                    <a:pt x="1569686" y="374479"/>
                  </a:lnTo>
                  <a:lnTo>
                    <a:pt x="1456930" y="369164"/>
                  </a:lnTo>
                  <a:lnTo>
                    <a:pt x="1344175" y="366507"/>
                  </a:lnTo>
                  <a:lnTo>
                    <a:pt x="1231419" y="366736"/>
                  </a:lnTo>
                  <a:lnTo>
                    <a:pt x="1118664" y="370081"/>
                  </a:lnTo>
                  <a:lnTo>
                    <a:pt x="1005908" y="376738"/>
                  </a:lnTo>
                  <a:lnTo>
                    <a:pt x="893153" y="386855"/>
                  </a:lnTo>
                  <a:lnTo>
                    <a:pt x="780397" y="400521"/>
                  </a:lnTo>
                  <a:lnTo>
                    <a:pt x="667642" y="417778"/>
                  </a:lnTo>
                  <a:lnTo>
                    <a:pt x="554886" y="438621"/>
                  </a:lnTo>
                  <a:lnTo>
                    <a:pt x="442131" y="463020"/>
                  </a:lnTo>
                  <a:lnTo>
                    <a:pt x="329375" y="490926"/>
                  </a:lnTo>
                  <a:lnTo>
                    <a:pt x="216619" y="522279"/>
                  </a:lnTo>
                  <a:lnTo>
                    <a:pt x="103864" y="557016"/>
                  </a:lnTo>
                  <a:lnTo>
                    <a:pt x="0" y="592073"/>
                  </a:lnTo>
                  <a:close/>
                </a:path>
              </a:pathLst>
            </a:cu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4" name="pl34"/>
            <p:cNvSpPr/>
            <p:nvPr/>
          </p:nvSpPr>
          <p:spPr>
            <a:xfrm>
              <a:off x="941876" y="4505859"/>
              <a:ext cx="6145984" cy="489218"/>
            </a:xfrm>
            <a:custGeom>
              <a:avLst/>
              <a:pathLst>
                <a:path w="6145984" h="489218">
                  <a:moveTo>
                    <a:pt x="0" y="0"/>
                  </a:moveTo>
                  <a:lnTo>
                    <a:pt x="103864" y="14582"/>
                  </a:lnTo>
                  <a:lnTo>
                    <a:pt x="216619" y="29941"/>
                  </a:lnTo>
                  <a:lnTo>
                    <a:pt x="329375" y="44807"/>
                  </a:lnTo>
                  <a:lnTo>
                    <a:pt x="442131" y="59158"/>
                  </a:lnTo>
                  <a:lnTo>
                    <a:pt x="554886" y="72977"/>
                  </a:lnTo>
                  <a:lnTo>
                    <a:pt x="667642" y="86256"/>
                  </a:lnTo>
                  <a:lnTo>
                    <a:pt x="780397" y="99005"/>
                  </a:lnTo>
                  <a:lnTo>
                    <a:pt x="893153" y="111264"/>
                  </a:lnTo>
                  <a:lnTo>
                    <a:pt x="1005908" y="123114"/>
                  </a:lnTo>
                  <a:lnTo>
                    <a:pt x="1118664" y="134687"/>
                  </a:lnTo>
                  <a:lnTo>
                    <a:pt x="1231419" y="146172"/>
                  </a:lnTo>
                  <a:lnTo>
                    <a:pt x="1344175" y="157807"/>
                  </a:lnTo>
                  <a:lnTo>
                    <a:pt x="1456930" y="169863"/>
                  </a:lnTo>
                  <a:lnTo>
                    <a:pt x="1569686" y="182611"/>
                  </a:lnTo>
                  <a:lnTo>
                    <a:pt x="1682441" y="196294"/>
                  </a:lnTo>
                  <a:lnTo>
                    <a:pt x="1795197" y="211101"/>
                  </a:lnTo>
                  <a:lnTo>
                    <a:pt x="1907952" y="228643"/>
                  </a:lnTo>
                  <a:lnTo>
                    <a:pt x="2020708" y="248772"/>
                  </a:lnTo>
                  <a:lnTo>
                    <a:pt x="2133463" y="269636"/>
                  </a:lnTo>
                  <a:lnTo>
                    <a:pt x="2246219" y="289699"/>
                  </a:lnTo>
                  <a:lnTo>
                    <a:pt x="2358975" y="308434"/>
                  </a:lnTo>
                  <a:lnTo>
                    <a:pt x="2471730" y="328276"/>
                  </a:lnTo>
                  <a:lnTo>
                    <a:pt x="2584486" y="347255"/>
                  </a:lnTo>
                  <a:lnTo>
                    <a:pt x="2697241" y="363724"/>
                  </a:lnTo>
                  <a:lnTo>
                    <a:pt x="2809997" y="377586"/>
                  </a:lnTo>
                  <a:lnTo>
                    <a:pt x="2922752" y="387338"/>
                  </a:lnTo>
                  <a:lnTo>
                    <a:pt x="3035508" y="392771"/>
                  </a:lnTo>
                  <a:lnTo>
                    <a:pt x="3148263" y="396417"/>
                  </a:lnTo>
                  <a:lnTo>
                    <a:pt x="3261019" y="403556"/>
                  </a:lnTo>
                  <a:lnTo>
                    <a:pt x="3373774" y="413547"/>
                  </a:lnTo>
                  <a:lnTo>
                    <a:pt x="3486530" y="422311"/>
                  </a:lnTo>
                  <a:lnTo>
                    <a:pt x="3599285" y="430132"/>
                  </a:lnTo>
                  <a:lnTo>
                    <a:pt x="3712041" y="439548"/>
                  </a:lnTo>
                  <a:lnTo>
                    <a:pt x="3824796" y="449136"/>
                  </a:lnTo>
                  <a:lnTo>
                    <a:pt x="3937552" y="457606"/>
                  </a:lnTo>
                  <a:lnTo>
                    <a:pt x="4050307" y="465439"/>
                  </a:lnTo>
                  <a:lnTo>
                    <a:pt x="4163063" y="472739"/>
                  </a:lnTo>
                  <a:lnTo>
                    <a:pt x="4275819" y="478763"/>
                  </a:lnTo>
                  <a:lnTo>
                    <a:pt x="4388574" y="483349"/>
                  </a:lnTo>
                  <a:lnTo>
                    <a:pt x="4501330" y="486559"/>
                  </a:lnTo>
                  <a:lnTo>
                    <a:pt x="4614085" y="488487"/>
                  </a:lnTo>
                  <a:lnTo>
                    <a:pt x="4726841" y="489218"/>
                  </a:lnTo>
                  <a:lnTo>
                    <a:pt x="4839596" y="488869"/>
                  </a:lnTo>
                  <a:lnTo>
                    <a:pt x="4952352" y="487458"/>
                  </a:lnTo>
                  <a:lnTo>
                    <a:pt x="5065107" y="484922"/>
                  </a:lnTo>
                  <a:lnTo>
                    <a:pt x="5177863" y="481139"/>
                  </a:lnTo>
                  <a:lnTo>
                    <a:pt x="5290618" y="475960"/>
                  </a:lnTo>
                  <a:lnTo>
                    <a:pt x="5403374" y="469224"/>
                  </a:lnTo>
                  <a:lnTo>
                    <a:pt x="5516129" y="460780"/>
                  </a:lnTo>
                  <a:lnTo>
                    <a:pt x="5628885" y="450493"/>
                  </a:lnTo>
                  <a:lnTo>
                    <a:pt x="5741640" y="438259"/>
                  </a:lnTo>
                  <a:lnTo>
                    <a:pt x="5854396" y="423997"/>
                  </a:lnTo>
                  <a:lnTo>
                    <a:pt x="5967151" y="407656"/>
                  </a:lnTo>
                  <a:lnTo>
                    <a:pt x="6079907" y="389204"/>
                  </a:lnTo>
                  <a:lnTo>
                    <a:pt x="6145984" y="377146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5" name="pl35"/>
            <p:cNvSpPr/>
            <p:nvPr/>
          </p:nvSpPr>
          <p:spPr>
            <a:xfrm>
              <a:off x="941876" y="4872366"/>
              <a:ext cx="6145984" cy="484699"/>
            </a:xfrm>
            <a:custGeom>
              <a:avLst/>
              <a:pathLst>
                <a:path w="6145984" h="484699">
                  <a:moveTo>
                    <a:pt x="6145984" y="484699"/>
                  </a:moveTo>
                  <a:lnTo>
                    <a:pt x="6079907" y="472188"/>
                  </a:lnTo>
                  <a:lnTo>
                    <a:pt x="5967151" y="452279"/>
                  </a:lnTo>
                  <a:lnTo>
                    <a:pt x="5854396" y="433800"/>
                  </a:lnTo>
                  <a:lnTo>
                    <a:pt x="5741640" y="416719"/>
                  </a:lnTo>
                  <a:lnTo>
                    <a:pt x="5628885" y="400986"/>
                  </a:lnTo>
                  <a:lnTo>
                    <a:pt x="5516129" y="386524"/>
                  </a:lnTo>
                  <a:lnTo>
                    <a:pt x="5403374" y="373225"/>
                  </a:lnTo>
                  <a:lnTo>
                    <a:pt x="5290618" y="360961"/>
                  </a:lnTo>
                  <a:lnTo>
                    <a:pt x="5177863" y="349579"/>
                  </a:lnTo>
                  <a:lnTo>
                    <a:pt x="5065107" y="338921"/>
                  </a:lnTo>
                  <a:lnTo>
                    <a:pt x="4952352" y="328837"/>
                  </a:lnTo>
                  <a:lnTo>
                    <a:pt x="4839596" y="319209"/>
                  </a:lnTo>
                  <a:lnTo>
                    <a:pt x="4726841" y="309974"/>
                  </a:lnTo>
                  <a:lnTo>
                    <a:pt x="4614085" y="301151"/>
                  </a:lnTo>
                  <a:lnTo>
                    <a:pt x="4501330" y="292790"/>
                  </a:lnTo>
                  <a:lnTo>
                    <a:pt x="4388574" y="284259"/>
                  </a:lnTo>
                  <a:lnTo>
                    <a:pt x="4275819" y="275627"/>
                  </a:lnTo>
                  <a:lnTo>
                    <a:pt x="4163063" y="267159"/>
                  </a:lnTo>
                  <a:lnTo>
                    <a:pt x="4050307" y="258903"/>
                  </a:lnTo>
                  <a:lnTo>
                    <a:pt x="3937552" y="250288"/>
                  </a:lnTo>
                  <a:lnTo>
                    <a:pt x="3824796" y="241648"/>
                  </a:lnTo>
                  <a:lnTo>
                    <a:pt x="3712041" y="233786"/>
                  </a:lnTo>
                  <a:lnTo>
                    <a:pt x="3599285" y="225857"/>
                  </a:lnTo>
                  <a:lnTo>
                    <a:pt x="3486530" y="218159"/>
                  </a:lnTo>
                  <a:lnTo>
                    <a:pt x="3373774" y="212059"/>
                  </a:lnTo>
                  <a:lnTo>
                    <a:pt x="3261019" y="205718"/>
                  </a:lnTo>
                  <a:lnTo>
                    <a:pt x="3148263" y="197584"/>
                  </a:lnTo>
                  <a:lnTo>
                    <a:pt x="3035508" y="191483"/>
                  </a:lnTo>
                  <a:lnTo>
                    <a:pt x="2922752" y="186469"/>
                  </a:lnTo>
                  <a:lnTo>
                    <a:pt x="2809997" y="178599"/>
                  </a:lnTo>
                  <a:lnTo>
                    <a:pt x="2697241" y="163851"/>
                  </a:lnTo>
                  <a:lnTo>
                    <a:pt x="2584486" y="146003"/>
                  </a:lnTo>
                  <a:lnTo>
                    <a:pt x="2471730" y="127744"/>
                  </a:lnTo>
                  <a:lnTo>
                    <a:pt x="2358975" y="109902"/>
                  </a:lnTo>
                  <a:lnTo>
                    <a:pt x="2246219" y="91896"/>
                  </a:lnTo>
                  <a:lnTo>
                    <a:pt x="2133463" y="73114"/>
                  </a:lnTo>
                  <a:lnTo>
                    <a:pt x="2020708" y="55036"/>
                  </a:lnTo>
                  <a:lnTo>
                    <a:pt x="1907952" y="38950"/>
                  </a:lnTo>
                  <a:lnTo>
                    <a:pt x="1795197" y="25832"/>
                  </a:lnTo>
                  <a:lnTo>
                    <a:pt x="1682441" y="15743"/>
                  </a:lnTo>
                  <a:lnTo>
                    <a:pt x="1569686" y="7972"/>
                  </a:lnTo>
                  <a:lnTo>
                    <a:pt x="1456930" y="2657"/>
                  </a:lnTo>
                  <a:lnTo>
                    <a:pt x="1344175" y="0"/>
                  </a:lnTo>
                  <a:lnTo>
                    <a:pt x="1231419" y="229"/>
                  </a:lnTo>
                  <a:lnTo>
                    <a:pt x="1118664" y="3574"/>
                  </a:lnTo>
                  <a:lnTo>
                    <a:pt x="1005908" y="10231"/>
                  </a:lnTo>
                  <a:lnTo>
                    <a:pt x="893153" y="20348"/>
                  </a:lnTo>
                  <a:lnTo>
                    <a:pt x="780397" y="34014"/>
                  </a:lnTo>
                  <a:lnTo>
                    <a:pt x="667642" y="51271"/>
                  </a:lnTo>
                  <a:lnTo>
                    <a:pt x="554886" y="72114"/>
                  </a:lnTo>
                  <a:lnTo>
                    <a:pt x="442131" y="96513"/>
                  </a:lnTo>
                  <a:lnTo>
                    <a:pt x="329375" y="124419"/>
                  </a:lnTo>
                  <a:lnTo>
                    <a:pt x="216619" y="155772"/>
                  </a:lnTo>
                  <a:lnTo>
                    <a:pt x="103864" y="190509"/>
                  </a:lnTo>
                  <a:lnTo>
                    <a:pt x="0" y="225566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6" name="pl36"/>
            <p:cNvSpPr/>
            <p:nvPr/>
          </p:nvSpPr>
          <p:spPr>
            <a:xfrm>
              <a:off x="941876" y="4754918"/>
              <a:ext cx="6145984" cy="365116"/>
            </a:xfrm>
            <a:custGeom>
              <a:avLst/>
              <a:pathLst>
                <a:path w="6145984" h="365116">
                  <a:moveTo>
                    <a:pt x="0" y="46977"/>
                  </a:moveTo>
                  <a:lnTo>
                    <a:pt x="103864" y="36739"/>
                  </a:lnTo>
                  <a:lnTo>
                    <a:pt x="216619" y="27050"/>
                  </a:lnTo>
                  <a:lnTo>
                    <a:pt x="329375" y="18806"/>
                  </a:lnTo>
                  <a:lnTo>
                    <a:pt x="442131" y="12029"/>
                  </a:lnTo>
                  <a:lnTo>
                    <a:pt x="554886" y="6739"/>
                  </a:lnTo>
                  <a:lnTo>
                    <a:pt x="667642" y="2957"/>
                  </a:lnTo>
                  <a:lnTo>
                    <a:pt x="780397" y="703"/>
                  </a:lnTo>
                  <a:lnTo>
                    <a:pt x="893153" y="0"/>
                  </a:lnTo>
                  <a:lnTo>
                    <a:pt x="1005908" y="866"/>
                  </a:lnTo>
                  <a:lnTo>
                    <a:pt x="1118664" y="3324"/>
                  </a:lnTo>
                  <a:lnTo>
                    <a:pt x="1231419" y="7394"/>
                  </a:lnTo>
                  <a:lnTo>
                    <a:pt x="1344175" y="13097"/>
                  </a:lnTo>
                  <a:lnTo>
                    <a:pt x="1456930" y="20454"/>
                  </a:lnTo>
                  <a:lnTo>
                    <a:pt x="1569686" y="29485"/>
                  </a:lnTo>
                  <a:lnTo>
                    <a:pt x="1682441" y="40212"/>
                  </a:lnTo>
                  <a:lnTo>
                    <a:pt x="1795197" y="52660"/>
                  </a:lnTo>
                  <a:lnTo>
                    <a:pt x="1907952" y="67990"/>
                  </a:lnTo>
                  <a:lnTo>
                    <a:pt x="2020708" y="86097"/>
                  </a:lnTo>
                  <a:lnTo>
                    <a:pt x="2133463" y="105569"/>
                  </a:lnTo>
                  <a:lnTo>
                    <a:pt x="2246219" y="124991"/>
                  </a:lnTo>
                  <a:lnTo>
                    <a:pt x="2358975" y="143361"/>
                  </a:lnTo>
                  <a:lnTo>
                    <a:pt x="2471730" y="162203"/>
                  </a:lnTo>
                  <a:lnTo>
                    <a:pt x="2584486" y="180823"/>
                  </a:lnTo>
                  <a:lnTo>
                    <a:pt x="2697241" y="197981"/>
                  </a:lnTo>
                  <a:lnTo>
                    <a:pt x="2809997" y="212286"/>
                  </a:lnTo>
                  <a:lnTo>
                    <a:pt x="2922752" y="221097"/>
                  </a:lnTo>
                  <a:lnTo>
                    <a:pt x="3035508" y="226320"/>
                  </a:lnTo>
                  <a:lnTo>
                    <a:pt x="3148263" y="231194"/>
                  </a:lnTo>
                  <a:lnTo>
                    <a:pt x="3261019" y="238831"/>
                  </a:lnTo>
                  <a:lnTo>
                    <a:pt x="3373774" y="246997"/>
                  </a:lnTo>
                  <a:lnTo>
                    <a:pt x="3486530" y="254429"/>
                  </a:lnTo>
                  <a:lnTo>
                    <a:pt x="3599285" y="262188"/>
                  </a:lnTo>
                  <a:lnTo>
                    <a:pt x="3712041" y="270860"/>
                  </a:lnTo>
                  <a:lnTo>
                    <a:pt x="3824796" y="279586"/>
                  </a:lnTo>
                  <a:lnTo>
                    <a:pt x="3937552" y="288141"/>
                  </a:lnTo>
                  <a:lnTo>
                    <a:pt x="4050307" y="296364"/>
                  </a:lnTo>
                  <a:lnTo>
                    <a:pt x="4163063" y="304143"/>
                  </a:lnTo>
                  <a:lnTo>
                    <a:pt x="4275819" y="311388"/>
                  </a:lnTo>
                  <a:lnTo>
                    <a:pt x="4388574" y="317998"/>
                  </a:lnTo>
                  <a:lnTo>
                    <a:pt x="4501330" y="323868"/>
                  </a:lnTo>
                  <a:lnTo>
                    <a:pt x="4614085" y="329012"/>
                  </a:lnTo>
                  <a:lnTo>
                    <a:pt x="4726841" y="333789"/>
                  </a:lnTo>
                  <a:lnTo>
                    <a:pt x="4839596" y="338233"/>
                  </a:lnTo>
                  <a:lnTo>
                    <a:pt x="4952352" y="342341"/>
                  </a:lnTo>
                  <a:lnTo>
                    <a:pt x="5065107" y="346115"/>
                  </a:lnTo>
                  <a:lnTo>
                    <a:pt x="5177863" y="349553"/>
                  </a:lnTo>
                  <a:lnTo>
                    <a:pt x="5290618" y="352654"/>
                  </a:lnTo>
                  <a:lnTo>
                    <a:pt x="5403374" y="355419"/>
                  </a:lnTo>
                  <a:lnTo>
                    <a:pt x="5516129" y="357845"/>
                  </a:lnTo>
                  <a:lnTo>
                    <a:pt x="5628885" y="359933"/>
                  </a:lnTo>
                  <a:lnTo>
                    <a:pt x="5741640" y="361683"/>
                  </a:lnTo>
                  <a:lnTo>
                    <a:pt x="5854396" y="363092"/>
                  </a:lnTo>
                  <a:lnTo>
                    <a:pt x="5967151" y="364161"/>
                  </a:lnTo>
                  <a:lnTo>
                    <a:pt x="6079907" y="364890"/>
                  </a:lnTo>
                  <a:lnTo>
                    <a:pt x="6145984" y="365116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7" name="pg37"/>
            <p:cNvSpPr/>
            <p:nvPr/>
          </p:nvSpPr>
          <p:spPr>
            <a:xfrm>
              <a:off x="941876" y="4756898"/>
              <a:ext cx="6145984" cy="573369"/>
            </a:xfrm>
            <a:custGeom>
              <a:avLst/>
              <a:pathLst>
                <a:path w="6145984" h="573369">
                  <a:moveTo>
                    <a:pt x="0" y="7588"/>
                  </a:moveTo>
                  <a:lnTo>
                    <a:pt x="103864" y="5230"/>
                  </a:lnTo>
                  <a:lnTo>
                    <a:pt x="216619" y="3193"/>
                  </a:lnTo>
                  <a:lnTo>
                    <a:pt x="329375" y="1663"/>
                  </a:lnTo>
                  <a:lnTo>
                    <a:pt x="442131" y="626"/>
                  </a:lnTo>
                  <a:lnTo>
                    <a:pt x="554886" y="72"/>
                  </a:lnTo>
                  <a:lnTo>
                    <a:pt x="667642" y="0"/>
                  </a:lnTo>
                  <a:lnTo>
                    <a:pt x="780397" y="421"/>
                  </a:lnTo>
                  <a:lnTo>
                    <a:pt x="893153" y="1377"/>
                  </a:lnTo>
                  <a:lnTo>
                    <a:pt x="1005908" y="2943"/>
                  </a:lnTo>
                  <a:lnTo>
                    <a:pt x="1118664" y="5239"/>
                  </a:lnTo>
                  <a:lnTo>
                    <a:pt x="1231419" y="8436"/>
                  </a:lnTo>
                  <a:lnTo>
                    <a:pt x="1344175" y="12749"/>
                  </a:lnTo>
                  <a:lnTo>
                    <a:pt x="1456930" y="18417"/>
                  </a:lnTo>
                  <a:lnTo>
                    <a:pt x="1569686" y="25686"/>
                  </a:lnTo>
                  <a:lnTo>
                    <a:pt x="1682441" y="34771"/>
                  </a:lnTo>
                  <a:lnTo>
                    <a:pt x="1795197" y="45849"/>
                  </a:lnTo>
                  <a:lnTo>
                    <a:pt x="1907952" y="61330"/>
                  </a:lnTo>
                  <a:lnTo>
                    <a:pt x="2020708" y="81189"/>
                  </a:lnTo>
                  <a:lnTo>
                    <a:pt x="2133463" y="102852"/>
                  </a:lnTo>
                  <a:lnTo>
                    <a:pt x="2246219" y="124016"/>
                  </a:lnTo>
                  <a:lnTo>
                    <a:pt x="2358975" y="143746"/>
                  </a:lnTo>
                  <a:lnTo>
                    <a:pt x="2471730" y="166285"/>
                  </a:lnTo>
                  <a:lnTo>
                    <a:pt x="2584486" y="188933"/>
                  </a:lnTo>
                  <a:lnTo>
                    <a:pt x="2697241" y="208602"/>
                  </a:lnTo>
                  <a:lnTo>
                    <a:pt x="2809997" y="223686"/>
                  </a:lnTo>
                  <a:lnTo>
                    <a:pt x="2922752" y="233743"/>
                  </a:lnTo>
                  <a:lnTo>
                    <a:pt x="3035508" y="239119"/>
                  </a:lnTo>
                  <a:lnTo>
                    <a:pt x="3148263" y="241943"/>
                  </a:lnTo>
                  <a:lnTo>
                    <a:pt x="3261019" y="246677"/>
                  </a:lnTo>
                  <a:lnTo>
                    <a:pt x="3373774" y="250523"/>
                  </a:lnTo>
                  <a:lnTo>
                    <a:pt x="3486530" y="251184"/>
                  </a:lnTo>
                  <a:lnTo>
                    <a:pt x="3599285" y="252050"/>
                  </a:lnTo>
                  <a:lnTo>
                    <a:pt x="3712041" y="256556"/>
                  </a:lnTo>
                  <a:lnTo>
                    <a:pt x="3824796" y="260283"/>
                  </a:lnTo>
                  <a:lnTo>
                    <a:pt x="3937552" y="263009"/>
                  </a:lnTo>
                  <a:lnTo>
                    <a:pt x="4050307" y="266337"/>
                  </a:lnTo>
                  <a:lnTo>
                    <a:pt x="4163063" y="269721"/>
                  </a:lnTo>
                  <a:lnTo>
                    <a:pt x="4275819" y="271786"/>
                  </a:lnTo>
                  <a:lnTo>
                    <a:pt x="4388574" y="272664"/>
                  </a:lnTo>
                  <a:lnTo>
                    <a:pt x="4501330" y="272679"/>
                  </a:lnTo>
                  <a:lnTo>
                    <a:pt x="4614085" y="272058"/>
                  </a:lnTo>
                  <a:lnTo>
                    <a:pt x="4726841" y="270566"/>
                  </a:lnTo>
                  <a:lnTo>
                    <a:pt x="4839596" y="268270"/>
                  </a:lnTo>
                  <a:lnTo>
                    <a:pt x="4952352" y="265187"/>
                  </a:lnTo>
                  <a:lnTo>
                    <a:pt x="5065107" y="261260"/>
                  </a:lnTo>
                  <a:lnTo>
                    <a:pt x="5177863" y="256383"/>
                  </a:lnTo>
                  <a:lnTo>
                    <a:pt x="5290618" y="250423"/>
                  </a:lnTo>
                  <a:lnTo>
                    <a:pt x="5403374" y="243241"/>
                  </a:lnTo>
                  <a:lnTo>
                    <a:pt x="5516129" y="234702"/>
                  </a:lnTo>
                  <a:lnTo>
                    <a:pt x="5628885" y="224691"/>
                  </a:lnTo>
                  <a:lnTo>
                    <a:pt x="5741640" y="213112"/>
                  </a:lnTo>
                  <a:lnTo>
                    <a:pt x="5854396" y="199897"/>
                  </a:lnTo>
                  <a:lnTo>
                    <a:pt x="5967151" y="185000"/>
                  </a:lnTo>
                  <a:lnTo>
                    <a:pt x="6079907" y="168392"/>
                  </a:lnTo>
                  <a:lnTo>
                    <a:pt x="6145984" y="157650"/>
                  </a:lnTo>
                  <a:lnTo>
                    <a:pt x="6145984" y="573369"/>
                  </a:lnTo>
                  <a:lnTo>
                    <a:pt x="6079907" y="562565"/>
                  </a:lnTo>
                  <a:lnTo>
                    <a:pt x="5967151" y="545534"/>
                  </a:lnTo>
                  <a:lnTo>
                    <a:pt x="5854396" y="529896"/>
                  </a:lnTo>
                  <a:lnTo>
                    <a:pt x="5741640" y="515626"/>
                  </a:lnTo>
                  <a:lnTo>
                    <a:pt x="5628885" y="502679"/>
                  </a:lnTo>
                  <a:lnTo>
                    <a:pt x="5516129" y="490987"/>
                  </a:lnTo>
                  <a:lnTo>
                    <a:pt x="5403374" y="480459"/>
                  </a:lnTo>
                  <a:lnTo>
                    <a:pt x="5290618" y="470979"/>
                  </a:lnTo>
                  <a:lnTo>
                    <a:pt x="5177863" y="462415"/>
                  </a:lnTo>
                  <a:lnTo>
                    <a:pt x="5065107" y="454629"/>
                  </a:lnTo>
                  <a:lnTo>
                    <a:pt x="4952352" y="447489"/>
                  </a:lnTo>
                  <a:lnTo>
                    <a:pt x="4839596" y="440892"/>
                  </a:lnTo>
                  <a:lnTo>
                    <a:pt x="4726841" y="434783"/>
                  </a:lnTo>
                  <a:lnTo>
                    <a:pt x="4614085" y="429179"/>
                  </a:lnTo>
                  <a:lnTo>
                    <a:pt x="4501330" y="424158"/>
                  </a:lnTo>
                  <a:lnTo>
                    <a:pt x="4388574" y="419477"/>
                  </a:lnTo>
                  <a:lnTo>
                    <a:pt x="4275819" y="415052"/>
                  </a:lnTo>
                  <a:lnTo>
                    <a:pt x="4163063" y="410843"/>
                  </a:lnTo>
                  <a:lnTo>
                    <a:pt x="4050307" y="406620"/>
                  </a:lnTo>
                  <a:lnTo>
                    <a:pt x="3937552" y="402607"/>
                  </a:lnTo>
                  <a:lnTo>
                    <a:pt x="3824796" y="399732"/>
                  </a:lnTo>
                  <a:lnTo>
                    <a:pt x="3712041" y="397518"/>
                  </a:lnTo>
                  <a:lnTo>
                    <a:pt x="3599285" y="394316"/>
                  </a:lnTo>
                  <a:lnTo>
                    <a:pt x="3486530" y="393558"/>
                  </a:lnTo>
                  <a:lnTo>
                    <a:pt x="3373774" y="395234"/>
                  </a:lnTo>
                  <a:lnTo>
                    <a:pt x="3261019" y="394589"/>
                  </a:lnTo>
                  <a:lnTo>
                    <a:pt x="3148263" y="388982"/>
                  </a:lnTo>
                  <a:lnTo>
                    <a:pt x="3035508" y="384005"/>
                  </a:lnTo>
                  <a:lnTo>
                    <a:pt x="2922752" y="378996"/>
                  </a:lnTo>
                  <a:lnTo>
                    <a:pt x="2809997" y="370590"/>
                  </a:lnTo>
                  <a:lnTo>
                    <a:pt x="2697241" y="354729"/>
                  </a:lnTo>
                  <a:lnTo>
                    <a:pt x="2584486" y="333850"/>
                  </a:lnTo>
                  <a:lnTo>
                    <a:pt x="2471730" y="311833"/>
                  </a:lnTo>
                  <a:lnTo>
                    <a:pt x="2358975" y="291048"/>
                  </a:lnTo>
                  <a:lnTo>
                    <a:pt x="2246219" y="271959"/>
                  </a:lnTo>
                  <a:lnTo>
                    <a:pt x="2133463" y="251917"/>
                  </a:lnTo>
                  <a:lnTo>
                    <a:pt x="2020708" y="232698"/>
                  </a:lnTo>
                  <a:lnTo>
                    <a:pt x="1907952" y="216384"/>
                  </a:lnTo>
                  <a:lnTo>
                    <a:pt x="1795197" y="204783"/>
                  </a:lnTo>
                  <a:lnTo>
                    <a:pt x="1682441" y="197842"/>
                  </a:lnTo>
                  <a:lnTo>
                    <a:pt x="1569686" y="193941"/>
                  </a:lnTo>
                  <a:lnTo>
                    <a:pt x="1456930" y="193191"/>
                  </a:lnTo>
                  <a:lnTo>
                    <a:pt x="1344175" y="195764"/>
                  </a:lnTo>
                  <a:lnTo>
                    <a:pt x="1231419" y="201857"/>
                  </a:lnTo>
                  <a:lnTo>
                    <a:pt x="1118664" y="211664"/>
                  </a:lnTo>
                  <a:lnTo>
                    <a:pt x="1005908" y="225354"/>
                  </a:lnTo>
                  <a:lnTo>
                    <a:pt x="893153" y="243052"/>
                  </a:lnTo>
                  <a:lnTo>
                    <a:pt x="780397" y="264831"/>
                  </a:lnTo>
                  <a:lnTo>
                    <a:pt x="667642" y="290722"/>
                  </a:lnTo>
                  <a:lnTo>
                    <a:pt x="554886" y="320718"/>
                  </a:lnTo>
                  <a:lnTo>
                    <a:pt x="442131" y="354786"/>
                  </a:lnTo>
                  <a:lnTo>
                    <a:pt x="329375" y="392879"/>
                  </a:lnTo>
                  <a:lnTo>
                    <a:pt x="216619" y="434940"/>
                  </a:lnTo>
                  <a:lnTo>
                    <a:pt x="103864" y="480909"/>
                  </a:lnTo>
                  <a:lnTo>
                    <a:pt x="0" y="526797"/>
                  </a:lnTo>
                  <a:close/>
                </a:path>
              </a:pathLst>
            </a:cu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8" name="pl38"/>
            <p:cNvSpPr/>
            <p:nvPr/>
          </p:nvSpPr>
          <p:spPr>
            <a:xfrm>
              <a:off x="941876" y="4756898"/>
              <a:ext cx="6145984" cy="272679"/>
            </a:xfrm>
            <a:custGeom>
              <a:avLst/>
              <a:pathLst>
                <a:path w="6145984" h="272679">
                  <a:moveTo>
                    <a:pt x="0" y="7588"/>
                  </a:moveTo>
                  <a:lnTo>
                    <a:pt x="103864" y="5230"/>
                  </a:lnTo>
                  <a:lnTo>
                    <a:pt x="216619" y="3193"/>
                  </a:lnTo>
                  <a:lnTo>
                    <a:pt x="329375" y="1663"/>
                  </a:lnTo>
                  <a:lnTo>
                    <a:pt x="442131" y="626"/>
                  </a:lnTo>
                  <a:lnTo>
                    <a:pt x="554886" y="72"/>
                  </a:lnTo>
                  <a:lnTo>
                    <a:pt x="667642" y="0"/>
                  </a:lnTo>
                  <a:lnTo>
                    <a:pt x="780397" y="421"/>
                  </a:lnTo>
                  <a:lnTo>
                    <a:pt x="893153" y="1377"/>
                  </a:lnTo>
                  <a:lnTo>
                    <a:pt x="1005908" y="2943"/>
                  </a:lnTo>
                  <a:lnTo>
                    <a:pt x="1118664" y="5239"/>
                  </a:lnTo>
                  <a:lnTo>
                    <a:pt x="1231419" y="8436"/>
                  </a:lnTo>
                  <a:lnTo>
                    <a:pt x="1344175" y="12749"/>
                  </a:lnTo>
                  <a:lnTo>
                    <a:pt x="1456930" y="18417"/>
                  </a:lnTo>
                  <a:lnTo>
                    <a:pt x="1569686" y="25686"/>
                  </a:lnTo>
                  <a:lnTo>
                    <a:pt x="1682441" y="34771"/>
                  </a:lnTo>
                  <a:lnTo>
                    <a:pt x="1795197" y="45849"/>
                  </a:lnTo>
                  <a:lnTo>
                    <a:pt x="1907952" y="61330"/>
                  </a:lnTo>
                  <a:lnTo>
                    <a:pt x="2020708" y="81189"/>
                  </a:lnTo>
                  <a:lnTo>
                    <a:pt x="2133463" y="102852"/>
                  </a:lnTo>
                  <a:lnTo>
                    <a:pt x="2246219" y="124016"/>
                  </a:lnTo>
                  <a:lnTo>
                    <a:pt x="2358975" y="143746"/>
                  </a:lnTo>
                  <a:lnTo>
                    <a:pt x="2471730" y="166285"/>
                  </a:lnTo>
                  <a:lnTo>
                    <a:pt x="2584486" y="188933"/>
                  </a:lnTo>
                  <a:lnTo>
                    <a:pt x="2697241" y="208602"/>
                  </a:lnTo>
                  <a:lnTo>
                    <a:pt x="2809997" y="223686"/>
                  </a:lnTo>
                  <a:lnTo>
                    <a:pt x="2922752" y="233743"/>
                  </a:lnTo>
                  <a:lnTo>
                    <a:pt x="3035508" y="239119"/>
                  </a:lnTo>
                  <a:lnTo>
                    <a:pt x="3148263" y="241943"/>
                  </a:lnTo>
                  <a:lnTo>
                    <a:pt x="3261019" y="246677"/>
                  </a:lnTo>
                  <a:lnTo>
                    <a:pt x="3373774" y="250523"/>
                  </a:lnTo>
                  <a:lnTo>
                    <a:pt x="3486530" y="251184"/>
                  </a:lnTo>
                  <a:lnTo>
                    <a:pt x="3599285" y="252050"/>
                  </a:lnTo>
                  <a:lnTo>
                    <a:pt x="3712041" y="256556"/>
                  </a:lnTo>
                  <a:lnTo>
                    <a:pt x="3824796" y="260283"/>
                  </a:lnTo>
                  <a:lnTo>
                    <a:pt x="3937552" y="263009"/>
                  </a:lnTo>
                  <a:lnTo>
                    <a:pt x="4050307" y="266337"/>
                  </a:lnTo>
                  <a:lnTo>
                    <a:pt x="4163063" y="269721"/>
                  </a:lnTo>
                  <a:lnTo>
                    <a:pt x="4275819" y="271786"/>
                  </a:lnTo>
                  <a:lnTo>
                    <a:pt x="4388574" y="272664"/>
                  </a:lnTo>
                  <a:lnTo>
                    <a:pt x="4501330" y="272679"/>
                  </a:lnTo>
                  <a:lnTo>
                    <a:pt x="4614085" y="272058"/>
                  </a:lnTo>
                  <a:lnTo>
                    <a:pt x="4726841" y="270566"/>
                  </a:lnTo>
                  <a:lnTo>
                    <a:pt x="4839596" y="268270"/>
                  </a:lnTo>
                  <a:lnTo>
                    <a:pt x="4952352" y="265187"/>
                  </a:lnTo>
                  <a:lnTo>
                    <a:pt x="5065107" y="261260"/>
                  </a:lnTo>
                  <a:lnTo>
                    <a:pt x="5177863" y="256383"/>
                  </a:lnTo>
                  <a:lnTo>
                    <a:pt x="5290618" y="250423"/>
                  </a:lnTo>
                  <a:lnTo>
                    <a:pt x="5403374" y="243241"/>
                  </a:lnTo>
                  <a:lnTo>
                    <a:pt x="5516129" y="234702"/>
                  </a:lnTo>
                  <a:lnTo>
                    <a:pt x="5628885" y="224691"/>
                  </a:lnTo>
                  <a:lnTo>
                    <a:pt x="5741640" y="213112"/>
                  </a:lnTo>
                  <a:lnTo>
                    <a:pt x="5854396" y="199897"/>
                  </a:lnTo>
                  <a:lnTo>
                    <a:pt x="5967151" y="185000"/>
                  </a:lnTo>
                  <a:lnTo>
                    <a:pt x="6079907" y="168392"/>
                  </a:lnTo>
                  <a:lnTo>
                    <a:pt x="6145984" y="15765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9" name="pl39"/>
            <p:cNvSpPr/>
            <p:nvPr/>
          </p:nvSpPr>
          <p:spPr>
            <a:xfrm>
              <a:off x="941876" y="4950090"/>
              <a:ext cx="6145984" cy="380177"/>
            </a:xfrm>
            <a:custGeom>
              <a:avLst/>
              <a:pathLst>
                <a:path w="6145984" h="380177">
                  <a:moveTo>
                    <a:pt x="6145984" y="380177"/>
                  </a:moveTo>
                  <a:lnTo>
                    <a:pt x="6079907" y="369373"/>
                  </a:lnTo>
                  <a:lnTo>
                    <a:pt x="5967151" y="352342"/>
                  </a:lnTo>
                  <a:lnTo>
                    <a:pt x="5854396" y="336704"/>
                  </a:lnTo>
                  <a:lnTo>
                    <a:pt x="5741640" y="322434"/>
                  </a:lnTo>
                  <a:lnTo>
                    <a:pt x="5628885" y="309487"/>
                  </a:lnTo>
                  <a:lnTo>
                    <a:pt x="5516129" y="297795"/>
                  </a:lnTo>
                  <a:lnTo>
                    <a:pt x="5403374" y="287267"/>
                  </a:lnTo>
                  <a:lnTo>
                    <a:pt x="5290618" y="277787"/>
                  </a:lnTo>
                  <a:lnTo>
                    <a:pt x="5177863" y="269223"/>
                  </a:lnTo>
                  <a:lnTo>
                    <a:pt x="5065107" y="261437"/>
                  </a:lnTo>
                  <a:lnTo>
                    <a:pt x="4952352" y="254297"/>
                  </a:lnTo>
                  <a:lnTo>
                    <a:pt x="4839596" y="247700"/>
                  </a:lnTo>
                  <a:lnTo>
                    <a:pt x="4726841" y="241591"/>
                  </a:lnTo>
                  <a:lnTo>
                    <a:pt x="4614085" y="235987"/>
                  </a:lnTo>
                  <a:lnTo>
                    <a:pt x="4501330" y="230966"/>
                  </a:lnTo>
                  <a:lnTo>
                    <a:pt x="4388574" y="226285"/>
                  </a:lnTo>
                  <a:lnTo>
                    <a:pt x="4275819" y="221860"/>
                  </a:lnTo>
                  <a:lnTo>
                    <a:pt x="4163063" y="217651"/>
                  </a:lnTo>
                  <a:lnTo>
                    <a:pt x="4050307" y="213428"/>
                  </a:lnTo>
                  <a:lnTo>
                    <a:pt x="3937552" y="209415"/>
                  </a:lnTo>
                  <a:lnTo>
                    <a:pt x="3824796" y="206540"/>
                  </a:lnTo>
                  <a:lnTo>
                    <a:pt x="3712041" y="204326"/>
                  </a:lnTo>
                  <a:lnTo>
                    <a:pt x="3599285" y="201124"/>
                  </a:lnTo>
                  <a:lnTo>
                    <a:pt x="3486530" y="200366"/>
                  </a:lnTo>
                  <a:lnTo>
                    <a:pt x="3373774" y="202042"/>
                  </a:lnTo>
                  <a:lnTo>
                    <a:pt x="3261019" y="201397"/>
                  </a:lnTo>
                  <a:lnTo>
                    <a:pt x="3148263" y="195790"/>
                  </a:lnTo>
                  <a:lnTo>
                    <a:pt x="3035508" y="190813"/>
                  </a:lnTo>
                  <a:lnTo>
                    <a:pt x="2922752" y="185804"/>
                  </a:lnTo>
                  <a:lnTo>
                    <a:pt x="2809997" y="177398"/>
                  </a:lnTo>
                  <a:lnTo>
                    <a:pt x="2697241" y="161537"/>
                  </a:lnTo>
                  <a:lnTo>
                    <a:pt x="2584486" y="140659"/>
                  </a:lnTo>
                  <a:lnTo>
                    <a:pt x="2471730" y="118642"/>
                  </a:lnTo>
                  <a:lnTo>
                    <a:pt x="2358975" y="97857"/>
                  </a:lnTo>
                  <a:lnTo>
                    <a:pt x="2246219" y="78767"/>
                  </a:lnTo>
                  <a:lnTo>
                    <a:pt x="2133463" y="58725"/>
                  </a:lnTo>
                  <a:lnTo>
                    <a:pt x="2020708" y="39506"/>
                  </a:lnTo>
                  <a:lnTo>
                    <a:pt x="1907952" y="23192"/>
                  </a:lnTo>
                  <a:lnTo>
                    <a:pt x="1795197" y="11591"/>
                  </a:lnTo>
                  <a:lnTo>
                    <a:pt x="1682441" y="4650"/>
                  </a:lnTo>
                  <a:lnTo>
                    <a:pt x="1569686" y="749"/>
                  </a:lnTo>
                  <a:lnTo>
                    <a:pt x="1456930" y="0"/>
                  </a:lnTo>
                  <a:lnTo>
                    <a:pt x="1344175" y="2572"/>
                  </a:lnTo>
                  <a:lnTo>
                    <a:pt x="1231419" y="8665"/>
                  </a:lnTo>
                  <a:lnTo>
                    <a:pt x="1118664" y="18472"/>
                  </a:lnTo>
                  <a:lnTo>
                    <a:pt x="1005908" y="32162"/>
                  </a:lnTo>
                  <a:lnTo>
                    <a:pt x="893153" y="49860"/>
                  </a:lnTo>
                  <a:lnTo>
                    <a:pt x="780397" y="71639"/>
                  </a:lnTo>
                  <a:lnTo>
                    <a:pt x="667642" y="97530"/>
                  </a:lnTo>
                  <a:lnTo>
                    <a:pt x="554886" y="127526"/>
                  </a:lnTo>
                  <a:lnTo>
                    <a:pt x="442131" y="161594"/>
                  </a:lnTo>
                  <a:lnTo>
                    <a:pt x="329375" y="199687"/>
                  </a:lnTo>
                  <a:lnTo>
                    <a:pt x="216619" y="241748"/>
                  </a:lnTo>
                  <a:lnTo>
                    <a:pt x="103864" y="287717"/>
                  </a:lnTo>
                  <a:lnTo>
                    <a:pt x="0" y="333605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40" name="pl40"/>
            <p:cNvSpPr/>
            <p:nvPr/>
          </p:nvSpPr>
          <p:spPr>
            <a:xfrm>
              <a:off x="941876" y="4861155"/>
              <a:ext cx="6145984" cy="261253"/>
            </a:xfrm>
            <a:custGeom>
              <a:avLst/>
              <a:pathLst>
                <a:path w="6145984" h="261253">
                  <a:moveTo>
                    <a:pt x="0" y="162935"/>
                  </a:moveTo>
                  <a:lnTo>
                    <a:pt x="103864" y="138813"/>
                  </a:lnTo>
                  <a:lnTo>
                    <a:pt x="216619" y="114810"/>
                  </a:lnTo>
                  <a:lnTo>
                    <a:pt x="329375" y="93014"/>
                  </a:lnTo>
                  <a:lnTo>
                    <a:pt x="442131" y="73449"/>
                  </a:lnTo>
                  <a:lnTo>
                    <a:pt x="554886" y="56138"/>
                  </a:lnTo>
                  <a:lnTo>
                    <a:pt x="667642" y="41104"/>
                  </a:lnTo>
                  <a:lnTo>
                    <a:pt x="780397" y="28369"/>
                  </a:lnTo>
                  <a:lnTo>
                    <a:pt x="893153" y="17957"/>
                  </a:lnTo>
                  <a:lnTo>
                    <a:pt x="1005908" y="9892"/>
                  </a:lnTo>
                  <a:lnTo>
                    <a:pt x="1118664" y="4195"/>
                  </a:lnTo>
                  <a:lnTo>
                    <a:pt x="1231419" y="890"/>
                  </a:lnTo>
                  <a:lnTo>
                    <a:pt x="1344175" y="0"/>
                  </a:lnTo>
                  <a:lnTo>
                    <a:pt x="1456930" y="1547"/>
                  </a:lnTo>
                  <a:lnTo>
                    <a:pt x="1569686" y="5557"/>
                  </a:lnTo>
                  <a:lnTo>
                    <a:pt x="1682441" y="12050"/>
                  </a:lnTo>
                  <a:lnTo>
                    <a:pt x="1795197" y="21059"/>
                  </a:lnTo>
                  <a:lnTo>
                    <a:pt x="1907952" y="34600"/>
                  </a:lnTo>
                  <a:lnTo>
                    <a:pt x="2020708" y="52687"/>
                  </a:lnTo>
                  <a:lnTo>
                    <a:pt x="2133463" y="73127"/>
                  </a:lnTo>
                  <a:lnTo>
                    <a:pt x="2246219" y="93731"/>
                  </a:lnTo>
                  <a:lnTo>
                    <a:pt x="2358975" y="113140"/>
                  </a:lnTo>
                  <a:lnTo>
                    <a:pt x="2471730" y="134802"/>
                  </a:lnTo>
                  <a:lnTo>
                    <a:pt x="2584486" y="157135"/>
                  </a:lnTo>
                  <a:lnTo>
                    <a:pt x="2697241" y="177409"/>
                  </a:lnTo>
                  <a:lnTo>
                    <a:pt x="2809997" y="192881"/>
                  </a:lnTo>
                  <a:lnTo>
                    <a:pt x="2922752" y="202113"/>
                  </a:lnTo>
                  <a:lnTo>
                    <a:pt x="3035508" y="207305"/>
                  </a:lnTo>
                  <a:lnTo>
                    <a:pt x="3148263" y="211205"/>
                  </a:lnTo>
                  <a:lnTo>
                    <a:pt x="3261019" y="216376"/>
                  </a:lnTo>
                  <a:lnTo>
                    <a:pt x="3373774" y="218622"/>
                  </a:lnTo>
                  <a:lnTo>
                    <a:pt x="3486530" y="218114"/>
                  </a:lnTo>
                  <a:lnTo>
                    <a:pt x="3599285" y="218926"/>
                  </a:lnTo>
                  <a:lnTo>
                    <a:pt x="3712041" y="222780"/>
                  </a:lnTo>
                  <a:lnTo>
                    <a:pt x="3824796" y="225750"/>
                  </a:lnTo>
                  <a:lnTo>
                    <a:pt x="3937552" y="228551"/>
                  </a:lnTo>
                  <a:lnTo>
                    <a:pt x="4050307" y="232221"/>
                  </a:lnTo>
                  <a:lnTo>
                    <a:pt x="4163063" y="236025"/>
                  </a:lnTo>
                  <a:lnTo>
                    <a:pt x="4275819" y="239162"/>
                  </a:lnTo>
                  <a:lnTo>
                    <a:pt x="4388574" y="241814"/>
                  </a:lnTo>
                  <a:lnTo>
                    <a:pt x="4501330" y="244162"/>
                  </a:lnTo>
                  <a:lnTo>
                    <a:pt x="4614085" y="246362"/>
                  </a:lnTo>
                  <a:lnTo>
                    <a:pt x="4726841" y="248417"/>
                  </a:lnTo>
                  <a:lnTo>
                    <a:pt x="4839596" y="250324"/>
                  </a:lnTo>
                  <a:lnTo>
                    <a:pt x="4952352" y="252081"/>
                  </a:lnTo>
                  <a:lnTo>
                    <a:pt x="5065107" y="253687"/>
                  </a:lnTo>
                  <a:lnTo>
                    <a:pt x="5177863" y="255142"/>
                  </a:lnTo>
                  <a:lnTo>
                    <a:pt x="5290618" y="256444"/>
                  </a:lnTo>
                  <a:lnTo>
                    <a:pt x="5403374" y="257593"/>
                  </a:lnTo>
                  <a:lnTo>
                    <a:pt x="5516129" y="258588"/>
                  </a:lnTo>
                  <a:lnTo>
                    <a:pt x="5628885" y="259428"/>
                  </a:lnTo>
                  <a:lnTo>
                    <a:pt x="5741640" y="260112"/>
                  </a:lnTo>
                  <a:lnTo>
                    <a:pt x="5854396" y="260640"/>
                  </a:lnTo>
                  <a:lnTo>
                    <a:pt x="5967151" y="261010"/>
                  </a:lnTo>
                  <a:lnTo>
                    <a:pt x="6079907" y="261222"/>
                  </a:lnTo>
                  <a:lnTo>
                    <a:pt x="6145984" y="261253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1" name="tx41"/>
            <p:cNvSpPr/>
            <p:nvPr/>
          </p:nvSpPr>
          <p:spPr>
            <a:xfrm>
              <a:off x="817066" y="5171210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42" name="tx42"/>
            <p:cNvSpPr/>
            <p:nvPr/>
          </p:nvSpPr>
          <p:spPr>
            <a:xfrm>
              <a:off x="754887" y="4256135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25</a:t>
              </a:r>
            </a:p>
          </p:txBody>
        </p:sp>
        <p:sp>
          <p:nvSpPr>
            <p:cNvPr id="43" name="tx43"/>
            <p:cNvSpPr/>
            <p:nvPr/>
          </p:nvSpPr>
          <p:spPr>
            <a:xfrm>
              <a:off x="754887" y="3341061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44" name="tx44"/>
            <p:cNvSpPr/>
            <p:nvPr/>
          </p:nvSpPr>
          <p:spPr>
            <a:xfrm>
              <a:off x="754887" y="2425987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75</a:t>
              </a:r>
            </a:p>
          </p:txBody>
        </p:sp>
        <p:sp>
          <p:nvSpPr>
            <p:cNvPr id="45" name="tx45"/>
            <p:cNvSpPr/>
            <p:nvPr/>
          </p:nvSpPr>
          <p:spPr>
            <a:xfrm>
              <a:off x="692708" y="1510912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100</a:t>
              </a:r>
            </a:p>
          </p:txBody>
        </p:sp>
        <p:sp>
          <p:nvSpPr>
            <p:cNvPr id="46" name="tx46"/>
            <p:cNvSpPr/>
            <p:nvPr/>
          </p:nvSpPr>
          <p:spPr>
            <a:xfrm>
              <a:off x="1938631" y="5456905"/>
              <a:ext cx="161574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-40</a:t>
              </a:r>
            </a:p>
          </p:txBody>
        </p:sp>
        <p:sp>
          <p:nvSpPr>
            <p:cNvPr id="47" name="tx47"/>
            <p:cNvSpPr/>
            <p:nvPr/>
          </p:nvSpPr>
          <p:spPr>
            <a:xfrm>
              <a:off x="3534991" y="5456905"/>
              <a:ext cx="161574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-20</a:t>
              </a:r>
            </a:p>
          </p:txBody>
        </p:sp>
        <p:sp>
          <p:nvSpPr>
            <p:cNvPr id="48" name="tx48"/>
            <p:cNvSpPr/>
            <p:nvPr/>
          </p:nvSpPr>
          <p:spPr>
            <a:xfrm>
              <a:off x="5181048" y="5456905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49" name="tx49"/>
            <p:cNvSpPr/>
            <p:nvPr/>
          </p:nvSpPr>
          <p:spPr>
            <a:xfrm>
              <a:off x="6746318" y="5456905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20</a:t>
              </a:r>
            </a:p>
          </p:txBody>
        </p:sp>
        <p:sp>
          <p:nvSpPr>
            <p:cNvPr id="50" name="tx50"/>
            <p:cNvSpPr/>
            <p:nvPr/>
          </p:nvSpPr>
          <p:spPr>
            <a:xfrm>
              <a:off x="1967252" y="5596581"/>
              <a:ext cx="4095231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 difference  (CKD-EPI Cys 2012 − Cr 2021, mL/min/1.73 m²)</a:t>
              </a:r>
            </a:p>
          </p:txBody>
        </p:sp>
        <p:sp>
          <p:nvSpPr>
            <p:cNvPr id="51" name="tx51"/>
            <p:cNvSpPr/>
            <p:nvPr/>
          </p:nvSpPr>
          <p:spPr>
            <a:xfrm rot="-5400000">
              <a:off x="169121" y="3331003"/>
              <a:ext cx="815553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% overdosed</a:t>
              </a:r>
            </a:p>
          </p:txBody>
        </p:sp>
        <p:sp>
          <p:nvSpPr>
            <p:cNvPr id="52" name="rc52"/>
            <p:cNvSpPr/>
            <p:nvPr/>
          </p:nvSpPr>
          <p:spPr>
            <a:xfrm>
              <a:off x="7296628" y="2832472"/>
              <a:ext cx="219455" cy="219456"/>
            </a:xfrm>
            <a:prstGeom prst="rect">
              <a:avLst/>
            </a:pr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3" name="pl53"/>
            <p:cNvSpPr/>
            <p:nvPr/>
          </p:nvSpPr>
          <p:spPr>
            <a:xfrm>
              <a:off x="7318573" y="2942200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4" name="rc54"/>
            <p:cNvSpPr/>
            <p:nvPr/>
          </p:nvSpPr>
          <p:spPr>
            <a:xfrm>
              <a:off x="7296628" y="3051928"/>
              <a:ext cx="219455" cy="219456"/>
            </a:xfrm>
            <a:prstGeom prst="rect">
              <a:avLst/>
            </a:pr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5" name="pl55"/>
            <p:cNvSpPr/>
            <p:nvPr/>
          </p:nvSpPr>
          <p:spPr>
            <a:xfrm>
              <a:off x="7318573" y="3161656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6" name="rc56"/>
            <p:cNvSpPr/>
            <p:nvPr/>
          </p:nvSpPr>
          <p:spPr>
            <a:xfrm>
              <a:off x="7296628" y="3271384"/>
              <a:ext cx="219455" cy="219456"/>
            </a:xfrm>
            <a:prstGeom prst="rect">
              <a:avLst/>
            </a:pr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7" name="pl57"/>
            <p:cNvSpPr/>
            <p:nvPr/>
          </p:nvSpPr>
          <p:spPr>
            <a:xfrm>
              <a:off x="7318573" y="3381112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8" name="rc58"/>
            <p:cNvSpPr/>
            <p:nvPr/>
          </p:nvSpPr>
          <p:spPr>
            <a:xfrm>
              <a:off x="7296628" y="3490840"/>
              <a:ext cx="219455" cy="219456"/>
            </a:xfrm>
            <a:prstGeom prst="rect">
              <a:avLst/>
            </a:pr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9" name="pl59"/>
            <p:cNvSpPr/>
            <p:nvPr/>
          </p:nvSpPr>
          <p:spPr>
            <a:xfrm>
              <a:off x="7318573" y="3600568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0" name="rc60"/>
            <p:cNvSpPr/>
            <p:nvPr/>
          </p:nvSpPr>
          <p:spPr>
            <a:xfrm>
              <a:off x="7296628" y="3710296"/>
              <a:ext cx="219455" cy="219456"/>
            </a:xfrm>
            <a:prstGeom prst="rect">
              <a:avLst/>
            </a:pr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61" name="pl61"/>
            <p:cNvSpPr/>
            <p:nvPr/>
          </p:nvSpPr>
          <p:spPr>
            <a:xfrm>
              <a:off x="7318573" y="3820024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2" name="tx62"/>
            <p:cNvSpPr/>
            <p:nvPr/>
          </p:nvSpPr>
          <p:spPr>
            <a:xfrm>
              <a:off x="7585673" y="2902149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(±20%)</a:t>
              </a:r>
            </a:p>
          </p:txBody>
        </p:sp>
        <p:sp>
          <p:nvSpPr>
            <p:cNvPr id="63" name="tx63"/>
            <p:cNvSpPr/>
            <p:nvPr/>
          </p:nvSpPr>
          <p:spPr>
            <a:xfrm>
              <a:off x="7585673" y="3121605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(±15%)</a:t>
              </a:r>
            </a:p>
          </p:txBody>
        </p:sp>
        <p:sp>
          <p:nvSpPr>
            <p:cNvPr id="64" name="tx64"/>
            <p:cNvSpPr/>
            <p:nvPr/>
          </p:nvSpPr>
          <p:spPr>
            <a:xfrm>
              <a:off x="7585673" y="3341061"/>
              <a:ext cx="42839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Cisplatin</a:t>
              </a:r>
            </a:p>
          </p:txBody>
        </p:sp>
        <p:sp>
          <p:nvSpPr>
            <p:cNvPr id="65" name="tx65"/>
            <p:cNvSpPr/>
            <p:nvPr/>
          </p:nvSpPr>
          <p:spPr>
            <a:xfrm>
              <a:off x="7585673" y="3560517"/>
              <a:ext cx="65224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Methotrexate</a:t>
              </a:r>
            </a:p>
          </p:txBody>
        </p:sp>
        <p:sp>
          <p:nvSpPr>
            <p:cNvPr id="66" name="tx66"/>
            <p:cNvSpPr/>
            <p:nvPr/>
          </p:nvSpPr>
          <p:spPr>
            <a:xfrm>
              <a:off x="7585673" y="3779973"/>
              <a:ext cx="51572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Melphalan</a:t>
              </a:r>
            </a:p>
          </p:txBody>
        </p:sp>
        <p:sp>
          <p:nvSpPr>
            <p:cNvPr id="67" name="tx67"/>
            <p:cNvSpPr/>
            <p:nvPr/>
          </p:nvSpPr>
          <p:spPr>
            <a:xfrm>
              <a:off x="941876" y="1166869"/>
              <a:ext cx="1631015" cy="100584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 b="1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eGFRcr-cys · EKFC 2023</a:t>
              </a: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"/>
          <p:cNvGrpSpPr/>
          <p:nvPr/>
        </p:nvGrpSpPr>
        <p:grpSpPr>
          <a:xfrm>
            <a:off x="457200" y="1097280"/>
            <a:ext cx="8229600" cy="4700016"/>
            <a:chOff x="457200" y="1097280"/>
            <a:chExt cx="8229600" cy="4700016"/>
          </a:xfrm>
        </p:grpSpPr>
        <p:sp>
          <p:nvSpPr>
            <p:cNvPr id="3" name="rc3"/>
            <p:cNvSpPr/>
            <p:nvPr/>
          </p:nvSpPr>
          <p:spPr>
            <a:xfrm>
              <a:off x="457200" y="1097280"/>
              <a:ext cx="8229600" cy="470001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941876" y="4753723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941876" y="3838649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941876" y="2923575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941876" y="2008500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1221239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281759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441395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601031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941876" y="5211260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941876" y="4296186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941876" y="3381112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941876" y="2466037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941876" y="1550963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2019419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361577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521213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pl20"/>
            <p:cNvSpPr/>
            <p:nvPr/>
          </p:nvSpPr>
          <p:spPr>
            <a:xfrm>
              <a:off x="680849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1" name="pg21"/>
            <p:cNvSpPr/>
            <p:nvPr/>
          </p:nvSpPr>
          <p:spPr>
            <a:xfrm>
              <a:off x="941876" y="2222565"/>
              <a:ext cx="6145984" cy="2960403"/>
            </a:xfrm>
            <a:custGeom>
              <a:avLst/>
              <a:pathLst>
                <a:path w="6145984" h="2960403">
                  <a:moveTo>
                    <a:pt x="0" y="0"/>
                  </a:moveTo>
                  <a:lnTo>
                    <a:pt x="103864" y="97631"/>
                  </a:lnTo>
                  <a:lnTo>
                    <a:pt x="216619" y="200311"/>
                  </a:lnTo>
                  <a:lnTo>
                    <a:pt x="329375" y="299654"/>
                  </a:lnTo>
                  <a:lnTo>
                    <a:pt x="442131" y="395631"/>
                  </a:lnTo>
                  <a:lnTo>
                    <a:pt x="554886" y="488218"/>
                  </a:lnTo>
                  <a:lnTo>
                    <a:pt x="667642" y="577409"/>
                  </a:lnTo>
                  <a:lnTo>
                    <a:pt x="780397" y="663231"/>
                  </a:lnTo>
                  <a:lnTo>
                    <a:pt x="893153" y="745758"/>
                  </a:lnTo>
                  <a:lnTo>
                    <a:pt x="1005908" y="825135"/>
                  </a:lnTo>
                  <a:lnTo>
                    <a:pt x="1118664" y="901599"/>
                  </a:lnTo>
                  <a:lnTo>
                    <a:pt x="1231419" y="975480"/>
                  </a:lnTo>
                  <a:lnTo>
                    <a:pt x="1344175" y="1047195"/>
                  </a:lnTo>
                  <a:lnTo>
                    <a:pt x="1456930" y="1117212"/>
                  </a:lnTo>
                  <a:lnTo>
                    <a:pt x="1569686" y="1186007"/>
                  </a:lnTo>
                  <a:lnTo>
                    <a:pt x="1682441" y="1254004"/>
                  </a:lnTo>
                  <a:lnTo>
                    <a:pt x="1795197" y="1321531"/>
                  </a:lnTo>
                  <a:lnTo>
                    <a:pt x="1907952" y="1390668"/>
                  </a:lnTo>
                  <a:lnTo>
                    <a:pt x="2020708" y="1460836"/>
                  </a:lnTo>
                  <a:lnTo>
                    <a:pt x="2133463" y="1529159"/>
                  </a:lnTo>
                  <a:lnTo>
                    <a:pt x="2246219" y="1593299"/>
                  </a:lnTo>
                  <a:lnTo>
                    <a:pt x="2358975" y="1652298"/>
                  </a:lnTo>
                  <a:lnTo>
                    <a:pt x="2471730" y="1708805"/>
                  </a:lnTo>
                  <a:lnTo>
                    <a:pt x="2584486" y="1761011"/>
                  </a:lnTo>
                  <a:lnTo>
                    <a:pt x="2697241" y="1808225"/>
                  </a:lnTo>
                  <a:lnTo>
                    <a:pt x="2809997" y="1852941"/>
                  </a:lnTo>
                  <a:lnTo>
                    <a:pt x="2922752" y="1900761"/>
                  </a:lnTo>
                  <a:lnTo>
                    <a:pt x="3035508" y="1947021"/>
                  </a:lnTo>
                  <a:lnTo>
                    <a:pt x="3148263" y="1987627"/>
                  </a:lnTo>
                  <a:lnTo>
                    <a:pt x="3261019" y="2023419"/>
                  </a:lnTo>
                  <a:lnTo>
                    <a:pt x="3373774" y="2055920"/>
                  </a:lnTo>
                  <a:lnTo>
                    <a:pt x="3486530" y="2083159"/>
                  </a:lnTo>
                  <a:lnTo>
                    <a:pt x="3599285" y="2107259"/>
                  </a:lnTo>
                  <a:lnTo>
                    <a:pt x="3712041" y="2132167"/>
                  </a:lnTo>
                  <a:lnTo>
                    <a:pt x="3824796" y="2152514"/>
                  </a:lnTo>
                  <a:lnTo>
                    <a:pt x="3937552" y="2169643"/>
                  </a:lnTo>
                  <a:lnTo>
                    <a:pt x="4050307" y="2188259"/>
                  </a:lnTo>
                  <a:lnTo>
                    <a:pt x="4163063" y="2206940"/>
                  </a:lnTo>
                  <a:lnTo>
                    <a:pt x="4275819" y="2222197"/>
                  </a:lnTo>
                  <a:lnTo>
                    <a:pt x="4388574" y="2234418"/>
                  </a:lnTo>
                  <a:lnTo>
                    <a:pt x="4501330" y="2244368"/>
                  </a:lnTo>
                  <a:lnTo>
                    <a:pt x="4614085" y="2252680"/>
                  </a:lnTo>
                  <a:lnTo>
                    <a:pt x="4726841" y="2259186"/>
                  </a:lnTo>
                  <a:lnTo>
                    <a:pt x="4839596" y="2264035"/>
                  </a:lnTo>
                  <a:lnTo>
                    <a:pt x="4952352" y="2267251"/>
                  </a:lnTo>
                  <a:lnTo>
                    <a:pt x="5065107" y="2268715"/>
                  </a:lnTo>
                  <a:lnTo>
                    <a:pt x="5177863" y="2268216"/>
                  </a:lnTo>
                  <a:lnTo>
                    <a:pt x="5290618" y="2265488"/>
                  </a:lnTo>
                  <a:lnTo>
                    <a:pt x="5403374" y="2260248"/>
                  </a:lnTo>
                  <a:lnTo>
                    <a:pt x="5516129" y="2252228"/>
                  </a:lnTo>
                  <a:lnTo>
                    <a:pt x="5628885" y="2241194"/>
                  </a:lnTo>
                  <a:lnTo>
                    <a:pt x="5741640" y="2226956"/>
                  </a:lnTo>
                  <a:lnTo>
                    <a:pt x="5854396" y="2209372"/>
                  </a:lnTo>
                  <a:lnTo>
                    <a:pt x="5967151" y="2188344"/>
                  </a:lnTo>
                  <a:lnTo>
                    <a:pt x="6079907" y="2163812"/>
                  </a:lnTo>
                  <a:lnTo>
                    <a:pt x="6145984" y="2147364"/>
                  </a:lnTo>
                  <a:lnTo>
                    <a:pt x="6145984" y="2960403"/>
                  </a:lnTo>
                  <a:lnTo>
                    <a:pt x="6079907" y="2934714"/>
                  </a:lnTo>
                  <a:lnTo>
                    <a:pt x="5967151" y="2893456"/>
                  </a:lnTo>
                  <a:lnTo>
                    <a:pt x="5854396" y="2854765"/>
                  </a:lnTo>
                  <a:lnTo>
                    <a:pt x="5741640" y="2818596"/>
                  </a:lnTo>
                  <a:lnTo>
                    <a:pt x="5628885" y="2784868"/>
                  </a:lnTo>
                  <a:lnTo>
                    <a:pt x="5516129" y="2753455"/>
                  </a:lnTo>
                  <a:lnTo>
                    <a:pt x="5403374" y="2724184"/>
                  </a:lnTo>
                  <a:lnTo>
                    <a:pt x="5290618" y="2696838"/>
                  </a:lnTo>
                  <a:lnTo>
                    <a:pt x="5177863" y="2671163"/>
                  </a:lnTo>
                  <a:lnTo>
                    <a:pt x="5065107" y="2646896"/>
                  </a:lnTo>
                  <a:lnTo>
                    <a:pt x="4952352" y="2623787"/>
                  </a:lnTo>
                  <a:lnTo>
                    <a:pt x="4839596" y="2601640"/>
                  </a:lnTo>
                  <a:lnTo>
                    <a:pt x="4726841" y="2580354"/>
                  </a:lnTo>
                  <a:lnTo>
                    <a:pt x="4614085" y="2559968"/>
                  </a:lnTo>
                  <a:lnTo>
                    <a:pt x="4501330" y="2540622"/>
                  </a:lnTo>
                  <a:lnTo>
                    <a:pt x="4388574" y="2521547"/>
                  </a:lnTo>
                  <a:lnTo>
                    <a:pt x="4275819" y="2502387"/>
                  </a:lnTo>
                  <a:lnTo>
                    <a:pt x="4163063" y="2482938"/>
                  </a:lnTo>
                  <a:lnTo>
                    <a:pt x="4050307" y="2462618"/>
                  </a:lnTo>
                  <a:lnTo>
                    <a:pt x="3937552" y="2442662"/>
                  </a:lnTo>
                  <a:lnTo>
                    <a:pt x="3824796" y="2425240"/>
                  </a:lnTo>
                  <a:lnTo>
                    <a:pt x="3712041" y="2407853"/>
                  </a:lnTo>
                  <a:lnTo>
                    <a:pt x="3599285" y="2385496"/>
                  </a:lnTo>
                  <a:lnTo>
                    <a:pt x="3486530" y="2361607"/>
                  </a:lnTo>
                  <a:lnTo>
                    <a:pt x="3373774" y="2338938"/>
                  </a:lnTo>
                  <a:lnTo>
                    <a:pt x="3261019" y="2312696"/>
                  </a:lnTo>
                  <a:lnTo>
                    <a:pt x="3148263" y="2275198"/>
                  </a:lnTo>
                  <a:lnTo>
                    <a:pt x="3035508" y="2230381"/>
                  </a:lnTo>
                  <a:lnTo>
                    <a:pt x="2922752" y="2184839"/>
                  </a:lnTo>
                  <a:lnTo>
                    <a:pt x="2809997" y="2140248"/>
                  </a:lnTo>
                  <a:lnTo>
                    <a:pt x="2697241" y="2094012"/>
                  </a:lnTo>
                  <a:lnTo>
                    <a:pt x="2584486" y="2044432"/>
                  </a:lnTo>
                  <a:lnTo>
                    <a:pt x="2471730" y="1993461"/>
                  </a:lnTo>
                  <a:lnTo>
                    <a:pt x="2358975" y="1940385"/>
                  </a:lnTo>
                  <a:lnTo>
                    <a:pt x="2246219" y="1882637"/>
                  </a:lnTo>
                  <a:lnTo>
                    <a:pt x="2133463" y="1820693"/>
                  </a:lnTo>
                  <a:lnTo>
                    <a:pt x="2020708" y="1757148"/>
                  </a:lnTo>
                  <a:lnTo>
                    <a:pt x="1907952" y="1693914"/>
                  </a:lnTo>
                  <a:lnTo>
                    <a:pt x="1795197" y="1632365"/>
                  </a:lnTo>
                  <a:lnTo>
                    <a:pt x="1682441" y="1572929"/>
                  </a:lnTo>
                  <a:lnTo>
                    <a:pt x="1569686" y="1515073"/>
                  </a:lnTo>
                  <a:lnTo>
                    <a:pt x="1456930" y="1459026"/>
                  </a:lnTo>
                  <a:lnTo>
                    <a:pt x="1344175" y="1405125"/>
                  </a:lnTo>
                  <a:lnTo>
                    <a:pt x="1231419" y="1353760"/>
                  </a:lnTo>
                  <a:lnTo>
                    <a:pt x="1118664" y="1305314"/>
                  </a:lnTo>
                  <a:lnTo>
                    <a:pt x="1005908" y="1260116"/>
                  </a:lnTo>
                  <a:lnTo>
                    <a:pt x="893153" y="1218412"/>
                  </a:lnTo>
                  <a:lnTo>
                    <a:pt x="780397" y="1180349"/>
                  </a:lnTo>
                  <a:lnTo>
                    <a:pt x="667642" y="1145988"/>
                  </a:lnTo>
                  <a:lnTo>
                    <a:pt x="554886" y="1115318"/>
                  </a:lnTo>
                  <a:lnTo>
                    <a:pt x="442131" y="1088277"/>
                  </a:lnTo>
                  <a:lnTo>
                    <a:pt x="329375" y="1064773"/>
                  </a:lnTo>
                  <a:lnTo>
                    <a:pt x="216619" y="1044698"/>
                  </a:lnTo>
                  <a:lnTo>
                    <a:pt x="103864" y="1027936"/>
                  </a:lnTo>
                  <a:lnTo>
                    <a:pt x="0" y="1015440"/>
                  </a:lnTo>
                  <a:close/>
                </a:path>
              </a:pathLst>
            </a:cu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2" name="pl22"/>
            <p:cNvSpPr/>
            <p:nvPr/>
          </p:nvSpPr>
          <p:spPr>
            <a:xfrm>
              <a:off x="941876" y="2222565"/>
              <a:ext cx="6145984" cy="2268715"/>
            </a:xfrm>
            <a:custGeom>
              <a:avLst/>
              <a:pathLst>
                <a:path w="6145984" h="2268715">
                  <a:moveTo>
                    <a:pt x="0" y="0"/>
                  </a:moveTo>
                  <a:lnTo>
                    <a:pt x="103864" y="97631"/>
                  </a:lnTo>
                  <a:lnTo>
                    <a:pt x="216619" y="200311"/>
                  </a:lnTo>
                  <a:lnTo>
                    <a:pt x="329375" y="299654"/>
                  </a:lnTo>
                  <a:lnTo>
                    <a:pt x="442131" y="395631"/>
                  </a:lnTo>
                  <a:lnTo>
                    <a:pt x="554886" y="488218"/>
                  </a:lnTo>
                  <a:lnTo>
                    <a:pt x="667642" y="577409"/>
                  </a:lnTo>
                  <a:lnTo>
                    <a:pt x="780397" y="663231"/>
                  </a:lnTo>
                  <a:lnTo>
                    <a:pt x="893153" y="745758"/>
                  </a:lnTo>
                  <a:lnTo>
                    <a:pt x="1005908" y="825135"/>
                  </a:lnTo>
                  <a:lnTo>
                    <a:pt x="1118664" y="901599"/>
                  </a:lnTo>
                  <a:lnTo>
                    <a:pt x="1231419" y="975480"/>
                  </a:lnTo>
                  <a:lnTo>
                    <a:pt x="1344175" y="1047195"/>
                  </a:lnTo>
                  <a:lnTo>
                    <a:pt x="1456930" y="1117212"/>
                  </a:lnTo>
                  <a:lnTo>
                    <a:pt x="1569686" y="1186007"/>
                  </a:lnTo>
                  <a:lnTo>
                    <a:pt x="1682441" y="1254004"/>
                  </a:lnTo>
                  <a:lnTo>
                    <a:pt x="1795197" y="1321531"/>
                  </a:lnTo>
                  <a:lnTo>
                    <a:pt x="1907952" y="1390668"/>
                  </a:lnTo>
                  <a:lnTo>
                    <a:pt x="2020708" y="1460836"/>
                  </a:lnTo>
                  <a:lnTo>
                    <a:pt x="2133463" y="1529159"/>
                  </a:lnTo>
                  <a:lnTo>
                    <a:pt x="2246219" y="1593299"/>
                  </a:lnTo>
                  <a:lnTo>
                    <a:pt x="2358975" y="1652298"/>
                  </a:lnTo>
                  <a:lnTo>
                    <a:pt x="2471730" y="1708805"/>
                  </a:lnTo>
                  <a:lnTo>
                    <a:pt x="2584486" y="1761011"/>
                  </a:lnTo>
                  <a:lnTo>
                    <a:pt x="2697241" y="1808225"/>
                  </a:lnTo>
                  <a:lnTo>
                    <a:pt x="2809997" y="1852941"/>
                  </a:lnTo>
                  <a:lnTo>
                    <a:pt x="2922752" y="1900761"/>
                  </a:lnTo>
                  <a:lnTo>
                    <a:pt x="3035508" y="1947021"/>
                  </a:lnTo>
                  <a:lnTo>
                    <a:pt x="3148263" y="1987627"/>
                  </a:lnTo>
                  <a:lnTo>
                    <a:pt x="3261019" y="2023419"/>
                  </a:lnTo>
                  <a:lnTo>
                    <a:pt x="3373774" y="2055920"/>
                  </a:lnTo>
                  <a:lnTo>
                    <a:pt x="3486530" y="2083159"/>
                  </a:lnTo>
                  <a:lnTo>
                    <a:pt x="3599285" y="2107259"/>
                  </a:lnTo>
                  <a:lnTo>
                    <a:pt x="3712041" y="2132167"/>
                  </a:lnTo>
                  <a:lnTo>
                    <a:pt x="3824796" y="2152514"/>
                  </a:lnTo>
                  <a:lnTo>
                    <a:pt x="3937552" y="2169643"/>
                  </a:lnTo>
                  <a:lnTo>
                    <a:pt x="4050307" y="2188259"/>
                  </a:lnTo>
                  <a:lnTo>
                    <a:pt x="4163063" y="2206940"/>
                  </a:lnTo>
                  <a:lnTo>
                    <a:pt x="4275819" y="2222197"/>
                  </a:lnTo>
                  <a:lnTo>
                    <a:pt x="4388574" y="2234418"/>
                  </a:lnTo>
                  <a:lnTo>
                    <a:pt x="4501330" y="2244368"/>
                  </a:lnTo>
                  <a:lnTo>
                    <a:pt x="4614085" y="2252680"/>
                  </a:lnTo>
                  <a:lnTo>
                    <a:pt x="4726841" y="2259186"/>
                  </a:lnTo>
                  <a:lnTo>
                    <a:pt x="4839596" y="2264035"/>
                  </a:lnTo>
                  <a:lnTo>
                    <a:pt x="4952352" y="2267251"/>
                  </a:lnTo>
                  <a:lnTo>
                    <a:pt x="5065107" y="2268715"/>
                  </a:lnTo>
                  <a:lnTo>
                    <a:pt x="5177863" y="2268216"/>
                  </a:lnTo>
                  <a:lnTo>
                    <a:pt x="5290618" y="2265488"/>
                  </a:lnTo>
                  <a:lnTo>
                    <a:pt x="5403374" y="2260248"/>
                  </a:lnTo>
                  <a:lnTo>
                    <a:pt x="5516129" y="2252228"/>
                  </a:lnTo>
                  <a:lnTo>
                    <a:pt x="5628885" y="2241194"/>
                  </a:lnTo>
                  <a:lnTo>
                    <a:pt x="5741640" y="2226956"/>
                  </a:lnTo>
                  <a:lnTo>
                    <a:pt x="5854396" y="2209372"/>
                  </a:lnTo>
                  <a:lnTo>
                    <a:pt x="5967151" y="2188344"/>
                  </a:lnTo>
                  <a:lnTo>
                    <a:pt x="6079907" y="2163812"/>
                  </a:lnTo>
                  <a:lnTo>
                    <a:pt x="6145984" y="2147364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3" name="pl23"/>
            <p:cNvSpPr/>
            <p:nvPr/>
          </p:nvSpPr>
          <p:spPr>
            <a:xfrm>
              <a:off x="941876" y="3238005"/>
              <a:ext cx="6145984" cy="1944963"/>
            </a:xfrm>
            <a:custGeom>
              <a:avLst/>
              <a:pathLst>
                <a:path w="6145984" h="1944963">
                  <a:moveTo>
                    <a:pt x="6145984" y="1944963"/>
                  </a:moveTo>
                  <a:lnTo>
                    <a:pt x="6079907" y="1919273"/>
                  </a:lnTo>
                  <a:lnTo>
                    <a:pt x="5967151" y="1878016"/>
                  </a:lnTo>
                  <a:lnTo>
                    <a:pt x="5854396" y="1839324"/>
                  </a:lnTo>
                  <a:lnTo>
                    <a:pt x="5741640" y="1803155"/>
                  </a:lnTo>
                  <a:lnTo>
                    <a:pt x="5628885" y="1769427"/>
                  </a:lnTo>
                  <a:lnTo>
                    <a:pt x="5516129" y="1738015"/>
                  </a:lnTo>
                  <a:lnTo>
                    <a:pt x="5403374" y="1708744"/>
                  </a:lnTo>
                  <a:lnTo>
                    <a:pt x="5290618" y="1681397"/>
                  </a:lnTo>
                  <a:lnTo>
                    <a:pt x="5177863" y="1655723"/>
                  </a:lnTo>
                  <a:lnTo>
                    <a:pt x="5065107" y="1631456"/>
                  </a:lnTo>
                  <a:lnTo>
                    <a:pt x="4952352" y="1608347"/>
                  </a:lnTo>
                  <a:lnTo>
                    <a:pt x="4839596" y="1586200"/>
                  </a:lnTo>
                  <a:lnTo>
                    <a:pt x="4726841" y="1564913"/>
                  </a:lnTo>
                  <a:lnTo>
                    <a:pt x="4614085" y="1544528"/>
                  </a:lnTo>
                  <a:lnTo>
                    <a:pt x="4501330" y="1525182"/>
                  </a:lnTo>
                  <a:lnTo>
                    <a:pt x="4388574" y="1506107"/>
                  </a:lnTo>
                  <a:lnTo>
                    <a:pt x="4275819" y="1486947"/>
                  </a:lnTo>
                  <a:lnTo>
                    <a:pt x="4163063" y="1467497"/>
                  </a:lnTo>
                  <a:lnTo>
                    <a:pt x="4050307" y="1447178"/>
                  </a:lnTo>
                  <a:lnTo>
                    <a:pt x="3937552" y="1427222"/>
                  </a:lnTo>
                  <a:lnTo>
                    <a:pt x="3824796" y="1409799"/>
                  </a:lnTo>
                  <a:lnTo>
                    <a:pt x="3712041" y="1392413"/>
                  </a:lnTo>
                  <a:lnTo>
                    <a:pt x="3599285" y="1370056"/>
                  </a:lnTo>
                  <a:lnTo>
                    <a:pt x="3486530" y="1346166"/>
                  </a:lnTo>
                  <a:lnTo>
                    <a:pt x="3373774" y="1323497"/>
                  </a:lnTo>
                  <a:lnTo>
                    <a:pt x="3261019" y="1297256"/>
                  </a:lnTo>
                  <a:lnTo>
                    <a:pt x="3148263" y="1259758"/>
                  </a:lnTo>
                  <a:lnTo>
                    <a:pt x="3035508" y="1214940"/>
                  </a:lnTo>
                  <a:lnTo>
                    <a:pt x="2922752" y="1169399"/>
                  </a:lnTo>
                  <a:lnTo>
                    <a:pt x="2809997" y="1124808"/>
                  </a:lnTo>
                  <a:lnTo>
                    <a:pt x="2697241" y="1078572"/>
                  </a:lnTo>
                  <a:lnTo>
                    <a:pt x="2584486" y="1028992"/>
                  </a:lnTo>
                  <a:lnTo>
                    <a:pt x="2471730" y="978021"/>
                  </a:lnTo>
                  <a:lnTo>
                    <a:pt x="2358975" y="924945"/>
                  </a:lnTo>
                  <a:lnTo>
                    <a:pt x="2246219" y="867196"/>
                  </a:lnTo>
                  <a:lnTo>
                    <a:pt x="2133463" y="805253"/>
                  </a:lnTo>
                  <a:lnTo>
                    <a:pt x="2020708" y="741708"/>
                  </a:lnTo>
                  <a:lnTo>
                    <a:pt x="1907952" y="678473"/>
                  </a:lnTo>
                  <a:lnTo>
                    <a:pt x="1795197" y="616925"/>
                  </a:lnTo>
                  <a:lnTo>
                    <a:pt x="1682441" y="557489"/>
                  </a:lnTo>
                  <a:lnTo>
                    <a:pt x="1569686" y="499632"/>
                  </a:lnTo>
                  <a:lnTo>
                    <a:pt x="1456930" y="443585"/>
                  </a:lnTo>
                  <a:lnTo>
                    <a:pt x="1344175" y="389685"/>
                  </a:lnTo>
                  <a:lnTo>
                    <a:pt x="1231419" y="338320"/>
                  </a:lnTo>
                  <a:lnTo>
                    <a:pt x="1118664" y="289874"/>
                  </a:lnTo>
                  <a:lnTo>
                    <a:pt x="1005908" y="244676"/>
                  </a:lnTo>
                  <a:lnTo>
                    <a:pt x="893153" y="202971"/>
                  </a:lnTo>
                  <a:lnTo>
                    <a:pt x="780397" y="164909"/>
                  </a:lnTo>
                  <a:lnTo>
                    <a:pt x="667642" y="130548"/>
                  </a:lnTo>
                  <a:lnTo>
                    <a:pt x="554886" y="99878"/>
                  </a:lnTo>
                  <a:lnTo>
                    <a:pt x="442131" y="72837"/>
                  </a:lnTo>
                  <a:lnTo>
                    <a:pt x="329375" y="49333"/>
                  </a:lnTo>
                  <a:lnTo>
                    <a:pt x="216619" y="29258"/>
                  </a:lnTo>
                  <a:lnTo>
                    <a:pt x="103864" y="12495"/>
                  </a:lnTo>
                  <a:lnTo>
                    <a:pt x="0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4" name="pl24"/>
            <p:cNvSpPr/>
            <p:nvPr/>
          </p:nvSpPr>
          <p:spPr>
            <a:xfrm>
              <a:off x="941876" y="2730285"/>
              <a:ext cx="6145984" cy="2046163"/>
            </a:xfrm>
            <a:custGeom>
              <a:avLst/>
              <a:pathLst>
                <a:path w="6145984" h="2046163">
                  <a:moveTo>
                    <a:pt x="0" y="0"/>
                  </a:moveTo>
                  <a:lnTo>
                    <a:pt x="103864" y="55063"/>
                  </a:lnTo>
                  <a:lnTo>
                    <a:pt x="216619" y="114785"/>
                  </a:lnTo>
                  <a:lnTo>
                    <a:pt x="329375" y="174494"/>
                  </a:lnTo>
                  <a:lnTo>
                    <a:pt x="442131" y="234234"/>
                  </a:lnTo>
                  <a:lnTo>
                    <a:pt x="554886" y="294048"/>
                  </a:lnTo>
                  <a:lnTo>
                    <a:pt x="667642" y="353979"/>
                  </a:lnTo>
                  <a:lnTo>
                    <a:pt x="780397" y="414070"/>
                  </a:lnTo>
                  <a:lnTo>
                    <a:pt x="893153" y="474364"/>
                  </a:lnTo>
                  <a:lnTo>
                    <a:pt x="1005908" y="534906"/>
                  </a:lnTo>
                  <a:lnTo>
                    <a:pt x="1118664" y="595736"/>
                  </a:lnTo>
                  <a:lnTo>
                    <a:pt x="1231419" y="656900"/>
                  </a:lnTo>
                  <a:lnTo>
                    <a:pt x="1344175" y="718440"/>
                  </a:lnTo>
                  <a:lnTo>
                    <a:pt x="1456930" y="780399"/>
                  </a:lnTo>
                  <a:lnTo>
                    <a:pt x="1569686" y="842820"/>
                  </a:lnTo>
                  <a:lnTo>
                    <a:pt x="1682441" y="905746"/>
                  </a:lnTo>
                  <a:lnTo>
                    <a:pt x="1795197" y="969228"/>
                  </a:lnTo>
                  <a:lnTo>
                    <a:pt x="1907952" y="1034571"/>
                  </a:lnTo>
                  <a:lnTo>
                    <a:pt x="2020708" y="1101272"/>
                  </a:lnTo>
                  <a:lnTo>
                    <a:pt x="2133463" y="1167206"/>
                  </a:lnTo>
                  <a:lnTo>
                    <a:pt x="2246219" y="1230247"/>
                  </a:lnTo>
                  <a:lnTo>
                    <a:pt x="2358975" y="1288621"/>
                  </a:lnTo>
                  <a:lnTo>
                    <a:pt x="2471730" y="1343413"/>
                  </a:lnTo>
                  <a:lnTo>
                    <a:pt x="2584486" y="1395001"/>
                  </a:lnTo>
                  <a:lnTo>
                    <a:pt x="2697241" y="1443398"/>
                  </a:lnTo>
                  <a:lnTo>
                    <a:pt x="2809997" y="1488874"/>
                  </a:lnTo>
                  <a:lnTo>
                    <a:pt x="2922752" y="1535080"/>
                  </a:lnTo>
                  <a:lnTo>
                    <a:pt x="3035508" y="1580981"/>
                  </a:lnTo>
                  <a:lnTo>
                    <a:pt x="3148263" y="1623693"/>
                  </a:lnTo>
                  <a:lnTo>
                    <a:pt x="3261019" y="1660337"/>
                  </a:lnTo>
                  <a:lnTo>
                    <a:pt x="3373774" y="1689709"/>
                  </a:lnTo>
                  <a:lnTo>
                    <a:pt x="3486530" y="1714663"/>
                  </a:lnTo>
                  <a:lnTo>
                    <a:pt x="3599285" y="1738657"/>
                  </a:lnTo>
                  <a:lnTo>
                    <a:pt x="3712041" y="1762290"/>
                  </a:lnTo>
                  <a:lnTo>
                    <a:pt x="3824796" y="1781157"/>
                  </a:lnTo>
                  <a:lnTo>
                    <a:pt x="3937552" y="1798432"/>
                  </a:lnTo>
                  <a:lnTo>
                    <a:pt x="4050307" y="1817718"/>
                  </a:lnTo>
                  <a:lnTo>
                    <a:pt x="4163063" y="1837219"/>
                  </a:lnTo>
                  <a:lnTo>
                    <a:pt x="4275819" y="1854572"/>
                  </a:lnTo>
                  <a:lnTo>
                    <a:pt x="4388574" y="1870262"/>
                  </a:lnTo>
                  <a:lnTo>
                    <a:pt x="4501330" y="1884775"/>
                  </a:lnTo>
                  <a:lnTo>
                    <a:pt x="4614085" y="1898604"/>
                  </a:lnTo>
                  <a:lnTo>
                    <a:pt x="4726841" y="1912050"/>
                  </a:lnTo>
                  <a:lnTo>
                    <a:pt x="4839596" y="1925117"/>
                  </a:lnTo>
                  <a:lnTo>
                    <a:pt x="4952352" y="1937799"/>
                  </a:lnTo>
                  <a:lnTo>
                    <a:pt x="5065107" y="1950086"/>
                  </a:lnTo>
                  <a:lnTo>
                    <a:pt x="5177863" y="1961970"/>
                  </a:lnTo>
                  <a:lnTo>
                    <a:pt x="5290618" y="1973442"/>
                  </a:lnTo>
                  <a:lnTo>
                    <a:pt x="5403374" y="1984496"/>
                  </a:lnTo>
                  <a:lnTo>
                    <a:pt x="5516129" y="1995121"/>
                  </a:lnTo>
                  <a:lnTo>
                    <a:pt x="5628885" y="2005311"/>
                  </a:lnTo>
                  <a:lnTo>
                    <a:pt x="5741640" y="2015056"/>
                  </a:lnTo>
                  <a:lnTo>
                    <a:pt x="5854396" y="2024348"/>
                  </a:lnTo>
                  <a:lnTo>
                    <a:pt x="5967151" y="2033180"/>
                  </a:lnTo>
                  <a:lnTo>
                    <a:pt x="6079907" y="2041543"/>
                  </a:lnTo>
                  <a:lnTo>
                    <a:pt x="6145984" y="2046163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5" name="pg25"/>
            <p:cNvSpPr/>
            <p:nvPr/>
          </p:nvSpPr>
          <p:spPr>
            <a:xfrm>
              <a:off x="941876" y="1870400"/>
              <a:ext cx="6145984" cy="3285862"/>
            </a:xfrm>
            <a:custGeom>
              <a:avLst/>
              <a:pathLst>
                <a:path w="6145984" h="3285862">
                  <a:moveTo>
                    <a:pt x="0" y="0"/>
                  </a:moveTo>
                  <a:lnTo>
                    <a:pt x="103864" y="106217"/>
                  </a:lnTo>
                  <a:lnTo>
                    <a:pt x="216619" y="217303"/>
                  </a:lnTo>
                  <a:lnTo>
                    <a:pt x="329375" y="324096"/>
                  </a:lnTo>
                  <a:lnTo>
                    <a:pt x="442131" y="426530"/>
                  </a:lnTo>
                  <a:lnTo>
                    <a:pt x="554886" y="524545"/>
                  </a:lnTo>
                  <a:lnTo>
                    <a:pt x="667642" y="618100"/>
                  </a:lnTo>
                  <a:lnTo>
                    <a:pt x="780397" y="707186"/>
                  </a:lnTo>
                  <a:lnTo>
                    <a:pt x="893153" y="791849"/>
                  </a:lnTo>
                  <a:lnTo>
                    <a:pt x="1005908" y="872209"/>
                  </a:lnTo>
                  <a:lnTo>
                    <a:pt x="1118664" y="948484"/>
                  </a:lnTo>
                  <a:lnTo>
                    <a:pt x="1231419" y="1020993"/>
                  </a:lnTo>
                  <a:lnTo>
                    <a:pt x="1344175" y="1090147"/>
                  </a:lnTo>
                  <a:lnTo>
                    <a:pt x="1456930" y="1156416"/>
                  </a:lnTo>
                  <a:lnTo>
                    <a:pt x="1569686" y="1220273"/>
                  </a:lnTo>
                  <a:lnTo>
                    <a:pt x="1682441" y="1282137"/>
                  </a:lnTo>
                  <a:lnTo>
                    <a:pt x="1795197" y="1342320"/>
                  </a:lnTo>
                  <a:lnTo>
                    <a:pt x="1907952" y="1401653"/>
                  </a:lnTo>
                  <a:lnTo>
                    <a:pt x="2020708" y="1459722"/>
                  </a:lnTo>
                  <a:lnTo>
                    <a:pt x="2133463" y="1515256"/>
                  </a:lnTo>
                  <a:lnTo>
                    <a:pt x="2246219" y="1567559"/>
                  </a:lnTo>
                  <a:lnTo>
                    <a:pt x="2358975" y="1617162"/>
                  </a:lnTo>
                  <a:lnTo>
                    <a:pt x="2471730" y="1666400"/>
                  </a:lnTo>
                  <a:lnTo>
                    <a:pt x="2584486" y="1713398"/>
                  </a:lnTo>
                  <a:lnTo>
                    <a:pt x="2697241" y="1757753"/>
                  </a:lnTo>
                  <a:lnTo>
                    <a:pt x="2809997" y="1802735"/>
                  </a:lnTo>
                  <a:lnTo>
                    <a:pt x="2922752" y="1857909"/>
                  </a:lnTo>
                  <a:lnTo>
                    <a:pt x="3035508" y="1916442"/>
                  </a:lnTo>
                  <a:lnTo>
                    <a:pt x="3148263" y="1970203"/>
                  </a:lnTo>
                  <a:lnTo>
                    <a:pt x="3261019" y="2016506"/>
                  </a:lnTo>
                  <a:lnTo>
                    <a:pt x="3373774" y="2059636"/>
                  </a:lnTo>
                  <a:lnTo>
                    <a:pt x="3486530" y="2098716"/>
                  </a:lnTo>
                  <a:lnTo>
                    <a:pt x="3599285" y="2134477"/>
                  </a:lnTo>
                  <a:lnTo>
                    <a:pt x="3712041" y="2170393"/>
                  </a:lnTo>
                  <a:lnTo>
                    <a:pt x="3824796" y="2201978"/>
                  </a:lnTo>
                  <a:lnTo>
                    <a:pt x="3937552" y="2230491"/>
                  </a:lnTo>
                  <a:lnTo>
                    <a:pt x="4050307" y="2260691"/>
                  </a:lnTo>
                  <a:lnTo>
                    <a:pt x="4163063" y="2291112"/>
                  </a:lnTo>
                  <a:lnTo>
                    <a:pt x="4275819" y="2318186"/>
                  </a:lnTo>
                  <a:lnTo>
                    <a:pt x="4388574" y="2342349"/>
                  </a:lnTo>
                  <a:lnTo>
                    <a:pt x="4501330" y="2364444"/>
                  </a:lnTo>
                  <a:lnTo>
                    <a:pt x="4614085" y="2385046"/>
                  </a:lnTo>
                  <a:lnTo>
                    <a:pt x="4726841" y="2403546"/>
                  </a:lnTo>
                  <a:lnTo>
                    <a:pt x="4839596" y="2420071"/>
                  </a:lnTo>
                  <a:lnTo>
                    <a:pt x="4952352" y="2434652"/>
                  </a:lnTo>
                  <a:lnTo>
                    <a:pt x="5065107" y="2447167"/>
                  </a:lnTo>
                  <a:lnTo>
                    <a:pt x="5177863" y="2457393"/>
                  </a:lnTo>
                  <a:lnTo>
                    <a:pt x="5290618" y="2465050"/>
                  </a:lnTo>
                  <a:lnTo>
                    <a:pt x="5403374" y="2469840"/>
                  </a:lnTo>
                  <a:lnTo>
                    <a:pt x="5516129" y="2471481"/>
                  </a:lnTo>
                  <a:lnTo>
                    <a:pt x="5628885" y="2469726"/>
                  </a:lnTo>
                  <a:lnTo>
                    <a:pt x="5741640" y="2464377"/>
                  </a:lnTo>
                  <a:lnTo>
                    <a:pt x="5854396" y="2455286"/>
                  </a:lnTo>
                  <a:lnTo>
                    <a:pt x="5967151" y="2442353"/>
                  </a:lnTo>
                  <a:lnTo>
                    <a:pt x="6079907" y="2425518"/>
                  </a:lnTo>
                  <a:lnTo>
                    <a:pt x="6145984" y="2413349"/>
                  </a:lnTo>
                  <a:lnTo>
                    <a:pt x="6145984" y="3285862"/>
                  </a:lnTo>
                  <a:lnTo>
                    <a:pt x="6079907" y="3252810"/>
                  </a:lnTo>
                  <a:lnTo>
                    <a:pt x="5967151" y="3199043"/>
                  </a:lnTo>
                  <a:lnTo>
                    <a:pt x="5854396" y="3147888"/>
                  </a:lnTo>
                  <a:lnTo>
                    <a:pt x="5741640" y="3099295"/>
                  </a:lnTo>
                  <a:lnTo>
                    <a:pt x="5628885" y="3053169"/>
                  </a:lnTo>
                  <a:lnTo>
                    <a:pt x="5516129" y="3009373"/>
                  </a:lnTo>
                  <a:lnTo>
                    <a:pt x="5403374" y="2967713"/>
                  </a:lnTo>
                  <a:lnTo>
                    <a:pt x="5290618" y="2927952"/>
                  </a:lnTo>
                  <a:lnTo>
                    <a:pt x="5177863" y="2889815"/>
                  </a:lnTo>
                  <a:lnTo>
                    <a:pt x="5065107" y="2853011"/>
                  </a:lnTo>
                  <a:lnTo>
                    <a:pt x="4952352" y="2817269"/>
                  </a:lnTo>
                  <a:lnTo>
                    <a:pt x="4839596" y="2782372"/>
                  </a:lnTo>
                  <a:lnTo>
                    <a:pt x="4726841" y="2748207"/>
                  </a:lnTo>
                  <a:lnTo>
                    <a:pt x="4614085" y="2714812"/>
                  </a:lnTo>
                  <a:lnTo>
                    <a:pt x="4501330" y="2682369"/>
                  </a:lnTo>
                  <a:lnTo>
                    <a:pt x="4388574" y="2650482"/>
                  </a:lnTo>
                  <a:lnTo>
                    <a:pt x="4275819" y="2618872"/>
                  </a:lnTo>
                  <a:lnTo>
                    <a:pt x="4163063" y="2587299"/>
                  </a:lnTo>
                  <a:lnTo>
                    <a:pt x="4050307" y="2555119"/>
                  </a:lnTo>
                  <a:lnTo>
                    <a:pt x="3937552" y="2523481"/>
                  </a:lnTo>
                  <a:lnTo>
                    <a:pt x="3824796" y="2494654"/>
                  </a:lnTo>
                  <a:lnTo>
                    <a:pt x="3712041" y="2466246"/>
                  </a:lnTo>
                  <a:lnTo>
                    <a:pt x="3599285" y="2433066"/>
                  </a:lnTo>
                  <a:lnTo>
                    <a:pt x="3486530" y="2397532"/>
                  </a:lnTo>
                  <a:lnTo>
                    <a:pt x="3373774" y="2363355"/>
                  </a:lnTo>
                  <a:lnTo>
                    <a:pt x="3261019" y="2326944"/>
                  </a:lnTo>
                  <a:lnTo>
                    <a:pt x="3148263" y="2278810"/>
                  </a:lnTo>
                  <a:lnTo>
                    <a:pt x="3035508" y="2220529"/>
                  </a:lnTo>
                  <a:lnTo>
                    <a:pt x="2922752" y="2162767"/>
                  </a:lnTo>
                  <a:lnTo>
                    <a:pt x="2809997" y="2111059"/>
                  </a:lnTo>
                  <a:lnTo>
                    <a:pt x="2697241" y="2064445"/>
                  </a:lnTo>
                  <a:lnTo>
                    <a:pt x="2584486" y="2017551"/>
                  </a:lnTo>
                  <a:lnTo>
                    <a:pt x="2471730" y="1971878"/>
                  </a:lnTo>
                  <a:lnTo>
                    <a:pt x="2358975" y="1926322"/>
                  </a:lnTo>
                  <a:lnTo>
                    <a:pt x="2246219" y="1878061"/>
                  </a:lnTo>
                  <a:lnTo>
                    <a:pt x="2133463" y="1828115"/>
                  </a:lnTo>
                  <a:lnTo>
                    <a:pt x="2020708" y="1777710"/>
                  </a:lnTo>
                  <a:lnTo>
                    <a:pt x="1907952" y="1727081"/>
                  </a:lnTo>
                  <a:lnTo>
                    <a:pt x="1795197" y="1675891"/>
                  </a:lnTo>
                  <a:lnTo>
                    <a:pt x="1682441" y="1624391"/>
                  </a:lnTo>
                  <a:lnTo>
                    <a:pt x="1569686" y="1573409"/>
                  </a:lnTo>
                  <a:lnTo>
                    <a:pt x="1456930" y="1523233"/>
                  </a:lnTo>
                  <a:lnTo>
                    <a:pt x="1344175" y="1474260"/>
                  </a:lnTo>
                  <a:lnTo>
                    <a:pt x="1231419" y="1426944"/>
                  </a:lnTo>
                  <a:lnTo>
                    <a:pt x="1118664" y="1381730"/>
                  </a:lnTo>
                  <a:lnTo>
                    <a:pt x="1005908" y="1339008"/>
                  </a:lnTo>
                  <a:lnTo>
                    <a:pt x="893153" y="1299077"/>
                  </a:lnTo>
                  <a:lnTo>
                    <a:pt x="780397" y="1262131"/>
                  </a:lnTo>
                  <a:lnTo>
                    <a:pt x="667642" y="1228270"/>
                  </a:lnTo>
                  <a:lnTo>
                    <a:pt x="554886" y="1197517"/>
                  </a:lnTo>
                  <a:lnTo>
                    <a:pt x="442131" y="1169842"/>
                  </a:lnTo>
                  <a:lnTo>
                    <a:pt x="329375" y="1145182"/>
                  </a:lnTo>
                  <a:lnTo>
                    <a:pt x="216619" y="1123455"/>
                  </a:lnTo>
                  <a:lnTo>
                    <a:pt x="103864" y="1104573"/>
                  </a:lnTo>
                  <a:lnTo>
                    <a:pt x="0" y="1089718"/>
                  </a:lnTo>
                  <a:close/>
                </a:path>
              </a:pathLst>
            </a:cu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6" name="pl26"/>
            <p:cNvSpPr/>
            <p:nvPr/>
          </p:nvSpPr>
          <p:spPr>
            <a:xfrm>
              <a:off x="941876" y="1870400"/>
              <a:ext cx="6145984" cy="2471481"/>
            </a:xfrm>
            <a:custGeom>
              <a:avLst/>
              <a:pathLst>
                <a:path w="6145984" h="2471481">
                  <a:moveTo>
                    <a:pt x="0" y="0"/>
                  </a:moveTo>
                  <a:lnTo>
                    <a:pt x="103864" y="106217"/>
                  </a:lnTo>
                  <a:lnTo>
                    <a:pt x="216619" y="217303"/>
                  </a:lnTo>
                  <a:lnTo>
                    <a:pt x="329375" y="324096"/>
                  </a:lnTo>
                  <a:lnTo>
                    <a:pt x="442131" y="426530"/>
                  </a:lnTo>
                  <a:lnTo>
                    <a:pt x="554886" y="524545"/>
                  </a:lnTo>
                  <a:lnTo>
                    <a:pt x="667642" y="618100"/>
                  </a:lnTo>
                  <a:lnTo>
                    <a:pt x="780397" y="707186"/>
                  </a:lnTo>
                  <a:lnTo>
                    <a:pt x="893153" y="791849"/>
                  </a:lnTo>
                  <a:lnTo>
                    <a:pt x="1005908" y="872209"/>
                  </a:lnTo>
                  <a:lnTo>
                    <a:pt x="1118664" y="948484"/>
                  </a:lnTo>
                  <a:lnTo>
                    <a:pt x="1231419" y="1020993"/>
                  </a:lnTo>
                  <a:lnTo>
                    <a:pt x="1344175" y="1090147"/>
                  </a:lnTo>
                  <a:lnTo>
                    <a:pt x="1456930" y="1156416"/>
                  </a:lnTo>
                  <a:lnTo>
                    <a:pt x="1569686" y="1220273"/>
                  </a:lnTo>
                  <a:lnTo>
                    <a:pt x="1682441" y="1282137"/>
                  </a:lnTo>
                  <a:lnTo>
                    <a:pt x="1795197" y="1342320"/>
                  </a:lnTo>
                  <a:lnTo>
                    <a:pt x="1907952" y="1401653"/>
                  </a:lnTo>
                  <a:lnTo>
                    <a:pt x="2020708" y="1459722"/>
                  </a:lnTo>
                  <a:lnTo>
                    <a:pt x="2133463" y="1515256"/>
                  </a:lnTo>
                  <a:lnTo>
                    <a:pt x="2246219" y="1567559"/>
                  </a:lnTo>
                  <a:lnTo>
                    <a:pt x="2358975" y="1617162"/>
                  </a:lnTo>
                  <a:lnTo>
                    <a:pt x="2471730" y="1666400"/>
                  </a:lnTo>
                  <a:lnTo>
                    <a:pt x="2584486" y="1713398"/>
                  </a:lnTo>
                  <a:lnTo>
                    <a:pt x="2697241" y="1757753"/>
                  </a:lnTo>
                  <a:lnTo>
                    <a:pt x="2809997" y="1802735"/>
                  </a:lnTo>
                  <a:lnTo>
                    <a:pt x="2922752" y="1857909"/>
                  </a:lnTo>
                  <a:lnTo>
                    <a:pt x="3035508" y="1916442"/>
                  </a:lnTo>
                  <a:lnTo>
                    <a:pt x="3148263" y="1970203"/>
                  </a:lnTo>
                  <a:lnTo>
                    <a:pt x="3261019" y="2016506"/>
                  </a:lnTo>
                  <a:lnTo>
                    <a:pt x="3373774" y="2059636"/>
                  </a:lnTo>
                  <a:lnTo>
                    <a:pt x="3486530" y="2098716"/>
                  </a:lnTo>
                  <a:lnTo>
                    <a:pt x="3599285" y="2134477"/>
                  </a:lnTo>
                  <a:lnTo>
                    <a:pt x="3712041" y="2170393"/>
                  </a:lnTo>
                  <a:lnTo>
                    <a:pt x="3824796" y="2201978"/>
                  </a:lnTo>
                  <a:lnTo>
                    <a:pt x="3937552" y="2230491"/>
                  </a:lnTo>
                  <a:lnTo>
                    <a:pt x="4050307" y="2260691"/>
                  </a:lnTo>
                  <a:lnTo>
                    <a:pt x="4163063" y="2291112"/>
                  </a:lnTo>
                  <a:lnTo>
                    <a:pt x="4275819" y="2318186"/>
                  </a:lnTo>
                  <a:lnTo>
                    <a:pt x="4388574" y="2342349"/>
                  </a:lnTo>
                  <a:lnTo>
                    <a:pt x="4501330" y="2364444"/>
                  </a:lnTo>
                  <a:lnTo>
                    <a:pt x="4614085" y="2385046"/>
                  </a:lnTo>
                  <a:lnTo>
                    <a:pt x="4726841" y="2403546"/>
                  </a:lnTo>
                  <a:lnTo>
                    <a:pt x="4839596" y="2420071"/>
                  </a:lnTo>
                  <a:lnTo>
                    <a:pt x="4952352" y="2434652"/>
                  </a:lnTo>
                  <a:lnTo>
                    <a:pt x="5065107" y="2447167"/>
                  </a:lnTo>
                  <a:lnTo>
                    <a:pt x="5177863" y="2457393"/>
                  </a:lnTo>
                  <a:lnTo>
                    <a:pt x="5290618" y="2465050"/>
                  </a:lnTo>
                  <a:lnTo>
                    <a:pt x="5403374" y="2469840"/>
                  </a:lnTo>
                  <a:lnTo>
                    <a:pt x="5516129" y="2471481"/>
                  </a:lnTo>
                  <a:lnTo>
                    <a:pt x="5628885" y="2469726"/>
                  </a:lnTo>
                  <a:lnTo>
                    <a:pt x="5741640" y="2464377"/>
                  </a:lnTo>
                  <a:lnTo>
                    <a:pt x="5854396" y="2455286"/>
                  </a:lnTo>
                  <a:lnTo>
                    <a:pt x="5967151" y="2442353"/>
                  </a:lnTo>
                  <a:lnTo>
                    <a:pt x="6079907" y="2425518"/>
                  </a:lnTo>
                  <a:lnTo>
                    <a:pt x="6145984" y="2413349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7" name="pl27"/>
            <p:cNvSpPr/>
            <p:nvPr/>
          </p:nvSpPr>
          <p:spPr>
            <a:xfrm>
              <a:off x="941876" y="2960119"/>
              <a:ext cx="6145984" cy="2196143"/>
            </a:xfrm>
            <a:custGeom>
              <a:avLst/>
              <a:pathLst>
                <a:path w="6145984" h="2196143">
                  <a:moveTo>
                    <a:pt x="6145984" y="2196143"/>
                  </a:moveTo>
                  <a:lnTo>
                    <a:pt x="6079907" y="2163091"/>
                  </a:lnTo>
                  <a:lnTo>
                    <a:pt x="5967151" y="2109324"/>
                  </a:lnTo>
                  <a:lnTo>
                    <a:pt x="5854396" y="2058170"/>
                  </a:lnTo>
                  <a:lnTo>
                    <a:pt x="5741640" y="2009576"/>
                  </a:lnTo>
                  <a:lnTo>
                    <a:pt x="5628885" y="1963451"/>
                  </a:lnTo>
                  <a:lnTo>
                    <a:pt x="5516129" y="1919654"/>
                  </a:lnTo>
                  <a:lnTo>
                    <a:pt x="5403374" y="1877994"/>
                  </a:lnTo>
                  <a:lnTo>
                    <a:pt x="5290618" y="1838233"/>
                  </a:lnTo>
                  <a:lnTo>
                    <a:pt x="5177863" y="1800096"/>
                  </a:lnTo>
                  <a:lnTo>
                    <a:pt x="5065107" y="1763292"/>
                  </a:lnTo>
                  <a:lnTo>
                    <a:pt x="4952352" y="1727550"/>
                  </a:lnTo>
                  <a:lnTo>
                    <a:pt x="4839596" y="1692653"/>
                  </a:lnTo>
                  <a:lnTo>
                    <a:pt x="4726841" y="1658488"/>
                  </a:lnTo>
                  <a:lnTo>
                    <a:pt x="4614085" y="1625093"/>
                  </a:lnTo>
                  <a:lnTo>
                    <a:pt x="4501330" y="1592651"/>
                  </a:lnTo>
                  <a:lnTo>
                    <a:pt x="4388574" y="1560763"/>
                  </a:lnTo>
                  <a:lnTo>
                    <a:pt x="4275819" y="1529153"/>
                  </a:lnTo>
                  <a:lnTo>
                    <a:pt x="4163063" y="1497580"/>
                  </a:lnTo>
                  <a:lnTo>
                    <a:pt x="4050307" y="1465400"/>
                  </a:lnTo>
                  <a:lnTo>
                    <a:pt x="3937552" y="1433762"/>
                  </a:lnTo>
                  <a:lnTo>
                    <a:pt x="3824796" y="1404935"/>
                  </a:lnTo>
                  <a:lnTo>
                    <a:pt x="3712041" y="1376527"/>
                  </a:lnTo>
                  <a:lnTo>
                    <a:pt x="3599285" y="1343347"/>
                  </a:lnTo>
                  <a:lnTo>
                    <a:pt x="3486530" y="1307813"/>
                  </a:lnTo>
                  <a:lnTo>
                    <a:pt x="3373774" y="1273636"/>
                  </a:lnTo>
                  <a:lnTo>
                    <a:pt x="3261019" y="1237226"/>
                  </a:lnTo>
                  <a:lnTo>
                    <a:pt x="3148263" y="1189091"/>
                  </a:lnTo>
                  <a:lnTo>
                    <a:pt x="3035508" y="1130810"/>
                  </a:lnTo>
                  <a:lnTo>
                    <a:pt x="2922752" y="1073049"/>
                  </a:lnTo>
                  <a:lnTo>
                    <a:pt x="2809997" y="1021340"/>
                  </a:lnTo>
                  <a:lnTo>
                    <a:pt x="2697241" y="974727"/>
                  </a:lnTo>
                  <a:lnTo>
                    <a:pt x="2584486" y="927832"/>
                  </a:lnTo>
                  <a:lnTo>
                    <a:pt x="2471730" y="882160"/>
                  </a:lnTo>
                  <a:lnTo>
                    <a:pt x="2358975" y="836603"/>
                  </a:lnTo>
                  <a:lnTo>
                    <a:pt x="2246219" y="788342"/>
                  </a:lnTo>
                  <a:lnTo>
                    <a:pt x="2133463" y="738396"/>
                  </a:lnTo>
                  <a:lnTo>
                    <a:pt x="2020708" y="687991"/>
                  </a:lnTo>
                  <a:lnTo>
                    <a:pt x="1907952" y="637362"/>
                  </a:lnTo>
                  <a:lnTo>
                    <a:pt x="1795197" y="586172"/>
                  </a:lnTo>
                  <a:lnTo>
                    <a:pt x="1682441" y="534672"/>
                  </a:lnTo>
                  <a:lnTo>
                    <a:pt x="1569686" y="483690"/>
                  </a:lnTo>
                  <a:lnTo>
                    <a:pt x="1456930" y="433514"/>
                  </a:lnTo>
                  <a:lnTo>
                    <a:pt x="1344175" y="384541"/>
                  </a:lnTo>
                  <a:lnTo>
                    <a:pt x="1231419" y="337225"/>
                  </a:lnTo>
                  <a:lnTo>
                    <a:pt x="1118664" y="292011"/>
                  </a:lnTo>
                  <a:lnTo>
                    <a:pt x="1005908" y="249289"/>
                  </a:lnTo>
                  <a:lnTo>
                    <a:pt x="893153" y="209358"/>
                  </a:lnTo>
                  <a:lnTo>
                    <a:pt x="780397" y="172412"/>
                  </a:lnTo>
                  <a:lnTo>
                    <a:pt x="667642" y="138551"/>
                  </a:lnTo>
                  <a:lnTo>
                    <a:pt x="554886" y="107798"/>
                  </a:lnTo>
                  <a:lnTo>
                    <a:pt x="442131" y="80124"/>
                  </a:lnTo>
                  <a:lnTo>
                    <a:pt x="329375" y="55463"/>
                  </a:lnTo>
                  <a:lnTo>
                    <a:pt x="216619" y="33737"/>
                  </a:lnTo>
                  <a:lnTo>
                    <a:pt x="103864" y="14854"/>
                  </a:lnTo>
                  <a:lnTo>
                    <a:pt x="0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8" name="pl28"/>
            <p:cNvSpPr/>
            <p:nvPr/>
          </p:nvSpPr>
          <p:spPr>
            <a:xfrm>
              <a:off x="941876" y="2415259"/>
              <a:ext cx="6145984" cy="2304746"/>
            </a:xfrm>
            <a:custGeom>
              <a:avLst/>
              <a:pathLst>
                <a:path w="6145984" h="2304746">
                  <a:moveTo>
                    <a:pt x="0" y="0"/>
                  </a:moveTo>
                  <a:lnTo>
                    <a:pt x="103864" y="60536"/>
                  </a:lnTo>
                  <a:lnTo>
                    <a:pt x="216619" y="125520"/>
                  </a:lnTo>
                  <a:lnTo>
                    <a:pt x="329375" y="189779"/>
                  </a:lnTo>
                  <a:lnTo>
                    <a:pt x="442131" y="253327"/>
                  </a:lnTo>
                  <a:lnTo>
                    <a:pt x="554886" y="316172"/>
                  </a:lnTo>
                  <a:lnTo>
                    <a:pt x="667642" y="378325"/>
                  </a:lnTo>
                  <a:lnTo>
                    <a:pt x="780397" y="439799"/>
                  </a:lnTo>
                  <a:lnTo>
                    <a:pt x="893153" y="500603"/>
                  </a:lnTo>
                  <a:lnTo>
                    <a:pt x="1005908" y="560749"/>
                  </a:lnTo>
                  <a:lnTo>
                    <a:pt x="1118664" y="620247"/>
                  </a:lnTo>
                  <a:lnTo>
                    <a:pt x="1231419" y="679109"/>
                  </a:lnTo>
                  <a:lnTo>
                    <a:pt x="1344175" y="737344"/>
                  </a:lnTo>
                  <a:lnTo>
                    <a:pt x="1456930" y="794965"/>
                  </a:lnTo>
                  <a:lnTo>
                    <a:pt x="1569686" y="851981"/>
                  </a:lnTo>
                  <a:lnTo>
                    <a:pt x="1682441" y="908405"/>
                  </a:lnTo>
                  <a:lnTo>
                    <a:pt x="1795197" y="964246"/>
                  </a:lnTo>
                  <a:lnTo>
                    <a:pt x="1907952" y="1019508"/>
                  </a:lnTo>
                  <a:lnTo>
                    <a:pt x="2020708" y="1073856"/>
                  </a:lnTo>
                  <a:lnTo>
                    <a:pt x="2133463" y="1126826"/>
                  </a:lnTo>
                  <a:lnTo>
                    <a:pt x="2246219" y="1177950"/>
                  </a:lnTo>
                  <a:lnTo>
                    <a:pt x="2358975" y="1226882"/>
                  </a:lnTo>
                  <a:lnTo>
                    <a:pt x="2471730" y="1274280"/>
                  </a:lnTo>
                  <a:lnTo>
                    <a:pt x="2584486" y="1320615"/>
                  </a:lnTo>
                  <a:lnTo>
                    <a:pt x="2697241" y="1366240"/>
                  </a:lnTo>
                  <a:lnTo>
                    <a:pt x="2809997" y="1412038"/>
                  </a:lnTo>
                  <a:lnTo>
                    <a:pt x="2922752" y="1465479"/>
                  </a:lnTo>
                  <a:lnTo>
                    <a:pt x="3035508" y="1523626"/>
                  </a:lnTo>
                  <a:lnTo>
                    <a:pt x="3148263" y="1579647"/>
                  </a:lnTo>
                  <a:lnTo>
                    <a:pt x="3261019" y="1626866"/>
                  </a:lnTo>
                  <a:lnTo>
                    <a:pt x="3373774" y="1666636"/>
                  </a:lnTo>
                  <a:lnTo>
                    <a:pt x="3486530" y="1703265"/>
                  </a:lnTo>
                  <a:lnTo>
                    <a:pt x="3599285" y="1738912"/>
                  </a:lnTo>
                  <a:lnTo>
                    <a:pt x="3712041" y="1773460"/>
                  </a:lnTo>
                  <a:lnTo>
                    <a:pt x="3824796" y="1803456"/>
                  </a:lnTo>
                  <a:lnTo>
                    <a:pt x="3937552" y="1832127"/>
                  </a:lnTo>
                  <a:lnTo>
                    <a:pt x="4050307" y="1863046"/>
                  </a:lnTo>
                  <a:lnTo>
                    <a:pt x="4163063" y="1894346"/>
                  </a:lnTo>
                  <a:lnTo>
                    <a:pt x="4275819" y="1923669"/>
                  </a:lnTo>
                  <a:lnTo>
                    <a:pt x="4388574" y="1951556"/>
                  </a:lnTo>
                  <a:lnTo>
                    <a:pt x="4501330" y="1978547"/>
                  </a:lnTo>
                  <a:lnTo>
                    <a:pt x="4614085" y="2005070"/>
                  </a:lnTo>
                  <a:lnTo>
                    <a:pt x="4726841" y="2031017"/>
                  </a:lnTo>
                  <a:lnTo>
                    <a:pt x="4839596" y="2056362"/>
                  </a:lnTo>
                  <a:lnTo>
                    <a:pt x="4952352" y="2081101"/>
                  </a:lnTo>
                  <a:lnTo>
                    <a:pt x="5065107" y="2105230"/>
                  </a:lnTo>
                  <a:lnTo>
                    <a:pt x="5177863" y="2128744"/>
                  </a:lnTo>
                  <a:lnTo>
                    <a:pt x="5290618" y="2151642"/>
                  </a:lnTo>
                  <a:lnTo>
                    <a:pt x="5403374" y="2173917"/>
                  </a:lnTo>
                  <a:lnTo>
                    <a:pt x="5516129" y="2195567"/>
                  </a:lnTo>
                  <a:lnTo>
                    <a:pt x="5628885" y="2216588"/>
                  </a:lnTo>
                  <a:lnTo>
                    <a:pt x="5741640" y="2236977"/>
                  </a:lnTo>
                  <a:lnTo>
                    <a:pt x="5854396" y="2256728"/>
                  </a:lnTo>
                  <a:lnTo>
                    <a:pt x="5967151" y="2275838"/>
                  </a:lnTo>
                  <a:lnTo>
                    <a:pt x="6079907" y="2294305"/>
                  </a:lnTo>
                  <a:lnTo>
                    <a:pt x="6145984" y="2304746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9" name="pg29"/>
            <p:cNvSpPr/>
            <p:nvPr/>
          </p:nvSpPr>
          <p:spPr>
            <a:xfrm>
              <a:off x="941876" y="4122958"/>
              <a:ext cx="6145984" cy="1271316"/>
            </a:xfrm>
            <a:custGeom>
              <a:avLst/>
              <a:pathLst>
                <a:path w="6145984" h="1271316">
                  <a:moveTo>
                    <a:pt x="0" y="0"/>
                  </a:moveTo>
                  <a:lnTo>
                    <a:pt x="103864" y="32665"/>
                  </a:lnTo>
                  <a:lnTo>
                    <a:pt x="216619" y="66585"/>
                  </a:lnTo>
                  <a:lnTo>
                    <a:pt x="329375" y="98929"/>
                  </a:lnTo>
                  <a:lnTo>
                    <a:pt x="442131" y="129664"/>
                  </a:lnTo>
                  <a:lnTo>
                    <a:pt x="554886" y="158761"/>
                  </a:lnTo>
                  <a:lnTo>
                    <a:pt x="667642" y="186203"/>
                  </a:lnTo>
                  <a:lnTo>
                    <a:pt x="780397" y="211995"/>
                  </a:lnTo>
                  <a:lnTo>
                    <a:pt x="893153" y="236174"/>
                  </a:lnTo>
                  <a:lnTo>
                    <a:pt x="1005908" y="258830"/>
                  </a:lnTo>
                  <a:lnTo>
                    <a:pt x="1118664" y="280113"/>
                  </a:lnTo>
                  <a:lnTo>
                    <a:pt x="1231419" y="300241"/>
                  </a:lnTo>
                  <a:lnTo>
                    <a:pt x="1344175" y="319490"/>
                  </a:lnTo>
                  <a:lnTo>
                    <a:pt x="1456930" y="338174"/>
                  </a:lnTo>
                  <a:lnTo>
                    <a:pt x="1569686" y="356610"/>
                  </a:lnTo>
                  <a:lnTo>
                    <a:pt x="1682441" y="375080"/>
                  </a:lnTo>
                  <a:lnTo>
                    <a:pt x="1795197" y="393793"/>
                  </a:lnTo>
                  <a:lnTo>
                    <a:pt x="1907952" y="412667"/>
                  </a:lnTo>
                  <a:lnTo>
                    <a:pt x="2020708" y="431305"/>
                  </a:lnTo>
                  <a:lnTo>
                    <a:pt x="2133463" y="449396"/>
                  </a:lnTo>
                  <a:lnTo>
                    <a:pt x="2246219" y="467000"/>
                  </a:lnTo>
                  <a:lnTo>
                    <a:pt x="2358975" y="484323"/>
                  </a:lnTo>
                  <a:lnTo>
                    <a:pt x="2471730" y="499341"/>
                  </a:lnTo>
                  <a:lnTo>
                    <a:pt x="2584486" y="511800"/>
                  </a:lnTo>
                  <a:lnTo>
                    <a:pt x="2697241" y="523347"/>
                  </a:lnTo>
                  <a:lnTo>
                    <a:pt x="2809997" y="537121"/>
                  </a:lnTo>
                  <a:lnTo>
                    <a:pt x="2922752" y="548086"/>
                  </a:lnTo>
                  <a:lnTo>
                    <a:pt x="3035508" y="555077"/>
                  </a:lnTo>
                  <a:lnTo>
                    <a:pt x="3148263" y="562215"/>
                  </a:lnTo>
                  <a:lnTo>
                    <a:pt x="3261019" y="576996"/>
                  </a:lnTo>
                  <a:lnTo>
                    <a:pt x="3373774" y="601951"/>
                  </a:lnTo>
                  <a:lnTo>
                    <a:pt x="3486530" y="629596"/>
                  </a:lnTo>
                  <a:lnTo>
                    <a:pt x="3599285" y="655055"/>
                  </a:lnTo>
                  <a:lnTo>
                    <a:pt x="3712041" y="679774"/>
                  </a:lnTo>
                  <a:lnTo>
                    <a:pt x="3824796" y="707831"/>
                  </a:lnTo>
                  <a:lnTo>
                    <a:pt x="3937552" y="734875"/>
                  </a:lnTo>
                  <a:lnTo>
                    <a:pt x="4050307" y="758144"/>
                  </a:lnTo>
                  <a:lnTo>
                    <a:pt x="4163063" y="779590"/>
                  </a:lnTo>
                  <a:lnTo>
                    <a:pt x="4275819" y="800162"/>
                  </a:lnTo>
                  <a:lnTo>
                    <a:pt x="4388574" y="818584"/>
                  </a:lnTo>
                  <a:lnTo>
                    <a:pt x="4501330" y="833842"/>
                  </a:lnTo>
                  <a:lnTo>
                    <a:pt x="4614085" y="845448"/>
                  </a:lnTo>
                  <a:lnTo>
                    <a:pt x="4726841" y="854620"/>
                  </a:lnTo>
                  <a:lnTo>
                    <a:pt x="4839596" y="861631"/>
                  </a:lnTo>
                  <a:lnTo>
                    <a:pt x="4952352" y="866509"/>
                  </a:lnTo>
                  <a:lnTo>
                    <a:pt x="5065107" y="869180"/>
                  </a:lnTo>
                  <a:lnTo>
                    <a:pt x="5177863" y="869509"/>
                  </a:lnTo>
                  <a:lnTo>
                    <a:pt x="5290618" y="867321"/>
                  </a:lnTo>
                  <a:lnTo>
                    <a:pt x="5403374" y="862429"/>
                  </a:lnTo>
                  <a:lnTo>
                    <a:pt x="5516129" y="854658"/>
                  </a:lnTo>
                  <a:lnTo>
                    <a:pt x="5628885" y="843856"/>
                  </a:lnTo>
                  <a:lnTo>
                    <a:pt x="5741640" y="829899"/>
                  </a:lnTo>
                  <a:lnTo>
                    <a:pt x="5854396" y="812701"/>
                  </a:lnTo>
                  <a:lnTo>
                    <a:pt x="5967151" y="792203"/>
                  </a:lnTo>
                  <a:lnTo>
                    <a:pt x="6079907" y="768374"/>
                  </a:lnTo>
                  <a:lnTo>
                    <a:pt x="6145984" y="752451"/>
                  </a:lnTo>
                  <a:lnTo>
                    <a:pt x="6145984" y="1271316"/>
                  </a:lnTo>
                  <a:lnTo>
                    <a:pt x="5904603" y="1271316"/>
                  </a:lnTo>
                  <a:lnTo>
                    <a:pt x="5854396" y="1261934"/>
                  </a:lnTo>
                  <a:lnTo>
                    <a:pt x="5741640" y="1241717"/>
                  </a:lnTo>
                  <a:lnTo>
                    <a:pt x="5628885" y="1222286"/>
                  </a:lnTo>
                  <a:lnTo>
                    <a:pt x="5516129" y="1203543"/>
                  </a:lnTo>
                  <a:lnTo>
                    <a:pt x="5403374" y="1185358"/>
                  </a:lnTo>
                  <a:lnTo>
                    <a:pt x="5290618" y="1167567"/>
                  </a:lnTo>
                  <a:lnTo>
                    <a:pt x="5177863" y="1149985"/>
                  </a:lnTo>
                  <a:lnTo>
                    <a:pt x="5065107" y="1132418"/>
                  </a:lnTo>
                  <a:lnTo>
                    <a:pt x="4952352" y="1114680"/>
                  </a:lnTo>
                  <a:lnTo>
                    <a:pt x="4839596" y="1096625"/>
                  </a:lnTo>
                  <a:lnTo>
                    <a:pt x="4726841" y="1078173"/>
                  </a:lnTo>
                  <a:lnTo>
                    <a:pt x="4614085" y="1059339"/>
                  </a:lnTo>
                  <a:lnTo>
                    <a:pt x="4501330" y="1040053"/>
                  </a:lnTo>
                  <a:lnTo>
                    <a:pt x="4388574" y="1018444"/>
                  </a:lnTo>
                  <a:lnTo>
                    <a:pt x="4275819" y="995192"/>
                  </a:lnTo>
                  <a:lnTo>
                    <a:pt x="4163063" y="971702"/>
                  </a:lnTo>
                  <a:lnTo>
                    <a:pt x="4050307" y="949114"/>
                  </a:lnTo>
                  <a:lnTo>
                    <a:pt x="3937552" y="924913"/>
                  </a:lnTo>
                  <a:lnTo>
                    <a:pt x="3824796" y="897666"/>
                  </a:lnTo>
                  <a:lnTo>
                    <a:pt x="3712041" y="871669"/>
                  </a:lnTo>
                  <a:lnTo>
                    <a:pt x="3599285" y="848725"/>
                  </a:lnTo>
                  <a:lnTo>
                    <a:pt x="3486530" y="823413"/>
                  </a:lnTo>
                  <a:lnTo>
                    <a:pt x="3373774" y="798948"/>
                  </a:lnTo>
                  <a:lnTo>
                    <a:pt x="3261019" y="778351"/>
                  </a:lnTo>
                  <a:lnTo>
                    <a:pt x="3148263" y="762383"/>
                  </a:lnTo>
                  <a:lnTo>
                    <a:pt x="3035508" y="752312"/>
                  </a:lnTo>
                  <a:lnTo>
                    <a:pt x="2922752" y="745822"/>
                  </a:lnTo>
                  <a:lnTo>
                    <a:pt x="2809997" y="737105"/>
                  </a:lnTo>
                  <a:lnTo>
                    <a:pt x="2697241" y="722273"/>
                  </a:lnTo>
                  <a:lnTo>
                    <a:pt x="2584486" y="709079"/>
                  </a:lnTo>
                  <a:lnTo>
                    <a:pt x="2471730" y="697479"/>
                  </a:lnTo>
                  <a:lnTo>
                    <a:pt x="2358975" y="684850"/>
                  </a:lnTo>
                  <a:lnTo>
                    <a:pt x="2246219" y="668397"/>
                  </a:lnTo>
                  <a:lnTo>
                    <a:pt x="2133463" y="652321"/>
                  </a:lnTo>
                  <a:lnTo>
                    <a:pt x="2020708" y="637557"/>
                  </a:lnTo>
                  <a:lnTo>
                    <a:pt x="1907952" y="623745"/>
                  </a:lnTo>
                  <a:lnTo>
                    <a:pt x="1795197" y="610153"/>
                  </a:lnTo>
                  <a:lnTo>
                    <a:pt x="1682441" y="597072"/>
                  </a:lnTo>
                  <a:lnTo>
                    <a:pt x="1569686" y="585660"/>
                  </a:lnTo>
                  <a:lnTo>
                    <a:pt x="1456930" y="576097"/>
                  </a:lnTo>
                  <a:lnTo>
                    <a:pt x="1344175" y="568632"/>
                  </a:lnTo>
                  <a:lnTo>
                    <a:pt x="1231419" y="563548"/>
                  </a:lnTo>
                  <a:lnTo>
                    <a:pt x="1118664" y="561124"/>
                  </a:lnTo>
                  <a:lnTo>
                    <a:pt x="1005908" y="561603"/>
                  </a:lnTo>
                  <a:lnTo>
                    <a:pt x="893153" y="565170"/>
                  </a:lnTo>
                  <a:lnTo>
                    <a:pt x="780397" y="571941"/>
                  </a:lnTo>
                  <a:lnTo>
                    <a:pt x="667642" y="581969"/>
                  </a:lnTo>
                  <a:lnTo>
                    <a:pt x="554886" y="595262"/>
                  </a:lnTo>
                  <a:lnTo>
                    <a:pt x="442131" y="611789"/>
                  </a:lnTo>
                  <a:lnTo>
                    <a:pt x="329375" y="631499"/>
                  </a:lnTo>
                  <a:lnTo>
                    <a:pt x="216619" y="654330"/>
                  </a:lnTo>
                  <a:lnTo>
                    <a:pt x="103864" y="680215"/>
                  </a:lnTo>
                  <a:lnTo>
                    <a:pt x="0" y="706809"/>
                  </a:lnTo>
                  <a:close/>
                </a:path>
              </a:pathLst>
            </a:cu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0" name="pl30"/>
            <p:cNvSpPr/>
            <p:nvPr/>
          </p:nvSpPr>
          <p:spPr>
            <a:xfrm>
              <a:off x="941876" y="4122958"/>
              <a:ext cx="6145984" cy="869509"/>
            </a:xfrm>
            <a:custGeom>
              <a:avLst/>
              <a:pathLst>
                <a:path w="6145984" h="869509">
                  <a:moveTo>
                    <a:pt x="0" y="0"/>
                  </a:moveTo>
                  <a:lnTo>
                    <a:pt x="103864" y="32665"/>
                  </a:lnTo>
                  <a:lnTo>
                    <a:pt x="216619" y="66585"/>
                  </a:lnTo>
                  <a:lnTo>
                    <a:pt x="329375" y="98929"/>
                  </a:lnTo>
                  <a:lnTo>
                    <a:pt x="442131" y="129664"/>
                  </a:lnTo>
                  <a:lnTo>
                    <a:pt x="554886" y="158761"/>
                  </a:lnTo>
                  <a:lnTo>
                    <a:pt x="667642" y="186203"/>
                  </a:lnTo>
                  <a:lnTo>
                    <a:pt x="780397" y="211995"/>
                  </a:lnTo>
                  <a:lnTo>
                    <a:pt x="893153" y="236174"/>
                  </a:lnTo>
                  <a:lnTo>
                    <a:pt x="1005908" y="258830"/>
                  </a:lnTo>
                  <a:lnTo>
                    <a:pt x="1118664" y="280113"/>
                  </a:lnTo>
                  <a:lnTo>
                    <a:pt x="1231419" y="300241"/>
                  </a:lnTo>
                  <a:lnTo>
                    <a:pt x="1344175" y="319490"/>
                  </a:lnTo>
                  <a:lnTo>
                    <a:pt x="1456930" y="338174"/>
                  </a:lnTo>
                  <a:lnTo>
                    <a:pt x="1569686" y="356610"/>
                  </a:lnTo>
                  <a:lnTo>
                    <a:pt x="1682441" y="375080"/>
                  </a:lnTo>
                  <a:lnTo>
                    <a:pt x="1795197" y="393793"/>
                  </a:lnTo>
                  <a:lnTo>
                    <a:pt x="1907952" y="412667"/>
                  </a:lnTo>
                  <a:lnTo>
                    <a:pt x="2020708" y="431305"/>
                  </a:lnTo>
                  <a:lnTo>
                    <a:pt x="2133463" y="449396"/>
                  </a:lnTo>
                  <a:lnTo>
                    <a:pt x="2246219" y="467000"/>
                  </a:lnTo>
                  <a:lnTo>
                    <a:pt x="2358975" y="484323"/>
                  </a:lnTo>
                  <a:lnTo>
                    <a:pt x="2471730" y="499341"/>
                  </a:lnTo>
                  <a:lnTo>
                    <a:pt x="2584486" y="511800"/>
                  </a:lnTo>
                  <a:lnTo>
                    <a:pt x="2697241" y="523347"/>
                  </a:lnTo>
                  <a:lnTo>
                    <a:pt x="2809997" y="537121"/>
                  </a:lnTo>
                  <a:lnTo>
                    <a:pt x="2922752" y="548086"/>
                  </a:lnTo>
                  <a:lnTo>
                    <a:pt x="3035508" y="555077"/>
                  </a:lnTo>
                  <a:lnTo>
                    <a:pt x="3148263" y="562215"/>
                  </a:lnTo>
                  <a:lnTo>
                    <a:pt x="3261019" y="576996"/>
                  </a:lnTo>
                  <a:lnTo>
                    <a:pt x="3373774" y="601951"/>
                  </a:lnTo>
                  <a:lnTo>
                    <a:pt x="3486530" y="629596"/>
                  </a:lnTo>
                  <a:lnTo>
                    <a:pt x="3599285" y="655055"/>
                  </a:lnTo>
                  <a:lnTo>
                    <a:pt x="3712041" y="679774"/>
                  </a:lnTo>
                  <a:lnTo>
                    <a:pt x="3824796" y="707831"/>
                  </a:lnTo>
                  <a:lnTo>
                    <a:pt x="3937552" y="734875"/>
                  </a:lnTo>
                  <a:lnTo>
                    <a:pt x="4050307" y="758144"/>
                  </a:lnTo>
                  <a:lnTo>
                    <a:pt x="4163063" y="779590"/>
                  </a:lnTo>
                  <a:lnTo>
                    <a:pt x="4275819" y="800162"/>
                  </a:lnTo>
                  <a:lnTo>
                    <a:pt x="4388574" y="818584"/>
                  </a:lnTo>
                  <a:lnTo>
                    <a:pt x="4501330" y="833842"/>
                  </a:lnTo>
                  <a:lnTo>
                    <a:pt x="4614085" y="845448"/>
                  </a:lnTo>
                  <a:lnTo>
                    <a:pt x="4726841" y="854620"/>
                  </a:lnTo>
                  <a:lnTo>
                    <a:pt x="4839596" y="861631"/>
                  </a:lnTo>
                  <a:lnTo>
                    <a:pt x="4952352" y="866509"/>
                  </a:lnTo>
                  <a:lnTo>
                    <a:pt x="5065107" y="869180"/>
                  </a:lnTo>
                  <a:lnTo>
                    <a:pt x="5177863" y="869509"/>
                  </a:lnTo>
                  <a:lnTo>
                    <a:pt x="5290618" y="867321"/>
                  </a:lnTo>
                  <a:lnTo>
                    <a:pt x="5403374" y="862429"/>
                  </a:lnTo>
                  <a:lnTo>
                    <a:pt x="5516129" y="854658"/>
                  </a:lnTo>
                  <a:lnTo>
                    <a:pt x="5628885" y="843856"/>
                  </a:lnTo>
                  <a:lnTo>
                    <a:pt x="5741640" y="829899"/>
                  </a:lnTo>
                  <a:lnTo>
                    <a:pt x="5854396" y="812701"/>
                  </a:lnTo>
                  <a:lnTo>
                    <a:pt x="5967151" y="792203"/>
                  </a:lnTo>
                  <a:lnTo>
                    <a:pt x="6079907" y="768374"/>
                  </a:lnTo>
                  <a:lnTo>
                    <a:pt x="6145984" y="752451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1" name="pl31"/>
            <p:cNvSpPr/>
            <p:nvPr/>
          </p:nvSpPr>
          <p:spPr>
            <a:xfrm>
              <a:off x="941876" y="4684083"/>
              <a:ext cx="5904603" cy="710192"/>
            </a:xfrm>
            <a:custGeom>
              <a:avLst/>
              <a:pathLst>
                <a:path w="5904603" h="710192">
                  <a:moveTo>
                    <a:pt x="5904603" y="710192"/>
                  </a:moveTo>
                  <a:lnTo>
                    <a:pt x="5854396" y="700810"/>
                  </a:lnTo>
                  <a:lnTo>
                    <a:pt x="5741640" y="680593"/>
                  </a:lnTo>
                  <a:lnTo>
                    <a:pt x="5628885" y="661162"/>
                  </a:lnTo>
                  <a:lnTo>
                    <a:pt x="5516129" y="642419"/>
                  </a:lnTo>
                  <a:lnTo>
                    <a:pt x="5403374" y="624233"/>
                  </a:lnTo>
                  <a:lnTo>
                    <a:pt x="5290618" y="606443"/>
                  </a:lnTo>
                  <a:lnTo>
                    <a:pt x="5177863" y="588861"/>
                  </a:lnTo>
                  <a:lnTo>
                    <a:pt x="5065107" y="571293"/>
                  </a:lnTo>
                  <a:lnTo>
                    <a:pt x="4952352" y="553556"/>
                  </a:lnTo>
                  <a:lnTo>
                    <a:pt x="4839596" y="535501"/>
                  </a:lnTo>
                  <a:lnTo>
                    <a:pt x="4726841" y="517048"/>
                  </a:lnTo>
                  <a:lnTo>
                    <a:pt x="4614085" y="498215"/>
                  </a:lnTo>
                  <a:lnTo>
                    <a:pt x="4501330" y="478929"/>
                  </a:lnTo>
                  <a:lnTo>
                    <a:pt x="4388574" y="457320"/>
                  </a:lnTo>
                  <a:lnTo>
                    <a:pt x="4275819" y="434068"/>
                  </a:lnTo>
                  <a:lnTo>
                    <a:pt x="4163063" y="410578"/>
                  </a:lnTo>
                  <a:lnTo>
                    <a:pt x="4050307" y="387990"/>
                  </a:lnTo>
                  <a:lnTo>
                    <a:pt x="3937552" y="363789"/>
                  </a:lnTo>
                  <a:lnTo>
                    <a:pt x="3824796" y="336541"/>
                  </a:lnTo>
                  <a:lnTo>
                    <a:pt x="3712041" y="310545"/>
                  </a:lnTo>
                  <a:lnTo>
                    <a:pt x="3599285" y="287601"/>
                  </a:lnTo>
                  <a:lnTo>
                    <a:pt x="3486530" y="262288"/>
                  </a:lnTo>
                  <a:lnTo>
                    <a:pt x="3373774" y="237824"/>
                  </a:lnTo>
                  <a:lnTo>
                    <a:pt x="3261019" y="217227"/>
                  </a:lnTo>
                  <a:lnTo>
                    <a:pt x="3148263" y="201258"/>
                  </a:lnTo>
                  <a:lnTo>
                    <a:pt x="3035508" y="191188"/>
                  </a:lnTo>
                  <a:lnTo>
                    <a:pt x="2922752" y="184698"/>
                  </a:lnTo>
                  <a:lnTo>
                    <a:pt x="2809997" y="175981"/>
                  </a:lnTo>
                  <a:lnTo>
                    <a:pt x="2697241" y="161149"/>
                  </a:lnTo>
                  <a:lnTo>
                    <a:pt x="2584486" y="147955"/>
                  </a:lnTo>
                  <a:lnTo>
                    <a:pt x="2471730" y="136355"/>
                  </a:lnTo>
                  <a:lnTo>
                    <a:pt x="2358975" y="123725"/>
                  </a:lnTo>
                  <a:lnTo>
                    <a:pt x="2246219" y="107273"/>
                  </a:lnTo>
                  <a:lnTo>
                    <a:pt x="2133463" y="91197"/>
                  </a:lnTo>
                  <a:lnTo>
                    <a:pt x="2020708" y="76433"/>
                  </a:lnTo>
                  <a:lnTo>
                    <a:pt x="1907952" y="62621"/>
                  </a:lnTo>
                  <a:lnTo>
                    <a:pt x="1795197" y="49028"/>
                  </a:lnTo>
                  <a:lnTo>
                    <a:pt x="1682441" y="35948"/>
                  </a:lnTo>
                  <a:lnTo>
                    <a:pt x="1569686" y="24536"/>
                  </a:lnTo>
                  <a:lnTo>
                    <a:pt x="1456930" y="14973"/>
                  </a:lnTo>
                  <a:lnTo>
                    <a:pt x="1344175" y="7508"/>
                  </a:lnTo>
                  <a:lnTo>
                    <a:pt x="1231419" y="2423"/>
                  </a:lnTo>
                  <a:lnTo>
                    <a:pt x="1118664" y="0"/>
                  </a:lnTo>
                  <a:lnTo>
                    <a:pt x="1005908" y="479"/>
                  </a:lnTo>
                  <a:lnTo>
                    <a:pt x="893153" y="4046"/>
                  </a:lnTo>
                  <a:lnTo>
                    <a:pt x="780397" y="10816"/>
                  </a:lnTo>
                  <a:lnTo>
                    <a:pt x="667642" y="20845"/>
                  </a:lnTo>
                  <a:lnTo>
                    <a:pt x="554886" y="34138"/>
                  </a:lnTo>
                  <a:lnTo>
                    <a:pt x="442131" y="50665"/>
                  </a:lnTo>
                  <a:lnTo>
                    <a:pt x="329375" y="70375"/>
                  </a:lnTo>
                  <a:lnTo>
                    <a:pt x="216619" y="93206"/>
                  </a:lnTo>
                  <a:lnTo>
                    <a:pt x="103864" y="119091"/>
                  </a:lnTo>
                  <a:lnTo>
                    <a:pt x="0" y="145685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2" name="pl32"/>
            <p:cNvSpPr/>
            <p:nvPr/>
          </p:nvSpPr>
          <p:spPr>
            <a:xfrm>
              <a:off x="941876" y="4476363"/>
              <a:ext cx="6145984" cy="684199"/>
            </a:xfrm>
            <a:custGeom>
              <a:avLst/>
              <a:pathLst>
                <a:path w="6145984" h="684199">
                  <a:moveTo>
                    <a:pt x="0" y="0"/>
                  </a:moveTo>
                  <a:lnTo>
                    <a:pt x="103864" y="3035"/>
                  </a:lnTo>
                  <a:lnTo>
                    <a:pt x="216619" y="7053"/>
                  </a:lnTo>
                  <a:lnTo>
                    <a:pt x="329375" y="11810"/>
                  </a:lnTo>
                  <a:lnTo>
                    <a:pt x="442131" y="17322"/>
                  </a:lnTo>
                  <a:lnTo>
                    <a:pt x="554886" y="23607"/>
                  </a:lnTo>
                  <a:lnTo>
                    <a:pt x="667642" y="30682"/>
                  </a:lnTo>
                  <a:lnTo>
                    <a:pt x="780397" y="38563"/>
                  </a:lnTo>
                  <a:lnTo>
                    <a:pt x="893153" y="47267"/>
                  </a:lnTo>
                  <a:lnTo>
                    <a:pt x="1005908" y="56812"/>
                  </a:lnTo>
                  <a:lnTo>
                    <a:pt x="1118664" y="67214"/>
                  </a:lnTo>
                  <a:lnTo>
                    <a:pt x="1231419" y="78490"/>
                  </a:lnTo>
                  <a:lnTo>
                    <a:pt x="1344175" y="90657"/>
                  </a:lnTo>
                  <a:lnTo>
                    <a:pt x="1456930" y="103731"/>
                  </a:lnTo>
                  <a:lnTo>
                    <a:pt x="1569686" y="117730"/>
                  </a:lnTo>
                  <a:lnTo>
                    <a:pt x="1682441" y="132671"/>
                  </a:lnTo>
                  <a:lnTo>
                    <a:pt x="1795197" y="148568"/>
                  </a:lnTo>
                  <a:lnTo>
                    <a:pt x="1907952" y="164801"/>
                  </a:lnTo>
                  <a:lnTo>
                    <a:pt x="2020708" y="181026"/>
                  </a:lnTo>
                  <a:lnTo>
                    <a:pt x="2133463" y="197454"/>
                  </a:lnTo>
                  <a:lnTo>
                    <a:pt x="2246219" y="214294"/>
                  </a:lnTo>
                  <a:lnTo>
                    <a:pt x="2358975" y="231182"/>
                  </a:lnTo>
                  <a:lnTo>
                    <a:pt x="2471730" y="245005"/>
                  </a:lnTo>
                  <a:lnTo>
                    <a:pt x="2584486" y="257035"/>
                  </a:lnTo>
                  <a:lnTo>
                    <a:pt x="2697241" y="269405"/>
                  </a:lnTo>
                  <a:lnTo>
                    <a:pt x="2809997" y="283708"/>
                  </a:lnTo>
                  <a:lnTo>
                    <a:pt x="2922752" y="293549"/>
                  </a:lnTo>
                  <a:lnTo>
                    <a:pt x="3035508" y="300290"/>
                  </a:lnTo>
                  <a:lnTo>
                    <a:pt x="3148263" y="308894"/>
                  </a:lnTo>
                  <a:lnTo>
                    <a:pt x="3261019" y="324269"/>
                  </a:lnTo>
                  <a:lnTo>
                    <a:pt x="3373774" y="347045"/>
                  </a:lnTo>
                  <a:lnTo>
                    <a:pt x="3486530" y="373100"/>
                  </a:lnTo>
                  <a:lnTo>
                    <a:pt x="3599285" y="398485"/>
                  </a:lnTo>
                  <a:lnTo>
                    <a:pt x="3712041" y="422317"/>
                  </a:lnTo>
                  <a:lnTo>
                    <a:pt x="3824796" y="449344"/>
                  </a:lnTo>
                  <a:lnTo>
                    <a:pt x="3937552" y="476489"/>
                  </a:lnTo>
                  <a:lnTo>
                    <a:pt x="4050307" y="500224"/>
                  </a:lnTo>
                  <a:lnTo>
                    <a:pt x="4163063" y="522241"/>
                  </a:lnTo>
                  <a:lnTo>
                    <a:pt x="4275819" y="544273"/>
                  </a:lnTo>
                  <a:lnTo>
                    <a:pt x="4388574" y="565109"/>
                  </a:lnTo>
                  <a:lnTo>
                    <a:pt x="4501330" y="583543"/>
                  </a:lnTo>
                  <a:lnTo>
                    <a:pt x="4614085" y="598989"/>
                  </a:lnTo>
                  <a:lnTo>
                    <a:pt x="4726841" y="612992"/>
                  </a:lnTo>
                  <a:lnTo>
                    <a:pt x="4839596" y="625724"/>
                  </a:lnTo>
                  <a:lnTo>
                    <a:pt x="4952352" y="637190"/>
                  </a:lnTo>
                  <a:lnTo>
                    <a:pt x="5065107" y="647394"/>
                  </a:lnTo>
                  <a:lnTo>
                    <a:pt x="5177863" y="656343"/>
                  </a:lnTo>
                  <a:lnTo>
                    <a:pt x="5290618" y="664039"/>
                  </a:lnTo>
                  <a:lnTo>
                    <a:pt x="5403374" y="670489"/>
                  </a:lnTo>
                  <a:lnTo>
                    <a:pt x="5516129" y="675696"/>
                  </a:lnTo>
                  <a:lnTo>
                    <a:pt x="5628885" y="679666"/>
                  </a:lnTo>
                  <a:lnTo>
                    <a:pt x="5741640" y="682403"/>
                  </a:lnTo>
                  <a:lnTo>
                    <a:pt x="5854396" y="683913"/>
                  </a:lnTo>
                  <a:lnTo>
                    <a:pt x="5967151" y="684199"/>
                  </a:lnTo>
                  <a:lnTo>
                    <a:pt x="6079907" y="683267"/>
                  </a:lnTo>
                  <a:lnTo>
                    <a:pt x="6145984" y="682010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3" name="pg33"/>
            <p:cNvSpPr/>
            <p:nvPr/>
          </p:nvSpPr>
          <p:spPr>
            <a:xfrm>
              <a:off x="941876" y="4128114"/>
              <a:ext cx="6145984" cy="1266160"/>
            </a:xfrm>
            <a:custGeom>
              <a:avLst/>
              <a:pathLst>
                <a:path w="6145984" h="1266160">
                  <a:moveTo>
                    <a:pt x="0" y="0"/>
                  </a:moveTo>
                  <a:lnTo>
                    <a:pt x="103864" y="35581"/>
                  </a:lnTo>
                  <a:lnTo>
                    <a:pt x="216619" y="72411"/>
                  </a:lnTo>
                  <a:lnTo>
                    <a:pt x="329375" y="107410"/>
                  </a:lnTo>
                  <a:lnTo>
                    <a:pt x="442131" y="140545"/>
                  </a:lnTo>
                  <a:lnTo>
                    <a:pt x="554886" y="171789"/>
                  </a:lnTo>
                  <a:lnTo>
                    <a:pt x="667642" y="201124"/>
                  </a:lnTo>
                  <a:lnTo>
                    <a:pt x="780397" y="228554"/>
                  </a:lnTo>
                  <a:lnTo>
                    <a:pt x="893153" y="254120"/>
                  </a:lnTo>
                  <a:lnTo>
                    <a:pt x="1005908" y="277907"/>
                  </a:lnTo>
                  <a:lnTo>
                    <a:pt x="1118664" y="300067"/>
                  </a:lnTo>
                  <a:lnTo>
                    <a:pt x="1231419" y="320814"/>
                  </a:lnTo>
                  <a:lnTo>
                    <a:pt x="1344175" y="340423"/>
                  </a:lnTo>
                  <a:lnTo>
                    <a:pt x="1456930" y="359204"/>
                  </a:lnTo>
                  <a:lnTo>
                    <a:pt x="1569686" y="377471"/>
                  </a:lnTo>
                  <a:lnTo>
                    <a:pt x="1682441" y="395505"/>
                  </a:lnTo>
                  <a:lnTo>
                    <a:pt x="1795197" y="413512"/>
                  </a:lnTo>
                  <a:lnTo>
                    <a:pt x="1907952" y="431276"/>
                  </a:lnTo>
                  <a:lnTo>
                    <a:pt x="2020708" y="448395"/>
                  </a:lnTo>
                  <a:lnTo>
                    <a:pt x="2133463" y="464690"/>
                  </a:lnTo>
                  <a:lnTo>
                    <a:pt x="2246219" y="480356"/>
                  </a:lnTo>
                  <a:lnTo>
                    <a:pt x="2358975" y="495585"/>
                  </a:lnTo>
                  <a:lnTo>
                    <a:pt x="2471730" y="507688"/>
                  </a:lnTo>
                  <a:lnTo>
                    <a:pt x="2584486" y="516831"/>
                  </a:lnTo>
                  <a:lnTo>
                    <a:pt x="2697241" y="525272"/>
                  </a:lnTo>
                  <a:lnTo>
                    <a:pt x="2809997" y="536747"/>
                  </a:lnTo>
                  <a:lnTo>
                    <a:pt x="2922752" y="546555"/>
                  </a:lnTo>
                  <a:lnTo>
                    <a:pt x="3035508" y="553155"/>
                  </a:lnTo>
                  <a:lnTo>
                    <a:pt x="3148263" y="560161"/>
                  </a:lnTo>
                  <a:lnTo>
                    <a:pt x="3261019" y="574580"/>
                  </a:lnTo>
                  <a:lnTo>
                    <a:pt x="3373774" y="600301"/>
                  </a:lnTo>
                  <a:lnTo>
                    <a:pt x="3486530" y="629587"/>
                  </a:lnTo>
                  <a:lnTo>
                    <a:pt x="3599285" y="656080"/>
                  </a:lnTo>
                  <a:lnTo>
                    <a:pt x="3712041" y="680531"/>
                  </a:lnTo>
                  <a:lnTo>
                    <a:pt x="3824796" y="708401"/>
                  </a:lnTo>
                  <a:lnTo>
                    <a:pt x="3937552" y="735229"/>
                  </a:lnTo>
                  <a:lnTo>
                    <a:pt x="4050307" y="758012"/>
                  </a:lnTo>
                  <a:lnTo>
                    <a:pt x="4163063" y="778830"/>
                  </a:lnTo>
                  <a:lnTo>
                    <a:pt x="4275819" y="798797"/>
                  </a:lnTo>
                  <a:lnTo>
                    <a:pt x="4388574" y="816597"/>
                  </a:lnTo>
                  <a:lnTo>
                    <a:pt x="4501330" y="831170"/>
                  </a:lnTo>
                  <a:lnTo>
                    <a:pt x="4614085" y="842029"/>
                  </a:lnTo>
                  <a:lnTo>
                    <a:pt x="4726841" y="850515"/>
                  </a:lnTo>
                  <a:lnTo>
                    <a:pt x="4839596" y="856911"/>
                  </a:lnTo>
                  <a:lnTo>
                    <a:pt x="4952352" y="861242"/>
                  </a:lnTo>
                  <a:lnTo>
                    <a:pt x="5065107" y="863436"/>
                  </a:lnTo>
                  <a:lnTo>
                    <a:pt x="5177863" y="863356"/>
                  </a:lnTo>
                  <a:lnTo>
                    <a:pt x="5290618" y="860828"/>
                  </a:lnTo>
                  <a:lnTo>
                    <a:pt x="5403374" y="855666"/>
                  </a:lnTo>
                  <a:lnTo>
                    <a:pt x="5516129" y="847696"/>
                  </a:lnTo>
                  <a:lnTo>
                    <a:pt x="5628885" y="836765"/>
                  </a:lnTo>
                  <a:lnTo>
                    <a:pt x="5741640" y="822750"/>
                  </a:lnTo>
                  <a:lnTo>
                    <a:pt x="5854396" y="805564"/>
                  </a:lnTo>
                  <a:lnTo>
                    <a:pt x="5967151" y="785148"/>
                  </a:lnTo>
                  <a:lnTo>
                    <a:pt x="6079907" y="761470"/>
                  </a:lnTo>
                  <a:lnTo>
                    <a:pt x="6145984" y="745676"/>
                  </a:lnTo>
                  <a:lnTo>
                    <a:pt x="6145984" y="1266160"/>
                  </a:lnTo>
                  <a:lnTo>
                    <a:pt x="5939697" y="1266160"/>
                  </a:lnTo>
                  <a:lnTo>
                    <a:pt x="5854396" y="1250462"/>
                  </a:lnTo>
                  <a:lnTo>
                    <a:pt x="5741640" y="1230593"/>
                  </a:lnTo>
                  <a:lnTo>
                    <a:pt x="5628885" y="1211543"/>
                  </a:lnTo>
                  <a:lnTo>
                    <a:pt x="5516129" y="1193214"/>
                  </a:lnTo>
                  <a:lnTo>
                    <a:pt x="5403374" y="1175478"/>
                  </a:lnTo>
                  <a:lnTo>
                    <a:pt x="5290618" y="1158176"/>
                  </a:lnTo>
                  <a:lnTo>
                    <a:pt x="5177863" y="1141125"/>
                  </a:lnTo>
                  <a:lnTo>
                    <a:pt x="5065107" y="1124133"/>
                  </a:lnTo>
                  <a:lnTo>
                    <a:pt x="4952352" y="1107018"/>
                  </a:lnTo>
                  <a:lnTo>
                    <a:pt x="4839596" y="1089637"/>
                  </a:lnTo>
                  <a:lnTo>
                    <a:pt x="4726841" y="1071910"/>
                  </a:lnTo>
                  <a:lnTo>
                    <a:pt x="4614085" y="1053856"/>
                  </a:lnTo>
                  <a:lnTo>
                    <a:pt x="4501330" y="1035392"/>
                  </a:lnTo>
                  <a:lnTo>
                    <a:pt x="4388574" y="1014528"/>
                  </a:lnTo>
                  <a:lnTo>
                    <a:pt x="4275819" y="991945"/>
                  </a:lnTo>
                  <a:lnTo>
                    <a:pt x="4163063" y="969088"/>
                  </a:lnTo>
                  <a:lnTo>
                    <a:pt x="4050307" y="947139"/>
                  </a:lnTo>
                  <a:lnTo>
                    <a:pt x="3937552" y="923433"/>
                  </a:lnTo>
                  <a:lnTo>
                    <a:pt x="3824796" y="896403"/>
                  </a:lnTo>
                  <a:lnTo>
                    <a:pt x="3712041" y="870573"/>
                  </a:lnTo>
                  <a:lnTo>
                    <a:pt x="3599285" y="847881"/>
                  </a:lnTo>
                  <a:lnTo>
                    <a:pt x="3486530" y="821533"/>
                  </a:lnTo>
                  <a:lnTo>
                    <a:pt x="3373774" y="795397"/>
                  </a:lnTo>
                  <a:lnTo>
                    <a:pt x="3261019" y="773992"/>
                  </a:lnTo>
                  <a:lnTo>
                    <a:pt x="3148263" y="758397"/>
                  </a:lnTo>
                  <a:lnTo>
                    <a:pt x="3035508" y="748487"/>
                  </a:lnTo>
                  <a:lnTo>
                    <a:pt x="2922752" y="742382"/>
                  </a:lnTo>
                  <a:lnTo>
                    <a:pt x="2809997" y="734800"/>
                  </a:lnTo>
                  <a:lnTo>
                    <a:pt x="2697241" y="722278"/>
                  </a:lnTo>
                  <a:lnTo>
                    <a:pt x="2584486" y="712206"/>
                  </a:lnTo>
                  <a:lnTo>
                    <a:pt x="2471730" y="703914"/>
                  </a:lnTo>
                  <a:lnTo>
                    <a:pt x="2358975" y="694176"/>
                  </a:lnTo>
                  <a:lnTo>
                    <a:pt x="2246219" y="679809"/>
                  </a:lnTo>
                  <a:lnTo>
                    <a:pt x="2133463" y="665658"/>
                  </a:lnTo>
                  <a:lnTo>
                    <a:pt x="2020708" y="652656"/>
                  </a:lnTo>
                  <a:lnTo>
                    <a:pt x="1907952" y="640317"/>
                  </a:lnTo>
                  <a:lnTo>
                    <a:pt x="1795197" y="627783"/>
                  </a:lnTo>
                  <a:lnTo>
                    <a:pt x="1682441" y="615354"/>
                  </a:lnTo>
                  <a:lnTo>
                    <a:pt x="1569686" y="604311"/>
                  </a:lnTo>
                  <a:lnTo>
                    <a:pt x="1456930" y="594831"/>
                  </a:lnTo>
                  <a:lnTo>
                    <a:pt x="1344175" y="587160"/>
                  </a:lnTo>
                  <a:lnTo>
                    <a:pt x="1231419" y="581579"/>
                  </a:lnTo>
                  <a:lnTo>
                    <a:pt x="1118664" y="578366"/>
                  </a:lnTo>
                  <a:lnTo>
                    <a:pt x="1005908" y="577759"/>
                  </a:lnTo>
                  <a:lnTo>
                    <a:pt x="893153" y="579941"/>
                  </a:lnTo>
                  <a:lnTo>
                    <a:pt x="780397" y="585026"/>
                  </a:lnTo>
                  <a:lnTo>
                    <a:pt x="667642" y="593070"/>
                  </a:lnTo>
                  <a:lnTo>
                    <a:pt x="554886" y="604077"/>
                  </a:lnTo>
                  <a:lnTo>
                    <a:pt x="442131" y="618017"/>
                  </a:lnTo>
                  <a:lnTo>
                    <a:pt x="329375" y="634840"/>
                  </a:lnTo>
                  <a:lnTo>
                    <a:pt x="216619" y="654484"/>
                  </a:lnTo>
                  <a:lnTo>
                    <a:pt x="103864" y="676881"/>
                  </a:lnTo>
                  <a:lnTo>
                    <a:pt x="0" y="699987"/>
                  </a:lnTo>
                  <a:close/>
                </a:path>
              </a:pathLst>
            </a:cu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4" name="pl34"/>
            <p:cNvSpPr/>
            <p:nvPr/>
          </p:nvSpPr>
          <p:spPr>
            <a:xfrm>
              <a:off x="941876" y="4128114"/>
              <a:ext cx="6145984" cy="863436"/>
            </a:xfrm>
            <a:custGeom>
              <a:avLst/>
              <a:pathLst>
                <a:path w="6145984" h="863436">
                  <a:moveTo>
                    <a:pt x="0" y="0"/>
                  </a:moveTo>
                  <a:lnTo>
                    <a:pt x="103864" y="35581"/>
                  </a:lnTo>
                  <a:lnTo>
                    <a:pt x="216619" y="72411"/>
                  </a:lnTo>
                  <a:lnTo>
                    <a:pt x="329375" y="107410"/>
                  </a:lnTo>
                  <a:lnTo>
                    <a:pt x="442131" y="140545"/>
                  </a:lnTo>
                  <a:lnTo>
                    <a:pt x="554886" y="171789"/>
                  </a:lnTo>
                  <a:lnTo>
                    <a:pt x="667642" y="201124"/>
                  </a:lnTo>
                  <a:lnTo>
                    <a:pt x="780397" y="228554"/>
                  </a:lnTo>
                  <a:lnTo>
                    <a:pt x="893153" y="254120"/>
                  </a:lnTo>
                  <a:lnTo>
                    <a:pt x="1005908" y="277907"/>
                  </a:lnTo>
                  <a:lnTo>
                    <a:pt x="1118664" y="300067"/>
                  </a:lnTo>
                  <a:lnTo>
                    <a:pt x="1231419" y="320814"/>
                  </a:lnTo>
                  <a:lnTo>
                    <a:pt x="1344175" y="340423"/>
                  </a:lnTo>
                  <a:lnTo>
                    <a:pt x="1456930" y="359204"/>
                  </a:lnTo>
                  <a:lnTo>
                    <a:pt x="1569686" y="377471"/>
                  </a:lnTo>
                  <a:lnTo>
                    <a:pt x="1682441" y="395505"/>
                  </a:lnTo>
                  <a:lnTo>
                    <a:pt x="1795197" y="413512"/>
                  </a:lnTo>
                  <a:lnTo>
                    <a:pt x="1907952" y="431276"/>
                  </a:lnTo>
                  <a:lnTo>
                    <a:pt x="2020708" y="448395"/>
                  </a:lnTo>
                  <a:lnTo>
                    <a:pt x="2133463" y="464690"/>
                  </a:lnTo>
                  <a:lnTo>
                    <a:pt x="2246219" y="480356"/>
                  </a:lnTo>
                  <a:lnTo>
                    <a:pt x="2358975" y="495585"/>
                  </a:lnTo>
                  <a:lnTo>
                    <a:pt x="2471730" y="507688"/>
                  </a:lnTo>
                  <a:lnTo>
                    <a:pt x="2584486" y="516831"/>
                  </a:lnTo>
                  <a:lnTo>
                    <a:pt x="2697241" y="525272"/>
                  </a:lnTo>
                  <a:lnTo>
                    <a:pt x="2809997" y="536747"/>
                  </a:lnTo>
                  <a:lnTo>
                    <a:pt x="2922752" y="546555"/>
                  </a:lnTo>
                  <a:lnTo>
                    <a:pt x="3035508" y="553155"/>
                  </a:lnTo>
                  <a:lnTo>
                    <a:pt x="3148263" y="560161"/>
                  </a:lnTo>
                  <a:lnTo>
                    <a:pt x="3261019" y="574580"/>
                  </a:lnTo>
                  <a:lnTo>
                    <a:pt x="3373774" y="600301"/>
                  </a:lnTo>
                  <a:lnTo>
                    <a:pt x="3486530" y="629587"/>
                  </a:lnTo>
                  <a:lnTo>
                    <a:pt x="3599285" y="656080"/>
                  </a:lnTo>
                  <a:lnTo>
                    <a:pt x="3712041" y="680531"/>
                  </a:lnTo>
                  <a:lnTo>
                    <a:pt x="3824796" y="708401"/>
                  </a:lnTo>
                  <a:lnTo>
                    <a:pt x="3937552" y="735229"/>
                  </a:lnTo>
                  <a:lnTo>
                    <a:pt x="4050307" y="758012"/>
                  </a:lnTo>
                  <a:lnTo>
                    <a:pt x="4163063" y="778830"/>
                  </a:lnTo>
                  <a:lnTo>
                    <a:pt x="4275819" y="798797"/>
                  </a:lnTo>
                  <a:lnTo>
                    <a:pt x="4388574" y="816597"/>
                  </a:lnTo>
                  <a:lnTo>
                    <a:pt x="4501330" y="831170"/>
                  </a:lnTo>
                  <a:lnTo>
                    <a:pt x="4614085" y="842029"/>
                  </a:lnTo>
                  <a:lnTo>
                    <a:pt x="4726841" y="850515"/>
                  </a:lnTo>
                  <a:lnTo>
                    <a:pt x="4839596" y="856911"/>
                  </a:lnTo>
                  <a:lnTo>
                    <a:pt x="4952352" y="861242"/>
                  </a:lnTo>
                  <a:lnTo>
                    <a:pt x="5065107" y="863436"/>
                  </a:lnTo>
                  <a:lnTo>
                    <a:pt x="5177863" y="863356"/>
                  </a:lnTo>
                  <a:lnTo>
                    <a:pt x="5290618" y="860828"/>
                  </a:lnTo>
                  <a:lnTo>
                    <a:pt x="5403374" y="855666"/>
                  </a:lnTo>
                  <a:lnTo>
                    <a:pt x="5516129" y="847696"/>
                  </a:lnTo>
                  <a:lnTo>
                    <a:pt x="5628885" y="836765"/>
                  </a:lnTo>
                  <a:lnTo>
                    <a:pt x="5741640" y="822750"/>
                  </a:lnTo>
                  <a:lnTo>
                    <a:pt x="5854396" y="805564"/>
                  </a:lnTo>
                  <a:lnTo>
                    <a:pt x="5967151" y="785148"/>
                  </a:lnTo>
                  <a:lnTo>
                    <a:pt x="6079907" y="761470"/>
                  </a:lnTo>
                  <a:lnTo>
                    <a:pt x="6145984" y="745676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5" name="pl35"/>
            <p:cNvSpPr/>
            <p:nvPr/>
          </p:nvSpPr>
          <p:spPr>
            <a:xfrm>
              <a:off x="941876" y="4705874"/>
              <a:ext cx="5939697" cy="688401"/>
            </a:xfrm>
            <a:custGeom>
              <a:avLst/>
              <a:pathLst>
                <a:path w="5939697" h="688401">
                  <a:moveTo>
                    <a:pt x="5939697" y="688401"/>
                  </a:moveTo>
                  <a:lnTo>
                    <a:pt x="5854396" y="672702"/>
                  </a:lnTo>
                  <a:lnTo>
                    <a:pt x="5741640" y="652834"/>
                  </a:lnTo>
                  <a:lnTo>
                    <a:pt x="5628885" y="633783"/>
                  </a:lnTo>
                  <a:lnTo>
                    <a:pt x="5516129" y="615455"/>
                  </a:lnTo>
                  <a:lnTo>
                    <a:pt x="5403374" y="597719"/>
                  </a:lnTo>
                  <a:lnTo>
                    <a:pt x="5290618" y="580417"/>
                  </a:lnTo>
                  <a:lnTo>
                    <a:pt x="5177863" y="563366"/>
                  </a:lnTo>
                  <a:lnTo>
                    <a:pt x="5065107" y="546373"/>
                  </a:lnTo>
                  <a:lnTo>
                    <a:pt x="4952352" y="529259"/>
                  </a:lnTo>
                  <a:lnTo>
                    <a:pt x="4839596" y="511878"/>
                  </a:lnTo>
                  <a:lnTo>
                    <a:pt x="4726841" y="494151"/>
                  </a:lnTo>
                  <a:lnTo>
                    <a:pt x="4614085" y="476097"/>
                  </a:lnTo>
                  <a:lnTo>
                    <a:pt x="4501330" y="457632"/>
                  </a:lnTo>
                  <a:lnTo>
                    <a:pt x="4388574" y="436768"/>
                  </a:lnTo>
                  <a:lnTo>
                    <a:pt x="4275819" y="414186"/>
                  </a:lnTo>
                  <a:lnTo>
                    <a:pt x="4163063" y="391328"/>
                  </a:lnTo>
                  <a:lnTo>
                    <a:pt x="4050307" y="369380"/>
                  </a:lnTo>
                  <a:lnTo>
                    <a:pt x="3937552" y="345674"/>
                  </a:lnTo>
                  <a:lnTo>
                    <a:pt x="3824796" y="318644"/>
                  </a:lnTo>
                  <a:lnTo>
                    <a:pt x="3712041" y="292814"/>
                  </a:lnTo>
                  <a:lnTo>
                    <a:pt x="3599285" y="270122"/>
                  </a:lnTo>
                  <a:lnTo>
                    <a:pt x="3486530" y="243774"/>
                  </a:lnTo>
                  <a:lnTo>
                    <a:pt x="3373774" y="217638"/>
                  </a:lnTo>
                  <a:lnTo>
                    <a:pt x="3261019" y="196233"/>
                  </a:lnTo>
                  <a:lnTo>
                    <a:pt x="3148263" y="180637"/>
                  </a:lnTo>
                  <a:lnTo>
                    <a:pt x="3035508" y="170728"/>
                  </a:lnTo>
                  <a:lnTo>
                    <a:pt x="2922752" y="164623"/>
                  </a:lnTo>
                  <a:lnTo>
                    <a:pt x="2809997" y="157041"/>
                  </a:lnTo>
                  <a:lnTo>
                    <a:pt x="2697241" y="144519"/>
                  </a:lnTo>
                  <a:lnTo>
                    <a:pt x="2584486" y="134447"/>
                  </a:lnTo>
                  <a:lnTo>
                    <a:pt x="2471730" y="126155"/>
                  </a:lnTo>
                  <a:lnTo>
                    <a:pt x="2358975" y="116416"/>
                  </a:lnTo>
                  <a:lnTo>
                    <a:pt x="2246219" y="102050"/>
                  </a:lnTo>
                  <a:lnTo>
                    <a:pt x="2133463" y="87898"/>
                  </a:lnTo>
                  <a:lnTo>
                    <a:pt x="2020708" y="74897"/>
                  </a:lnTo>
                  <a:lnTo>
                    <a:pt x="1907952" y="62558"/>
                  </a:lnTo>
                  <a:lnTo>
                    <a:pt x="1795197" y="50024"/>
                  </a:lnTo>
                  <a:lnTo>
                    <a:pt x="1682441" y="37595"/>
                  </a:lnTo>
                  <a:lnTo>
                    <a:pt x="1569686" y="26551"/>
                  </a:lnTo>
                  <a:lnTo>
                    <a:pt x="1456930" y="17071"/>
                  </a:lnTo>
                  <a:lnTo>
                    <a:pt x="1344175" y="9401"/>
                  </a:lnTo>
                  <a:lnTo>
                    <a:pt x="1231419" y="3820"/>
                  </a:lnTo>
                  <a:lnTo>
                    <a:pt x="1118664" y="606"/>
                  </a:lnTo>
                  <a:lnTo>
                    <a:pt x="1005908" y="0"/>
                  </a:lnTo>
                  <a:lnTo>
                    <a:pt x="893153" y="2181"/>
                  </a:lnTo>
                  <a:lnTo>
                    <a:pt x="780397" y="7267"/>
                  </a:lnTo>
                  <a:lnTo>
                    <a:pt x="667642" y="15311"/>
                  </a:lnTo>
                  <a:lnTo>
                    <a:pt x="554886" y="26318"/>
                  </a:lnTo>
                  <a:lnTo>
                    <a:pt x="442131" y="40258"/>
                  </a:lnTo>
                  <a:lnTo>
                    <a:pt x="329375" y="57081"/>
                  </a:lnTo>
                  <a:lnTo>
                    <a:pt x="216619" y="76724"/>
                  </a:lnTo>
                  <a:lnTo>
                    <a:pt x="103864" y="99122"/>
                  </a:lnTo>
                  <a:lnTo>
                    <a:pt x="0" y="122228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6" name="pl36"/>
            <p:cNvSpPr/>
            <p:nvPr/>
          </p:nvSpPr>
          <p:spPr>
            <a:xfrm>
              <a:off x="941876" y="4478108"/>
              <a:ext cx="6145984" cy="678187"/>
            </a:xfrm>
            <a:custGeom>
              <a:avLst/>
              <a:pathLst>
                <a:path w="6145984" h="678187">
                  <a:moveTo>
                    <a:pt x="0" y="0"/>
                  </a:moveTo>
                  <a:lnTo>
                    <a:pt x="103864" y="6237"/>
                  </a:lnTo>
                  <a:lnTo>
                    <a:pt x="216619" y="13453"/>
                  </a:lnTo>
                  <a:lnTo>
                    <a:pt x="329375" y="21131"/>
                  </a:lnTo>
                  <a:lnTo>
                    <a:pt x="442131" y="29287"/>
                  </a:lnTo>
                  <a:lnTo>
                    <a:pt x="554886" y="37939"/>
                  </a:lnTo>
                  <a:lnTo>
                    <a:pt x="667642" y="47103"/>
                  </a:lnTo>
                  <a:lnTo>
                    <a:pt x="780397" y="56797"/>
                  </a:lnTo>
                  <a:lnTo>
                    <a:pt x="893153" y="67036"/>
                  </a:lnTo>
                  <a:lnTo>
                    <a:pt x="1005908" y="77839"/>
                  </a:lnTo>
                  <a:lnTo>
                    <a:pt x="1118664" y="89223"/>
                  </a:lnTo>
                  <a:lnTo>
                    <a:pt x="1231419" y="101203"/>
                  </a:lnTo>
                  <a:lnTo>
                    <a:pt x="1344175" y="113798"/>
                  </a:lnTo>
                  <a:lnTo>
                    <a:pt x="1456930" y="127023"/>
                  </a:lnTo>
                  <a:lnTo>
                    <a:pt x="1569686" y="140897"/>
                  </a:lnTo>
                  <a:lnTo>
                    <a:pt x="1682441" y="155436"/>
                  </a:lnTo>
                  <a:lnTo>
                    <a:pt x="1795197" y="170654"/>
                  </a:lnTo>
                  <a:lnTo>
                    <a:pt x="1907952" y="185803"/>
                  </a:lnTo>
                  <a:lnTo>
                    <a:pt x="2020708" y="200532"/>
                  </a:lnTo>
                  <a:lnTo>
                    <a:pt x="2133463" y="215180"/>
                  </a:lnTo>
                  <a:lnTo>
                    <a:pt x="2246219" y="230089"/>
                  </a:lnTo>
                  <a:lnTo>
                    <a:pt x="2358975" y="244886"/>
                  </a:lnTo>
                  <a:lnTo>
                    <a:pt x="2471730" y="255808"/>
                  </a:lnTo>
                  <a:lnTo>
                    <a:pt x="2584486" y="264525"/>
                  </a:lnTo>
                  <a:lnTo>
                    <a:pt x="2697241" y="273781"/>
                  </a:lnTo>
                  <a:lnTo>
                    <a:pt x="2809997" y="285780"/>
                  </a:lnTo>
                  <a:lnTo>
                    <a:pt x="2922752" y="294475"/>
                  </a:lnTo>
                  <a:lnTo>
                    <a:pt x="3035508" y="300827"/>
                  </a:lnTo>
                  <a:lnTo>
                    <a:pt x="3148263" y="309285"/>
                  </a:lnTo>
                  <a:lnTo>
                    <a:pt x="3261019" y="324293"/>
                  </a:lnTo>
                  <a:lnTo>
                    <a:pt x="3373774" y="347855"/>
                  </a:lnTo>
                  <a:lnTo>
                    <a:pt x="3486530" y="375566"/>
                  </a:lnTo>
                  <a:lnTo>
                    <a:pt x="3599285" y="401987"/>
                  </a:lnTo>
                  <a:lnTo>
                    <a:pt x="3712041" y="425558"/>
                  </a:lnTo>
                  <a:lnTo>
                    <a:pt x="3824796" y="452408"/>
                  </a:lnTo>
                  <a:lnTo>
                    <a:pt x="3937552" y="479337"/>
                  </a:lnTo>
                  <a:lnTo>
                    <a:pt x="4050307" y="502582"/>
                  </a:lnTo>
                  <a:lnTo>
                    <a:pt x="4163063" y="523965"/>
                  </a:lnTo>
                  <a:lnTo>
                    <a:pt x="4275819" y="545377"/>
                  </a:lnTo>
                  <a:lnTo>
                    <a:pt x="4388574" y="565568"/>
                  </a:lnTo>
                  <a:lnTo>
                    <a:pt x="4501330" y="583287"/>
                  </a:lnTo>
                  <a:lnTo>
                    <a:pt x="4614085" y="597949"/>
                  </a:lnTo>
                  <a:lnTo>
                    <a:pt x="4726841" y="611219"/>
                  </a:lnTo>
                  <a:lnTo>
                    <a:pt x="4839596" y="623280"/>
                  </a:lnTo>
                  <a:lnTo>
                    <a:pt x="4952352" y="634136"/>
                  </a:lnTo>
                  <a:lnTo>
                    <a:pt x="5065107" y="643790"/>
                  </a:lnTo>
                  <a:lnTo>
                    <a:pt x="5177863" y="652247"/>
                  </a:lnTo>
                  <a:lnTo>
                    <a:pt x="5290618" y="659508"/>
                  </a:lnTo>
                  <a:lnTo>
                    <a:pt x="5403374" y="665578"/>
                  </a:lnTo>
                  <a:lnTo>
                    <a:pt x="5516129" y="670461"/>
                  </a:lnTo>
                  <a:lnTo>
                    <a:pt x="5628885" y="674160"/>
                  </a:lnTo>
                  <a:lnTo>
                    <a:pt x="5741640" y="676678"/>
                  </a:lnTo>
                  <a:lnTo>
                    <a:pt x="5854396" y="678019"/>
                  </a:lnTo>
                  <a:lnTo>
                    <a:pt x="5967151" y="678187"/>
                  </a:lnTo>
                  <a:lnTo>
                    <a:pt x="6079907" y="677185"/>
                  </a:lnTo>
                  <a:lnTo>
                    <a:pt x="6145984" y="675914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7" name="pg37"/>
            <p:cNvSpPr/>
            <p:nvPr/>
          </p:nvSpPr>
          <p:spPr>
            <a:xfrm>
              <a:off x="941876" y="4372977"/>
              <a:ext cx="6145984" cy="1021298"/>
            </a:xfrm>
            <a:custGeom>
              <a:avLst/>
              <a:pathLst>
                <a:path w="6145984" h="1021298">
                  <a:moveTo>
                    <a:pt x="0" y="0"/>
                  </a:moveTo>
                  <a:lnTo>
                    <a:pt x="103864" y="19327"/>
                  </a:lnTo>
                  <a:lnTo>
                    <a:pt x="216619" y="39511"/>
                  </a:lnTo>
                  <a:lnTo>
                    <a:pt x="329375" y="58866"/>
                  </a:lnTo>
                  <a:lnTo>
                    <a:pt x="442131" y="77365"/>
                  </a:lnTo>
                  <a:lnTo>
                    <a:pt x="554886" y="94981"/>
                  </a:lnTo>
                  <a:lnTo>
                    <a:pt x="667642" y="111702"/>
                  </a:lnTo>
                  <a:lnTo>
                    <a:pt x="780397" y="127530"/>
                  </a:lnTo>
                  <a:lnTo>
                    <a:pt x="893153" y="142504"/>
                  </a:lnTo>
                  <a:lnTo>
                    <a:pt x="1005908" y="156704"/>
                  </a:lnTo>
                  <a:lnTo>
                    <a:pt x="1118664" y="170266"/>
                  </a:lnTo>
                  <a:lnTo>
                    <a:pt x="1231419" y="183388"/>
                  </a:lnTo>
                  <a:lnTo>
                    <a:pt x="1344175" y="196320"/>
                  </a:lnTo>
                  <a:lnTo>
                    <a:pt x="1456930" y="209346"/>
                  </a:lnTo>
                  <a:lnTo>
                    <a:pt x="1569686" y="222752"/>
                  </a:lnTo>
                  <a:lnTo>
                    <a:pt x="1682441" y="236795"/>
                  </a:lnTo>
                  <a:lnTo>
                    <a:pt x="1795197" y="251666"/>
                  </a:lnTo>
                  <a:lnTo>
                    <a:pt x="1907952" y="268114"/>
                  </a:lnTo>
                  <a:lnTo>
                    <a:pt x="2020708" y="285916"/>
                  </a:lnTo>
                  <a:lnTo>
                    <a:pt x="2133463" y="304071"/>
                  </a:lnTo>
                  <a:lnTo>
                    <a:pt x="2246219" y="321915"/>
                  </a:lnTo>
                  <a:lnTo>
                    <a:pt x="2358975" y="339416"/>
                  </a:lnTo>
                  <a:lnTo>
                    <a:pt x="2471730" y="357135"/>
                  </a:lnTo>
                  <a:lnTo>
                    <a:pt x="2584486" y="373745"/>
                  </a:lnTo>
                  <a:lnTo>
                    <a:pt x="2697241" y="388905"/>
                  </a:lnTo>
                  <a:lnTo>
                    <a:pt x="2809997" y="403871"/>
                  </a:lnTo>
                  <a:lnTo>
                    <a:pt x="2922752" y="416722"/>
                  </a:lnTo>
                  <a:lnTo>
                    <a:pt x="3035508" y="426473"/>
                  </a:lnTo>
                  <a:lnTo>
                    <a:pt x="3148263" y="435362"/>
                  </a:lnTo>
                  <a:lnTo>
                    <a:pt x="3261019" y="448683"/>
                  </a:lnTo>
                  <a:lnTo>
                    <a:pt x="3373774" y="468507"/>
                  </a:lnTo>
                  <a:lnTo>
                    <a:pt x="3486530" y="489414"/>
                  </a:lnTo>
                  <a:lnTo>
                    <a:pt x="3599285" y="508323"/>
                  </a:lnTo>
                  <a:lnTo>
                    <a:pt x="3712041" y="526895"/>
                  </a:lnTo>
                  <a:lnTo>
                    <a:pt x="3824796" y="547299"/>
                  </a:lnTo>
                  <a:lnTo>
                    <a:pt x="3937552" y="566473"/>
                  </a:lnTo>
                  <a:lnTo>
                    <a:pt x="4050307" y="582929"/>
                  </a:lnTo>
                  <a:lnTo>
                    <a:pt x="4163063" y="597886"/>
                  </a:lnTo>
                  <a:lnTo>
                    <a:pt x="4275819" y="611647"/>
                  </a:lnTo>
                  <a:lnTo>
                    <a:pt x="4388574" y="623375"/>
                  </a:lnTo>
                  <a:lnTo>
                    <a:pt x="4501330" y="632468"/>
                  </a:lnTo>
                  <a:lnTo>
                    <a:pt x="4614085" y="638706"/>
                  </a:lnTo>
                  <a:lnTo>
                    <a:pt x="4726841" y="643030"/>
                  </a:lnTo>
                  <a:lnTo>
                    <a:pt x="4839596" y="645659"/>
                  </a:lnTo>
                  <a:lnTo>
                    <a:pt x="4952352" y="646613"/>
                  </a:lnTo>
                  <a:lnTo>
                    <a:pt x="5065107" y="645826"/>
                  </a:lnTo>
                  <a:lnTo>
                    <a:pt x="5177863" y="643168"/>
                  </a:lnTo>
                  <a:lnTo>
                    <a:pt x="5290618" y="638478"/>
                  </a:lnTo>
                  <a:lnTo>
                    <a:pt x="5403374" y="631586"/>
                  </a:lnTo>
                  <a:lnTo>
                    <a:pt x="5516129" y="622328"/>
                  </a:lnTo>
                  <a:lnTo>
                    <a:pt x="5628885" y="610564"/>
                  </a:lnTo>
                  <a:lnTo>
                    <a:pt x="5741640" y="596180"/>
                  </a:lnTo>
                  <a:lnTo>
                    <a:pt x="5854396" y="579091"/>
                  </a:lnTo>
                  <a:lnTo>
                    <a:pt x="5967151" y="559243"/>
                  </a:lnTo>
                  <a:lnTo>
                    <a:pt x="6079907" y="536603"/>
                  </a:lnTo>
                  <a:lnTo>
                    <a:pt x="6145984" y="521691"/>
                  </a:lnTo>
                  <a:lnTo>
                    <a:pt x="6145984" y="1021298"/>
                  </a:lnTo>
                  <a:lnTo>
                    <a:pt x="6086261" y="1021298"/>
                  </a:lnTo>
                  <a:lnTo>
                    <a:pt x="6079907" y="1020190"/>
                  </a:lnTo>
                  <a:lnTo>
                    <a:pt x="5967151" y="1001560"/>
                  </a:lnTo>
                  <a:lnTo>
                    <a:pt x="5854396" y="983946"/>
                  </a:lnTo>
                  <a:lnTo>
                    <a:pt x="5741640" y="967315"/>
                  </a:lnTo>
                  <a:lnTo>
                    <a:pt x="5628885" y="951611"/>
                  </a:lnTo>
                  <a:lnTo>
                    <a:pt x="5516129" y="936748"/>
                  </a:lnTo>
                  <a:lnTo>
                    <a:pt x="5403374" y="922613"/>
                  </a:lnTo>
                  <a:lnTo>
                    <a:pt x="5290618" y="909064"/>
                  </a:lnTo>
                  <a:lnTo>
                    <a:pt x="5177863" y="895936"/>
                  </a:lnTo>
                  <a:lnTo>
                    <a:pt x="5065107" y="883059"/>
                  </a:lnTo>
                  <a:lnTo>
                    <a:pt x="4952352" y="870269"/>
                  </a:lnTo>
                  <a:lnTo>
                    <a:pt x="4839596" y="857438"/>
                  </a:lnTo>
                  <a:lnTo>
                    <a:pt x="4726841" y="844498"/>
                  </a:lnTo>
                  <a:lnTo>
                    <a:pt x="4614085" y="831468"/>
                  </a:lnTo>
                  <a:lnTo>
                    <a:pt x="4501330" y="818308"/>
                  </a:lnTo>
                  <a:lnTo>
                    <a:pt x="4388574" y="803491"/>
                  </a:lnTo>
                  <a:lnTo>
                    <a:pt x="4275819" y="787411"/>
                  </a:lnTo>
                  <a:lnTo>
                    <a:pt x="4163063" y="771020"/>
                  </a:lnTo>
                  <a:lnTo>
                    <a:pt x="4050307" y="755034"/>
                  </a:lnTo>
                  <a:lnTo>
                    <a:pt x="3937552" y="737739"/>
                  </a:lnTo>
                  <a:lnTo>
                    <a:pt x="3824796" y="718380"/>
                  </a:lnTo>
                  <a:lnTo>
                    <a:pt x="3712041" y="699833"/>
                  </a:lnTo>
                  <a:lnTo>
                    <a:pt x="3599285" y="682861"/>
                  </a:lnTo>
                  <a:lnTo>
                    <a:pt x="3486530" y="664084"/>
                  </a:lnTo>
                  <a:lnTo>
                    <a:pt x="3373774" y="646044"/>
                  </a:lnTo>
                  <a:lnTo>
                    <a:pt x="3261019" y="630147"/>
                  </a:lnTo>
                  <a:lnTo>
                    <a:pt x="3148263" y="615755"/>
                  </a:lnTo>
                  <a:lnTo>
                    <a:pt x="3035508" y="604224"/>
                  </a:lnTo>
                  <a:lnTo>
                    <a:pt x="2922752" y="594925"/>
                  </a:lnTo>
                  <a:lnTo>
                    <a:pt x="2809997" y="584099"/>
                  </a:lnTo>
                  <a:lnTo>
                    <a:pt x="2697241" y="568179"/>
                  </a:lnTo>
                  <a:lnTo>
                    <a:pt x="2584486" y="551535"/>
                  </a:lnTo>
                  <a:lnTo>
                    <a:pt x="2471730" y="535700"/>
                  </a:lnTo>
                  <a:lnTo>
                    <a:pt x="2358975" y="520133"/>
                  </a:lnTo>
                  <a:lnTo>
                    <a:pt x="2246219" y="503417"/>
                  </a:lnTo>
                  <a:lnTo>
                    <a:pt x="2133463" y="486950"/>
                  </a:lnTo>
                  <a:lnTo>
                    <a:pt x="2020708" y="471793"/>
                  </a:lnTo>
                  <a:lnTo>
                    <a:pt x="1907952" y="458341"/>
                  </a:lnTo>
                  <a:lnTo>
                    <a:pt x="1795197" y="446652"/>
                  </a:lnTo>
                  <a:lnTo>
                    <a:pt x="1682441" y="436856"/>
                  </a:lnTo>
                  <a:lnTo>
                    <a:pt x="1569686" y="429175"/>
                  </a:lnTo>
                  <a:lnTo>
                    <a:pt x="1456930" y="423765"/>
                  </a:lnTo>
                  <a:lnTo>
                    <a:pt x="1344175" y="420850"/>
                  </a:lnTo>
                  <a:lnTo>
                    <a:pt x="1231419" y="420684"/>
                  </a:lnTo>
                  <a:lnTo>
                    <a:pt x="1118664" y="423517"/>
                  </a:lnTo>
                  <a:lnTo>
                    <a:pt x="1005908" y="429567"/>
                  </a:lnTo>
                  <a:lnTo>
                    <a:pt x="893153" y="439000"/>
                  </a:lnTo>
                  <a:lnTo>
                    <a:pt x="780397" y="451919"/>
                  </a:lnTo>
                  <a:lnTo>
                    <a:pt x="667642" y="468371"/>
                  </a:lnTo>
                  <a:lnTo>
                    <a:pt x="554886" y="488361"/>
                  </a:lnTo>
                  <a:lnTo>
                    <a:pt x="442131" y="511862"/>
                  </a:lnTo>
                  <a:lnTo>
                    <a:pt x="329375" y="538826"/>
                  </a:lnTo>
                  <a:lnTo>
                    <a:pt x="216619" y="569195"/>
                  </a:lnTo>
                  <a:lnTo>
                    <a:pt x="103864" y="602908"/>
                  </a:lnTo>
                  <a:lnTo>
                    <a:pt x="0" y="636985"/>
                  </a:lnTo>
                  <a:close/>
                </a:path>
              </a:pathLst>
            </a:cu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8" name="pl38"/>
            <p:cNvSpPr/>
            <p:nvPr/>
          </p:nvSpPr>
          <p:spPr>
            <a:xfrm>
              <a:off x="941876" y="4372977"/>
              <a:ext cx="6145984" cy="646613"/>
            </a:xfrm>
            <a:custGeom>
              <a:avLst/>
              <a:pathLst>
                <a:path w="6145984" h="646613">
                  <a:moveTo>
                    <a:pt x="0" y="0"/>
                  </a:moveTo>
                  <a:lnTo>
                    <a:pt x="103864" y="19327"/>
                  </a:lnTo>
                  <a:lnTo>
                    <a:pt x="216619" y="39511"/>
                  </a:lnTo>
                  <a:lnTo>
                    <a:pt x="329375" y="58866"/>
                  </a:lnTo>
                  <a:lnTo>
                    <a:pt x="442131" y="77365"/>
                  </a:lnTo>
                  <a:lnTo>
                    <a:pt x="554886" y="94981"/>
                  </a:lnTo>
                  <a:lnTo>
                    <a:pt x="667642" y="111702"/>
                  </a:lnTo>
                  <a:lnTo>
                    <a:pt x="780397" y="127530"/>
                  </a:lnTo>
                  <a:lnTo>
                    <a:pt x="893153" y="142504"/>
                  </a:lnTo>
                  <a:lnTo>
                    <a:pt x="1005908" y="156704"/>
                  </a:lnTo>
                  <a:lnTo>
                    <a:pt x="1118664" y="170266"/>
                  </a:lnTo>
                  <a:lnTo>
                    <a:pt x="1231419" y="183388"/>
                  </a:lnTo>
                  <a:lnTo>
                    <a:pt x="1344175" y="196320"/>
                  </a:lnTo>
                  <a:lnTo>
                    <a:pt x="1456930" y="209346"/>
                  </a:lnTo>
                  <a:lnTo>
                    <a:pt x="1569686" y="222752"/>
                  </a:lnTo>
                  <a:lnTo>
                    <a:pt x="1682441" y="236795"/>
                  </a:lnTo>
                  <a:lnTo>
                    <a:pt x="1795197" y="251666"/>
                  </a:lnTo>
                  <a:lnTo>
                    <a:pt x="1907952" y="268114"/>
                  </a:lnTo>
                  <a:lnTo>
                    <a:pt x="2020708" y="285916"/>
                  </a:lnTo>
                  <a:lnTo>
                    <a:pt x="2133463" y="304071"/>
                  </a:lnTo>
                  <a:lnTo>
                    <a:pt x="2246219" y="321915"/>
                  </a:lnTo>
                  <a:lnTo>
                    <a:pt x="2358975" y="339416"/>
                  </a:lnTo>
                  <a:lnTo>
                    <a:pt x="2471730" y="357135"/>
                  </a:lnTo>
                  <a:lnTo>
                    <a:pt x="2584486" y="373745"/>
                  </a:lnTo>
                  <a:lnTo>
                    <a:pt x="2697241" y="388905"/>
                  </a:lnTo>
                  <a:lnTo>
                    <a:pt x="2809997" y="403871"/>
                  </a:lnTo>
                  <a:lnTo>
                    <a:pt x="2922752" y="416722"/>
                  </a:lnTo>
                  <a:lnTo>
                    <a:pt x="3035508" y="426473"/>
                  </a:lnTo>
                  <a:lnTo>
                    <a:pt x="3148263" y="435362"/>
                  </a:lnTo>
                  <a:lnTo>
                    <a:pt x="3261019" y="448683"/>
                  </a:lnTo>
                  <a:lnTo>
                    <a:pt x="3373774" y="468507"/>
                  </a:lnTo>
                  <a:lnTo>
                    <a:pt x="3486530" y="489414"/>
                  </a:lnTo>
                  <a:lnTo>
                    <a:pt x="3599285" y="508323"/>
                  </a:lnTo>
                  <a:lnTo>
                    <a:pt x="3712041" y="526895"/>
                  </a:lnTo>
                  <a:lnTo>
                    <a:pt x="3824796" y="547299"/>
                  </a:lnTo>
                  <a:lnTo>
                    <a:pt x="3937552" y="566473"/>
                  </a:lnTo>
                  <a:lnTo>
                    <a:pt x="4050307" y="582929"/>
                  </a:lnTo>
                  <a:lnTo>
                    <a:pt x="4163063" y="597886"/>
                  </a:lnTo>
                  <a:lnTo>
                    <a:pt x="4275819" y="611647"/>
                  </a:lnTo>
                  <a:lnTo>
                    <a:pt x="4388574" y="623375"/>
                  </a:lnTo>
                  <a:lnTo>
                    <a:pt x="4501330" y="632468"/>
                  </a:lnTo>
                  <a:lnTo>
                    <a:pt x="4614085" y="638706"/>
                  </a:lnTo>
                  <a:lnTo>
                    <a:pt x="4726841" y="643030"/>
                  </a:lnTo>
                  <a:lnTo>
                    <a:pt x="4839596" y="645659"/>
                  </a:lnTo>
                  <a:lnTo>
                    <a:pt x="4952352" y="646613"/>
                  </a:lnTo>
                  <a:lnTo>
                    <a:pt x="5065107" y="645826"/>
                  </a:lnTo>
                  <a:lnTo>
                    <a:pt x="5177863" y="643168"/>
                  </a:lnTo>
                  <a:lnTo>
                    <a:pt x="5290618" y="638478"/>
                  </a:lnTo>
                  <a:lnTo>
                    <a:pt x="5403374" y="631586"/>
                  </a:lnTo>
                  <a:lnTo>
                    <a:pt x="5516129" y="622328"/>
                  </a:lnTo>
                  <a:lnTo>
                    <a:pt x="5628885" y="610564"/>
                  </a:lnTo>
                  <a:lnTo>
                    <a:pt x="5741640" y="596180"/>
                  </a:lnTo>
                  <a:lnTo>
                    <a:pt x="5854396" y="579091"/>
                  </a:lnTo>
                  <a:lnTo>
                    <a:pt x="5967151" y="559243"/>
                  </a:lnTo>
                  <a:lnTo>
                    <a:pt x="6079907" y="536603"/>
                  </a:lnTo>
                  <a:lnTo>
                    <a:pt x="6145984" y="521691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9" name="pl39"/>
            <p:cNvSpPr/>
            <p:nvPr/>
          </p:nvSpPr>
          <p:spPr>
            <a:xfrm>
              <a:off x="941876" y="4793661"/>
              <a:ext cx="6086261" cy="600613"/>
            </a:xfrm>
            <a:custGeom>
              <a:avLst/>
              <a:pathLst>
                <a:path w="6086261" h="600613">
                  <a:moveTo>
                    <a:pt x="6086261" y="600613"/>
                  </a:moveTo>
                  <a:lnTo>
                    <a:pt x="6079907" y="599506"/>
                  </a:lnTo>
                  <a:lnTo>
                    <a:pt x="5967151" y="580876"/>
                  </a:lnTo>
                  <a:lnTo>
                    <a:pt x="5854396" y="563262"/>
                  </a:lnTo>
                  <a:lnTo>
                    <a:pt x="5741640" y="546631"/>
                  </a:lnTo>
                  <a:lnTo>
                    <a:pt x="5628885" y="530927"/>
                  </a:lnTo>
                  <a:lnTo>
                    <a:pt x="5516129" y="516064"/>
                  </a:lnTo>
                  <a:lnTo>
                    <a:pt x="5403374" y="501929"/>
                  </a:lnTo>
                  <a:lnTo>
                    <a:pt x="5290618" y="488380"/>
                  </a:lnTo>
                  <a:lnTo>
                    <a:pt x="5177863" y="475252"/>
                  </a:lnTo>
                  <a:lnTo>
                    <a:pt x="5065107" y="462375"/>
                  </a:lnTo>
                  <a:lnTo>
                    <a:pt x="4952352" y="449585"/>
                  </a:lnTo>
                  <a:lnTo>
                    <a:pt x="4839596" y="436754"/>
                  </a:lnTo>
                  <a:lnTo>
                    <a:pt x="4726841" y="423814"/>
                  </a:lnTo>
                  <a:lnTo>
                    <a:pt x="4614085" y="410784"/>
                  </a:lnTo>
                  <a:lnTo>
                    <a:pt x="4501330" y="397624"/>
                  </a:lnTo>
                  <a:lnTo>
                    <a:pt x="4388574" y="382807"/>
                  </a:lnTo>
                  <a:lnTo>
                    <a:pt x="4275819" y="366727"/>
                  </a:lnTo>
                  <a:lnTo>
                    <a:pt x="4163063" y="350336"/>
                  </a:lnTo>
                  <a:lnTo>
                    <a:pt x="4050307" y="334350"/>
                  </a:lnTo>
                  <a:lnTo>
                    <a:pt x="3937552" y="317055"/>
                  </a:lnTo>
                  <a:lnTo>
                    <a:pt x="3824796" y="297696"/>
                  </a:lnTo>
                  <a:lnTo>
                    <a:pt x="3712041" y="279149"/>
                  </a:lnTo>
                  <a:lnTo>
                    <a:pt x="3599285" y="262177"/>
                  </a:lnTo>
                  <a:lnTo>
                    <a:pt x="3486530" y="243400"/>
                  </a:lnTo>
                  <a:lnTo>
                    <a:pt x="3373774" y="225360"/>
                  </a:lnTo>
                  <a:lnTo>
                    <a:pt x="3261019" y="209463"/>
                  </a:lnTo>
                  <a:lnTo>
                    <a:pt x="3148263" y="195071"/>
                  </a:lnTo>
                  <a:lnTo>
                    <a:pt x="3035508" y="183540"/>
                  </a:lnTo>
                  <a:lnTo>
                    <a:pt x="2922752" y="174241"/>
                  </a:lnTo>
                  <a:lnTo>
                    <a:pt x="2809997" y="163415"/>
                  </a:lnTo>
                  <a:lnTo>
                    <a:pt x="2697241" y="147495"/>
                  </a:lnTo>
                  <a:lnTo>
                    <a:pt x="2584486" y="130851"/>
                  </a:lnTo>
                  <a:lnTo>
                    <a:pt x="2471730" y="115016"/>
                  </a:lnTo>
                  <a:lnTo>
                    <a:pt x="2358975" y="99449"/>
                  </a:lnTo>
                  <a:lnTo>
                    <a:pt x="2246219" y="82733"/>
                  </a:lnTo>
                  <a:lnTo>
                    <a:pt x="2133463" y="66266"/>
                  </a:lnTo>
                  <a:lnTo>
                    <a:pt x="2020708" y="51109"/>
                  </a:lnTo>
                  <a:lnTo>
                    <a:pt x="1907952" y="37657"/>
                  </a:lnTo>
                  <a:lnTo>
                    <a:pt x="1795197" y="25968"/>
                  </a:lnTo>
                  <a:lnTo>
                    <a:pt x="1682441" y="16172"/>
                  </a:lnTo>
                  <a:lnTo>
                    <a:pt x="1569686" y="8491"/>
                  </a:lnTo>
                  <a:lnTo>
                    <a:pt x="1456930" y="3081"/>
                  </a:lnTo>
                  <a:lnTo>
                    <a:pt x="1344175" y="166"/>
                  </a:lnTo>
                  <a:lnTo>
                    <a:pt x="1231419" y="0"/>
                  </a:lnTo>
                  <a:lnTo>
                    <a:pt x="1118664" y="2833"/>
                  </a:lnTo>
                  <a:lnTo>
                    <a:pt x="1005908" y="8883"/>
                  </a:lnTo>
                  <a:lnTo>
                    <a:pt x="893153" y="18316"/>
                  </a:lnTo>
                  <a:lnTo>
                    <a:pt x="780397" y="31234"/>
                  </a:lnTo>
                  <a:lnTo>
                    <a:pt x="667642" y="47687"/>
                  </a:lnTo>
                  <a:lnTo>
                    <a:pt x="554886" y="67677"/>
                  </a:lnTo>
                  <a:lnTo>
                    <a:pt x="442131" y="91178"/>
                  </a:lnTo>
                  <a:lnTo>
                    <a:pt x="329375" y="118142"/>
                  </a:lnTo>
                  <a:lnTo>
                    <a:pt x="216619" y="148511"/>
                  </a:lnTo>
                  <a:lnTo>
                    <a:pt x="103864" y="182224"/>
                  </a:lnTo>
                  <a:lnTo>
                    <a:pt x="0" y="216301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40" name="pl40"/>
            <p:cNvSpPr/>
            <p:nvPr/>
          </p:nvSpPr>
          <p:spPr>
            <a:xfrm>
              <a:off x="941876" y="4662702"/>
              <a:ext cx="6145984" cy="492022"/>
            </a:xfrm>
            <a:custGeom>
              <a:avLst/>
              <a:pathLst>
                <a:path w="6145984" h="492022">
                  <a:moveTo>
                    <a:pt x="0" y="28767"/>
                  </a:moveTo>
                  <a:lnTo>
                    <a:pt x="103864" y="21393"/>
                  </a:lnTo>
                  <a:lnTo>
                    <a:pt x="216619" y="14628"/>
                  </a:lnTo>
                  <a:lnTo>
                    <a:pt x="329375" y="9121"/>
                  </a:lnTo>
                  <a:lnTo>
                    <a:pt x="442131" y="4888"/>
                  </a:lnTo>
                  <a:lnTo>
                    <a:pt x="554886" y="1946"/>
                  </a:lnTo>
                  <a:lnTo>
                    <a:pt x="667642" y="311"/>
                  </a:lnTo>
                  <a:lnTo>
                    <a:pt x="780397" y="0"/>
                  </a:lnTo>
                  <a:lnTo>
                    <a:pt x="893153" y="1027"/>
                  </a:lnTo>
                  <a:lnTo>
                    <a:pt x="1005908" y="3411"/>
                  </a:lnTo>
                  <a:lnTo>
                    <a:pt x="1118664" y="7167"/>
                  </a:lnTo>
                  <a:lnTo>
                    <a:pt x="1231419" y="12311"/>
                  </a:lnTo>
                  <a:lnTo>
                    <a:pt x="1344175" y="18860"/>
                  </a:lnTo>
                  <a:lnTo>
                    <a:pt x="1456930" y="26831"/>
                  </a:lnTo>
                  <a:lnTo>
                    <a:pt x="1569686" y="36239"/>
                  </a:lnTo>
                  <a:lnTo>
                    <a:pt x="1682441" y="47101"/>
                  </a:lnTo>
                  <a:lnTo>
                    <a:pt x="1795197" y="59434"/>
                  </a:lnTo>
                  <a:lnTo>
                    <a:pt x="1907952" y="73503"/>
                  </a:lnTo>
                  <a:lnTo>
                    <a:pt x="2020708" y="89130"/>
                  </a:lnTo>
                  <a:lnTo>
                    <a:pt x="2133463" y="105786"/>
                  </a:lnTo>
                  <a:lnTo>
                    <a:pt x="2246219" y="122941"/>
                  </a:lnTo>
                  <a:lnTo>
                    <a:pt x="2358975" y="140050"/>
                  </a:lnTo>
                  <a:lnTo>
                    <a:pt x="2471730" y="156692"/>
                  </a:lnTo>
                  <a:lnTo>
                    <a:pt x="2584486" y="172915"/>
                  </a:lnTo>
                  <a:lnTo>
                    <a:pt x="2697241" y="188817"/>
                  </a:lnTo>
                  <a:lnTo>
                    <a:pt x="2809997" y="204260"/>
                  </a:lnTo>
                  <a:lnTo>
                    <a:pt x="2922752" y="216099"/>
                  </a:lnTo>
                  <a:lnTo>
                    <a:pt x="3035508" y="225624"/>
                  </a:lnTo>
                  <a:lnTo>
                    <a:pt x="3148263" y="235833"/>
                  </a:lnTo>
                  <a:lnTo>
                    <a:pt x="3261019" y="249690"/>
                  </a:lnTo>
                  <a:lnTo>
                    <a:pt x="3373774" y="267551"/>
                  </a:lnTo>
                  <a:lnTo>
                    <a:pt x="3486530" y="287024"/>
                  </a:lnTo>
                  <a:lnTo>
                    <a:pt x="3599285" y="305867"/>
                  </a:lnTo>
                  <a:lnTo>
                    <a:pt x="3712041" y="323639"/>
                  </a:lnTo>
                  <a:lnTo>
                    <a:pt x="3824796" y="343115"/>
                  </a:lnTo>
                  <a:lnTo>
                    <a:pt x="3937552" y="362381"/>
                  </a:lnTo>
                  <a:lnTo>
                    <a:pt x="4050307" y="379257"/>
                  </a:lnTo>
                  <a:lnTo>
                    <a:pt x="4163063" y="394728"/>
                  </a:lnTo>
                  <a:lnTo>
                    <a:pt x="4275819" y="409804"/>
                  </a:lnTo>
                  <a:lnTo>
                    <a:pt x="4388574" y="423708"/>
                  </a:lnTo>
                  <a:lnTo>
                    <a:pt x="4501330" y="435663"/>
                  </a:lnTo>
                  <a:lnTo>
                    <a:pt x="4614085" y="445362"/>
                  </a:lnTo>
                  <a:lnTo>
                    <a:pt x="4726841" y="454039"/>
                  </a:lnTo>
                  <a:lnTo>
                    <a:pt x="4839596" y="461824"/>
                  </a:lnTo>
                  <a:lnTo>
                    <a:pt x="4952352" y="468716"/>
                  </a:lnTo>
                  <a:lnTo>
                    <a:pt x="5065107" y="474717"/>
                  </a:lnTo>
                  <a:lnTo>
                    <a:pt x="5177863" y="479827"/>
                  </a:lnTo>
                  <a:lnTo>
                    <a:pt x="5290618" y="484046"/>
                  </a:lnTo>
                  <a:lnTo>
                    <a:pt x="5403374" y="487375"/>
                  </a:lnTo>
                  <a:lnTo>
                    <a:pt x="5516129" y="489813"/>
                  </a:lnTo>
                  <a:lnTo>
                    <a:pt x="5628885" y="491363"/>
                  </a:lnTo>
                  <a:lnTo>
                    <a:pt x="5741640" y="492022"/>
                  </a:lnTo>
                  <a:lnTo>
                    <a:pt x="5854396" y="491794"/>
                  </a:lnTo>
                  <a:lnTo>
                    <a:pt x="5967151" y="490676"/>
                  </a:lnTo>
                  <a:lnTo>
                    <a:pt x="6079907" y="488671"/>
                  </a:lnTo>
                  <a:lnTo>
                    <a:pt x="6145984" y="486976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1" name="tx41"/>
            <p:cNvSpPr/>
            <p:nvPr/>
          </p:nvSpPr>
          <p:spPr>
            <a:xfrm>
              <a:off x="817066" y="5171210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42" name="tx42"/>
            <p:cNvSpPr/>
            <p:nvPr/>
          </p:nvSpPr>
          <p:spPr>
            <a:xfrm>
              <a:off x="754887" y="4256135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25</a:t>
              </a:r>
            </a:p>
          </p:txBody>
        </p:sp>
        <p:sp>
          <p:nvSpPr>
            <p:cNvPr id="43" name="tx43"/>
            <p:cNvSpPr/>
            <p:nvPr/>
          </p:nvSpPr>
          <p:spPr>
            <a:xfrm>
              <a:off x="754887" y="3341061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44" name="tx44"/>
            <p:cNvSpPr/>
            <p:nvPr/>
          </p:nvSpPr>
          <p:spPr>
            <a:xfrm>
              <a:off x="754887" y="2425987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75</a:t>
              </a:r>
            </a:p>
          </p:txBody>
        </p:sp>
        <p:sp>
          <p:nvSpPr>
            <p:cNvPr id="45" name="tx45"/>
            <p:cNvSpPr/>
            <p:nvPr/>
          </p:nvSpPr>
          <p:spPr>
            <a:xfrm>
              <a:off x="692708" y="1510912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100</a:t>
              </a:r>
            </a:p>
          </p:txBody>
        </p:sp>
        <p:sp>
          <p:nvSpPr>
            <p:cNvPr id="46" name="tx46"/>
            <p:cNvSpPr/>
            <p:nvPr/>
          </p:nvSpPr>
          <p:spPr>
            <a:xfrm>
              <a:off x="1938631" y="5456905"/>
              <a:ext cx="161574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-40</a:t>
              </a:r>
            </a:p>
          </p:txBody>
        </p:sp>
        <p:sp>
          <p:nvSpPr>
            <p:cNvPr id="47" name="tx47"/>
            <p:cNvSpPr/>
            <p:nvPr/>
          </p:nvSpPr>
          <p:spPr>
            <a:xfrm>
              <a:off x="3534991" y="5456905"/>
              <a:ext cx="161574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-20</a:t>
              </a:r>
            </a:p>
          </p:txBody>
        </p:sp>
        <p:sp>
          <p:nvSpPr>
            <p:cNvPr id="48" name="tx48"/>
            <p:cNvSpPr/>
            <p:nvPr/>
          </p:nvSpPr>
          <p:spPr>
            <a:xfrm>
              <a:off x="5181048" y="5456905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49" name="tx49"/>
            <p:cNvSpPr/>
            <p:nvPr/>
          </p:nvSpPr>
          <p:spPr>
            <a:xfrm>
              <a:off x="6746318" y="5456905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20</a:t>
              </a:r>
            </a:p>
          </p:txBody>
        </p:sp>
        <p:sp>
          <p:nvSpPr>
            <p:cNvPr id="50" name="tx50"/>
            <p:cNvSpPr/>
            <p:nvPr/>
          </p:nvSpPr>
          <p:spPr>
            <a:xfrm>
              <a:off x="1967252" y="5596581"/>
              <a:ext cx="4095231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 difference  (CKD-EPI Cys 2012 − Cr 2021, mL/min/1.73 m²)</a:t>
              </a:r>
            </a:p>
          </p:txBody>
        </p:sp>
        <p:sp>
          <p:nvSpPr>
            <p:cNvPr id="51" name="tx51"/>
            <p:cNvSpPr/>
            <p:nvPr/>
          </p:nvSpPr>
          <p:spPr>
            <a:xfrm rot="-5400000">
              <a:off x="169121" y="3331003"/>
              <a:ext cx="815553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% overdosed</a:t>
              </a:r>
            </a:p>
          </p:txBody>
        </p:sp>
        <p:sp>
          <p:nvSpPr>
            <p:cNvPr id="52" name="rc52"/>
            <p:cNvSpPr/>
            <p:nvPr/>
          </p:nvSpPr>
          <p:spPr>
            <a:xfrm>
              <a:off x="7296628" y="2832472"/>
              <a:ext cx="219455" cy="219456"/>
            </a:xfrm>
            <a:prstGeom prst="rect">
              <a:avLst/>
            </a:pr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3" name="pl53"/>
            <p:cNvSpPr/>
            <p:nvPr/>
          </p:nvSpPr>
          <p:spPr>
            <a:xfrm>
              <a:off x="7318573" y="2942200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4" name="rc54"/>
            <p:cNvSpPr/>
            <p:nvPr/>
          </p:nvSpPr>
          <p:spPr>
            <a:xfrm>
              <a:off x="7296628" y="3051928"/>
              <a:ext cx="219455" cy="219456"/>
            </a:xfrm>
            <a:prstGeom prst="rect">
              <a:avLst/>
            </a:pr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5" name="pl55"/>
            <p:cNvSpPr/>
            <p:nvPr/>
          </p:nvSpPr>
          <p:spPr>
            <a:xfrm>
              <a:off x="7318573" y="3161656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6" name="rc56"/>
            <p:cNvSpPr/>
            <p:nvPr/>
          </p:nvSpPr>
          <p:spPr>
            <a:xfrm>
              <a:off x="7296628" y="3271384"/>
              <a:ext cx="219455" cy="219456"/>
            </a:xfrm>
            <a:prstGeom prst="rect">
              <a:avLst/>
            </a:pr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7" name="pl57"/>
            <p:cNvSpPr/>
            <p:nvPr/>
          </p:nvSpPr>
          <p:spPr>
            <a:xfrm>
              <a:off x="7318573" y="3381112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8" name="rc58"/>
            <p:cNvSpPr/>
            <p:nvPr/>
          </p:nvSpPr>
          <p:spPr>
            <a:xfrm>
              <a:off x="7296628" y="3490840"/>
              <a:ext cx="219455" cy="219456"/>
            </a:xfrm>
            <a:prstGeom prst="rect">
              <a:avLst/>
            </a:pr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9" name="pl59"/>
            <p:cNvSpPr/>
            <p:nvPr/>
          </p:nvSpPr>
          <p:spPr>
            <a:xfrm>
              <a:off x="7318573" y="3600568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0" name="rc60"/>
            <p:cNvSpPr/>
            <p:nvPr/>
          </p:nvSpPr>
          <p:spPr>
            <a:xfrm>
              <a:off x="7296628" y="3710296"/>
              <a:ext cx="219455" cy="219456"/>
            </a:xfrm>
            <a:prstGeom prst="rect">
              <a:avLst/>
            </a:pr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61" name="pl61"/>
            <p:cNvSpPr/>
            <p:nvPr/>
          </p:nvSpPr>
          <p:spPr>
            <a:xfrm>
              <a:off x="7318573" y="3820024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2" name="tx62"/>
            <p:cNvSpPr/>
            <p:nvPr/>
          </p:nvSpPr>
          <p:spPr>
            <a:xfrm>
              <a:off x="7585673" y="2902149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(±20%)</a:t>
              </a:r>
            </a:p>
          </p:txBody>
        </p:sp>
        <p:sp>
          <p:nvSpPr>
            <p:cNvPr id="63" name="tx63"/>
            <p:cNvSpPr/>
            <p:nvPr/>
          </p:nvSpPr>
          <p:spPr>
            <a:xfrm>
              <a:off x="7585673" y="3121605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(±15%)</a:t>
              </a:r>
            </a:p>
          </p:txBody>
        </p:sp>
        <p:sp>
          <p:nvSpPr>
            <p:cNvPr id="64" name="tx64"/>
            <p:cNvSpPr/>
            <p:nvPr/>
          </p:nvSpPr>
          <p:spPr>
            <a:xfrm>
              <a:off x="7585673" y="3341061"/>
              <a:ext cx="42839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Cisplatin</a:t>
              </a:r>
            </a:p>
          </p:txBody>
        </p:sp>
        <p:sp>
          <p:nvSpPr>
            <p:cNvPr id="65" name="tx65"/>
            <p:cNvSpPr/>
            <p:nvPr/>
          </p:nvSpPr>
          <p:spPr>
            <a:xfrm>
              <a:off x="7585673" y="3560517"/>
              <a:ext cx="65224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Methotrexate</a:t>
              </a:r>
            </a:p>
          </p:txBody>
        </p:sp>
        <p:sp>
          <p:nvSpPr>
            <p:cNvPr id="66" name="tx66"/>
            <p:cNvSpPr/>
            <p:nvPr/>
          </p:nvSpPr>
          <p:spPr>
            <a:xfrm>
              <a:off x="7585673" y="3779973"/>
              <a:ext cx="51572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Melphalan</a:t>
              </a:r>
            </a:p>
          </p:txBody>
        </p:sp>
        <p:sp>
          <p:nvSpPr>
            <p:cNvPr id="67" name="tx67"/>
            <p:cNvSpPr/>
            <p:nvPr/>
          </p:nvSpPr>
          <p:spPr>
            <a:xfrm>
              <a:off x="941876" y="1166869"/>
              <a:ext cx="1467429" cy="100584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 b="1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ClCr · Cockcroft-Gault</a:t>
              </a: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"/>
          <p:cNvGrpSpPr/>
          <p:nvPr/>
        </p:nvGrpSpPr>
        <p:grpSpPr>
          <a:xfrm>
            <a:off x="457200" y="1097280"/>
            <a:ext cx="8229600" cy="4700016"/>
            <a:chOff x="457200" y="1097280"/>
            <a:chExt cx="8229600" cy="4700016"/>
          </a:xfrm>
        </p:grpSpPr>
        <p:sp>
          <p:nvSpPr>
            <p:cNvPr id="3" name="rc3"/>
            <p:cNvSpPr/>
            <p:nvPr/>
          </p:nvSpPr>
          <p:spPr>
            <a:xfrm>
              <a:off x="457200" y="1097280"/>
              <a:ext cx="8229600" cy="470001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941876" y="4753723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941876" y="3838649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941876" y="2923575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941876" y="2008500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1221239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281759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441395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601031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941876" y="5211260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941876" y="4296186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941876" y="3381112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941876" y="2466037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941876" y="1550963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2019419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361577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521213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pl20"/>
            <p:cNvSpPr/>
            <p:nvPr/>
          </p:nvSpPr>
          <p:spPr>
            <a:xfrm>
              <a:off x="680849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1" name="pg21"/>
            <p:cNvSpPr/>
            <p:nvPr/>
          </p:nvSpPr>
          <p:spPr>
            <a:xfrm>
              <a:off x="941876" y="4467398"/>
              <a:ext cx="6145984" cy="685437"/>
            </a:xfrm>
            <a:custGeom>
              <a:avLst/>
              <a:pathLst>
                <a:path w="6145984" h="685437">
                  <a:moveTo>
                    <a:pt x="0" y="71015"/>
                  </a:moveTo>
                  <a:lnTo>
                    <a:pt x="103864" y="102633"/>
                  </a:lnTo>
                  <a:lnTo>
                    <a:pt x="216619" y="135190"/>
                  </a:lnTo>
                  <a:lnTo>
                    <a:pt x="329375" y="165957"/>
                  </a:lnTo>
                  <a:lnTo>
                    <a:pt x="442131" y="194911"/>
                  </a:lnTo>
                  <a:lnTo>
                    <a:pt x="554886" y="222034"/>
                  </a:lnTo>
                  <a:lnTo>
                    <a:pt x="667642" y="247316"/>
                  </a:lnTo>
                  <a:lnTo>
                    <a:pt x="780397" y="270767"/>
                  </a:lnTo>
                  <a:lnTo>
                    <a:pt x="893153" y="292422"/>
                  </a:lnTo>
                  <a:lnTo>
                    <a:pt x="1005908" y="312361"/>
                  </a:lnTo>
                  <a:lnTo>
                    <a:pt x="1118664" y="330713"/>
                  </a:lnTo>
                  <a:lnTo>
                    <a:pt x="1231419" y="347661"/>
                  </a:lnTo>
                  <a:lnTo>
                    <a:pt x="1344175" y="363440"/>
                  </a:lnTo>
                  <a:lnTo>
                    <a:pt x="1456930" y="378313"/>
                  </a:lnTo>
                  <a:lnTo>
                    <a:pt x="1569686" y="392548"/>
                  </a:lnTo>
                  <a:lnTo>
                    <a:pt x="1682441" y="406382"/>
                  </a:lnTo>
                  <a:lnTo>
                    <a:pt x="1795197" y="419997"/>
                  </a:lnTo>
                  <a:lnTo>
                    <a:pt x="1907952" y="434453"/>
                  </a:lnTo>
                  <a:lnTo>
                    <a:pt x="2020708" y="449496"/>
                  </a:lnTo>
                  <a:lnTo>
                    <a:pt x="2133463" y="463730"/>
                  </a:lnTo>
                  <a:lnTo>
                    <a:pt x="2246219" y="476065"/>
                  </a:lnTo>
                  <a:lnTo>
                    <a:pt x="2358975" y="486409"/>
                  </a:lnTo>
                  <a:lnTo>
                    <a:pt x="2471730" y="497390"/>
                  </a:lnTo>
                  <a:lnTo>
                    <a:pt x="2584486" y="507008"/>
                  </a:lnTo>
                  <a:lnTo>
                    <a:pt x="2697241" y="513560"/>
                  </a:lnTo>
                  <a:lnTo>
                    <a:pt x="2809997" y="517198"/>
                  </a:lnTo>
                  <a:lnTo>
                    <a:pt x="2922752" y="520815"/>
                  </a:lnTo>
                  <a:lnTo>
                    <a:pt x="3035508" y="522369"/>
                  </a:lnTo>
                  <a:lnTo>
                    <a:pt x="3148263" y="520155"/>
                  </a:lnTo>
                  <a:lnTo>
                    <a:pt x="3261019" y="515300"/>
                  </a:lnTo>
                  <a:lnTo>
                    <a:pt x="3373774" y="508934"/>
                  </a:lnTo>
                  <a:lnTo>
                    <a:pt x="3486530" y="499301"/>
                  </a:lnTo>
                  <a:lnTo>
                    <a:pt x="3599285" y="486887"/>
                  </a:lnTo>
                  <a:lnTo>
                    <a:pt x="3712041" y="472829"/>
                  </a:lnTo>
                  <a:lnTo>
                    <a:pt x="3824796" y="453875"/>
                  </a:lnTo>
                  <a:lnTo>
                    <a:pt x="3937552" y="433343"/>
                  </a:lnTo>
                  <a:lnTo>
                    <a:pt x="4050307" y="416575"/>
                  </a:lnTo>
                  <a:lnTo>
                    <a:pt x="4163063" y="402199"/>
                  </a:lnTo>
                  <a:lnTo>
                    <a:pt x="4275819" y="386912"/>
                  </a:lnTo>
                  <a:lnTo>
                    <a:pt x="4388574" y="371162"/>
                  </a:lnTo>
                  <a:lnTo>
                    <a:pt x="4501330" y="355612"/>
                  </a:lnTo>
                  <a:lnTo>
                    <a:pt x="4614085" y="340432"/>
                  </a:lnTo>
                  <a:lnTo>
                    <a:pt x="4726841" y="324167"/>
                  </a:lnTo>
                  <a:lnTo>
                    <a:pt x="4839596" y="306793"/>
                  </a:lnTo>
                  <a:lnTo>
                    <a:pt x="4952352" y="288340"/>
                  </a:lnTo>
                  <a:lnTo>
                    <a:pt x="5065107" y="268756"/>
                  </a:lnTo>
                  <a:lnTo>
                    <a:pt x="5177863" y="247934"/>
                  </a:lnTo>
                  <a:lnTo>
                    <a:pt x="5290618" y="225738"/>
                  </a:lnTo>
                  <a:lnTo>
                    <a:pt x="5403374" y="202022"/>
                  </a:lnTo>
                  <a:lnTo>
                    <a:pt x="5516129" y="176647"/>
                  </a:lnTo>
                  <a:lnTo>
                    <a:pt x="5628885" y="149494"/>
                  </a:lnTo>
                  <a:lnTo>
                    <a:pt x="5741640" y="120471"/>
                  </a:lnTo>
                  <a:lnTo>
                    <a:pt x="5854396" y="89511"/>
                  </a:lnTo>
                  <a:lnTo>
                    <a:pt x="5967151" y="56574"/>
                  </a:lnTo>
                  <a:lnTo>
                    <a:pt x="6079907" y="21641"/>
                  </a:lnTo>
                  <a:lnTo>
                    <a:pt x="6145984" y="0"/>
                  </a:lnTo>
                  <a:lnTo>
                    <a:pt x="6145984" y="467296"/>
                  </a:lnTo>
                  <a:lnTo>
                    <a:pt x="6079907" y="464719"/>
                  </a:lnTo>
                  <a:lnTo>
                    <a:pt x="5967151" y="461839"/>
                  </a:lnTo>
                  <a:lnTo>
                    <a:pt x="5854396" y="460452"/>
                  </a:lnTo>
                  <a:lnTo>
                    <a:pt x="5741640" y="460517"/>
                  </a:lnTo>
                  <a:lnTo>
                    <a:pt x="5628885" y="461972"/>
                  </a:lnTo>
                  <a:lnTo>
                    <a:pt x="5516129" y="464728"/>
                  </a:lnTo>
                  <a:lnTo>
                    <a:pt x="5403374" y="468670"/>
                  </a:lnTo>
                  <a:lnTo>
                    <a:pt x="5290618" y="473657"/>
                  </a:lnTo>
                  <a:lnTo>
                    <a:pt x="5177863" y="479529"/>
                  </a:lnTo>
                  <a:lnTo>
                    <a:pt x="5065107" y="486116"/>
                  </a:lnTo>
                  <a:lnTo>
                    <a:pt x="4952352" y="493260"/>
                  </a:lnTo>
                  <a:lnTo>
                    <a:pt x="4839596" y="500832"/>
                  </a:lnTo>
                  <a:lnTo>
                    <a:pt x="4726841" y="508759"/>
                  </a:lnTo>
                  <a:lnTo>
                    <a:pt x="4614085" y="517047"/>
                  </a:lnTo>
                  <a:lnTo>
                    <a:pt x="4501330" y="525885"/>
                  </a:lnTo>
                  <a:lnTo>
                    <a:pt x="4388574" y="536190"/>
                  </a:lnTo>
                  <a:lnTo>
                    <a:pt x="4275819" y="547952"/>
                  </a:lnTo>
                  <a:lnTo>
                    <a:pt x="4163063" y="560830"/>
                  </a:lnTo>
                  <a:lnTo>
                    <a:pt x="4050307" y="574263"/>
                  </a:lnTo>
                  <a:lnTo>
                    <a:pt x="3937552" y="590262"/>
                  </a:lnTo>
                  <a:lnTo>
                    <a:pt x="3824796" y="610624"/>
                  </a:lnTo>
                  <a:lnTo>
                    <a:pt x="3712041" y="631280"/>
                  </a:lnTo>
                  <a:lnTo>
                    <a:pt x="3599285" y="646804"/>
                  </a:lnTo>
                  <a:lnTo>
                    <a:pt x="3486530" y="659340"/>
                  </a:lnTo>
                  <a:lnTo>
                    <a:pt x="3373774" y="671599"/>
                  </a:lnTo>
                  <a:lnTo>
                    <a:pt x="3261019" y="681563"/>
                  </a:lnTo>
                  <a:lnTo>
                    <a:pt x="3148263" y="685437"/>
                  </a:lnTo>
                  <a:lnTo>
                    <a:pt x="3035508" y="685231"/>
                  </a:lnTo>
                  <a:lnTo>
                    <a:pt x="2922752" y="684090"/>
                  </a:lnTo>
                  <a:lnTo>
                    <a:pt x="2809997" y="682329"/>
                  </a:lnTo>
                  <a:lnTo>
                    <a:pt x="2697241" y="677816"/>
                  </a:lnTo>
                  <a:lnTo>
                    <a:pt x="2584486" y="669905"/>
                  </a:lnTo>
                  <a:lnTo>
                    <a:pt x="2471730" y="660997"/>
                  </a:lnTo>
                  <a:lnTo>
                    <a:pt x="2358975" y="651988"/>
                  </a:lnTo>
                  <a:lnTo>
                    <a:pt x="2246219" y="642362"/>
                  </a:lnTo>
                  <a:lnTo>
                    <a:pt x="2133463" y="631290"/>
                  </a:lnTo>
                  <a:lnTo>
                    <a:pt x="2020708" y="619803"/>
                  </a:lnTo>
                  <a:lnTo>
                    <a:pt x="1907952" y="608744"/>
                  </a:lnTo>
                  <a:lnTo>
                    <a:pt x="1795197" y="598649"/>
                  </a:lnTo>
                  <a:lnTo>
                    <a:pt x="1682441" y="589684"/>
                  </a:lnTo>
                  <a:lnTo>
                    <a:pt x="1569686" y="581679"/>
                  </a:lnTo>
                  <a:lnTo>
                    <a:pt x="1456930" y="574771"/>
                  </a:lnTo>
                  <a:lnTo>
                    <a:pt x="1344175" y="569162"/>
                  </a:lnTo>
                  <a:lnTo>
                    <a:pt x="1231419" y="565079"/>
                  </a:lnTo>
                  <a:lnTo>
                    <a:pt x="1118664" y="562749"/>
                  </a:lnTo>
                  <a:lnTo>
                    <a:pt x="1005908" y="562368"/>
                  </a:lnTo>
                  <a:lnTo>
                    <a:pt x="893153" y="564081"/>
                  </a:lnTo>
                  <a:lnTo>
                    <a:pt x="780397" y="567982"/>
                  </a:lnTo>
                  <a:lnTo>
                    <a:pt x="667642" y="574108"/>
                  </a:lnTo>
                  <a:lnTo>
                    <a:pt x="554886" y="582461"/>
                  </a:lnTo>
                  <a:lnTo>
                    <a:pt x="442131" y="593011"/>
                  </a:lnTo>
                  <a:lnTo>
                    <a:pt x="329375" y="605710"/>
                  </a:lnTo>
                  <a:lnTo>
                    <a:pt x="216619" y="620503"/>
                  </a:lnTo>
                  <a:lnTo>
                    <a:pt x="103864" y="637328"/>
                  </a:lnTo>
                  <a:lnTo>
                    <a:pt x="0" y="654642"/>
                  </a:lnTo>
                  <a:close/>
                </a:path>
              </a:pathLst>
            </a:cu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2" name="pl22"/>
            <p:cNvSpPr/>
            <p:nvPr/>
          </p:nvSpPr>
          <p:spPr>
            <a:xfrm>
              <a:off x="941876" y="4467398"/>
              <a:ext cx="6145984" cy="522369"/>
            </a:xfrm>
            <a:custGeom>
              <a:avLst/>
              <a:pathLst>
                <a:path w="6145984" h="522369">
                  <a:moveTo>
                    <a:pt x="0" y="71015"/>
                  </a:moveTo>
                  <a:lnTo>
                    <a:pt x="103864" y="102633"/>
                  </a:lnTo>
                  <a:lnTo>
                    <a:pt x="216619" y="135190"/>
                  </a:lnTo>
                  <a:lnTo>
                    <a:pt x="329375" y="165957"/>
                  </a:lnTo>
                  <a:lnTo>
                    <a:pt x="442131" y="194911"/>
                  </a:lnTo>
                  <a:lnTo>
                    <a:pt x="554886" y="222034"/>
                  </a:lnTo>
                  <a:lnTo>
                    <a:pt x="667642" y="247316"/>
                  </a:lnTo>
                  <a:lnTo>
                    <a:pt x="780397" y="270767"/>
                  </a:lnTo>
                  <a:lnTo>
                    <a:pt x="893153" y="292422"/>
                  </a:lnTo>
                  <a:lnTo>
                    <a:pt x="1005908" y="312361"/>
                  </a:lnTo>
                  <a:lnTo>
                    <a:pt x="1118664" y="330713"/>
                  </a:lnTo>
                  <a:lnTo>
                    <a:pt x="1231419" y="347661"/>
                  </a:lnTo>
                  <a:lnTo>
                    <a:pt x="1344175" y="363440"/>
                  </a:lnTo>
                  <a:lnTo>
                    <a:pt x="1456930" y="378313"/>
                  </a:lnTo>
                  <a:lnTo>
                    <a:pt x="1569686" y="392548"/>
                  </a:lnTo>
                  <a:lnTo>
                    <a:pt x="1682441" y="406382"/>
                  </a:lnTo>
                  <a:lnTo>
                    <a:pt x="1795197" y="419997"/>
                  </a:lnTo>
                  <a:lnTo>
                    <a:pt x="1907952" y="434453"/>
                  </a:lnTo>
                  <a:lnTo>
                    <a:pt x="2020708" y="449496"/>
                  </a:lnTo>
                  <a:lnTo>
                    <a:pt x="2133463" y="463730"/>
                  </a:lnTo>
                  <a:lnTo>
                    <a:pt x="2246219" y="476065"/>
                  </a:lnTo>
                  <a:lnTo>
                    <a:pt x="2358975" y="486409"/>
                  </a:lnTo>
                  <a:lnTo>
                    <a:pt x="2471730" y="497390"/>
                  </a:lnTo>
                  <a:lnTo>
                    <a:pt x="2584486" y="507008"/>
                  </a:lnTo>
                  <a:lnTo>
                    <a:pt x="2697241" y="513560"/>
                  </a:lnTo>
                  <a:lnTo>
                    <a:pt x="2809997" y="517198"/>
                  </a:lnTo>
                  <a:lnTo>
                    <a:pt x="2922752" y="520815"/>
                  </a:lnTo>
                  <a:lnTo>
                    <a:pt x="3035508" y="522369"/>
                  </a:lnTo>
                  <a:lnTo>
                    <a:pt x="3148263" y="520155"/>
                  </a:lnTo>
                  <a:lnTo>
                    <a:pt x="3261019" y="515300"/>
                  </a:lnTo>
                  <a:lnTo>
                    <a:pt x="3373774" y="508934"/>
                  </a:lnTo>
                  <a:lnTo>
                    <a:pt x="3486530" y="499301"/>
                  </a:lnTo>
                  <a:lnTo>
                    <a:pt x="3599285" y="486887"/>
                  </a:lnTo>
                  <a:lnTo>
                    <a:pt x="3712041" y="472829"/>
                  </a:lnTo>
                  <a:lnTo>
                    <a:pt x="3824796" y="453875"/>
                  </a:lnTo>
                  <a:lnTo>
                    <a:pt x="3937552" y="433343"/>
                  </a:lnTo>
                  <a:lnTo>
                    <a:pt x="4050307" y="416575"/>
                  </a:lnTo>
                  <a:lnTo>
                    <a:pt x="4163063" y="402199"/>
                  </a:lnTo>
                  <a:lnTo>
                    <a:pt x="4275819" y="386912"/>
                  </a:lnTo>
                  <a:lnTo>
                    <a:pt x="4388574" y="371162"/>
                  </a:lnTo>
                  <a:lnTo>
                    <a:pt x="4501330" y="355612"/>
                  </a:lnTo>
                  <a:lnTo>
                    <a:pt x="4614085" y="340432"/>
                  </a:lnTo>
                  <a:lnTo>
                    <a:pt x="4726841" y="324167"/>
                  </a:lnTo>
                  <a:lnTo>
                    <a:pt x="4839596" y="306793"/>
                  </a:lnTo>
                  <a:lnTo>
                    <a:pt x="4952352" y="288340"/>
                  </a:lnTo>
                  <a:lnTo>
                    <a:pt x="5065107" y="268756"/>
                  </a:lnTo>
                  <a:lnTo>
                    <a:pt x="5177863" y="247934"/>
                  </a:lnTo>
                  <a:lnTo>
                    <a:pt x="5290618" y="225738"/>
                  </a:lnTo>
                  <a:lnTo>
                    <a:pt x="5403374" y="202022"/>
                  </a:lnTo>
                  <a:lnTo>
                    <a:pt x="5516129" y="176647"/>
                  </a:lnTo>
                  <a:lnTo>
                    <a:pt x="5628885" y="149494"/>
                  </a:lnTo>
                  <a:lnTo>
                    <a:pt x="5741640" y="120471"/>
                  </a:lnTo>
                  <a:lnTo>
                    <a:pt x="5854396" y="89511"/>
                  </a:lnTo>
                  <a:lnTo>
                    <a:pt x="5967151" y="56574"/>
                  </a:lnTo>
                  <a:lnTo>
                    <a:pt x="6079907" y="21641"/>
                  </a:lnTo>
                  <a:lnTo>
                    <a:pt x="6145984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3" name="pl23"/>
            <p:cNvSpPr/>
            <p:nvPr/>
          </p:nvSpPr>
          <p:spPr>
            <a:xfrm>
              <a:off x="941876" y="4927850"/>
              <a:ext cx="6145984" cy="224985"/>
            </a:xfrm>
            <a:custGeom>
              <a:avLst/>
              <a:pathLst>
                <a:path w="6145984" h="224985">
                  <a:moveTo>
                    <a:pt x="6145984" y="6844"/>
                  </a:moveTo>
                  <a:lnTo>
                    <a:pt x="6079907" y="4267"/>
                  </a:lnTo>
                  <a:lnTo>
                    <a:pt x="5967151" y="1387"/>
                  </a:lnTo>
                  <a:lnTo>
                    <a:pt x="5854396" y="0"/>
                  </a:lnTo>
                  <a:lnTo>
                    <a:pt x="5741640" y="65"/>
                  </a:lnTo>
                  <a:lnTo>
                    <a:pt x="5628885" y="1520"/>
                  </a:lnTo>
                  <a:lnTo>
                    <a:pt x="5516129" y="4276"/>
                  </a:lnTo>
                  <a:lnTo>
                    <a:pt x="5403374" y="8218"/>
                  </a:lnTo>
                  <a:lnTo>
                    <a:pt x="5290618" y="13205"/>
                  </a:lnTo>
                  <a:lnTo>
                    <a:pt x="5177863" y="19076"/>
                  </a:lnTo>
                  <a:lnTo>
                    <a:pt x="5065107" y="25664"/>
                  </a:lnTo>
                  <a:lnTo>
                    <a:pt x="4952352" y="32808"/>
                  </a:lnTo>
                  <a:lnTo>
                    <a:pt x="4839596" y="40380"/>
                  </a:lnTo>
                  <a:lnTo>
                    <a:pt x="4726841" y="48307"/>
                  </a:lnTo>
                  <a:lnTo>
                    <a:pt x="4614085" y="56594"/>
                  </a:lnTo>
                  <a:lnTo>
                    <a:pt x="4501330" y="65433"/>
                  </a:lnTo>
                  <a:lnTo>
                    <a:pt x="4388574" y="75738"/>
                  </a:lnTo>
                  <a:lnTo>
                    <a:pt x="4275819" y="87500"/>
                  </a:lnTo>
                  <a:lnTo>
                    <a:pt x="4163063" y="100378"/>
                  </a:lnTo>
                  <a:lnTo>
                    <a:pt x="4050307" y="113811"/>
                  </a:lnTo>
                  <a:lnTo>
                    <a:pt x="3937552" y="129810"/>
                  </a:lnTo>
                  <a:lnTo>
                    <a:pt x="3824796" y="150172"/>
                  </a:lnTo>
                  <a:lnTo>
                    <a:pt x="3712041" y="170828"/>
                  </a:lnTo>
                  <a:lnTo>
                    <a:pt x="3599285" y="186352"/>
                  </a:lnTo>
                  <a:lnTo>
                    <a:pt x="3486530" y="198887"/>
                  </a:lnTo>
                  <a:lnTo>
                    <a:pt x="3373774" y="211146"/>
                  </a:lnTo>
                  <a:lnTo>
                    <a:pt x="3261019" y="221111"/>
                  </a:lnTo>
                  <a:lnTo>
                    <a:pt x="3148263" y="224985"/>
                  </a:lnTo>
                  <a:lnTo>
                    <a:pt x="3035508" y="224779"/>
                  </a:lnTo>
                  <a:lnTo>
                    <a:pt x="2922752" y="223638"/>
                  </a:lnTo>
                  <a:lnTo>
                    <a:pt x="2809997" y="221877"/>
                  </a:lnTo>
                  <a:lnTo>
                    <a:pt x="2697241" y="217364"/>
                  </a:lnTo>
                  <a:lnTo>
                    <a:pt x="2584486" y="209453"/>
                  </a:lnTo>
                  <a:lnTo>
                    <a:pt x="2471730" y="200545"/>
                  </a:lnTo>
                  <a:lnTo>
                    <a:pt x="2358975" y="191536"/>
                  </a:lnTo>
                  <a:lnTo>
                    <a:pt x="2246219" y="181910"/>
                  </a:lnTo>
                  <a:lnTo>
                    <a:pt x="2133463" y="170837"/>
                  </a:lnTo>
                  <a:lnTo>
                    <a:pt x="2020708" y="159351"/>
                  </a:lnTo>
                  <a:lnTo>
                    <a:pt x="1907952" y="148292"/>
                  </a:lnTo>
                  <a:lnTo>
                    <a:pt x="1795197" y="138197"/>
                  </a:lnTo>
                  <a:lnTo>
                    <a:pt x="1682441" y="129232"/>
                  </a:lnTo>
                  <a:lnTo>
                    <a:pt x="1569686" y="121227"/>
                  </a:lnTo>
                  <a:lnTo>
                    <a:pt x="1456930" y="114319"/>
                  </a:lnTo>
                  <a:lnTo>
                    <a:pt x="1344175" y="108710"/>
                  </a:lnTo>
                  <a:lnTo>
                    <a:pt x="1231419" y="104627"/>
                  </a:lnTo>
                  <a:lnTo>
                    <a:pt x="1118664" y="102297"/>
                  </a:lnTo>
                  <a:lnTo>
                    <a:pt x="1005908" y="101915"/>
                  </a:lnTo>
                  <a:lnTo>
                    <a:pt x="893153" y="103629"/>
                  </a:lnTo>
                  <a:lnTo>
                    <a:pt x="780397" y="107529"/>
                  </a:lnTo>
                  <a:lnTo>
                    <a:pt x="667642" y="113656"/>
                  </a:lnTo>
                  <a:lnTo>
                    <a:pt x="554886" y="122009"/>
                  </a:lnTo>
                  <a:lnTo>
                    <a:pt x="442131" y="132559"/>
                  </a:lnTo>
                  <a:lnTo>
                    <a:pt x="329375" y="145258"/>
                  </a:lnTo>
                  <a:lnTo>
                    <a:pt x="216619" y="160051"/>
                  </a:lnTo>
                  <a:lnTo>
                    <a:pt x="103864" y="176876"/>
                  </a:lnTo>
                  <a:lnTo>
                    <a:pt x="0" y="19419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4" name="pl24"/>
            <p:cNvSpPr/>
            <p:nvPr/>
          </p:nvSpPr>
          <p:spPr>
            <a:xfrm>
              <a:off x="941876" y="4701046"/>
              <a:ext cx="6145984" cy="370152"/>
            </a:xfrm>
            <a:custGeom>
              <a:avLst/>
              <a:pathLst>
                <a:path w="6145984" h="370152">
                  <a:moveTo>
                    <a:pt x="0" y="129180"/>
                  </a:moveTo>
                  <a:lnTo>
                    <a:pt x="103864" y="136332"/>
                  </a:lnTo>
                  <a:lnTo>
                    <a:pt x="216619" y="144198"/>
                  </a:lnTo>
                  <a:lnTo>
                    <a:pt x="329375" y="152185"/>
                  </a:lnTo>
                  <a:lnTo>
                    <a:pt x="442131" y="160313"/>
                  </a:lnTo>
                  <a:lnTo>
                    <a:pt x="554886" y="168599"/>
                  </a:lnTo>
                  <a:lnTo>
                    <a:pt x="667642" y="177064"/>
                  </a:lnTo>
                  <a:lnTo>
                    <a:pt x="780397" y="185726"/>
                  </a:lnTo>
                  <a:lnTo>
                    <a:pt x="893153" y="194604"/>
                  </a:lnTo>
                  <a:lnTo>
                    <a:pt x="1005908" y="203716"/>
                  </a:lnTo>
                  <a:lnTo>
                    <a:pt x="1118664" y="213083"/>
                  </a:lnTo>
                  <a:lnTo>
                    <a:pt x="1231419" y="222722"/>
                  </a:lnTo>
                  <a:lnTo>
                    <a:pt x="1344175" y="232653"/>
                  </a:lnTo>
                  <a:lnTo>
                    <a:pt x="1456930" y="242894"/>
                  </a:lnTo>
                  <a:lnTo>
                    <a:pt x="1569686" y="253465"/>
                  </a:lnTo>
                  <a:lnTo>
                    <a:pt x="1682441" y="264385"/>
                  </a:lnTo>
                  <a:lnTo>
                    <a:pt x="1795197" y="275675"/>
                  </a:lnTo>
                  <a:lnTo>
                    <a:pt x="1907952" y="287950"/>
                  </a:lnTo>
                  <a:lnTo>
                    <a:pt x="2020708" y="301001"/>
                  </a:lnTo>
                  <a:lnTo>
                    <a:pt x="2133463" y="313861"/>
                  </a:lnTo>
                  <a:lnTo>
                    <a:pt x="2246219" y="325565"/>
                  </a:lnTo>
                  <a:lnTo>
                    <a:pt x="2358975" y="335550"/>
                  </a:lnTo>
                  <a:lnTo>
                    <a:pt x="2471730" y="345545"/>
                  </a:lnTo>
                  <a:lnTo>
                    <a:pt x="2584486" y="354808"/>
                  </a:lnTo>
                  <a:lnTo>
                    <a:pt x="2697241" y="362040"/>
                  </a:lnTo>
                  <a:lnTo>
                    <a:pt x="2809997" y="366115"/>
                  </a:lnTo>
                  <a:lnTo>
                    <a:pt x="2922752" y="368804"/>
                  </a:lnTo>
                  <a:lnTo>
                    <a:pt x="3035508" y="370152"/>
                  </a:lnTo>
                  <a:lnTo>
                    <a:pt x="3148263" y="369148"/>
                  </a:lnTo>
                  <a:lnTo>
                    <a:pt x="3261019" y="364783"/>
                  </a:lnTo>
                  <a:lnTo>
                    <a:pt x="3373774" y="356618"/>
                  </a:lnTo>
                  <a:lnTo>
                    <a:pt x="3486530" y="345672"/>
                  </a:lnTo>
                  <a:lnTo>
                    <a:pt x="3599285" y="333197"/>
                  </a:lnTo>
                  <a:lnTo>
                    <a:pt x="3712041" y="318406"/>
                  </a:lnTo>
                  <a:lnTo>
                    <a:pt x="3824796" y="298601"/>
                  </a:lnTo>
                  <a:lnTo>
                    <a:pt x="3937552" y="278154"/>
                  </a:lnTo>
                  <a:lnTo>
                    <a:pt x="4050307" y="261771"/>
                  </a:lnTo>
                  <a:lnTo>
                    <a:pt x="4163063" y="247866"/>
                  </a:lnTo>
                  <a:lnTo>
                    <a:pt x="4275819" y="233784"/>
                  </a:lnTo>
                  <a:lnTo>
                    <a:pt x="4388574" y="220028"/>
                  </a:lnTo>
                  <a:lnTo>
                    <a:pt x="4501330" y="207100"/>
                  </a:lnTo>
                  <a:lnTo>
                    <a:pt x="4614085" y="195091"/>
                  </a:lnTo>
                  <a:lnTo>
                    <a:pt x="4726841" y="182814"/>
                  </a:lnTo>
                  <a:lnTo>
                    <a:pt x="4839596" y="170164"/>
                  </a:lnTo>
                  <a:lnTo>
                    <a:pt x="4952352" y="157152"/>
                  </a:lnTo>
                  <a:lnTo>
                    <a:pt x="5065107" y="143787"/>
                  </a:lnTo>
                  <a:lnTo>
                    <a:pt x="5177863" y="130083"/>
                  </a:lnTo>
                  <a:lnTo>
                    <a:pt x="5290618" y="116049"/>
                  </a:lnTo>
                  <a:lnTo>
                    <a:pt x="5403374" y="101698"/>
                  </a:lnTo>
                  <a:lnTo>
                    <a:pt x="5516129" y="87039"/>
                  </a:lnTo>
                  <a:lnTo>
                    <a:pt x="5628885" y="72085"/>
                  </a:lnTo>
                  <a:lnTo>
                    <a:pt x="5741640" y="56846"/>
                  </a:lnTo>
                  <a:lnTo>
                    <a:pt x="5854396" y="41333"/>
                  </a:lnTo>
                  <a:lnTo>
                    <a:pt x="5967151" y="25558"/>
                  </a:lnTo>
                  <a:lnTo>
                    <a:pt x="6079907" y="9532"/>
                  </a:lnTo>
                  <a:lnTo>
                    <a:pt x="6145984" y="0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5" name="pg25"/>
            <p:cNvSpPr/>
            <p:nvPr/>
          </p:nvSpPr>
          <p:spPr>
            <a:xfrm>
              <a:off x="941876" y="4045257"/>
              <a:ext cx="6145984" cy="1213149"/>
            </a:xfrm>
            <a:custGeom>
              <a:avLst/>
              <a:pathLst>
                <a:path w="6145984" h="1213149">
                  <a:moveTo>
                    <a:pt x="0" y="424960"/>
                  </a:moveTo>
                  <a:lnTo>
                    <a:pt x="103864" y="449761"/>
                  </a:lnTo>
                  <a:lnTo>
                    <a:pt x="216619" y="474703"/>
                  </a:lnTo>
                  <a:lnTo>
                    <a:pt x="329375" y="497617"/>
                  </a:lnTo>
                  <a:lnTo>
                    <a:pt x="442131" y="518458"/>
                  </a:lnTo>
                  <a:lnTo>
                    <a:pt x="554886" y="537183"/>
                  </a:lnTo>
                  <a:lnTo>
                    <a:pt x="667642" y="553767"/>
                  </a:lnTo>
                  <a:lnTo>
                    <a:pt x="780397" y="568205"/>
                  </a:lnTo>
                  <a:lnTo>
                    <a:pt x="893153" y="580533"/>
                  </a:lnTo>
                  <a:lnTo>
                    <a:pt x="1005908" y="590841"/>
                  </a:lnTo>
                  <a:lnTo>
                    <a:pt x="1118664" y="599289"/>
                  </a:lnTo>
                  <a:lnTo>
                    <a:pt x="1231419" y="606110"/>
                  </a:lnTo>
                  <a:lnTo>
                    <a:pt x="1344175" y="611605"/>
                  </a:lnTo>
                  <a:lnTo>
                    <a:pt x="1456930" y="616115"/>
                  </a:lnTo>
                  <a:lnTo>
                    <a:pt x="1569686" y="619985"/>
                  </a:lnTo>
                  <a:lnTo>
                    <a:pt x="1682441" y="623522"/>
                  </a:lnTo>
                  <a:lnTo>
                    <a:pt x="1795197" y="626956"/>
                  </a:lnTo>
                  <a:lnTo>
                    <a:pt x="1907952" y="631615"/>
                  </a:lnTo>
                  <a:lnTo>
                    <a:pt x="2020708" y="637371"/>
                  </a:lnTo>
                  <a:lnTo>
                    <a:pt x="2133463" y="642751"/>
                  </a:lnTo>
                  <a:lnTo>
                    <a:pt x="2246219" y="646696"/>
                  </a:lnTo>
                  <a:lnTo>
                    <a:pt x="2358975" y="649508"/>
                  </a:lnTo>
                  <a:lnTo>
                    <a:pt x="2471730" y="655015"/>
                  </a:lnTo>
                  <a:lnTo>
                    <a:pt x="2584486" y="660335"/>
                  </a:lnTo>
                  <a:lnTo>
                    <a:pt x="2697241" y="662935"/>
                  </a:lnTo>
                  <a:lnTo>
                    <a:pt x="2809997" y="662821"/>
                  </a:lnTo>
                  <a:lnTo>
                    <a:pt x="2922752" y="664226"/>
                  </a:lnTo>
                  <a:lnTo>
                    <a:pt x="3035508" y="664422"/>
                  </a:lnTo>
                  <a:lnTo>
                    <a:pt x="3148263" y="660945"/>
                  </a:lnTo>
                  <a:lnTo>
                    <a:pt x="3261019" y="655195"/>
                  </a:lnTo>
                  <a:lnTo>
                    <a:pt x="3373774" y="649621"/>
                  </a:lnTo>
                  <a:lnTo>
                    <a:pt x="3486530" y="641386"/>
                  </a:lnTo>
                  <a:lnTo>
                    <a:pt x="3599285" y="629853"/>
                  </a:lnTo>
                  <a:lnTo>
                    <a:pt x="3712041" y="616733"/>
                  </a:lnTo>
                  <a:lnTo>
                    <a:pt x="3824796" y="599699"/>
                  </a:lnTo>
                  <a:lnTo>
                    <a:pt x="3937552" y="580749"/>
                  </a:lnTo>
                  <a:lnTo>
                    <a:pt x="4050307" y="564374"/>
                  </a:lnTo>
                  <a:lnTo>
                    <a:pt x="4163063" y="549617"/>
                  </a:lnTo>
                  <a:lnTo>
                    <a:pt x="4275819" y="533102"/>
                  </a:lnTo>
                  <a:lnTo>
                    <a:pt x="4388574" y="514550"/>
                  </a:lnTo>
                  <a:lnTo>
                    <a:pt x="4501330" y="493972"/>
                  </a:lnTo>
                  <a:lnTo>
                    <a:pt x="4614085" y="471521"/>
                  </a:lnTo>
                  <a:lnTo>
                    <a:pt x="4726841" y="447608"/>
                  </a:lnTo>
                  <a:lnTo>
                    <a:pt x="4839596" y="422418"/>
                  </a:lnTo>
                  <a:lnTo>
                    <a:pt x="4952352" y="395980"/>
                  </a:lnTo>
                  <a:lnTo>
                    <a:pt x="5065107" y="368210"/>
                  </a:lnTo>
                  <a:lnTo>
                    <a:pt x="5177863" y="338952"/>
                  </a:lnTo>
                  <a:lnTo>
                    <a:pt x="5290618" y="308007"/>
                  </a:lnTo>
                  <a:lnTo>
                    <a:pt x="5403374" y="275167"/>
                  </a:lnTo>
                  <a:lnTo>
                    <a:pt x="5516129" y="240230"/>
                  </a:lnTo>
                  <a:lnTo>
                    <a:pt x="5628885" y="203024"/>
                  </a:lnTo>
                  <a:lnTo>
                    <a:pt x="5741640" y="163411"/>
                  </a:lnTo>
                  <a:lnTo>
                    <a:pt x="5854396" y="121287"/>
                  </a:lnTo>
                  <a:lnTo>
                    <a:pt x="5967151" y="76586"/>
                  </a:lnTo>
                  <a:lnTo>
                    <a:pt x="6079907" y="29270"/>
                  </a:lnTo>
                  <a:lnTo>
                    <a:pt x="6145984" y="0"/>
                  </a:lnTo>
                  <a:lnTo>
                    <a:pt x="6145984" y="631085"/>
                  </a:lnTo>
                  <a:lnTo>
                    <a:pt x="6079907" y="627647"/>
                  </a:lnTo>
                  <a:lnTo>
                    <a:pt x="5967151" y="623897"/>
                  </a:lnTo>
                  <a:lnTo>
                    <a:pt x="5854396" y="622244"/>
                  </a:lnTo>
                  <a:lnTo>
                    <a:pt x="5741640" y="622644"/>
                  </a:lnTo>
                  <a:lnTo>
                    <a:pt x="5628885" y="625026"/>
                  </a:lnTo>
                  <a:lnTo>
                    <a:pt x="5516129" y="629285"/>
                  </a:lnTo>
                  <a:lnTo>
                    <a:pt x="5403374" y="635276"/>
                  </a:lnTo>
                  <a:lnTo>
                    <a:pt x="5290618" y="642823"/>
                  </a:lnTo>
                  <a:lnTo>
                    <a:pt x="5177863" y="651721"/>
                  </a:lnTo>
                  <a:lnTo>
                    <a:pt x="5065107" y="661756"/>
                  </a:lnTo>
                  <a:lnTo>
                    <a:pt x="4952352" y="672725"/>
                  </a:lnTo>
                  <a:lnTo>
                    <a:pt x="4839596" y="684469"/>
                  </a:lnTo>
                  <a:lnTo>
                    <a:pt x="4726841" y="696899"/>
                  </a:lnTo>
                  <a:lnTo>
                    <a:pt x="4614085" y="710040"/>
                  </a:lnTo>
                  <a:lnTo>
                    <a:pt x="4501330" y="723926"/>
                  </a:lnTo>
                  <a:lnTo>
                    <a:pt x="4388574" y="737421"/>
                  </a:lnTo>
                  <a:lnTo>
                    <a:pt x="4275819" y="750587"/>
                  </a:lnTo>
                  <a:lnTo>
                    <a:pt x="4163063" y="763848"/>
                  </a:lnTo>
                  <a:lnTo>
                    <a:pt x="4050307" y="777333"/>
                  </a:lnTo>
                  <a:lnTo>
                    <a:pt x="3937552" y="792668"/>
                  </a:lnTo>
                  <a:lnTo>
                    <a:pt x="3824796" y="811391"/>
                  </a:lnTo>
                  <a:lnTo>
                    <a:pt x="3712041" y="830722"/>
                  </a:lnTo>
                  <a:lnTo>
                    <a:pt x="3599285" y="845822"/>
                  </a:lnTo>
                  <a:lnTo>
                    <a:pt x="3486530" y="857518"/>
                  </a:lnTo>
                  <a:lnTo>
                    <a:pt x="3373774" y="869300"/>
                  </a:lnTo>
                  <a:lnTo>
                    <a:pt x="3261019" y="879733"/>
                  </a:lnTo>
                  <a:lnTo>
                    <a:pt x="3148263" y="884159"/>
                  </a:lnTo>
                  <a:lnTo>
                    <a:pt x="3035508" y="884367"/>
                  </a:lnTo>
                  <a:lnTo>
                    <a:pt x="2922752" y="884729"/>
                  </a:lnTo>
                  <a:lnTo>
                    <a:pt x="2809997" y="885831"/>
                  </a:lnTo>
                  <a:lnTo>
                    <a:pt x="2697241" y="884764"/>
                  </a:lnTo>
                  <a:lnTo>
                    <a:pt x="2584486" y="880327"/>
                  </a:lnTo>
                  <a:lnTo>
                    <a:pt x="2471730" y="875966"/>
                  </a:lnTo>
                  <a:lnTo>
                    <a:pt x="2358975" y="873122"/>
                  </a:lnTo>
                  <a:lnTo>
                    <a:pt x="2246219" y="871281"/>
                  </a:lnTo>
                  <a:lnTo>
                    <a:pt x="2133463" y="869040"/>
                  </a:lnTo>
                  <a:lnTo>
                    <a:pt x="2020708" y="867370"/>
                  </a:lnTo>
                  <a:lnTo>
                    <a:pt x="1907952" y="866995"/>
                  </a:lnTo>
                  <a:lnTo>
                    <a:pt x="1795197" y="868227"/>
                  </a:lnTo>
                  <a:lnTo>
                    <a:pt x="1682441" y="871073"/>
                  </a:lnTo>
                  <a:lnTo>
                    <a:pt x="1569686" y="875407"/>
                  </a:lnTo>
                  <a:lnTo>
                    <a:pt x="1456930" y="881432"/>
                  </a:lnTo>
                  <a:lnTo>
                    <a:pt x="1344175" y="889433"/>
                  </a:lnTo>
                  <a:lnTo>
                    <a:pt x="1231419" y="899733"/>
                  </a:lnTo>
                  <a:lnTo>
                    <a:pt x="1118664" y="912654"/>
                  </a:lnTo>
                  <a:lnTo>
                    <a:pt x="1005908" y="928475"/>
                  </a:lnTo>
                  <a:lnTo>
                    <a:pt x="893153" y="947409"/>
                  </a:lnTo>
                  <a:lnTo>
                    <a:pt x="780397" y="969594"/>
                  </a:lnTo>
                  <a:lnTo>
                    <a:pt x="667642" y="995100"/>
                  </a:lnTo>
                  <a:lnTo>
                    <a:pt x="554886" y="1023941"/>
                  </a:lnTo>
                  <a:lnTo>
                    <a:pt x="442131" y="1056093"/>
                  </a:lnTo>
                  <a:lnTo>
                    <a:pt x="329375" y="1091506"/>
                  </a:lnTo>
                  <a:lnTo>
                    <a:pt x="216619" y="1130120"/>
                  </a:lnTo>
                  <a:lnTo>
                    <a:pt x="103864" y="1171868"/>
                  </a:lnTo>
                  <a:lnTo>
                    <a:pt x="0" y="1213149"/>
                  </a:lnTo>
                  <a:close/>
                </a:path>
              </a:pathLst>
            </a:cu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6" name="pl26"/>
            <p:cNvSpPr/>
            <p:nvPr/>
          </p:nvSpPr>
          <p:spPr>
            <a:xfrm>
              <a:off x="941876" y="4045257"/>
              <a:ext cx="6145984" cy="664422"/>
            </a:xfrm>
            <a:custGeom>
              <a:avLst/>
              <a:pathLst>
                <a:path w="6145984" h="664422">
                  <a:moveTo>
                    <a:pt x="0" y="424960"/>
                  </a:moveTo>
                  <a:lnTo>
                    <a:pt x="103864" y="449761"/>
                  </a:lnTo>
                  <a:lnTo>
                    <a:pt x="216619" y="474703"/>
                  </a:lnTo>
                  <a:lnTo>
                    <a:pt x="329375" y="497617"/>
                  </a:lnTo>
                  <a:lnTo>
                    <a:pt x="442131" y="518458"/>
                  </a:lnTo>
                  <a:lnTo>
                    <a:pt x="554886" y="537183"/>
                  </a:lnTo>
                  <a:lnTo>
                    <a:pt x="667642" y="553767"/>
                  </a:lnTo>
                  <a:lnTo>
                    <a:pt x="780397" y="568205"/>
                  </a:lnTo>
                  <a:lnTo>
                    <a:pt x="893153" y="580533"/>
                  </a:lnTo>
                  <a:lnTo>
                    <a:pt x="1005908" y="590841"/>
                  </a:lnTo>
                  <a:lnTo>
                    <a:pt x="1118664" y="599289"/>
                  </a:lnTo>
                  <a:lnTo>
                    <a:pt x="1231419" y="606110"/>
                  </a:lnTo>
                  <a:lnTo>
                    <a:pt x="1344175" y="611605"/>
                  </a:lnTo>
                  <a:lnTo>
                    <a:pt x="1456930" y="616115"/>
                  </a:lnTo>
                  <a:lnTo>
                    <a:pt x="1569686" y="619985"/>
                  </a:lnTo>
                  <a:lnTo>
                    <a:pt x="1682441" y="623522"/>
                  </a:lnTo>
                  <a:lnTo>
                    <a:pt x="1795197" y="626956"/>
                  </a:lnTo>
                  <a:lnTo>
                    <a:pt x="1907952" y="631615"/>
                  </a:lnTo>
                  <a:lnTo>
                    <a:pt x="2020708" y="637371"/>
                  </a:lnTo>
                  <a:lnTo>
                    <a:pt x="2133463" y="642751"/>
                  </a:lnTo>
                  <a:lnTo>
                    <a:pt x="2246219" y="646696"/>
                  </a:lnTo>
                  <a:lnTo>
                    <a:pt x="2358975" y="649508"/>
                  </a:lnTo>
                  <a:lnTo>
                    <a:pt x="2471730" y="655015"/>
                  </a:lnTo>
                  <a:lnTo>
                    <a:pt x="2584486" y="660335"/>
                  </a:lnTo>
                  <a:lnTo>
                    <a:pt x="2697241" y="662935"/>
                  </a:lnTo>
                  <a:lnTo>
                    <a:pt x="2809997" y="662821"/>
                  </a:lnTo>
                  <a:lnTo>
                    <a:pt x="2922752" y="664226"/>
                  </a:lnTo>
                  <a:lnTo>
                    <a:pt x="3035508" y="664422"/>
                  </a:lnTo>
                  <a:lnTo>
                    <a:pt x="3148263" y="660945"/>
                  </a:lnTo>
                  <a:lnTo>
                    <a:pt x="3261019" y="655195"/>
                  </a:lnTo>
                  <a:lnTo>
                    <a:pt x="3373774" y="649621"/>
                  </a:lnTo>
                  <a:lnTo>
                    <a:pt x="3486530" y="641386"/>
                  </a:lnTo>
                  <a:lnTo>
                    <a:pt x="3599285" y="629853"/>
                  </a:lnTo>
                  <a:lnTo>
                    <a:pt x="3712041" y="616733"/>
                  </a:lnTo>
                  <a:lnTo>
                    <a:pt x="3824796" y="599699"/>
                  </a:lnTo>
                  <a:lnTo>
                    <a:pt x="3937552" y="580749"/>
                  </a:lnTo>
                  <a:lnTo>
                    <a:pt x="4050307" y="564374"/>
                  </a:lnTo>
                  <a:lnTo>
                    <a:pt x="4163063" y="549617"/>
                  </a:lnTo>
                  <a:lnTo>
                    <a:pt x="4275819" y="533102"/>
                  </a:lnTo>
                  <a:lnTo>
                    <a:pt x="4388574" y="514550"/>
                  </a:lnTo>
                  <a:lnTo>
                    <a:pt x="4501330" y="493972"/>
                  </a:lnTo>
                  <a:lnTo>
                    <a:pt x="4614085" y="471521"/>
                  </a:lnTo>
                  <a:lnTo>
                    <a:pt x="4726841" y="447608"/>
                  </a:lnTo>
                  <a:lnTo>
                    <a:pt x="4839596" y="422418"/>
                  </a:lnTo>
                  <a:lnTo>
                    <a:pt x="4952352" y="395980"/>
                  </a:lnTo>
                  <a:lnTo>
                    <a:pt x="5065107" y="368210"/>
                  </a:lnTo>
                  <a:lnTo>
                    <a:pt x="5177863" y="338952"/>
                  </a:lnTo>
                  <a:lnTo>
                    <a:pt x="5290618" y="308007"/>
                  </a:lnTo>
                  <a:lnTo>
                    <a:pt x="5403374" y="275167"/>
                  </a:lnTo>
                  <a:lnTo>
                    <a:pt x="5516129" y="240230"/>
                  </a:lnTo>
                  <a:lnTo>
                    <a:pt x="5628885" y="203024"/>
                  </a:lnTo>
                  <a:lnTo>
                    <a:pt x="5741640" y="163411"/>
                  </a:lnTo>
                  <a:lnTo>
                    <a:pt x="5854396" y="121287"/>
                  </a:lnTo>
                  <a:lnTo>
                    <a:pt x="5967151" y="76586"/>
                  </a:lnTo>
                  <a:lnTo>
                    <a:pt x="6079907" y="29270"/>
                  </a:lnTo>
                  <a:lnTo>
                    <a:pt x="6145984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7" name="pl27"/>
            <p:cNvSpPr/>
            <p:nvPr/>
          </p:nvSpPr>
          <p:spPr>
            <a:xfrm>
              <a:off x="941876" y="4667501"/>
              <a:ext cx="6145984" cy="590905"/>
            </a:xfrm>
            <a:custGeom>
              <a:avLst/>
              <a:pathLst>
                <a:path w="6145984" h="590905">
                  <a:moveTo>
                    <a:pt x="6145984" y="8840"/>
                  </a:moveTo>
                  <a:lnTo>
                    <a:pt x="6079907" y="5403"/>
                  </a:lnTo>
                  <a:lnTo>
                    <a:pt x="5967151" y="1653"/>
                  </a:lnTo>
                  <a:lnTo>
                    <a:pt x="5854396" y="0"/>
                  </a:lnTo>
                  <a:lnTo>
                    <a:pt x="5741640" y="400"/>
                  </a:lnTo>
                  <a:lnTo>
                    <a:pt x="5628885" y="2782"/>
                  </a:lnTo>
                  <a:lnTo>
                    <a:pt x="5516129" y="7041"/>
                  </a:lnTo>
                  <a:lnTo>
                    <a:pt x="5403374" y="13032"/>
                  </a:lnTo>
                  <a:lnTo>
                    <a:pt x="5290618" y="20579"/>
                  </a:lnTo>
                  <a:lnTo>
                    <a:pt x="5177863" y="29477"/>
                  </a:lnTo>
                  <a:lnTo>
                    <a:pt x="5065107" y="39511"/>
                  </a:lnTo>
                  <a:lnTo>
                    <a:pt x="4952352" y="50481"/>
                  </a:lnTo>
                  <a:lnTo>
                    <a:pt x="4839596" y="62225"/>
                  </a:lnTo>
                  <a:lnTo>
                    <a:pt x="4726841" y="74655"/>
                  </a:lnTo>
                  <a:lnTo>
                    <a:pt x="4614085" y="87795"/>
                  </a:lnTo>
                  <a:lnTo>
                    <a:pt x="4501330" y="101681"/>
                  </a:lnTo>
                  <a:lnTo>
                    <a:pt x="4388574" y="115177"/>
                  </a:lnTo>
                  <a:lnTo>
                    <a:pt x="4275819" y="128343"/>
                  </a:lnTo>
                  <a:lnTo>
                    <a:pt x="4163063" y="141604"/>
                  </a:lnTo>
                  <a:lnTo>
                    <a:pt x="4050307" y="155088"/>
                  </a:lnTo>
                  <a:lnTo>
                    <a:pt x="3937552" y="170424"/>
                  </a:lnTo>
                  <a:lnTo>
                    <a:pt x="3824796" y="189146"/>
                  </a:lnTo>
                  <a:lnTo>
                    <a:pt x="3712041" y="208478"/>
                  </a:lnTo>
                  <a:lnTo>
                    <a:pt x="3599285" y="223578"/>
                  </a:lnTo>
                  <a:lnTo>
                    <a:pt x="3486530" y="235274"/>
                  </a:lnTo>
                  <a:lnTo>
                    <a:pt x="3373774" y="247056"/>
                  </a:lnTo>
                  <a:lnTo>
                    <a:pt x="3261019" y="257489"/>
                  </a:lnTo>
                  <a:lnTo>
                    <a:pt x="3148263" y="261915"/>
                  </a:lnTo>
                  <a:lnTo>
                    <a:pt x="3035508" y="262123"/>
                  </a:lnTo>
                  <a:lnTo>
                    <a:pt x="2922752" y="262485"/>
                  </a:lnTo>
                  <a:lnTo>
                    <a:pt x="2809997" y="263587"/>
                  </a:lnTo>
                  <a:lnTo>
                    <a:pt x="2697241" y="262520"/>
                  </a:lnTo>
                  <a:lnTo>
                    <a:pt x="2584486" y="258083"/>
                  </a:lnTo>
                  <a:lnTo>
                    <a:pt x="2471730" y="253722"/>
                  </a:lnTo>
                  <a:lnTo>
                    <a:pt x="2358975" y="250878"/>
                  </a:lnTo>
                  <a:lnTo>
                    <a:pt x="2246219" y="249037"/>
                  </a:lnTo>
                  <a:lnTo>
                    <a:pt x="2133463" y="246796"/>
                  </a:lnTo>
                  <a:lnTo>
                    <a:pt x="2020708" y="245126"/>
                  </a:lnTo>
                  <a:lnTo>
                    <a:pt x="1907952" y="244751"/>
                  </a:lnTo>
                  <a:lnTo>
                    <a:pt x="1795197" y="245983"/>
                  </a:lnTo>
                  <a:lnTo>
                    <a:pt x="1682441" y="248829"/>
                  </a:lnTo>
                  <a:lnTo>
                    <a:pt x="1569686" y="253163"/>
                  </a:lnTo>
                  <a:lnTo>
                    <a:pt x="1456930" y="259188"/>
                  </a:lnTo>
                  <a:lnTo>
                    <a:pt x="1344175" y="267188"/>
                  </a:lnTo>
                  <a:lnTo>
                    <a:pt x="1231419" y="277489"/>
                  </a:lnTo>
                  <a:lnTo>
                    <a:pt x="1118664" y="290410"/>
                  </a:lnTo>
                  <a:lnTo>
                    <a:pt x="1005908" y="306231"/>
                  </a:lnTo>
                  <a:lnTo>
                    <a:pt x="893153" y="325165"/>
                  </a:lnTo>
                  <a:lnTo>
                    <a:pt x="780397" y="347350"/>
                  </a:lnTo>
                  <a:lnTo>
                    <a:pt x="667642" y="372856"/>
                  </a:lnTo>
                  <a:lnTo>
                    <a:pt x="554886" y="401697"/>
                  </a:lnTo>
                  <a:lnTo>
                    <a:pt x="442131" y="433849"/>
                  </a:lnTo>
                  <a:lnTo>
                    <a:pt x="329375" y="469262"/>
                  </a:lnTo>
                  <a:lnTo>
                    <a:pt x="216619" y="507876"/>
                  </a:lnTo>
                  <a:lnTo>
                    <a:pt x="103864" y="549624"/>
                  </a:lnTo>
                  <a:lnTo>
                    <a:pt x="0" y="590905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8" name="pl28"/>
            <p:cNvSpPr/>
            <p:nvPr/>
          </p:nvSpPr>
          <p:spPr>
            <a:xfrm>
              <a:off x="941876" y="4360799"/>
              <a:ext cx="6145984" cy="503512"/>
            </a:xfrm>
            <a:custGeom>
              <a:avLst/>
              <a:pathLst>
                <a:path w="6145984" h="503512">
                  <a:moveTo>
                    <a:pt x="0" y="503512"/>
                  </a:moveTo>
                  <a:lnTo>
                    <a:pt x="103864" y="495272"/>
                  </a:lnTo>
                  <a:lnTo>
                    <a:pt x="216619" y="486869"/>
                  </a:lnTo>
                  <a:lnTo>
                    <a:pt x="329375" y="479019"/>
                  </a:lnTo>
                  <a:lnTo>
                    <a:pt x="442131" y="471733"/>
                  </a:lnTo>
                  <a:lnTo>
                    <a:pt x="554886" y="465020"/>
                  </a:lnTo>
                  <a:lnTo>
                    <a:pt x="667642" y="458891"/>
                  </a:lnTo>
                  <a:lnTo>
                    <a:pt x="780397" y="453357"/>
                  </a:lnTo>
                  <a:lnTo>
                    <a:pt x="893153" y="448429"/>
                  </a:lnTo>
                  <a:lnTo>
                    <a:pt x="1005908" y="444116"/>
                  </a:lnTo>
                  <a:lnTo>
                    <a:pt x="1118664" y="440429"/>
                  </a:lnTo>
                  <a:lnTo>
                    <a:pt x="1231419" y="437379"/>
                  </a:lnTo>
                  <a:lnTo>
                    <a:pt x="1344175" y="434976"/>
                  </a:lnTo>
                  <a:lnTo>
                    <a:pt x="1456930" y="433231"/>
                  </a:lnTo>
                  <a:lnTo>
                    <a:pt x="1569686" y="432154"/>
                  </a:lnTo>
                  <a:lnTo>
                    <a:pt x="1682441" y="431755"/>
                  </a:lnTo>
                  <a:lnTo>
                    <a:pt x="1795197" y="432049"/>
                  </a:lnTo>
                  <a:lnTo>
                    <a:pt x="1907952" y="433763"/>
                  </a:lnTo>
                  <a:lnTo>
                    <a:pt x="2020708" y="436828"/>
                  </a:lnTo>
                  <a:lnTo>
                    <a:pt x="2133463" y="440353"/>
                  </a:lnTo>
                  <a:lnTo>
                    <a:pt x="2246219" y="443446"/>
                  </a:lnTo>
                  <a:lnTo>
                    <a:pt x="2358975" y="445773"/>
                  </a:lnTo>
                  <a:lnTo>
                    <a:pt x="2471730" y="449948"/>
                  </a:lnTo>
                  <a:lnTo>
                    <a:pt x="2584486" y="454788"/>
                  </a:lnTo>
                  <a:lnTo>
                    <a:pt x="2697241" y="458307"/>
                  </a:lnTo>
                  <a:lnTo>
                    <a:pt x="2809997" y="458784"/>
                  </a:lnTo>
                  <a:lnTo>
                    <a:pt x="2922752" y="458935"/>
                  </a:lnTo>
                  <a:lnTo>
                    <a:pt x="3035508" y="458852"/>
                  </a:lnTo>
                  <a:lnTo>
                    <a:pt x="3148263" y="457010"/>
                  </a:lnTo>
                  <a:lnTo>
                    <a:pt x="3261019" y="451921"/>
                  </a:lnTo>
                  <a:lnTo>
                    <a:pt x="3373774" y="443918"/>
                  </a:lnTo>
                  <a:lnTo>
                    <a:pt x="3486530" y="433910"/>
                  </a:lnTo>
                  <a:lnTo>
                    <a:pt x="3599285" y="422295"/>
                  </a:lnTo>
                  <a:lnTo>
                    <a:pt x="3712041" y="408185"/>
                  </a:lnTo>
                  <a:lnTo>
                    <a:pt x="3824796" y="390002"/>
                  </a:lnTo>
                  <a:lnTo>
                    <a:pt x="3937552" y="371166"/>
                  </a:lnTo>
                  <a:lnTo>
                    <a:pt x="4050307" y="355311"/>
                  </a:lnTo>
                  <a:lnTo>
                    <a:pt x="4163063" y="341190"/>
                  </a:lnTo>
                  <a:lnTo>
                    <a:pt x="4275819" y="326302"/>
                  </a:lnTo>
                  <a:lnTo>
                    <a:pt x="4388574" y="310443"/>
                  </a:lnTo>
                  <a:lnTo>
                    <a:pt x="4501330" y="293406"/>
                  </a:lnTo>
                  <a:lnTo>
                    <a:pt x="4614085" y="275238"/>
                  </a:lnTo>
                  <a:lnTo>
                    <a:pt x="4726841" y="256711"/>
                  </a:lnTo>
                  <a:lnTo>
                    <a:pt x="4839596" y="237901"/>
                  </a:lnTo>
                  <a:lnTo>
                    <a:pt x="4952352" y="218810"/>
                  </a:lnTo>
                  <a:lnTo>
                    <a:pt x="5065107" y="199440"/>
                  </a:lnTo>
                  <a:lnTo>
                    <a:pt x="5177863" y="179794"/>
                  </a:lnTo>
                  <a:lnTo>
                    <a:pt x="5290618" y="159873"/>
                  </a:lnTo>
                  <a:lnTo>
                    <a:pt x="5403374" y="139679"/>
                  </a:lnTo>
                  <a:lnTo>
                    <a:pt x="5516129" y="119215"/>
                  </a:lnTo>
                  <a:lnTo>
                    <a:pt x="5628885" y="98483"/>
                  </a:lnTo>
                  <a:lnTo>
                    <a:pt x="5741640" y="77485"/>
                  </a:lnTo>
                  <a:lnTo>
                    <a:pt x="5854396" y="56223"/>
                  </a:lnTo>
                  <a:lnTo>
                    <a:pt x="5967151" y="34699"/>
                  </a:lnTo>
                  <a:lnTo>
                    <a:pt x="6079907" y="12916"/>
                  </a:lnTo>
                  <a:lnTo>
                    <a:pt x="6145984" y="0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9" name="pg29"/>
            <p:cNvSpPr/>
            <p:nvPr/>
          </p:nvSpPr>
          <p:spPr>
            <a:xfrm>
              <a:off x="941876" y="4535080"/>
              <a:ext cx="6145984" cy="776173"/>
            </a:xfrm>
            <a:custGeom>
              <a:avLst/>
              <a:pathLst>
                <a:path w="6145984" h="776173">
                  <a:moveTo>
                    <a:pt x="0" y="0"/>
                  </a:moveTo>
                  <a:lnTo>
                    <a:pt x="103864" y="5553"/>
                  </a:lnTo>
                  <a:lnTo>
                    <a:pt x="216619" y="11240"/>
                  </a:lnTo>
                  <a:lnTo>
                    <a:pt x="329375" y="16541"/>
                  </a:lnTo>
                  <a:lnTo>
                    <a:pt x="442131" y="21413"/>
                  </a:lnTo>
                  <a:lnTo>
                    <a:pt x="554886" y="25819"/>
                  </a:lnTo>
                  <a:lnTo>
                    <a:pt x="667642" y="29730"/>
                  </a:lnTo>
                  <a:lnTo>
                    <a:pt x="780397" y="33140"/>
                  </a:lnTo>
                  <a:lnTo>
                    <a:pt x="893153" y="36075"/>
                  </a:lnTo>
                  <a:lnTo>
                    <a:pt x="1005908" y="38608"/>
                  </a:lnTo>
                  <a:lnTo>
                    <a:pt x="1118664" y="40871"/>
                  </a:lnTo>
                  <a:lnTo>
                    <a:pt x="1231419" y="43061"/>
                  </a:lnTo>
                  <a:lnTo>
                    <a:pt x="1344175" y="45431"/>
                  </a:lnTo>
                  <a:lnTo>
                    <a:pt x="1456930" y="48269"/>
                  </a:lnTo>
                  <a:lnTo>
                    <a:pt x="1569686" y="51866"/>
                  </a:lnTo>
                  <a:lnTo>
                    <a:pt x="1682441" y="56480"/>
                  </a:lnTo>
                  <a:lnTo>
                    <a:pt x="1795197" y="62304"/>
                  </a:lnTo>
                  <a:lnTo>
                    <a:pt x="1907952" y="70254"/>
                  </a:lnTo>
                  <a:lnTo>
                    <a:pt x="2020708" y="80309"/>
                  </a:lnTo>
                  <a:lnTo>
                    <a:pt x="2133463" y="91572"/>
                  </a:lnTo>
                  <a:lnTo>
                    <a:pt x="2246219" y="103500"/>
                  </a:lnTo>
                  <a:lnTo>
                    <a:pt x="2358975" y="116591"/>
                  </a:lnTo>
                  <a:lnTo>
                    <a:pt x="2471730" y="133474"/>
                  </a:lnTo>
                  <a:lnTo>
                    <a:pt x="2584486" y="151504"/>
                  </a:lnTo>
                  <a:lnTo>
                    <a:pt x="2697241" y="168478"/>
                  </a:lnTo>
                  <a:lnTo>
                    <a:pt x="2809997" y="184115"/>
                  </a:lnTo>
                  <a:lnTo>
                    <a:pt x="2922752" y="198558"/>
                  </a:lnTo>
                  <a:lnTo>
                    <a:pt x="3035508" y="210857"/>
                  </a:lnTo>
                  <a:lnTo>
                    <a:pt x="3148263" y="222139"/>
                  </a:lnTo>
                  <a:lnTo>
                    <a:pt x="3261019" y="236818"/>
                  </a:lnTo>
                  <a:lnTo>
                    <a:pt x="3373774" y="258239"/>
                  </a:lnTo>
                  <a:lnTo>
                    <a:pt x="3486530" y="280981"/>
                  </a:lnTo>
                  <a:lnTo>
                    <a:pt x="3599285" y="300963"/>
                  </a:lnTo>
                  <a:lnTo>
                    <a:pt x="3712041" y="319718"/>
                  </a:lnTo>
                  <a:lnTo>
                    <a:pt x="3824796" y="340542"/>
                  </a:lnTo>
                  <a:lnTo>
                    <a:pt x="3937552" y="359767"/>
                  </a:lnTo>
                  <a:lnTo>
                    <a:pt x="4050307" y="375303"/>
                  </a:lnTo>
                  <a:lnTo>
                    <a:pt x="4163063" y="388794"/>
                  </a:lnTo>
                  <a:lnTo>
                    <a:pt x="4275819" y="400788"/>
                  </a:lnTo>
                  <a:lnTo>
                    <a:pt x="4388574" y="410088"/>
                  </a:lnTo>
                  <a:lnTo>
                    <a:pt x="4501330" y="415749"/>
                  </a:lnTo>
                  <a:lnTo>
                    <a:pt x="4614085" y="417529"/>
                  </a:lnTo>
                  <a:lnTo>
                    <a:pt x="4726841" y="417315"/>
                  </a:lnTo>
                  <a:lnTo>
                    <a:pt x="4839596" y="415421"/>
                  </a:lnTo>
                  <a:lnTo>
                    <a:pt x="4952352" y="411862"/>
                  </a:lnTo>
                  <a:lnTo>
                    <a:pt x="5065107" y="406560"/>
                  </a:lnTo>
                  <a:lnTo>
                    <a:pt x="5177863" y="399374"/>
                  </a:lnTo>
                  <a:lnTo>
                    <a:pt x="5290618" y="390129"/>
                  </a:lnTo>
                  <a:lnTo>
                    <a:pt x="5403374" y="378635"/>
                  </a:lnTo>
                  <a:lnTo>
                    <a:pt x="5516129" y="364716"/>
                  </a:lnTo>
                  <a:lnTo>
                    <a:pt x="5628885" y="348217"/>
                  </a:lnTo>
                  <a:lnTo>
                    <a:pt x="5741640" y="329010"/>
                  </a:lnTo>
                  <a:lnTo>
                    <a:pt x="5854396" y="307001"/>
                  </a:lnTo>
                  <a:lnTo>
                    <a:pt x="5967151" y="282127"/>
                  </a:lnTo>
                  <a:lnTo>
                    <a:pt x="6079907" y="254345"/>
                  </a:lnTo>
                  <a:lnTo>
                    <a:pt x="6145984" y="236350"/>
                  </a:lnTo>
                  <a:lnTo>
                    <a:pt x="6145984" y="776173"/>
                  </a:lnTo>
                  <a:lnTo>
                    <a:pt x="6079907" y="766191"/>
                  </a:lnTo>
                  <a:lnTo>
                    <a:pt x="5967151" y="750290"/>
                  </a:lnTo>
                  <a:lnTo>
                    <a:pt x="5854396" y="735514"/>
                  </a:lnTo>
                  <a:lnTo>
                    <a:pt x="5741640" y="721833"/>
                  </a:lnTo>
                  <a:lnTo>
                    <a:pt x="5628885" y="709192"/>
                  </a:lnTo>
                  <a:lnTo>
                    <a:pt x="5516129" y="697510"/>
                  </a:lnTo>
                  <a:lnTo>
                    <a:pt x="5403374" y="686669"/>
                  </a:lnTo>
                  <a:lnTo>
                    <a:pt x="5290618" y="676526"/>
                  </a:lnTo>
                  <a:lnTo>
                    <a:pt x="5177863" y="666914"/>
                  </a:lnTo>
                  <a:lnTo>
                    <a:pt x="5065107" y="657656"/>
                  </a:lnTo>
                  <a:lnTo>
                    <a:pt x="4952352" y="648587"/>
                  </a:lnTo>
                  <a:lnTo>
                    <a:pt x="4839596" y="639576"/>
                  </a:lnTo>
                  <a:lnTo>
                    <a:pt x="4726841" y="630556"/>
                  </a:lnTo>
                  <a:lnTo>
                    <a:pt x="4614085" y="621555"/>
                  </a:lnTo>
                  <a:lnTo>
                    <a:pt x="4501330" y="612449"/>
                  </a:lnTo>
                  <a:lnTo>
                    <a:pt x="4388574" y="600730"/>
                  </a:lnTo>
                  <a:lnTo>
                    <a:pt x="4275819" y="586822"/>
                  </a:lnTo>
                  <a:lnTo>
                    <a:pt x="4163063" y="572045"/>
                  </a:lnTo>
                  <a:lnTo>
                    <a:pt x="4050307" y="557465"/>
                  </a:lnTo>
                  <a:lnTo>
                    <a:pt x="3937552" y="541040"/>
                  </a:lnTo>
                  <a:lnTo>
                    <a:pt x="3824796" y="521620"/>
                  </a:lnTo>
                  <a:lnTo>
                    <a:pt x="3712041" y="502761"/>
                  </a:lnTo>
                  <a:lnTo>
                    <a:pt x="3599285" y="485700"/>
                  </a:lnTo>
                  <a:lnTo>
                    <a:pt x="3486530" y="465859"/>
                  </a:lnTo>
                  <a:lnTo>
                    <a:pt x="3373774" y="446150"/>
                  </a:lnTo>
                  <a:lnTo>
                    <a:pt x="3261019" y="428886"/>
                  </a:lnTo>
                  <a:lnTo>
                    <a:pt x="3148263" y="413074"/>
                  </a:lnTo>
                  <a:lnTo>
                    <a:pt x="3035508" y="398996"/>
                  </a:lnTo>
                  <a:lnTo>
                    <a:pt x="2922752" y="387173"/>
                  </a:lnTo>
                  <a:lnTo>
                    <a:pt x="2809997" y="374875"/>
                  </a:lnTo>
                  <a:lnTo>
                    <a:pt x="2697241" y="358229"/>
                  </a:lnTo>
                  <a:lnTo>
                    <a:pt x="2584486" y="339683"/>
                  </a:lnTo>
                  <a:lnTo>
                    <a:pt x="2471730" y="322474"/>
                  </a:lnTo>
                  <a:lnTo>
                    <a:pt x="2358975" y="307868"/>
                  </a:lnTo>
                  <a:lnTo>
                    <a:pt x="2246219" y="295608"/>
                  </a:lnTo>
                  <a:lnTo>
                    <a:pt x="2133463" y="285138"/>
                  </a:lnTo>
                  <a:lnTo>
                    <a:pt x="2020708" y="277048"/>
                  </a:lnTo>
                  <a:lnTo>
                    <a:pt x="1907952" y="271596"/>
                  </a:lnTo>
                  <a:lnTo>
                    <a:pt x="1795197" y="268684"/>
                  </a:lnTo>
                  <a:lnTo>
                    <a:pt x="1682441" y="268233"/>
                  </a:lnTo>
                  <a:lnTo>
                    <a:pt x="1569686" y="270351"/>
                  </a:lnTo>
                  <a:lnTo>
                    <a:pt x="1456930" y="275218"/>
                  </a:lnTo>
                  <a:lnTo>
                    <a:pt x="1344175" y="283082"/>
                  </a:lnTo>
                  <a:lnTo>
                    <a:pt x="1231419" y="294223"/>
                  </a:lnTo>
                  <a:lnTo>
                    <a:pt x="1118664" y="308920"/>
                  </a:lnTo>
                  <a:lnTo>
                    <a:pt x="1005908" y="327416"/>
                  </a:lnTo>
                  <a:lnTo>
                    <a:pt x="893153" y="349896"/>
                  </a:lnTo>
                  <a:lnTo>
                    <a:pt x="780397" y="376484"/>
                  </a:lnTo>
                  <a:lnTo>
                    <a:pt x="667642" y="407242"/>
                  </a:lnTo>
                  <a:lnTo>
                    <a:pt x="554886" y="442187"/>
                  </a:lnTo>
                  <a:lnTo>
                    <a:pt x="442131" y="481301"/>
                  </a:lnTo>
                  <a:lnTo>
                    <a:pt x="329375" y="524547"/>
                  </a:lnTo>
                  <a:lnTo>
                    <a:pt x="216619" y="571876"/>
                  </a:lnTo>
                  <a:lnTo>
                    <a:pt x="103864" y="623235"/>
                  </a:lnTo>
                  <a:lnTo>
                    <a:pt x="0" y="674208"/>
                  </a:lnTo>
                  <a:close/>
                </a:path>
              </a:pathLst>
            </a:cu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0" name="pl30"/>
            <p:cNvSpPr/>
            <p:nvPr/>
          </p:nvSpPr>
          <p:spPr>
            <a:xfrm>
              <a:off x="941876" y="4535080"/>
              <a:ext cx="6145984" cy="417529"/>
            </a:xfrm>
            <a:custGeom>
              <a:avLst/>
              <a:pathLst>
                <a:path w="6145984" h="417529">
                  <a:moveTo>
                    <a:pt x="0" y="0"/>
                  </a:moveTo>
                  <a:lnTo>
                    <a:pt x="103864" y="5553"/>
                  </a:lnTo>
                  <a:lnTo>
                    <a:pt x="216619" y="11240"/>
                  </a:lnTo>
                  <a:lnTo>
                    <a:pt x="329375" y="16541"/>
                  </a:lnTo>
                  <a:lnTo>
                    <a:pt x="442131" y="21413"/>
                  </a:lnTo>
                  <a:lnTo>
                    <a:pt x="554886" y="25819"/>
                  </a:lnTo>
                  <a:lnTo>
                    <a:pt x="667642" y="29730"/>
                  </a:lnTo>
                  <a:lnTo>
                    <a:pt x="780397" y="33140"/>
                  </a:lnTo>
                  <a:lnTo>
                    <a:pt x="893153" y="36075"/>
                  </a:lnTo>
                  <a:lnTo>
                    <a:pt x="1005908" y="38608"/>
                  </a:lnTo>
                  <a:lnTo>
                    <a:pt x="1118664" y="40871"/>
                  </a:lnTo>
                  <a:lnTo>
                    <a:pt x="1231419" y="43061"/>
                  </a:lnTo>
                  <a:lnTo>
                    <a:pt x="1344175" y="45431"/>
                  </a:lnTo>
                  <a:lnTo>
                    <a:pt x="1456930" y="48269"/>
                  </a:lnTo>
                  <a:lnTo>
                    <a:pt x="1569686" y="51866"/>
                  </a:lnTo>
                  <a:lnTo>
                    <a:pt x="1682441" y="56480"/>
                  </a:lnTo>
                  <a:lnTo>
                    <a:pt x="1795197" y="62304"/>
                  </a:lnTo>
                  <a:lnTo>
                    <a:pt x="1907952" y="70254"/>
                  </a:lnTo>
                  <a:lnTo>
                    <a:pt x="2020708" y="80309"/>
                  </a:lnTo>
                  <a:lnTo>
                    <a:pt x="2133463" y="91572"/>
                  </a:lnTo>
                  <a:lnTo>
                    <a:pt x="2246219" y="103500"/>
                  </a:lnTo>
                  <a:lnTo>
                    <a:pt x="2358975" y="116591"/>
                  </a:lnTo>
                  <a:lnTo>
                    <a:pt x="2471730" y="133474"/>
                  </a:lnTo>
                  <a:lnTo>
                    <a:pt x="2584486" y="151504"/>
                  </a:lnTo>
                  <a:lnTo>
                    <a:pt x="2697241" y="168478"/>
                  </a:lnTo>
                  <a:lnTo>
                    <a:pt x="2809997" y="184115"/>
                  </a:lnTo>
                  <a:lnTo>
                    <a:pt x="2922752" y="198558"/>
                  </a:lnTo>
                  <a:lnTo>
                    <a:pt x="3035508" y="210857"/>
                  </a:lnTo>
                  <a:lnTo>
                    <a:pt x="3148263" y="222139"/>
                  </a:lnTo>
                  <a:lnTo>
                    <a:pt x="3261019" y="236818"/>
                  </a:lnTo>
                  <a:lnTo>
                    <a:pt x="3373774" y="258239"/>
                  </a:lnTo>
                  <a:lnTo>
                    <a:pt x="3486530" y="280981"/>
                  </a:lnTo>
                  <a:lnTo>
                    <a:pt x="3599285" y="300963"/>
                  </a:lnTo>
                  <a:lnTo>
                    <a:pt x="3712041" y="319718"/>
                  </a:lnTo>
                  <a:lnTo>
                    <a:pt x="3824796" y="340542"/>
                  </a:lnTo>
                  <a:lnTo>
                    <a:pt x="3937552" y="359767"/>
                  </a:lnTo>
                  <a:lnTo>
                    <a:pt x="4050307" y="375303"/>
                  </a:lnTo>
                  <a:lnTo>
                    <a:pt x="4163063" y="388794"/>
                  </a:lnTo>
                  <a:lnTo>
                    <a:pt x="4275819" y="400788"/>
                  </a:lnTo>
                  <a:lnTo>
                    <a:pt x="4388574" y="410088"/>
                  </a:lnTo>
                  <a:lnTo>
                    <a:pt x="4501330" y="415749"/>
                  </a:lnTo>
                  <a:lnTo>
                    <a:pt x="4614085" y="417529"/>
                  </a:lnTo>
                  <a:lnTo>
                    <a:pt x="4726841" y="417315"/>
                  </a:lnTo>
                  <a:lnTo>
                    <a:pt x="4839596" y="415421"/>
                  </a:lnTo>
                  <a:lnTo>
                    <a:pt x="4952352" y="411862"/>
                  </a:lnTo>
                  <a:lnTo>
                    <a:pt x="5065107" y="406560"/>
                  </a:lnTo>
                  <a:lnTo>
                    <a:pt x="5177863" y="399374"/>
                  </a:lnTo>
                  <a:lnTo>
                    <a:pt x="5290618" y="390129"/>
                  </a:lnTo>
                  <a:lnTo>
                    <a:pt x="5403374" y="378635"/>
                  </a:lnTo>
                  <a:lnTo>
                    <a:pt x="5516129" y="364716"/>
                  </a:lnTo>
                  <a:lnTo>
                    <a:pt x="5628885" y="348217"/>
                  </a:lnTo>
                  <a:lnTo>
                    <a:pt x="5741640" y="329010"/>
                  </a:lnTo>
                  <a:lnTo>
                    <a:pt x="5854396" y="307001"/>
                  </a:lnTo>
                  <a:lnTo>
                    <a:pt x="5967151" y="282127"/>
                  </a:lnTo>
                  <a:lnTo>
                    <a:pt x="6079907" y="254345"/>
                  </a:lnTo>
                  <a:lnTo>
                    <a:pt x="6145984" y="23635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1" name="pl31"/>
            <p:cNvSpPr/>
            <p:nvPr/>
          </p:nvSpPr>
          <p:spPr>
            <a:xfrm>
              <a:off x="941876" y="4803313"/>
              <a:ext cx="6145984" cy="507940"/>
            </a:xfrm>
            <a:custGeom>
              <a:avLst/>
              <a:pathLst>
                <a:path w="6145984" h="507940">
                  <a:moveTo>
                    <a:pt x="6145984" y="507940"/>
                  </a:moveTo>
                  <a:lnTo>
                    <a:pt x="6079907" y="497958"/>
                  </a:lnTo>
                  <a:lnTo>
                    <a:pt x="5967151" y="482057"/>
                  </a:lnTo>
                  <a:lnTo>
                    <a:pt x="5854396" y="467281"/>
                  </a:lnTo>
                  <a:lnTo>
                    <a:pt x="5741640" y="453600"/>
                  </a:lnTo>
                  <a:lnTo>
                    <a:pt x="5628885" y="440959"/>
                  </a:lnTo>
                  <a:lnTo>
                    <a:pt x="5516129" y="429276"/>
                  </a:lnTo>
                  <a:lnTo>
                    <a:pt x="5403374" y="418436"/>
                  </a:lnTo>
                  <a:lnTo>
                    <a:pt x="5290618" y="408293"/>
                  </a:lnTo>
                  <a:lnTo>
                    <a:pt x="5177863" y="398681"/>
                  </a:lnTo>
                  <a:lnTo>
                    <a:pt x="5065107" y="389423"/>
                  </a:lnTo>
                  <a:lnTo>
                    <a:pt x="4952352" y="380353"/>
                  </a:lnTo>
                  <a:lnTo>
                    <a:pt x="4839596" y="371342"/>
                  </a:lnTo>
                  <a:lnTo>
                    <a:pt x="4726841" y="362323"/>
                  </a:lnTo>
                  <a:lnTo>
                    <a:pt x="4614085" y="353321"/>
                  </a:lnTo>
                  <a:lnTo>
                    <a:pt x="4501330" y="344215"/>
                  </a:lnTo>
                  <a:lnTo>
                    <a:pt x="4388574" y="332496"/>
                  </a:lnTo>
                  <a:lnTo>
                    <a:pt x="4275819" y="318589"/>
                  </a:lnTo>
                  <a:lnTo>
                    <a:pt x="4163063" y="303812"/>
                  </a:lnTo>
                  <a:lnTo>
                    <a:pt x="4050307" y="289232"/>
                  </a:lnTo>
                  <a:lnTo>
                    <a:pt x="3937552" y="272807"/>
                  </a:lnTo>
                  <a:lnTo>
                    <a:pt x="3824796" y="253387"/>
                  </a:lnTo>
                  <a:lnTo>
                    <a:pt x="3712041" y="234528"/>
                  </a:lnTo>
                  <a:lnTo>
                    <a:pt x="3599285" y="217467"/>
                  </a:lnTo>
                  <a:lnTo>
                    <a:pt x="3486530" y="197625"/>
                  </a:lnTo>
                  <a:lnTo>
                    <a:pt x="3373774" y="177917"/>
                  </a:lnTo>
                  <a:lnTo>
                    <a:pt x="3261019" y="160653"/>
                  </a:lnTo>
                  <a:lnTo>
                    <a:pt x="3148263" y="144840"/>
                  </a:lnTo>
                  <a:lnTo>
                    <a:pt x="3035508" y="130763"/>
                  </a:lnTo>
                  <a:lnTo>
                    <a:pt x="2922752" y="118940"/>
                  </a:lnTo>
                  <a:lnTo>
                    <a:pt x="2809997" y="106642"/>
                  </a:lnTo>
                  <a:lnTo>
                    <a:pt x="2697241" y="89995"/>
                  </a:lnTo>
                  <a:lnTo>
                    <a:pt x="2584486" y="71450"/>
                  </a:lnTo>
                  <a:lnTo>
                    <a:pt x="2471730" y="54240"/>
                  </a:lnTo>
                  <a:lnTo>
                    <a:pt x="2358975" y="39635"/>
                  </a:lnTo>
                  <a:lnTo>
                    <a:pt x="2246219" y="27375"/>
                  </a:lnTo>
                  <a:lnTo>
                    <a:pt x="2133463" y="16905"/>
                  </a:lnTo>
                  <a:lnTo>
                    <a:pt x="2020708" y="8815"/>
                  </a:lnTo>
                  <a:lnTo>
                    <a:pt x="1907952" y="3363"/>
                  </a:lnTo>
                  <a:lnTo>
                    <a:pt x="1795197" y="451"/>
                  </a:lnTo>
                  <a:lnTo>
                    <a:pt x="1682441" y="0"/>
                  </a:lnTo>
                  <a:lnTo>
                    <a:pt x="1569686" y="2118"/>
                  </a:lnTo>
                  <a:lnTo>
                    <a:pt x="1456930" y="6985"/>
                  </a:lnTo>
                  <a:lnTo>
                    <a:pt x="1344175" y="14848"/>
                  </a:lnTo>
                  <a:lnTo>
                    <a:pt x="1231419" y="25990"/>
                  </a:lnTo>
                  <a:lnTo>
                    <a:pt x="1118664" y="40687"/>
                  </a:lnTo>
                  <a:lnTo>
                    <a:pt x="1005908" y="59183"/>
                  </a:lnTo>
                  <a:lnTo>
                    <a:pt x="893153" y="81663"/>
                  </a:lnTo>
                  <a:lnTo>
                    <a:pt x="780397" y="108251"/>
                  </a:lnTo>
                  <a:lnTo>
                    <a:pt x="667642" y="139009"/>
                  </a:lnTo>
                  <a:lnTo>
                    <a:pt x="554886" y="173953"/>
                  </a:lnTo>
                  <a:lnTo>
                    <a:pt x="442131" y="213067"/>
                  </a:lnTo>
                  <a:lnTo>
                    <a:pt x="329375" y="256313"/>
                  </a:lnTo>
                  <a:lnTo>
                    <a:pt x="216619" y="303643"/>
                  </a:lnTo>
                  <a:lnTo>
                    <a:pt x="103864" y="355002"/>
                  </a:lnTo>
                  <a:lnTo>
                    <a:pt x="0" y="405975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2" name="pl32"/>
            <p:cNvSpPr/>
            <p:nvPr/>
          </p:nvSpPr>
          <p:spPr>
            <a:xfrm>
              <a:off x="941876" y="4696189"/>
              <a:ext cx="6145984" cy="372218"/>
            </a:xfrm>
            <a:custGeom>
              <a:avLst/>
              <a:pathLst>
                <a:path w="6145984" h="372218">
                  <a:moveTo>
                    <a:pt x="0" y="175995"/>
                  </a:moveTo>
                  <a:lnTo>
                    <a:pt x="103864" y="153285"/>
                  </a:lnTo>
                  <a:lnTo>
                    <a:pt x="216619" y="130449"/>
                  </a:lnTo>
                  <a:lnTo>
                    <a:pt x="329375" y="109435"/>
                  </a:lnTo>
                  <a:lnTo>
                    <a:pt x="442131" y="90248"/>
                  </a:lnTo>
                  <a:lnTo>
                    <a:pt x="554886" y="72894"/>
                  </a:lnTo>
                  <a:lnTo>
                    <a:pt x="667642" y="57377"/>
                  </a:lnTo>
                  <a:lnTo>
                    <a:pt x="780397" y="43703"/>
                  </a:lnTo>
                  <a:lnTo>
                    <a:pt x="893153" y="31877"/>
                  </a:lnTo>
                  <a:lnTo>
                    <a:pt x="1005908" y="21903"/>
                  </a:lnTo>
                  <a:lnTo>
                    <a:pt x="1118664" y="13786"/>
                  </a:lnTo>
                  <a:lnTo>
                    <a:pt x="1231419" y="7533"/>
                  </a:lnTo>
                  <a:lnTo>
                    <a:pt x="1344175" y="3147"/>
                  </a:lnTo>
                  <a:lnTo>
                    <a:pt x="1456930" y="634"/>
                  </a:lnTo>
                  <a:lnTo>
                    <a:pt x="1569686" y="0"/>
                  </a:lnTo>
                  <a:lnTo>
                    <a:pt x="1682441" y="1247"/>
                  </a:lnTo>
                  <a:lnTo>
                    <a:pt x="1795197" y="4385"/>
                  </a:lnTo>
                  <a:lnTo>
                    <a:pt x="1907952" y="9816"/>
                  </a:lnTo>
                  <a:lnTo>
                    <a:pt x="2020708" y="17570"/>
                  </a:lnTo>
                  <a:lnTo>
                    <a:pt x="2133463" y="27246"/>
                  </a:lnTo>
                  <a:lnTo>
                    <a:pt x="2246219" y="38445"/>
                  </a:lnTo>
                  <a:lnTo>
                    <a:pt x="2358975" y="51120"/>
                  </a:lnTo>
                  <a:lnTo>
                    <a:pt x="2471730" y="66865"/>
                  </a:lnTo>
                  <a:lnTo>
                    <a:pt x="2584486" y="84484"/>
                  </a:lnTo>
                  <a:lnTo>
                    <a:pt x="2697241" y="102244"/>
                  </a:lnTo>
                  <a:lnTo>
                    <a:pt x="2809997" y="118386"/>
                  </a:lnTo>
                  <a:lnTo>
                    <a:pt x="2922752" y="131756"/>
                  </a:lnTo>
                  <a:lnTo>
                    <a:pt x="3035508" y="143818"/>
                  </a:lnTo>
                  <a:lnTo>
                    <a:pt x="3148263" y="156497"/>
                  </a:lnTo>
                  <a:lnTo>
                    <a:pt x="3261019" y="171743"/>
                  </a:lnTo>
                  <a:lnTo>
                    <a:pt x="3373774" y="191085"/>
                  </a:lnTo>
                  <a:lnTo>
                    <a:pt x="3486530" y="212311"/>
                  </a:lnTo>
                  <a:lnTo>
                    <a:pt x="3599285" y="232223"/>
                  </a:lnTo>
                  <a:lnTo>
                    <a:pt x="3712041" y="250130"/>
                  </a:lnTo>
                  <a:lnTo>
                    <a:pt x="3824796" y="269972"/>
                  </a:lnTo>
                  <a:lnTo>
                    <a:pt x="3937552" y="289294"/>
                  </a:lnTo>
                  <a:lnTo>
                    <a:pt x="4050307" y="305275"/>
                  </a:lnTo>
                  <a:lnTo>
                    <a:pt x="4163063" y="319311"/>
                  </a:lnTo>
                  <a:lnTo>
                    <a:pt x="4275819" y="332696"/>
                  </a:lnTo>
                  <a:lnTo>
                    <a:pt x="4388574" y="344300"/>
                  </a:lnTo>
                  <a:lnTo>
                    <a:pt x="4501330" y="352990"/>
                  </a:lnTo>
                  <a:lnTo>
                    <a:pt x="4614085" y="358433"/>
                  </a:lnTo>
                  <a:lnTo>
                    <a:pt x="4726841" y="362826"/>
                  </a:lnTo>
                  <a:lnTo>
                    <a:pt x="4839596" y="366389"/>
                  </a:lnTo>
                  <a:lnTo>
                    <a:pt x="4952352" y="369115"/>
                  </a:lnTo>
                  <a:lnTo>
                    <a:pt x="5065107" y="370999"/>
                  </a:lnTo>
                  <a:lnTo>
                    <a:pt x="5177863" y="372035"/>
                  </a:lnTo>
                  <a:lnTo>
                    <a:pt x="5290618" y="372218"/>
                  </a:lnTo>
                  <a:lnTo>
                    <a:pt x="5403374" y="371543"/>
                  </a:lnTo>
                  <a:lnTo>
                    <a:pt x="5516129" y="370004"/>
                  </a:lnTo>
                  <a:lnTo>
                    <a:pt x="5628885" y="367595"/>
                  </a:lnTo>
                  <a:lnTo>
                    <a:pt x="5741640" y="364312"/>
                  </a:lnTo>
                  <a:lnTo>
                    <a:pt x="5854396" y="360149"/>
                  </a:lnTo>
                  <a:lnTo>
                    <a:pt x="5967151" y="355099"/>
                  </a:lnTo>
                  <a:lnTo>
                    <a:pt x="6079907" y="349159"/>
                  </a:lnTo>
                  <a:lnTo>
                    <a:pt x="6145984" y="345152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3" name="pg33"/>
            <p:cNvSpPr/>
            <p:nvPr/>
          </p:nvSpPr>
          <p:spPr>
            <a:xfrm>
              <a:off x="941876" y="4527101"/>
              <a:ext cx="6145984" cy="767021"/>
            </a:xfrm>
            <a:custGeom>
              <a:avLst/>
              <a:pathLst>
                <a:path w="6145984" h="767021">
                  <a:moveTo>
                    <a:pt x="0" y="0"/>
                  </a:moveTo>
                  <a:lnTo>
                    <a:pt x="103864" y="9864"/>
                  </a:lnTo>
                  <a:lnTo>
                    <a:pt x="216619" y="20104"/>
                  </a:lnTo>
                  <a:lnTo>
                    <a:pt x="329375" y="29839"/>
                  </a:lnTo>
                  <a:lnTo>
                    <a:pt x="442131" y="39033"/>
                  </a:lnTo>
                  <a:lnTo>
                    <a:pt x="554886" y="47655"/>
                  </a:lnTo>
                  <a:lnTo>
                    <a:pt x="667642" y="55684"/>
                  </a:lnTo>
                  <a:lnTo>
                    <a:pt x="780397" y="63119"/>
                  </a:lnTo>
                  <a:lnTo>
                    <a:pt x="893153" y="69992"/>
                  </a:lnTo>
                  <a:lnTo>
                    <a:pt x="1005908" y="76380"/>
                  </a:lnTo>
                  <a:lnTo>
                    <a:pt x="1118664" y="82415"/>
                  </a:lnTo>
                  <a:lnTo>
                    <a:pt x="1231419" y="88292"/>
                  </a:lnTo>
                  <a:lnTo>
                    <a:pt x="1344175" y="94262"/>
                  </a:lnTo>
                  <a:lnTo>
                    <a:pt x="1456930" y="100607"/>
                  </a:lnTo>
                  <a:lnTo>
                    <a:pt x="1569686" y="107615"/>
                  </a:lnTo>
                  <a:lnTo>
                    <a:pt x="1682441" y="115539"/>
                  </a:lnTo>
                  <a:lnTo>
                    <a:pt x="1795197" y="124573"/>
                  </a:lnTo>
                  <a:lnTo>
                    <a:pt x="1907952" y="135979"/>
                  </a:lnTo>
                  <a:lnTo>
                    <a:pt x="2020708" y="149709"/>
                  </a:lnTo>
                  <a:lnTo>
                    <a:pt x="2133463" y="164441"/>
                  </a:lnTo>
                  <a:lnTo>
                    <a:pt x="2246219" y="179196"/>
                  </a:lnTo>
                  <a:lnTo>
                    <a:pt x="2358975" y="194104"/>
                  </a:lnTo>
                  <a:lnTo>
                    <a:pt x="2471730" y="212079"/>
                  </a:lnTo>
                  <a:lnTo>
                    <a:pt x="2584486" y="230505"/>
                  </a:lnTo>
                  <a:lnTo>
                    <a:pt x="2697241" y="247067"/>
                  </a:lnTo>
                  <a:lnTo>
                    <a:pt x="2809997" y="261226"/>
                  </a:lnTo>
                  <a:lnTo>
                    <a:pt x="2922752" y="272059"/>
                  </a:lnTo>
                  <a:lnTo>
                    <a:pt x="3035508" y="279256"/>
                  </a:lnTo>
                  <a:lnTo>
                    <a:pt x="3148263" y="285064"/>
                  </a:lnTo>
                  <a:lnTo>
                    <a:pt x="3261019" y="294826"/>
                  </a:lnTo>
                  <a:lnTo>
                    <a:pt x="3373774" y="309881"/>
                  </a:lnTo>
                  <a:lnTo>
                    <a:pt x="3486530" y="325139"/>
                  </a:lnTo>
                  <a:lnTo>
                    <a:pt x="3599285" y="338541"/>
                  </a:lnTo>
                  <a:lnTo>
                    <a:pt x="3712041" y="352210"/>
                  </a:lnTo>
                  <a:lnTo>
                    <a:pt x="3824796" y="367315"/>
                  </a:lnTo>
                  <a:lnTo>
                    <a:pt x="3937552" y="381066"/>
                  </a:lnTo>
                  <a:lnTo>
                    <a:pt x="4050307" y="392368"/>
                  </a:lnTo>
                  <a:lnTo>
                    <a:pt x="4163063" y="402244"/>
                  </a:lnTo>
                  <a:lnTo>
                    <a:pt x="4275819" y="410670"/>
                  </a:lnTo>
                  <a:lnTo>
                    <a:pt x="4388574" y="416783"/>
                  </a:lnTo>
                  <a:lnTo>
                    <a:pt x="4501330" y="419960"/>
                  </a:lnTo>
                  <a:lnTo>
                    <a:pt x="4614085" y="420092"/>
                  </a:lnTo>
                  <a:lnTo>
                    <a:pt x="4726841" y="418569"/>
                  </a:lnTo>
                  <a:lnTo>
                    <a:pt x="4839596" y="415648"/>
                  </a:lnTo>
                  <a:lnTo>
                    <a:pt x="4952352" y="411345"/>
                  </a:lnTo>
                  <a:lnTo>
                    <a:pt x="5065107" y="405586"/>
                  </a:lnTo>
                  <a:lnTo>
                    <a:pt x="5177863" y="398236"/>
                  </a:lnTo>
                  <a:lnTo>
                    <a:pt x="5290618" y="389124"/>
                  </a:lnTo>
                  <a:lnTo>
                    <a:pt x="5403374" y="378073"/>
                  </a:lnTo>
                  <a:lnTo>
                    <a:pt x="5516129" y="364911"/>
                  </a:lnTo>
                  <a:lnTo>
                    <a:pt x="5628885" y="349489"/>
                  </a:lnTo>
                  <a:lnTo>
                    <a:pt x="5741640" y="331686"/>
                  </a:lnTo>
                  <a:lnTo>
                    <a:pt x="5854396" y="311413"/>
                  </a:lnTo>
                  <a:lnTo>
                    <a:pt x="5967151" y="288607"/>
                  </a:lnTo>
                  <a:lnTo>
                    <a:pt x="6079907" y="263230"/>
                  </a:lnTo>
                  <a:lnTo>
                    <a:pt x="6145984" y="246842"/>
                  </a:lnTo>
                  <a:lnTo>
                    <a:pt x="6145984" y="767021"/>
                  </a:lnTo>
                  <a:lnTo>
                    <a:pt x="6079907" y="756450"/>
                  </a:lnTo>
                  <a:lnTo>
                    <a:pt x="5967151" y="739734"/>
                  </a:lnTo>
                  <a:lnTo>
                    <a:pt x="5854396" y="724332"/>
                  </a:lnTo>
                  <a:lnTo>
                    <a:pt x="5741640" y="710215"/>
                  </a:lnTo>
                  <a:lnTo>
                    <a:pt x="5628885" y="697329"/>
                  </a:lnTo>
                  <a:lnTo>
                    <a:pt x="5516129" y="685594"/>
                  </a:lnTo>
                  <a:lnTo>
                    <a:pt x="5403374" y="674898"/>
                  </a:lnTo>
                  <a:lnTo>
                    <a:pt x="5290618" y="665101"/>
                  </a:lnTo>
                  <a:lnTo>
                    <a:pt x="5177863" y="656040"/>
                  </a:lnTo>
                  <a:lnTo>
                    <a:pt x="5065107" y="647545"/>
                  </a:lnTo>
                  <a:lnTo>
                    <a:pt x="4952352" y="639456"/>
                  </a:lnTo>
                  <a:lnTo>
                    <a:pt x="4839596" y="631646"/>
                  </a:lnTo>
                  <a:lnTo>
                    <a:pt x="4726841" y="624051"/>
                  </a:lnTo>
                  <a:lnTo>
                    <a:pt x="4614085" y="616694"/>
                  </a:lnTo>
                  <a:lnTo>
                    <a:pt x="4501330" y="609502"/>
                  </a:lnTo>
                  <a:lnTo>
                    <a:pt x="4388574" y="600487"/>
                  </a:lnTo>
                  <a:lnTo>
                    <a:pt x="4275819" y="589935"/>
                  </a:lnTo>
                  <a:lnTo>
                    <a:pt x="4163063" y="578827"/>
                  </a:lnTo>
                  <a:lnTo>
                    <a:pt x="4050307" y="567902"/>
                  </a:lnTo>
                  <a:lnTo>
                    <a:pt x="3937552" y="555743"/>
                  </a:lnTo>
                  <a:lnTo>
                    <a:pt x="3824796" y="541804"/>
                  </a:lnTo>
                  <a:lnTo>
                    <a:pt x="3712041" y="528593"/>
                  </a:lnTo>
                  <a:lnTo>
                    <a:pt x="3599285" y="516556"/>
                  </a:lnTo>
                  <a:lnTo>
                    <a:pt x="3486530" y="503289"/>
                  </a:lnTo>
                  <a:lnTo>
                    <a:pt x="3373774" y="490954"/>
                  </a:lnTo>
                  <a:lnTo>
                    <a:pt x="3261019" y="479905"/>
                  </a:lnTo>
                  <a:lnTo>
                    <a:pt x="3148263" y="469051"/>
                  </a:lnTo>
                  <a:lnTo>
                    <a:pt x="3035508" y="460548"/>
                  </a:lnTo>
                  <a:lnTo>
                    <a:pt x="2922752" y="453812"/>
                  </a:lnTo>
                  <a:lnTo>
                    <a:pt x="2809997" y="445044"/>
                  </a:lnTo>
                  <a:lnTo>
                    <a:pt x="2697241" y="429912"/>
                  </a:lnTo>
                  <a:lnTo>
                    <a:pt x="2584486" y="411837"/>
                  </a:lnTo>
                  <a:lnTo>
                    <a:pt x="2471730" y="394201"/>
                  </a:lnTo>
                  <a:lnTo>
                    <a:pt x="2358975" y="378421"/>
                  </a:lnTo>
                  <a:lnTo>
                    <a:pt x="2246219" y="364313"/>
                  </a:lnTo>
                  <a:lnTo>
                    <a:pt x="2133463" y="350963"/>
                  </a:lnTo>
                  <a:lnTo>
                    <a:pt x="2020708" y="339288"/>
                  </a:lnTo>
                  <a:lnTo>
                    <a:pt x="1907952" y="329994"/>
                  </a:lnTo>
                  <a:lnTo>
                    <a:pt x="1795197" y="323443"/>
                  </a:lnTo>
                  <a:lnTo>
                    <a:pt x="1682441" y="319586"/>
                  </a:lnTo>
                  <a:lnTo>
                    <a:pt x="1569686" y="318149"/>
                  </a:lnTo>
                  <a:lnTo>
                    <a:pt x="1456930" y="319298"/>
                  </a:lnTo>
                  <a:lnTo>
                    <a:pt x="1344175" y="323265"/>
                  </a:lnTo>
                  <a:lnTo>
                    <a:pt x="1231419" y="330314"/>
                  </a:lnTo>
                  <a:lnTo>
                    <a:pt x="1118664" y="340710"/>
                  </a:lnTo>
                  <a:lnTo>
                    <a:pt x="1005908" y="354679"/>
                  </a:lnTo>
                  <a:lnTo>
                    <a:pt x="893153" y="372395"/>
                  </a:lnTo>
                  <a:lnTo>
                    <a:pt x="780397" y="393969"/>
                  </a:lnTo>
                  <a:lnTo>
                    <a:pt x="667642" y="419458"/>
                  </a:lnTo>
                  <a:lnTo>
                    <a:pt x="554886" y="448871"/>
                  </a:lnTo>
                  <a:lnTo>
                    <a:pt x="442131" y="482185"/>
                  </a:lnTo>
                  <a:lnTo>
                    <a:pt x="329375" y="519359"/>
                  </a:lnTo>
                  <a:lnTo>
                    <a:pt x="216619" y="560340"/>
                  </a:lnTo>
                  <a:lnTo>
                    <a:pt x="103864" y="605070"/>
                  </a:lnTo>
                  <a:lnTo>
                    <a:pt x="0" y="649674"/>
                  </a:lnTo>
                  <a:close/>
                </a:path>
              </a:pathLst>
            </a:cu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4" name="pl34"/>
            <p:cNvSpPr/>
            <p:nvPr/>
          </p:nvSpPr>
          <p:spPr>
            <a:xfrm>
              <a:off x="941876" y="4527101"/>
              <a:ext cx="6145984" cy="420092"/>
            </a:xfrm>
            <a:custGeom>
              <a:avLst/>
              <a:pathLst>
                <a:path w="6145984" h="420092">
                  <a:moveTo>
                    <a:pt x="0" y="0"/>
                  </a:moveTo>
                  <a:lnTo>
                    <a:pt x="103864" y="9864"/>
                  </a:lnTo>
                  <a:lnTo>
                    <a:pt x="216619" y="20104"/>
                  </a:lnTo>
                  <a:lnTo>
                    <a:pt x="329375" y="29839"/>
                  </a:lnTo>
                  <a:lnTo>
                    <a:pt x="442131" y="39033"/>
                  </a:lnTo>
                  <a:lnTo>
                    <a:pt x="554886" y="47655"/>
                  </a:lnTo>
                  <a:lnTo>
                    <a:pt x="667642" y="55684"/>
                  </a:lnTo>
                  <a:lnTo>
                    <a:pt x="780397" y="63119"/>
                  </a:lnTo>
                  <a:lnTo>
                    <a:pt x="893153" y="69992"/>
                  </a:lnTo>
                  <a:lnTo>
                    <a:pt x="1005908" y="76380"/>
                  </a:lnTo>
                  <a:lnTo>
                    <a:pt x="1118664" y="82415"/>
                  </a:lnTo>
                  <a:lnTo>
                    <a:pt x="1231419" y="88292"/>
                  </a:lnTo>
                  <a:lnTo>
                    <a:pt x="1344175" y="94262"/>
                  </a:lnTo>
                  <a:lnTo>
                    <a:pt x="1456930" y="100607"/>
                  </a:lnTo>
                  <a:lnTo>
                    <a:pt x="1569686" y="107615"/>
                  </a:lnTo>
                  <a:lnTo>
                    <a:pt x="1682441" y="115539"/>
                  </a:lnTo>
                  <a:lnTo>
                    <a:pt x="1795197" y="124573"/>
                  </a:lnTo>
                  <a:lnTo>
                    <a:pt x="1907952" y="135979"/>
                  </a:lnTo>
                  <a:lnTo>
                    <a:pt x="2020708" y="149709"/>
                  </a:lnTo>
                  <a:lnTo>
                    <a:pt x="2133463" y="164441"/>
                  </a:lnTo>
                  <a:lnTo>
                    <a:pt x="2246219" y="179196"/>
                  </a:lnTo>
                  <a:lnTo>
                    <a:pt x="2358975" y="194104"/>
                  </a:lnTo>
                  <a:lnTo>
                    <a:pt x="2471730" y="212079"/>
                  </a:lnTo>
                  <a:lnTo>
                    <a:pt x="2584486" y="230505"/>
                  </a:lnTo>
                  <a:lnTo>
                    <a:pt x="2697241" y="247067"/>
                  </a:lnTo>
                  <a:lnTo>
                    <a:pt x="2809997" y="261226"/>
                  </a:lnTo>
                  <a:lnTo>
                    <a:pt x="2922752" y="272059"/>
                  </a:lnTo>
                  <a:lnTo>
                    <a:pt x="3035508" y="279256"/>
                  </a:lnTo>
                  <a:lnTo>
                    <a:pt x="3148263" y="285064"/>
                  </a:lnTo>
                  <a:lnTo>
                    <a:pt x="3261019" y="294826"/>
                  </a:lnTo>
                  <a:lnTo>
                    <a:pt x="3373774" y="309881"/>
                  </a:lnTo>
                  <a:lnTo>
                    <a:pt x="3486530" y="325139"/>
                  </a:lnTo>
                  <a:lnTo>
                    <a:pt x="3599285" y="338541"/>
                  </a:lnTo>
                  <a:lnTo>
                    <a:pt x="3712041" y="352210"/>
                  </a:lnTo>
                  <a:lnTo>
                    <a:pt x="3824796" y="367315"/>
                  </a:lnTo>
                  <a:lnTo>
                    <a:pt x="3937552" y="381066"/>
                  </a:lnTo>
                  <a:lnTo>
                    <a:pt x="4050307" y="392368"/>
                  </a:lnTo>
                  <a:lnTo>
                    <a:pt x="4163063" y="402244"/>
                  </a:lnTo>
                  <a:lnTo>
                    <a:pt x="4275819" y="410670"/>
                  </a:lnTo>
                  <a:lnTo>
                    <a:pt x="4388574" y="416783"/>
                  </a:lnTo>
                  <a:lnTo>
                    <a:pt x="4501330" y="419960"/>
                  </a:lnTo>
                  <a:lnTo>
                    <a:pt x="4614085" y="420092"/>
                  </a:lnTo>
                  <a:lnTo>
                    <a:pt x="4726841" y="418569"/>
                  </a:lnTo>
                  <a:lnTo>
                    <a:pt x="4839596" y="415648"/>
                  </a:lnTo>
                  <a:lnTo>
                    <a:pt x="4952352" y="411345"/>
                  </a:lnTo>
                  <a:lnTo>
                    <a:pt x="5065107" y="405586"/>
                  </a:lnTo>
                  <a:lnTo>
                    <a:pt x="5177863" y="398236"/>
                  </a:lnTo>
                  <a:lnTo>
                    <a:pt x="5290618" y="389124"/>
                  </a:lnTo>
                  <a:lnTo>
                    <a:pt x="5403374" y="378073"/>
                  </a:lnTo>
                  <a:lnTo>
                    <a:pt x="5516129" y="364911"/>
                  </a:lnTo>
                  <a:lnTo>
                    <a:pt x="5628885" y="349489"/>
                  </a:lnTo>
                  <a:lnTo>
                    <a:pt x="5741640" y="331686"/>
                  </a:lnTo>
                  <a:lnTo>
                    <a:pt x="5854396" y="311413"/>
                  </a:lnTo>
                  <a:lnTo>
                    <a:pt x="5967151" y="288607"/>
                  </a:lnTo>
                  <a:lnTo>
                    <a:pt x="6079907" y="263230"/>
                  </a:lnTo>
                  <a:lnTo>
                    <a:pt x="6145984" y="246842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5" name="pl35"/>
            <p:cNvSpPr/>
            <p:nvPr/>
          </p:nvSpPr>
          <p:spPr>
            <a:xfrm>
              <a:off x="941876" y="4845251"/>
              <a:ext cx="6145984" cy="448872"/>
            </a:xfrm>
            <a:custGeom>
              <a:avLst/>
              <a:pathLst>
                <a:path w="6145984" h="448872">
                  <a:moveTo>
                    <a:pt x="6145984" y="448872"/>
                  </a:moveTo>
                  <a:lnTo>
                    <a:pt x="6079907" y="438300"/>
                  </a:lnTo>
                  <a:lnTo>
                    <a:pt x="5967151" y="421585"/>
                  </a:lnTo>
                  <a:lnTo>
                    <a:pt x="5854396" y="406182"/>
                  </a:lnTo>
                  <a:lnTo>
                    <a:pt x="5741640" y="392065"/>
                  </a:lnTo>
                  <a:lnTo>
                    <a:pt x="5628885" y="379180"/>
                  </a:lnTo>
                  <a:lnTo>
                    <a:pt x="5516129" y="367445"/>
                  </a:lnTo>
                  <a:lnTo>
                    <a:pt x="5403374" y="356748"/>
                  </a:lnTo>
                  <a:lnTo>
                    <a:pt x="5290618" y="346951"/>
                  </a:lnTo>
                  <a:lnTo>
                    <a:pt x="5177863" y="337890"/>
                  </a:lnTo>
                  <a:lnTo>
                    <a:pt x="5065107" y="329395"/>
                  </a:lnTo>
                  <a:lnTo>
                    <a:pt x="4952352" y="321306"/>
                  </a:lnTo>
                  <a:lnTo>
                    <a:pt x="4839596" y="313496"/>
                  </a:lnTo>
                  <a:lnTo>
                    <a:pt x="4726841" y="305901"/>
                  </a:lnTo>
                  <a:lnTo>
                    <a:pt x="4614085" y="298544"/>
                  </a:lnTo>
                  <a:lnTo>
                    <a:pt x="4501330" y="291353"/>
                  </a:lnTo>
                  <a:lnTo>
                    <a:pt x="4388574" y="282337"/>
                  </a:lnTo>
                  <a:lnTo>
                    <a:pt x="4275819" y="271785"/>
                  </a:lnTo>
                  <a:lnTo>
                    <a:pt x="4163063" y="260677"/>
                  </a:lnTo>
                  <a:lnTo>
                    <a:pt x="4050307" y="249752"/>
                  </a:lnTo>
                  <a:lnTo>
                    <a:pt x="3937552" y="237593"/>
                  </a:lnTo>
                  <a:lnTo>
                    <a:pt x="3824796" y="223655"/>
                  </a:lnTo>
                  <a:lnTo>
                    <a:pt x="3712041" y="210443"/>
                  </a:lnTo>
                  <a:lnTo>
                    <a:pt x="3599285" y="198407"/>
                  </a:lnTo>
                  <a:lnTo>
                    <a:pt x="3486530" y="185139"/>
                  </a:lnTo>
                  <a:lnTo>
                    <a:pt x="3373774" y="172804"/>
                  </a:lnTo>
                  <a:lnTo>
                    <a:pt x="3261019" y="161755"/>
                  </a:lnTo>
                  <a:lnTo>
                    <a:pt x="3148263" y="150902"/>
                  </a:lnTo>
                  <a:lnTo>
                    <a:pt x="3035508" y="142398"/>
                  </a:lnTo>
                  <a:lnTo>
                    <a:pt x="2922752" y="135662"/>
                  </a:lnTo>
                  <a:lnTo>
                    <a:pt x="2809997" y="126895"/>
                  </a:lnTo>
                  <a:lnTo>
                    <a:pt x="2697241" y="111763"/>
                  </a:lnTo>
                  <a:lnTo>
                    <a:pt x="2584486" y="93687"/>
                  </a:lnTo>
                  <a:lnTo>
                    <a:pt x="2471730" y="76051"/>
                  </a:lnTo>
                  <a:lnTo>
                    <a:pt x="2358975" y="60271"/>
                  </a:lnTo>
                  <a:lnTo>
                    <a:pt x="2246219" y="46164"/>
                  </a:lnTo>
                  <a:lnTo>
                    <a:pt x="2133463" y="32813"/>
                  </a:lnTo>
                  <a:lnTo>
                    <a:pt x="2020708" y="21139"/>
                  </a:lnTo>
                  <a:lnTo>
                    <a:pt x="1907952" y="11845"/>
                  </a:lnTo>
                  <a:lnTo>
                    <a:pt x="1795197" y="5293"/>
                  </a:lnTo>
                  <a:lnTo>
                    <a:pt x="1682441" y="1436"/>
                  </a:lnTo>
                  <a:lnTo>
                    <a:pt x="1569686" y="0"/>
                  </a:lnTo>
                  <a:lnTo>
                    <a:pt x="1456930" y="1148"/>
                  </a:lnTo>
                  <a:lnTo>
                    <a:pt x="1344175" y="5115"/>
                  </a:lnTo>
                  <a:lnTo>
                    <a:pt x="1231419" y="12165"/>
                  </a:lnTo>
                  <a:lnTo>
                    <a:pt x="1118664" y="22560"/>
                  </a:lnTo>
                  <a:lnTo>
                    <a:pt x="1005908" y="36529"/>
                  </a:lnTo>
                  <a:lnTo>
                    <a:pt x="893153" y="54245"/>
                  </a:lnTo>
                  <a:lnTo>
                    <a:pt x="780397" y="75820"/>
                  </a:lnTo>
                  <a:lnTo>
                    <a:pt x="667642" y="101309"/>
                  </a:lnTo>
                  <a:lnTo>
                    <a:pt x="554886" y="130721"/>
                  </a:lnTo>
                  <a:lnTo>
                    <a:pt x="442131" y="164036"/>
                  </a:lnTo>
                  <a:lnTo>
                    <a:pt x="329375" y="201209"/>
                  </a:lnTo>
                  <a:lnTo>
                    <a:pt x="216619" y="242190"/>
                  </a:lnTo>
                  <a:lnTo>
                    <a:pt x="103864" y="286920"/>
                  </a:lnTo>
                  <a:lnTo>
                    <a:pt x="0" y="331525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6" name="pl36"/>
            <p:cNvSpPr/>
            <p:nvPr/>
          </p:nvSpPr>
          <p:spPr>
            <a:xfrm>
              <a:off x="941876" y="4735865"/>
              <a:ext cx="6145984" cy="318374"/>
            </a:xfrm>
            <a:custGeom>
              <a:avLst/>
              <a:pathLst>
                <a:path w="6145984" h="318374">
                  <a:moveTo>
                    <a:pt x="0" y="116073"/>
                  </a:moveTo>
                  <a:lnTo>
                    <a:pt x="103864" y="98704"/>
                  </a:lnTo>
                  <a:lnTo>
                    <a:pt x="216619" y="81458"/>
                  </a:lnTo>
                  <a:lnTo>
                    <a:pt x="329375" y="65835"/>
                  </a:lnTo>
                  <a:lnTo>
                    <a:pt x="442131" y="51846"/>
                  </a:lnTo>
                  <a:lnTo>
                    <a:pt x="554886" y="39499"/>
                  </a:lnTo>
                  <a:lnTo>
                    <a:pt x="667642" y="28807"/>
                  </a:lnTo>
                  <a:lnTo>
                    <a:pt x="780397" y="19781"/>
                  </a:lnTo>
                  <a:lnTo>
                    <a:pt x="893153" y="12430"/>
                  </a:lnTo>
                  <a:lnTo>
                    <a:pt x="1005908" y="6766"/>
                  </a:lnTo>
                  <a:lnTo>
                    <a:pt x="1118664" y="2799"/>
                  </a:lnTo>
                  <a:lnTo>
                    <a:pt x="1231419" y="540"/>
                  </a:lnTo>
                  <a:lnTo>
                    <a:pt x="1344175" y="0"/>
                  </a:lnTo>
                  <a:lnTo>
                    <a:pt x="1456930" y="1189"/>
                  </a:lnTo>
                  <a:lnTo>
                    <a:pt x="1569686" y="4118"/>
                  </a:lnTo>
                  <a:lnTo>
                    <a:pt x="1682441" y="8799"/>
                  </a:lnTo>
                  <a:lnTo>
                    <a:pt x="1795197" y="15244"/>
                  </a:lnTo>
                  <a:lnTo>
                    <a:pt x="1907952" y="24223"/>
                  </a:lnTo>
                  <a:lnTo>
                    <a:pt x="2020708" y="35735"/>
                  </a:lnTo>
                  <a:lnTo>
                    <a:pt x="2133463" y="48938"/>
                  </a:lnTo>
                  <a:lnTo>
                    <a:pt x="2246219" y="62991"/>
                  </a:lnTo>
                  <a:lnTo>
                    <a:pt x="2358975" y="77499"/>
                  </a:lnTo>
                  <a:lnTo>
                    <a:pt x="2471730" y="94376"/>
                  </a:lnTo>
                  <a:lnTo>
                    <a:pt x="2584486" y="112407"/>
                  </a:lnTo>
                  <a:lnTo>
                    <a:pt x="2697241" y="129726"/>
                  </a:lnTo>
                  <a:lnTo>
                    <a:pt x="2809997" y="144372"/>
                  </a:lnTo>
                  <a:lnTo>
                    <a:pt x="2922752" y="154172"/>
                  </a:lnTo>
                  <a:lnTo>
                    <a:pt x="3035508" y="161138"/>
                  </a:lnTo>
                  <a:lnTo>
                    <a:pt x="3148263" y="168294"/>
                  </a:lnTo>
                  <a:lnTo>
                    <a:pt x="3261019" y="178602"/>
                  </a:lnTo>
                  <a:lnTo>
                    <a:pt x="3373774" y="191654"/>
                  </a:lnTo>
                  <a:lnTo>
                    <a:pt x="3486530" y="205450"/>
                  </a:lnTo>
                  <a:lnTo>
                    <a:pt x="3599285" y="218785"/>
                  </a:lnTo>
                  <a:lnTo>
                    <a:pt x="3712041" y="231638"/>
                  </a:lnTo>
                  <a:lnTo>
                    <a:pt x="3824796" y="245796"/>
                  </a:lnTo>
                  <a:lnTo>
                    <a:pt x="3937552" y="259641"/>
                  </a:lnTo>
                  <a:lnTo>
                    <a:pt x="4050307" y="271371"/>
                  </a:lnTo>
                  <a:lnTo>
                    <a:pt x="4163063" y="281772"/>
                  </a:lnTo>
                  <a:lnTo>
                    <a:pt x="4275819" y="291539"/>
                  </a:lnTo>
                  <a:lnTo>
                    <a:pt x="4388574" y="299871"/>
                  </a:lnTo>
                  <a:lnTo>
                    <a:pt x="4501330" y="305967"/>
                  </a:lnTo>
                  <a:lnTo>
                    <a:pt x="4614085" y="309629"/>
                  </a:lnTo>
                  <a:lnTo>
                    <a:pt x="4726841" y="312546"/>
                  </a:lnTo>
                  <a:lnTo>
                    <a:pt x="4839596" y="314883"/>
                  </a:lnTo>
                  <a:lnTo>
                    <a:pt x="4952352" y="316637"/>
                  </a:lnTo>
                  <a:lnTo>
                    <a:pt x="5065107" y="317802"/>
                  </a:lnTo>
                  <a:lnTo>
                    <a:pt x="5177863" y="318374"/>
                  </a:lnTo>
                  <a:lnTo>
                    <a:pt x="5290618" y="318349"/>
                  </a:lnTo>
                  <a:lnTo>
                    <a:pt x="5403374" y="317722"/>
                  </a:lnTo>
                  <a:lnTo>
                    <a:pt x="5516129" y="316489"/>
                  </a:lnTo>
                  <a:lnTo>
                    <a:pt x="5628885" y="314645"/>
                  </a:lnTo>
                  <a:lnTo>
                    <a:pt x="5741640" y="312187"/>
                  </a:lnTo>
                  <a:lnTo>
                    <a:pt x="5854396" y="309109"/>
                  </a:lnTo>
                  <a:lnTo>
                    <a:pt x="5967151" y="305407"/>
                  </a:lnTo>
                  <a:lnTo>
                    <a:pt x="6079907" y="301076"/>
                  </a:lnTo>
                  <a:lnTo>
                    <a:pt x="6145984" y="298168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7" name="pg37"/>
            <p:cNvSpPr/>
            <p:nvPr/>
          </p:nvSpPr>
          <p:spPr>
            <a:xfrm>
              <a:off x="941876" y="4735876"/>
              <a:ext cx="6145984" cy="614415"/>
            </a:xfrm>
            <a:custGeom>
              <a:avLst/>
              <a:pathLst>
                <a:path w="6145984" h="614415">
                  <a:moveTo>
                    <a:pt x="0" y="45690"/>
                  </a:moveTo>
                  <a:lnTo>
                    <a:pt x="103864" y="39120"/>
                  </a:lnTo>
                  <a:lnTo>
                    <a:pt x="216619" y="32599"/>
                  </a:lnTo>
                  <a:lnTo>
                    <a:pt x="329375" y="26666"/>
                  </a:lnTo>
                  <a:lnTo>
                    <a:pt x="442131" y="21296"/>
                  </a:lnTo>
                  <a:lnTo>
                    <a:pt x="554886" y="16467"/>
                  </a:lnTo>
                  <a:lnTo>
                    <a:pt x="667642" y="12167"/>
                  </a:lnTo>
                  <a:lnTo>
                    <a:pt x="780397" y="8401"/>
                  </a:lnTo>
                  <a:lnTo>
                    <a:pt x="893153" y="5203"/>
                  </a:lnTo>
                  <a:lnTo>
                    <a:pt x="1005908" y="2646"/>
                  </a:lnTo>
                  <a:lnTo>
                    <a:pt x="1118664" y="853"/>
                  </a:lnTo>
                  <a:lnTo>
                    <a:pt x="1231419" y="0"/>
                  </a:lnTo>
                  <a:lnTo>
                    <a:pt x="1344175" y="311"/>
                  </a:lnTo>
                  <a:lnTo>
                    <a:pt x="1456930" y="2042"/>
                  </a:lnTo>
                  <a:lnTo>
                    <a:pt x="1569686" y="5449"/>
                  </a:lnTo>
                  <a:lnTo>
                    <a:pt x="1682441" y="10760"/>
                  </a:lnTo>
                  <a:lnTo>
                    <a:pt x="1795197" y="18156"/>
                  </a:lnTo>
                  <a:lnTo>
                    <a:pt x="1907952" y="29998"/>
                  </a:lnTo>
                  <a:lnTo>
                    <a:pt x="2020708" y="46361"/>
                  </a:lnTo>
                  <a:lnTo>
                    <a:pt x="2133463" y="64875"/>
                  </a:lnTo>
                  <a:lnTo>
                    <a:pt x="2246219" y="83469"/>
                  </a:lnTo>
                  <a:lnTo>
                    <a:pt x="2358975" y="101680"/>
                  </a:lnTo>
                  <a:lnTo>
                    <a:pt x="2471730" y="124926"/>
                  </a:lnTo>
                  <a:lnTo>
                    <a:pt x="2584486" y="149588"/>
                  </a:lnTo>
                  <a:lnTo>
                    <a:pt x="2697241" y="171410"/>
                  </a:lnTo>
                  <a:lnTo>
                    <a:pt x="2809997" y="187822"/>
                  </a:lnTo>
                  <a:lnTo>
                    <a:pt x="2922752" y="198778"/>
                  </a:lnTo>
                  <a:lnTo>
                    <a:pt x="3035508" y="204914"/>
                  </a:lnTo>
                  <a:lnTo>
                    <a:pt x="3148263" y="208491"/>
                  </a:lnTo>
                  <a:lnTo>
                    <a:pt x="3261019" y="214366"/>
                  </a:lnTo>
                  <a:lnTo>
                    <a:pt x="3373774" y="220509"/>
                  </a:lnTo>
                  <a:lnTo>
                    <a:pt x="3486530" y="223951"/>
                  </a:lnTo>
                  <a:lnTo>
                    <a:pt x="3599285" y="227090"/>
                  </a:lnTo>
                  <a:lnTo>
                    <a:pt x="3712041" y="233358"/>
                  </a:lnTo>
                  <a:lnTo>
                    <a:pt x="3824796" y="239473"/>
                  </a:lnTo>
                  <a:lnTo>
                    <a:pt x="3937552" y="244323"/>
                  </a:lnTo>
                  <a:lnTo>
                    <a:pt x="4050307" y="248656"/>
                  </a:lnTo>
                  <a:lnTo>
                    <a:pt x="4163063" y="252418"/>
                  </a:lnTo>
                  <a:lnTo>
                    <a:pt x="4275819" y="254554"/>
                  </a:lnTo>
                  <a:lnTo>
                    <a:pt x="4388574" y="254748"/>
                  </a:lnTo>
                  <a:lnTo>
                    <a:pt x="4501330" y="252894"/>
                  </a:lnTo>
                  <a:lnTo>
                    <a:pt x="4614085" y="249136"/>
                  </a:lnTo>
                  <a:lnTo>
                    <a:pt x="4726841" y="244223"/>
                  </a:lnTo>
                  <a:lnTo>
                    <a:pt x="4839596" y="238328"/>
                  </a:lnTo>
                  <a:lnTo>
                    <a:pt x="4952352" y="231464"/>
                  </a:lnTo>
                  <a:lnTo>
                    <a:pt x="5065107" y="223564"/>
                  </a:lnTo>
                  <a:lnTo>
                    <a:pt x="5177863" y="214508"/>
                  </a:lnTo>
                  <a:lnTo>
                    <a:pt x="5290618" y="204148"/>
                  </a:lnTo>
                  <a:lnTo>
                    <a:pt x="5403374" y="192326"/>
                  </a:lnTo>
                  <a:lnTo>
                    <a:pt x="5516129" y="178891"/>
                  </a:lnTo>
                  <a:lnTo>
                    <a:pt x="5628885" y="163712"/>
                  </a:lnTo>
                  <a:lnTo>
                    <a:pt x="5741640" y="146681"/>
                  </a:lnTo>
                  <a:lnTo>
                    <a:pt x="5854396" y="127720"/>
                  </a:lnTo>
                  <a:lnTo>
                    <a:pt x="5967151" y="106772"/>
                  </a:lnTo>
                  <a:lnTo>
                    <a:pt x="6079907" y="83804"/>
                  </a:lnTo>
                  <a:lnTo>
                    <a:pt x="6145984" y="69150"/>
                  </a:lnTo>
                  <a:lnTo>
                    <a:pt x="6145984" y="524514"/>
                  </a:lnTo>
                  <a:lnTo>
                    <a:pt x="6079907" y="515568"/>
                  </a:lnTo>
                  <a:lnTo>
                    <a:pt x="5967151" y="501688"/>
                  </a:lnTo>
                  <a:lnTo>
                    <a:pt x="5854396" y="489189"/>
                  </a:lnTo>
                  <a:lnTo>
                    <a:pt x="5741640" y="478045"/>
                  </a:lnTo>
                  <a:lnTo>
                    <a:pt x="5628885" y="468211"/>
                  </a:lnTo>
                  <a:lnTo>
                    <a:pt x="5516129" y="459617"/>
                  </a:lnTo>
                  <a:lnTo>
                    <a:pt x="5403374" y="452166"/>
                  </a:lnTo>
                  <a:lnTo>
                    <a:pt x="5290618" y="445737"/>
                  </a:lnTo>
                  <a:lnTo>
                    <a:pt x="5177863" y="440189"/>
                  </a:lnTo>
                  <a:lnTo>
                    <a:pt x="5065107" y="435374"/>
                  </a:lnTo>
                  <a:lnTo>
                    <a:pt x="4952352" y="431151"/>
                  </a:lnTo>
                  <a:lnTo>
                    <a:pt x="4839596" y="427413"/>
                  </a:lnTo>
                  <a:lnTo>
                    <a:pt x="4726841" y="424102"/>
                  </a:lnTo>
                  <a:lnTo>
                    <a:pt x="4614085" y="421241"/>
                  </a:lnTo>
                  <a:lnTo>
                    <a:pt x="4501330" y="418819"/>
                  </a:lnTo>
                  <a:lnTo>
                    <a:pt x="4388574" y="415562"/>
                  </a:lnTo>
                  <a:lnTo>
                    <a:pt x="4275819" y="411482"/>
                  </a:lnTo>
                  <a:lnTo>
                    <a:pt x="4163063" y="406998"/>
                  </a:lnTo>
                  <a:lnTo>
                    <a:pt x="4050307" y="402318"/>
                  </a:lnTo>
                  <a:lnTo>
                    <a:pt x="3937552" y="397234"/>
                  </a:lnTo>
                  <a:lnTo>
                    <a:pt x="3824796" y="392220"/>
                  </a:lnTo>
                  <a:lnTo>
                    <a:pt x="3712041" y="387763"/>
                  </a:lnTo>
                  <a:lnTo>
                    <a:pt x="3599285" y="382924"/>
                  </a:lnTo>
                  <a:lnTo>
                    <a:pt x="3486530" y="379903"/>
                  </a:lnTo>
                  <a:lnTo>
                    <a:pt x="3373774" y="379020"/>
                  </a:lnTo>
                  <a:lnTo>
                    <a:pt x="3261019" y="376384"/>
                  </a:lnTo>
                  <a:lnTo>
                    <a:pt x="3148263" y="369553"/>
                  </a:lnTo>
                  <a:lnTo>
                    <a:pt x="3035508" y="363617"/>
                  </a:lnTo>
                  <a:lnTo>
                    <a:pt x="2922752" y="357883"/>
                  </a:lnTo>
                  <a:lnTo>
                    <a:pt x="2809997" y="348736"/>
                  </a:lnTo>
                  <a:lnTo>
                    <a:pt x="2697241" y="331473"/>
                  </a:lnTo>
                  <a:lnTo>
                    <a:pt x="2584486" y="308326"/>
                  </a:lnTo>
                  <a:lnTo>
                    <a:pt x="2471730" y="284355"/>
                  </a:lnTo>
                  <a:lnTo>
                    <a:pt x="2358975" y="263031"/>
                  </a:lnTo>
                  <a:lnTo>
                    <a:pt x="2246219" y="245520"/>
                  </a:lnTo>
                  <a:lnTo>
                    <a:pt x="2133463" y="228156"/>
                  </a:lnTo>
                  <a:lnTo>
                    <a:pt x="2020708" y="212319"/>
                  </a:lnTo>
                  <a:lnTo>
                    <a:pt x="1907952" y="199839"/>
                  </a:lnTo>
                  <a:lnTo>
                    <a:pt x="1795197" y="192247"/>
                  </a:lnTo>
                  <a:lnTo>
                    <a:pt x="1682441" y="189382"/>
                  </a:lnTo>
                  <a:lnTo>
                    <a:pt x="1569686" y="189750"/>
                  </a:lnTo>
                  <a:lnTo>
                    <a:pt x="1456930" y="193483"/>
                  </a:lnTo>
                  <a:lnTo>
                    <a:pt x="1344175" y="200780"/>
                  </a:lnTo>
                  <a:lnTo>
                    <a:pt x="1231419" y="211865"/>
                  </a:lnTo>
                  <a:lnTo>
                    <a:pt x="1118664" y="226964"/>
                  </a:lnTo>
                  <a:lnTo>
                    <a:pt x="1005908" y="246268"/>
                  </a:lnTo>
                  <a:lnTo>
                    <a:pt x="893153" y="269925"/>
                  </a:lnTo>
                  <a:lnTo>
                    <a:pt x="780397" y="298027"/>
                  </a:lnTo>
                  <a:lnTo>
                    <a:pt x="667642" y="330614"/>
                  </a:lnTo>
                  <a:lnTo>
                    <a:pt x="554886" y="367691"/>
                  </a:lnTo>
                  <a:lnTo>
                    <a:pt x="442131" y="409231"/>
                  </a:lnTo>
                  <a:lnTo>
                    <a:pt x="329375" y="455191"/>
                  </a:lnTo>
                  <a:lnTo>
                    <a:pt x="216619" y="505520"/>
                  </a:lnTo>
                  <a:lnTo>
                    <a:pt x="103864" y="560161"/>
                  </a:lnTo>
                  <a:lnTo>
                    <a:pt x="0" y="614415"/>
                  </a:lnTo>
                  <a:close/>
                </a:path>
              </a:pathLst>
            </a:cu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8" name="pl38"/>
            <p:cNvSpPr/>
            <p:nvPr/>
          </p:nvSpPr>
          <p:spPr>
            <a:xfrm>
              <a:off x="941876" y="4735876"/>
              <a:ext cx="6145984" cy="254748"/>
            </a:xfrm>
            <a:custGeom>
              <a:avLst/>
              <a:pathLst>
                <a:path w="6145984" h="254748">
                  <a:moveTo>
                    <a:pt x="0" y="45690"/>
                  </a:moveTo>
                  <a:lnTo>
                    <a:pt x="103864" y="39120"/>
                  </a:lnTo>
                  <a:lnTo>
                    <a:pt x="216619" y="32599"/>
                  </a:lnTo>
                  <a:lnTo>
                    <a:pt x="329375" y="26666"/>
                  </a:lnTo>
                  <a:lnTo>
                    <a:pt x="442131" y="21296"/>
                  </a:lnTo>
                  <a:lnTo>
                    <a:pt x="554886" y="16467"/>
                  </a:lnTo>
                  <a:lnTo>
                    <a:pt x="667642" y="12167"/>
                  </a:lnTo>
                  <a:lnTo>
                    <a:pt x="780397" y="8401"/>
                  </a:lnTo>
                  <a:lnTo>
                    <a:pt x="893153" y="5203"/>
                  </a:lnTo>
                  <a:lnTo>
                    <a:pt x="1005908" y="2646"/>
                  </a:lnTo>
                  <a:lnTo>
                    <a:pt x="1118664" y="853"/>
                  </a:lnTo>
                  <a:lnTo>
                    <a:pt x="1231419" y="0"/>
                  </a:lnTo>
                  <a:lnTo>
                    <a:pt x="1344175" y="311"/>
                  </a:lnTo>
                  <a:lnTo>
                    <a:pt x="1456930" y="2042"/>
                  </a:lnTo>
                  <a:lnTo>
                    <a:pt x="1569686" y="5449"/>
                  </a:lnTo>
                  <a:lnTo>
                    <a:pt x="1682441" y="10760"/>
                  </a:lnTo>
                  <a:lnTo>
                    <a:pt x="1795197" y="18156"/>
                  </a:lnTo>
                  <a:lnTo>
                    <a:pt x="1907952" y="29998"/>
                  </a:lnTo>
                  <a:lnTo>
                    <a:pt x="2020708" y="46361"/>
                  </a:lnTo>
                  <a:lnTo>
                    <a:pt x="2133463" y="64875"/>
                  </a:lnTo>
                  <a:lnTo>
                    <a:pt x="2246219" y="83469"/>
                  </a:lnTo>
                  <a:lnTo>
                    <a:pt x="2358975" y="101680"/>
                  </a:lnTo>
                  <a:lnTo>
                    <a:pt x="2471730" y="124926"/>
                  </a:lnTo>
                  <a:lnTo>
                    <a:pt x="2584486" y="149588"/>
                  </a:lnTo>
                  <a:lnTo>
                    <a:pt x="2697241" y="171410"/>
                  </a:lnTo>
                  <a:lnTo>
                    <a:pt x="2809997" y="187822"/>
                  </a:lnTo>
                  <a:lnTo>
                    <a:pt x="2922752" y="198778"/>
                  </a:lnTo>
                  <a:lnTo>
                    <a:pt x="3035508" y="204914"/>
                  </a:lnTo>
                  <a:lnTo>
                    <a:pt x="3148263" y="208491"/>
                  </a:lnTo>
                  <a:lnTo>
                    <a:pt x="3261019" y="214366"/>
                  </a:lnTo>
                  <a:lnTo>
                    <a:pt x="3373774" y="220509"/>
                  </a:lnTo>
                  <a:lnTo>
                    <a:pt x="3486530" y="223951"/>
                  </a:lnTo>
                  <a:lnTo>
                    <a:pt x="3599285" y="227090"/>
                  </a:lnTo>
                  <a:lnTo>
                    <a:pt x="3712041" y="233358"/>
                  </a:lnTo>
                  <a:lnTo>
                    <a:pt x="3824796" y="239473"/>
                  </a:lnTo>
                  <a:lnTo>
                    <a:pt x="3937552" y="244323"/>
                  </a:lnTo>
                  <a:lnTo>
                    <a:pt x="4050307" y="248656"/>
                  </a:lnTo>
                  <a:lnTo>
                    <a:pt x="4163063" y="252418"/>
                  </a:lnTo>
                  <a:lnTo>
                    <a:pt x="4275819" y="254554"/>
                  </a:lnTo>
                  <a:lnTo>
                    <a:pt x="4388574" y="254748"/>
                  </a:lnTo>
                  <a:lnTo>
                    <a:pt x="4501330" y="252894"/>
                  </a:lnTo>
                  <a:lnTo>
                    <a:pt x="4614085" y="249136"/>
                  </a:lnTo>
                  <a:lnTo>
                    <a:pt x="4726841" y="244223"/>
                  </a:lnTo>
                  <a:lnTo>
                    <a:pt x="4839596" y="238328"/>
                  </a:lnTo>
                  <a:lnTo>
                    <a:pt x="4952352" y="231464"/>
                  </a:lnTo>
                  <a:lnTo>
                    <a:pt x="5065107" y="223564"/>
                  </a:lnTo>
                  <a:lnTo>
                    <a:pt x="5177863" y="214508"/>
                  </a:lnTo>
                  <a:lnTo>
                    <a:pt x="5290618" y="204148"/>
                  </a:lnTo>
                  <a:lnTo>
                    <a:pt x="5403374" y="192326"/>
                  </a:lnTo>
                  <a:lnTo>
                    <a:pt x="5516129" y="178891"/>
                  </a:lnTo>
                  <a:lnTo>
                    <a:pt x="5628885" y="163712"/>
                  </a:lnTo>
                  <a:lnTo>
                    <a:pt x="5741640" y="146681"/>
                  </a:lnTo>
                  <a:lnTo>
                    <a:pt x="5854396" y="127720"/>
                  </a:lnTo>
                  <a:lnTo>
                    <a:pt x="5967151" y="106772"/>
                  </a:lnTo>
                  <a:lnTo>
                    <a:pt x="6079907" y="83804"/>
                  </a:lnTo>
                  <a:lnTo>
                    <a:pt x="6145984" y="6915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9" name="pl39"/>
            <p:cNvSpPr/>
            <p:nvPr/>
          </p:nvSpPr>
          <p:spPr>
            <a:xfrm>
              <a:off x="941876" y="4925259"/>
              <a:ext cx="6145984" cy="425032"/>
            </a:xfrm>
            <a:custGeom>
              <a:avLst/>
              <a:pathLst>
                <a:path w="6145984" h="425032">
                  <a:moveTo>
                    <a:pt x="6145984" y="335131"/>
                  </a:moveTo>
                  <a:lnTo>
                    <a:pt x="6079907" y="326185"/>
                  </a:lnTo>
                  <a:lnTo>
                    <a:pt x="5967151" y="312306"/>
                  </a:lnTo>
                  <a:lnTo>
                    <a:pt x="5854396" y="299806"/>
                  </a:lnTo>
                  <a:lnTo>
                    <a:pt x="5741640" y="288662"/>
                  </a:lnTo>
                  <a:lnTo>
                    <a:pt x="5628885" y="278828"/>
                  </a:lnTo>
                  <a:lnTo>
                    <a:pt x="5516129" y="270234"/>
                  </a:lnTo>
                  <a:lnTo>
                    <a:pt x="5403374" y="262784"/>
                  </a:lnTo>
                  <a:lnTo>
                    <a:pt x="5290618" y="256355"/>
                  </a:lnTo>
                  <a:lnTo>
                    <a:pt x="5177863" y="250806"/>
                  </a:lnTo>
                  <a:lnTo>
                    <a:pt x="5065107" y="245991"/>
                  </a:lnTo>
                  <a:lnTo>
                    <a:pt x="4952352" y="241769"/>
                  </a:lnTo>
                  <a:lnTo>
                    <a:pt x="4839596" y="238030"/>
                  </a:lnTo>
                  <a:lnTo>
                    <a:pt x="4726841" y="234719"/>
                  </a:lnTo>
                  <a:lnTo>
                    <a:pt x="4614085" y="231858"/>
                  </a:lnTo>
                  <a:lnTo>
                    <a:pt x="4501330" y="229436"/>
                  </a:lnTo>
                  <a:lnTo>
                    <a:pt x="4388574" y="226180"/>
                  </a:lnTo>
                  <a:lnTo>
                    <a:pt x="4275819" y="222100"/>
                  </a:lnTo>
                  <a:lnTo>
                    <a:pt x="4163063" y="217616"/>
                  </a:lnTo>
                  <a:lnTo>
                    <a:pt x="4050307" y="212935"/>
                  </a:lnTo>
                  <a:lnTo>
                    <a:pt x="3937552" y="207852"/>
                  </a:lnTo>
                  <a:lnTo>
                    <a:pt x="3824796" y="202837"/>
                  </a:lnTo>
                  <a:lnTo>
                    <a:pt x="3712041" y="198381"/>
                  </a:lnTo>
                  <a:lnTo>
                    <a:pt x="3599285" y="193541"/>
                  </a:lnTo>
                  <a:lnTo>
                    <a:pt x="3486530" y="190521"/>
                  </a:lnTo>
                  <a:lnTo>
                    <a:pt x="3373774" y="189638"/>
                  </a:lnTo>
                  <a:lnTo>
                    <a:pt x="3261019" y="187001"/>
                  </a:lnTo>
                  <a:lnTo>
                    <a:pt x="3148263" y="180170"/>
                  </a:lnTo>
                  <a:lnTo>
                    <a:pt x="3035508" y="174234"/>
                  </a:lnTo>
                  <a:lnTo>
                    <a:pt x="2922752" y="168501"/>
                  </a:lnTo>
                  <a:lnTo>
                    <a:pt x="2809997" y="159353"/>
                  </a:lnTo>
                  <a:lnTo>
                    <a:pt x="2697241" y="142090"/>
                  </a:lnTo>
                  <a:lnTo>
                    <a:pt x="2584486" y="118943"/>
                  </a:lnTo>
                  <a:lnTo>
                    <a:pt x="2471730" y="94972"/>
                  </a:lnTo>
                  <a:lnTo>
                    <a:pt x="2358975" y="73648"/>
                  </a:lnTo>
                  <a:lnTo>
                    <a:pt x="2246219" y="56138"/>
                  </a:lnTo>
                  <a:lnTo>
                    <a:pt x="2133463" y="38773"/>
                  </a:lnTo>
                  <a:lnTo>
                    <a:pt x="2020708" y="22936"/>
                  </a:lnTo>
                  <a:lnTo>
                    <a:pt x="1907952" y="10456"/>
                  </a:lnTo>
                  <a:lnTo>
                    <a:pt x="1795197" y="2864"/>
                  </a:lnTo>
                  <a:lnTo>
                    <a:pt x="1682441" y="0"/>
                  </a:lnTo>
                  <a:lnTo>
                    <a:pt x="1569686" y="367"/>
                  </a:lnTo>
                  <a:lnTo>
                    <a:pt x="1456930" y="4101"/>
                  </a:lnTo>
                  <a:lnTo>
                    <a:pt x="1344175" y="11397"/>
                  </a:lnTo>
                  <a:lnTo>
                    <a:pt x="1231419" y="22483"/>
                  </a:lnTo>
                  <a:lnTo>
                    <a:pt x="1118664" y="37581"/>
                  </a:lnTo>
                  <a:lnTo>
                    <a:pt x="1005908" y="56886"/>
                  </a:lnTo>
                  <a:lnTo>
                    <a:pt x="893153" y="80543"/>
                  </a:lnTo>
                  <a:lnTo>
                    <a:pt x="780397" y="108644"/>
                  </a:lnTo>
                  <a:lnTo>
                    <a:pt x="667642" y="141231"/>
                  </a:lnTo>
                  <a:lnTo>
                    <a:pt x="554886" y="178308"/>
                  </a:lnTo>
                  <a:lnTo>
                    <a:pt x="442131" y="219848"/>
                  </a:lnTo>
                  <a:lnTo>
                    <a:pt x="329375" y="265808"/>
                  </a:lnTo>
                  <a:lnTo>
                    <a:pt x="216619" y="316137"/>
                  </a:lnTo>
                  <a:lnTo>
                    <a:pt x="103864" y="370779"/>
                  </a:lnTo>
                  <a:lnTo>
                    <a:pt x="0" y="425032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40" name="pl40"/>
            <p:cNvSpPr/>
            <p:nvPr/>
          </p:nvSpPr>
          <p:spPr>
            <a:xfrm>
              <a:off x="941876" y="4833476"/>
              <a:ext cx="6145984" cy="238257"/>
            </a:xfrm>
            <a:custGeom>
              <a:avLst/>
              <a:pathLst>
                <a:path w="6145984" h="238257">
                  <a:moveTo>
                    <a:pt x="0" y="232453"/>
                  </a:moveTo>
                  <a:lnTo>
                    <a:pt x="103864" y="202041"/>
                  </a:lnTo>
                  <a:lnTo>
                    <a:pt x="216619" y="171460"/>
                  </a:lnTo>
                  <a:lnTo>
                    <a:pt x="329375" y="143329"/>
                  </a:lnTo>
                  <a:lnTo>
                    <a:pt x="442131" y="117664"/>
                  </a:lnTo>
                  <a:lnTo>
                    <a:pt x="554886" y="94479"/>
                  </a:lnTo>
                  <a:lnTo>
                    <a:pt x="667642" y="73791"/>
                  </a:lnTo>
                  <a:lnTo>
                    <a:pt x="780397" y="55614"/>
                  </a:lnTo>
                  <a:lnTo>
                    <a:pt x="893153" y="39964"/>
                  </a:lnTo>
                  <a:lnTo>
                    <a:pt x="1005908" y="26857"/>
                  </a:lnTo>
                  <a:lnTo>
                    <a:pt x="1118664" y="16308"/>
                  </a:lnTo>
                  <a:lnTo>
                    <a:pt x="1231419" y="8333"/>
                  </a:lnTo>
                  <a:lnTo>
                    <a:pt x="1344175" y="2946"/>
                  </a:lnTo>
                  <a:lnTo>
                    <a:pt x="1456930" y="163"/>
                  </a:lnTo>
                  <a:lnTo>
                    <a:pt x="1569686" y="0"/>
                  </a:lnTo>
                  <a:lnTo>
                    <a:pt x="1682441" y="2471"/>
                  </a:lnTo>
                  <a:lnTo>
                    <a:pt x="1795197" y="7602"/>
                  </a:lnTo>
                  <a:lnTo>
                    <a:pt x="1907952" y="17319"/>
                  </a:lnTo>
                  <a:lnTo>
                    <a:pt x="2020708" y="31740"/>
                  </a:lnTo>
                  <a:lnTo>
                    <a:pt x="2133463" y="48916"/>
                  </a:lnTo>
                  <a:lnTo>
                    <a:pt x="2246219" y="66895"/>
                  </a:lnTo>
                  <a:lnTo>
                    <a:pt x="2358975" y="84756"/>
                  </a:lnTo>
                  <a:lnTo>
                    <a:pt x="2471730" y="107041"/>
                  </a:lnTo>
                  <a:lnTo>
                    <a:pt x="2584486" y="131357"/>
                  </a:lnTo>
                  <a:lnTo>
                    <a:pt x="2697241" y="153842"/>
                  </a:lnTo>
                  <a:lnTo>
                    <a:pt x="2809997" y="170679"/>
                  </a:lnTo>
                  <a:lnTo>
                    <a:pt x="2922752" y="180731"/>
                  </a:lnTo>
                  <a:lnTo>
                    <a:pt x="3035508" y="186665"/>
                  </a:lnTo>
                  <a:lnTo>
                    <a:pt x="3148263" y="191422"/>
                  </a:lnTo>
                  <a:lnTo>
                    <a:pt x="3261019" y="197775"/>
                  </a:lnTo>
                  <a:lnTo>
                    <a:pt x="3373774" y="202165"/>
                  </a:lnTo>
                  <a:lnTo>
                    <a:pt x="3486530" y="204328"/>
                  </a:lnTo>
                  <a:lnTo>
                    <a:pt x="3599285" y="207407"/>
                  </a:lnTo>
                  <a:lnTo>
                    <a:pt x="3712041" y="212961"/>
                  </a:lnTo>
                  <a:lnTo>
                    <a:pt x="3824796" y="218246"/>
                  </a:lnTo>
                  <a:lnTo>
                    <a:pt x="3937552" y="223179"/>
                  </a:lnTo>
                  <a:lnTo>
                    <a:pt x="4050307" y="227887"/>
                  </a:lnTo>
                  <a:lnTo>
                    <a:pt x="4163063" y="232108"/>
                  </a:lnTo>
                  <a:lnTo>
                    <a:pt x="4275819" y="235419"/>
                  </a:lnTo>
                  <a:lnTo>
                    <a:pt x="4388574" y="237555"/>
                  </a:lnTo>
                  <a:lnTo>
                    <a:pt x="4501330" y="238257"/>
                  </a:lnTo>
                  <a:lnTo>
                    <a:pt x="4614085" y="237588"/>
                  </a:lnTo>
                  <a:lnTo>
                    <a:pt x="4726841" y="236563"/>
                  </a:lnTo>
                  <a:lnTo>
                    <a:pt x="4839596" y="235271"/>
                  </a:lnTo>
                  <a:lnTo>
                    <a:pt x="4952352" y="233708"/>
                  </a:lnTo>
                  <a:lnTo>
                    <a:pt x="5065107" y="231869"/>
                  </a:lnTo>
                  <a:lnTo>
                    <a:pt x="5177863" y="229749"/>
                  </a:lnTo>
                  <a:lnTo>
                    <a:pt x="5290618" y="227343"/>
                  </a:lnTo>
                  <a:lnTo>
                    <a:pt x="5403374" y="224647"/>
                  </a:lnTo>
                  <a:lnTo>
                    <a:pt x="5516129" y="221654"/>
                  </a:lnTo>
                  <a:lnTo>
                    <a:pt x="5628885" y="218362"/>
                  </a:lnTo>
                  <a:lnTo>
                    <a:pt x="5741640" y="214763"/>
                  </a:lnTo>
                  <a:lnTo>
                    <a:pt x="5854396" y="210854"/>
                  </a:lnTo>
                  <a:lnTo>
                    <a:pt x="5967151" y="206630"/>
                  </a:lnTo>
                  <a:lnTo>
                    <a:pt x="6079907" y="202086"/>
                  </a:lnTo>
                  <a:lnTo>
                    <a:pt x="6145984" y="199232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1" name="tx41"/>
            <p:cNvSpPr/>
            <p:nvPr/>
          </p:nvSpPr>
          <p:spPr>
            <a:xfrm>
              <a:off x="817066" y="5171210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42" name="tx42"/>
            <p:cNvSpPr/>
            <p:nvPr/>
          </p:nvSpPr>
          <p:spPr>
            <a:xfrm>
              <a:off x="754887" y="4256135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25</a:t>
              </a:r>
            </a:p>
          </p:txBody>
        </p:sp>
        <p:sp>
          <p:nvSpPr>
            <p:cNvPr id="43" name="tx43"/>
            <p:cNvSpPr/>
            <p:nvPr/>
          </p:nvSpPr>
          <p:spPr>
            <a:xfrm>
              <a:off x="754887" y="3341061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44" name="tx44"/>
            <p:cNvSpPr/>
            <p:nvPr/>
          </p:nvSpPr>
          <p:spPr>
            <a:xfrm>
              <a:off x="754887" y="2425987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75</a:t>
              </a:r>
            </a:p>
          </p:txBody>
        </p:sp>
        <p:sp>
          <p:nvSpPr>
            <p:cNvPr id="45" name="tx45"/>
            <p:cNvSpPr/>
            <p:nvPr/>
          </p:nvSpPr>
          <p:spPr>
            <a:xfrm>
              <a:off x="692708" y="1510912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100</a:t>
              </a:r>
            </a:p>
          </p:txBody>
        </p:sp>
        <p:sp>
          <p:nvSpPr>
            <p:cNvPr id="46" name="tx46"/>
            <p:cNvSpPr/>
            <p:nvPr/>
          </p:nvSpPr>
          <p:spPr>
            <a:xfrm>
              <a:off x="1938631" y="5456905"/>
              <a:ext cx="161574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-40</a:t>
              </a:r>
            </a:p>
          </p:txBody>
        </p:sp>
        <p:sp>
          <p:nvSpPr>
            <p:cNvPr id="47" name="tx47"/>
            <p:cNvSpPr/>
            <p:nvPr/>
          </p:nvSpPr>
          <p:spPr>
            <a:xfrm>
              <a:off x="3534991" y="5456905"/>
              <a:ext cx="161574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-20</a:t>
              </a:r>
            </a:p>
          </p:txBody>
        </p:sp>
        <p:sp>
          <p:nvSpPr>
            <p:cNvPr id="48" name="tx48"/>
            <p:cNvSpPr/>
            <p:nvPr/>
          </p:nvSpPr>
          <p:spPr>
            <a:xfrm>
              <a:off x="5181048" y="5456905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49" name="tx49"/>
            <p:cNvSpPr/>
            <p:nvPr/>
          </p:nvSpPr>
          <p:spPr>
            <a:xfrm>
              <a:off x="6746318" y="5456905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20</a:t>
              </a:r>
            </a:p>
          </p:txBody>
        </p:sp>
        <p:sp>
          <p:nvSpPr>
            <p:cNvPr id="50" name="tx50"/>
            <p:cNvSpPr/>
            <p:nvPr/>
          </p:nvSpPr>
          <p:spPr>
            <a:xfrm>
              <a:off x="1967252" y="5596581"/>
              <a:ext cx="4095231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 difference  (CKD-EPI Cys 2012 − Cr 2021, mL/min/1.73 m²)</a:t>
              </a:r>
            </a:p>
          </p:txBody>
        </p:sp>
        <p:sp>
          <p:nvSpPr>
            <p:cNvPr id="51" name="tx51"/>
            <p:cNvSpPr/>
            <p:nvPr/>
          </p:nvSpPr>
          <p:spPr>
            <a:xfrm rot="-5400000">
              <a:off x="169121" y="3331003"/>
              <a:ext cx="815553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% overdosed</a:t>
              </a:r>
            </a:p>
          </p:txBody>
        </p:sp>
        <p:sp>
          <p:nvSpPr>
            <p:cNvPr id="52" name="rc52"/>
            <p:cNvSpPr/>
            <p:nvPr/>
          </p:nvSpPr>
          <p:spPr>
            <a:xfrm>
              <a:off x="7296628" y="2832472"/>
              <a:ext cx="219455" cy="219456"/>
            </a:xfrm>
            <a:prstGeom prst="rect">
              <a:avLst/>
            </a:pr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3" name="pl53"/>
            <p:cNvSpPr/>
            <p:nvPr/>
          </p:nvSpPr>
          <p:spPr>
            <a:xfrm>
              <a:off x="7318573" y="2942200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4" name="rc54"/>
            <p:cNvSpPr/>
            <p:nvPr/>
          </p:nvSpPr>
          <p:spPr>
            <a:xfrm>
              <a:off x="7296628" y="3051928"/>
              <a:ext cx="219455" cy="219456"/>
            </a:xfrm>
            <a:prstGeom prst="rect">
              <a:avLst/>
            </a:pr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5" name="pl55"/>
            <p:cNvSpPr/>
            <p:nvPr/>
          </p:nvSpPr>
          <p:spPr>
            <a:xfrm>
              <a:off x="7318573" y="3161656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6" name="rc56"/>
            <p:cNvSpPr/>
            <p:nvPr/>
          </p:nvSpPr>
          <p:spPr>
            <a:xfrm>
              <a:off x="7296628" y="3271384"/>
              <a:ext cx="219455" cy="219456"/>
            </a:xfrm>
            <a:prstGeom prst="rect">
              <a:avLst/>
            </a:pr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7" name="pl57"/>
            <p:cNvSpPr/>
            <p:nvPr/>
          </p:nvSpPr>
          <p:spPr>
            <a:xfrm>
              <a:off x="7318573" y="3381112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8" name="rc58"/>
            <p:cNvSpPr/>
            <p:nvPr/>
          </p:nvSpPr>
          <p:spPr>
            <a:xfrm>
              <a:off x="7296628" y="3490840"/>
              <a:ext cx="219455" cy="219456"/>
            </a:xfrm>
            <a:prstGeom prst="rect">
              <a:avLst/>
            </a:pr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9" name="pl59"/>
            <p:cNvSpPr/>
            <p:nvPr/>
          </p:nvSpPr>
          <p:spPr>
            <a:xfrm>
              <a:off x="7318573" y="3600568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0" name="rc60"/>
            <p:cNvSpPr/>
            <p:nvPr/>
          </p:nvSpPr>
          <p:spPr>
            <a:xfrm>
              <a:off x="7296628" y="3710296"/>
              <a:ext cx="219455" cy="219456"/>
            </a:xfrm>
            <a:prstGeom prst="rect">
              <a:avLst/>
            </a:pr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61" name="pl61"/>
            <p:cNvSpPr/>
            <p:nvPr/>
          </p:nvSpPr>
          <p:spPr>
            <a:xfrm>
              <a:off x="7318573" y="3820024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2" name="tx62"/>
            <p:cNvSpPr/>
            <p:nvPr/>
          </p:nvSpPr>
          <p:spPr>
            <a:xfrm>
              <a:off x="7585673" y="2902149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(±20%)</a:t>
              </a:r>
            </a:p>
          </p:txBody>
        </p:sp>
        <p:sp>
          <p:nvSpPr>
            <p:cNvPr id="63" name="tx63"/>
            <p:cNvSpPr/>
            <p:nvPr/>
          </p:nvSpPr>
          <p:spPr>
            <a:xfrm>
              <a:off x="7585673" y="3121605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(±15%)</a:t>
              </a:r>
            </a:p>
          </p:txBody>
        </p:sp>
        <p:sp>
          <p:nvSpPr>
            <p:cNvPr id="64" name="tx64"/>
            <p:cNvSpPr/>
            <p:nvPr/>
          </p:nvSpPr>
          <p:spPr>
            <a:xfrm>
              <a:off x="7585673" y="3341061"/>
              <a:ext cx="42839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Cisplatin</a:t>
              </a:r>
            </a:p>
          </p:txBody>
        </p:sp>
        <p:sp>
          <p:nvSpPr>
            <p:cNvPr id="65" name="tx65"/>
            <p:cNvSpPr/>
            <p:nvPr/>
          </p:nvSpPr>
          <p:spPr>
            <a:xfrm>
              <a:off x="7585673" y="3560517"/>
              <a:ext cx="65224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Methotrexate</a:t>
              </a:r>
            </a:p>
          </p:txBody>
        </p:sp>
        <p:sp>
          <p:nvSpPr>
            <p:cNvPr id="66" name="tx66"/>
            <p:cNvSpPr/>
            <p:nvPr/>
          </p:nvSpPr>
          <p:spPr>
            <a:xfrm>
              <a:off x="7585673" y="3779973"/>
              <a:ext cx="51572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Melphalan</a:t>
              </a:r>
            </a:p>
          </p:txBody>
        </p:sp>
        <p:sp>
          <p:nvSpPr>
            <p:cNvPr id="67" name="tx67"/>
            <p:cNvSpPr/>
            <p:nvPr/>
          </p:nvSpPr>
          <p:spPr>
            <a:xfrm>
              <a:off x="941876" y="1166869"/>
              <a:ext cx="1693103" cy="100584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 b="1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Panel · CKD-EPI 4-marker</a:t>
              </a:r>
            </a:p>
          </p:txBody>
        </p:sp>
      </p:grp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AMO_UNIQUEIDENTIFIER" val="Empty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Macintosh PowerPoint</Application>
  <PresentationFormat>Présentation à l'écran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mitype="http://purl.org/dc/dcmitype/" xmlns:dcterms="http://purl.org/dc/terms/" xmlns:xsi="http://www.w3.org/2001/XMLSchema-instance">
  <dc:title/>
  <dc:subject/>
  <dc:creator/>
  <cp:keywords/>
  <dc:description/>
  <cp:lastModifiedBy>to909</cp:lastModifiedBy>
  <cp:revision>3</cp:revision>
  <dcterms:created xsi:type="dcterms:W3CDTF">2017-02-13T16:18:36Z</dcterms:created>
  <dcterms:modified xsi:type="dcterms:W3CDTF">2026-10-16T11:13:02Z</dcterms:modified>
  <cp:category/>
</cp:coreProperties>
</file>